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69" r:id="rId2"/>
    <p:sldId id="259" r:id="rId3"/>
    <p:sldId id="308" r:id="rId4"/>
    <p:sldId id="292" r:id="rId5"/>
    <p:sldId id="285" r:id="rId6"/>
    <p:sldId id="313" r:id="rId7"/>
    <p:sldId id="297" r:id="rId8"/>
    <p:sldId id="314" r:id="rId9"/>
    <p:sldId id="316" r:id="rId10"/>
    <p:sldId id="317" r:id="rId11"/>
    <p:sldId id="318" r:id="rId12"/>
    <p:sldId id="282" r:id="rId13"/>
    <p:sldId id="279" r:id="rId14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FF00FF"/>
    <a:srgbClr val="ECB2CB"/>
    <a:srgbClr val="FFCCFF"/>
    <a:srgbClr val="DF31BE"/>
    <a:srgbClr val="E9A5C2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6308A65-F077-E274-1F06-745A6CD261E2}" v="4" dt="2020-08-17T02:49:29.363"/>
    <p1510:client id="{6C9B294E-4BA9-413A-8FC9-7C6835BB56B8}" v="1" dt="2020-08-11T05:27:47.389"/>
    <p1510:client id="{A77E535D-64B8-4849-8373-C9856491E641}" v="4" dt="2020-08-10T22:19:04.132"/>
    <p1510:client id="{B6ED34AC-5CC7-9B58-BC33-3C2CC6307E18}" v="4" dt="2020-08-17T15:01:36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4660"/>
  </p:normalViewPr>
  <p:slideViewPr>
    <p:cSldViewPr>
      <p:cViewPr>
        <p:scale>
          <a:sx n="73" d="100"/>
          <a:sy n="73" d="100"/>
        </p:scale>
        <p:origin x="-1278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50bee2097f0eae0a5fcb76671747eb9c9c09f81a7c6d6b0fdfc4cd64d038565f::" providerId="AD" clId="Web-{66308A65-F077-E274-1F06-745A6CD261E2}"/>
    <pc:docChg chg="modSld">
      <pc:chgData name="Người dùng Khách" userId="S::urn:spo:anon#50bee2097f0eae0a5fcb76671747eb9c9c09f81a7c6d6b0fdfc4cd64d038565f::" providerId="AD" clId="Web-{66308A65-F077-E274-1F06-745A6CD261E2}" dt="2020-08-17T02:49:29.362" v="3" actId="1076"/>
      <pc:docMkLst>
        <pc:docMk/>
      </pc:docMkLst>
      <pc:sldChg chg="modSp">
        <pc:chgData name="Người dùng Khách" userId="S::urn:spo:anon#50bee2097f0eae0a5fcb76671747eb9c9c09f81a7c6d6b0fdfc4cd64d038565f::" providerId="AD" clId="Web-{66308A65-F077-E274-1F06-745A6CD261E2}" dt="2020-08-17T02:49:29.362" v="3" actId="1076"/>
        <pc:sldMkLst>
          <pc:docMk/>
          <pc:sldMk cId="2366539268" sldId="257"/>
        </pc:sldMkLst>
        <pc:picChg chg="mod">
          <ac:chgData name="Người dùng Khách" userId="S::urn:spo:anon#50bee2097f0eae0a5fcb76671747eb9c9c09f81a7c6d6b0fdfc4cd64d038565f::" providerId="AD" clId="Web-{66308A65-F077-E274-1F06-745A6CD261E2}" dt="2020-08-17T02:49:29.362" v="3" actId="1076"/>
          <ac:picMkLst>
            <pc:docMk/>
            <pc:sldMk cId="2366539268" sldId="257"/>
            <ac:picMk id="1029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  <pc:docChgLst>
    <pc:chgData name="Guest User" userId="S::urn:spo:anon#50bee2097f0eae0a5fcb76671747eb9c9c09f81a7c6d6b0fdfc4cd64d038565f::" providerId="AD" clId="Web-{B6ED34AC-5CC7-9B58-BC33-3C2CC6307E18}"/>
    <pc:docChg chg="modSld">
      <pc:chgData name="Guest User" userId="S::urn:spo:anon#50bee2097f0eae0a5fcb76671747eb9c9c09f81a7c6d6b0fdfc4cd64d038565f::" providerId="AD" clId="Web-{B6ED34AC-5CC7-9B58-BC33-3C2CC6307E18}" dt="2020-08-17T15:01:36.205" v="3" actId="14100"/>
      <pc:docMkLst>
        <pc:docMk/>
      </pc:docMkLst>
      <pc:sldChg chg="modSp">
        <pc:chgData name="Guest User" userId="S::urn:spo:anon#50bee2097f0eae0a5fcb76671747eb9c9c09f81a7c6d6b0fdfc4cd64d038565f::" providerId="AD" clId="Web-{B6ED34AC-5CC7-9B58-BC33-3C2CC6307E18}" dt="2020-08-17T15:01:30.533" v="2" actId="14100"/>
        <pc:sldMkLst>
          <pc:docMk/>
          <pc:sldMk cId="1661468581" sldId="292"/>
        </pc:sldMkLst>
        <pc:picChg chg="mod">
          <ac:chgData name="Guest User" userId="S::urn:spo:anon#50bee2097f0eae0a5fcb76671747eb9c9c09f81a7c6d6b0fdfc4cd64d038565f::" providerId="AD" clId="Web-{B6ED34AC-5CC7-9B58-BC33-3C2CC6307E18}" dt="2020-08-17T15:01:30.533" v="2" actId="14100"/>
          <ac:picMkLst>
            <pc:docMk/>
            <pc:sldMk cId="1661468581" sldId="292"/>
            <ac:picMk id="5" creationId="{00000000-0000-0000-0000-000000000000}"/>
          </ac:picMkLst>
        </pc:picChg>
      </pc:sldChg>
      <pc:sldChg chg="modSp">
        <pc:chgData name="Guest User" userId="S::urn:spo:anon#50bee2097f0eae0a5fcb76671747eb9c9c09f81a7c6d6b0fdfc4cd64d038565f::" providerId="AD" clId="Web-{B6ED34AC-5CC7-9B58-BC33-3C2CC6307E18}" dt="2020-08-17T15:01:36.205" v="3" actId="14100"/>
        <pc:sldMkLst>
          <pc:docMk/>
          <pc:sldMk cId="339273589" sldId="313"/>
        </pc:sldMkLst>
        <pc:picChg chg="mod">
          <ac:chgData name="Guest User" userId="S::urn:spo:anon#50bee2097f0eae0a5fcb76671747eb9c9c09f81a7c6d6b0fdfc4cd64d038565f::" providerId="AD" clId="Web-{B6ED34AC-5CC7-9B58-BC33-3C2CC6307E18}" dt="2020-08-17T15:01:36.205" v="3" actId="14100"/>
          <ac:picMkLst>
            <pc:docMk/>
            <pc:sldMk cId="339273589" sldId="313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4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2"/>
            <a:ext cx="9699308" cy="5117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5316" y="250354"/>
            <a:ext cx="32004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76: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2640" y="-3991"/>
            <a:ext cx="4437644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HP-222" pitchFamily="34" charset="0"/>
                <a:cs typeface="Times New Roman"/>
              </a:rPr>
              <a:t>­</a:t>
            </a:r>
            <a:r>
              <a:rPr lang="en-US" altLang="zh-CN" sz="6000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altLang="zh-CN" sz="6000" dirty="0" err="1">
                <a:solidFill>
                  <a:srgbClr val="FF0000"/>
                </a:solidFill>
                <a:latin typeface="HP-222" pitchFamily="34" charset="0"/>
              </a:rPr>
              <a:t>ươn</a:t>
            </a:r>
            <a:r>
              <a:rPr lang="en-US" altLang="zh-CN" sz="6000" dirty="0">
                <a:solidFill>
                  <a:srgbClr val="FF0000"/>
                </a:solidFill>
                <a:latin typeface="HP-222" pitchFamily="34" charset="0"/>
              </a:rPr>
              <a:t>  </a:t>
            </a:r>
            <a:r>
              <a:rPr lang="en-US" altLang="zh-CN" sz="6000" dirty="0" err="1">
                <a:solidFill>
                  <a:srgbClr val="FF0000"/>
                </a:solidFill>
                <a:latin typeface="HP-222" pitchFamily="34" charset="0"/>
              </a:rPr>
              <a:t>ươt</a:t>
            </a:r>
            <a:endParaRPr lang="en-US" sz="6000" dirty="0">
              <a:latin typeface="HP-222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94" y="564356"/>
            <a:ext cx="5357813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090863" y="1098947"/>
            <a:ext cx="279916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500">
                <a:solidFill>
                  <a:schemeClr val="bg1"/>
                </a:solidFill>
                <a:latin typeface=".VnAvant" pitchFamily="34" charset="0"/>
              </a:rPr>
              <a:t>TËp viÕt</a:t>
            </a:r>
          </a:p>
        </p:txBody>
      </p:sp>
    </p:spTree>
    <p:extLst>
      <p:ext uri="{BB962C8B-B14F-4D97-AF65-F5344CB8AC3E}">
        <p14:creationId xmlns:p14="http://schemas.microsoft.com/office/powerpoint/2010/main" val="18704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0" y="0"/>
            <a:ext cx="1914525" cy="4381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.VnAvant" pitchFamily="34" charset="0"/>
              </a:rPr>
              <a:t>4. TËp viÕt</a:t>
            </a:r>
            <a:endParaRPr lang="en-US" sz="2400">
              <a:latin typeface=".VnAvant" pitchFamily="34" charset="0"/>
            </a:endParaRP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23" b="10188"/>
          <a:stretch>
            <a:fillRect/>
          </a:stretch>
        </p:blipFill>
        <p:spPr bwMode="auto">
          <a:xfrm>
            <a:off x="0" y="572691"/>
            <a:ext cx="8971360" cy="12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8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43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11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2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90" y="1993585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90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4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952578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2100" y="1225549"/>
            <a:ext cx="39878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zh-CN" sz="11500" dirty="0" err="1">
                <a:solidFill>
                  <a:srgbClr val="FF0000"/>
                </a:solidFill>
                <a:latin typeface="UTM Avo" pitchFamily="18" charset="0"/>
              </a:rPr>
              <a:t>ươn</a:t>
            </a:r>
            <a:endParaRPr lang="en-US" sz="16600" dirty="0">
              <a:solidFill>
                <a:srgbClr val="008000"/>
              </a:solidFill>
              <a:latin typeface="UTM Avo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952499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14900" y="1187449"/>
            <a:ext cx="3707394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/>
            <a:r>
              <a:rPr lang="en-US" sz="11500" dirty="0" err="1">
                <a:solidFill>
                  <a:srgbClr val="FF0000"/>
                </a:solidFill>
                <a:latin typeface="UTM Avo" pitchFamily="18" charset="0"/>
                <a:cs typeface="Times New Roman"/>
              </a:rPr>
              <a:t>ư</a:t>
            </a:r>
            <a:r>
              <a:rPr lang="en-US" sz="11500" dirty="0" err="1" smtClean="0">
                <a:solidFill>
                  <a:srgbClr val="FF0000"/>
                </a:solidFill>
                <a:latin typeface="UTM Avo" pitchFamily="18" charset="0"/>
                <a:cs typeface="Times New Roman"/>
              </a:rPr>
              <a:t>ơt</a:t>
            </a:r>
            <a:endParaRPr lang="en-US" sz="11500" dirty="0">
              <a:solidFill>
                <a:srgbClr val="008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38401" y="3105150"/>
            <a:ext cx="41148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b="1" dirty="0">
                <a:latin typeface="UTM Avo" pitchFamily="18" charset="0"/>
                <a:cs typeface="Times New Roman"/>
              </a:rPr>
              <a:t>c</a:t>
            </a:r>
            <a:r>
              <a:rPr lang="en-US" sz="6000" b="1" dirty="0" smtClean="0">
                <a:latin typeface="UTM Avo" pitchFamily="18" charset="0"/>
                <a:cs typeface="Times New Roman"/>
              </a:rPr>
              <a:t>on </a:t>
            </a:r>
            <a:r>
              <a:rPr lang="en-US" sz="6000" b="1" dirty="0" err="1" smtClean="0">
                <a:latin typeface="UTM Avo" pitchFamily="18" charset="0"/>
                <a:cs typeface="Times New Roman"/>
              </a:rPr>
              <a:t>lươn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31750"/>
            <a:ext cx="3886200" cy="7078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5052" y="3106801"/>
            <a:ext cx="41148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UTM Avo" pitchFamily="18" charset="0"/>
                <a:cs typeface="Times New Roman"/>
              </a:rPr>
              <a:t>ươn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451464" y="2343743"/>
            <a:ext cx="4802252" cy="2040604"/>
            <a:chOff x="3804159" y="1224075"/>
            <a:chExt cx="2210563" cy="1758668"/>
          </a:xfrm>
        </p:grpSpPr>
        <p:sp>
          <p:nvSpPr>
            <p:cNvPr id="22" name="Rectangle 21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UTM Avo" pitchFamily="18" charset="0"/>
                </a:rPr>
                <a:t>ươ</a:t>
              </a:r>
              <a:endParaRPr lang="en-US" sz="6000" b="1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09822" y="2296943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VNI-Avo"/>
                  <a:cs typeface="Times New Roman"/>
                </a:rPr>
                <a:t>n</a:t>
              </a:r>
              <a:endParaRPr lang="en-US" sz="60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04159" y="1224075"/>
              <a:ext cx="2209800" cy="1105191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UTM Avo" pitchFamily="18" charset="0"/>
                  <a:cs typeface="Times New Roman"/>
                </a:rPr>
                <a:t>ươn</a:t>
              </a:r>
              <a:endParaRPr lang="en-US" sz="6000" b="1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53" y="155669"/>
            <a:ext cx="369813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39628"/>
            <a:ext cx="82296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151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1750"/>
            <a:ext cx="5638800" cy="7078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: ( video)</a:t>
            </a:r>
          </a:p>
        </p:txBody>
      </p:sp>
      <p:pic>
        <p:nvPicPr>
          <p:cNvPr id="5" name="35a29a6d-86a0-4ea0-bc55-1fca3e3c5edf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2297" y="1047750"/>
            <a:ext cx="8427287" cy="3886200"/>
          </a:xfrm>
          <a:prstGeom prst="rect">
            <a:avLst/>
          </a:prstGeom>
          <a:ln>
            <a:noFill/>
          </a:ln>
          <a:effectLst>
            <a:outerShdw blurRad="127000" dist="190500" dir="8100000" algn="tr" rotWithShape="0">
              <a:srgbClr val="000000">
                <a:alpha val="40000"/>
              </a:srgbClr>
            </a:outerShdw>
          </a:effectLst>
          <a:scene3d>
            <a:camera prst="orthographicFront"/>
            <a:lightRig rig="flood" dir="t">
              <a:rot lat="0" lon="0" rev="8100000"/>
            </a:lightRig>
          </a:scene3d>
          <a:sp3d prstMaterial="plastic">
            <a:bevelT w="508000" h="50800" prst="cross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1468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3714750"/>
            <a:ext cx="4038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atin typeface="UTM Avo" pitchFamily="18" charset="0"/>
                <a:cs typeface="Times New Roman"/>
              </a:rPr>
              <a:t>l</a:t>
            </a:r>
            <a:r>
              <a:rPr lang="en-US" sz="6000" b="1" dirty="0" err="1" smtClean="0">
                <a:latin typeface="UTM Avo" pitchFamily="18" charset="0"/>
                <a:cs typeface="Times New Roman"/>
              </a:rPr>
              <a:t>ướt</a:t>
            </a:r>
            <a:r>
              <a:rPr lang="en-US" sz="6000" b="1" dirty="0" smtClean="0">
                <a:latin typeface="UTM Avo" pitchFamily="18" charset="0"/>
                <a:cs typeface="Times New Roman"/>
              </a:rPr>
              <a:t> </a:t>
            </a:r>
            <a:r>
              <a:rPr lang="en-US" sz="6000" b="1" dirty="0" err="1" smtClean="0">
                <a:latin typeface="UTM Avo" pitchFamily="18" charset="0"/>
                <a:cs typeface="Times New Roman"/>
              </a:rPr>
              <a:t>ván</a:t>
            </a:r>
            <a:endParaRPr lang="en-US" sz="6000" b="1" dirty="0">
              <a:latin typeface="UTM Avo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1750"/>
            <a:ext cx="3886200" cy="7078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2" t="6892" b="41954"/>
          <a:stretch/>
        </p:blipFill>
        <p:spPr bwMode="auto">
          <a:xfrm>
            <a:off x="2667000" y="777184"/>
            <a:ext cx="4195080" cy="217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70612" y="3713713"/>
            <a:ext cx="4038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UTM Avo" pitchFamily="18" charset="0"/>
                <a:cs typeface="Times New Roman"/>
              </a:rPr>
              <a:t>ươt</a:t>
            </a:r>
            <a:endParaRPr lang="en-US" sz="6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02181" y="3181350"/>
            <a:ext cx="4813310" cy="1676400"/>
            <a:chOff x="2991549" y="-418358"/>
            <a:chExt cx="2215653" cy="1444783"/>
          </a:xfrm>
        </p:grpSpPr>
        <p:sp>
          <p:nvSpPr>
            <p:cNvPr id="17" name="Rectangle 16"/>
            <p:cNvSpPr/>
            <p:nvPr/>
          </p:nvSpPr>
          <p:spPr>
            <a:xfrm>
              <a:off x="2991549" y="329682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UTM Avo" pitchFamily="18" charset="0"/>
                </a:rPr>
                <a:t>ươ</a:t>
              </a:r>
              <a:endParaRPr lang="en-US" sz="6000" b="1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97217" y="340625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UTM Avo" pitchFamily="18" charset="0"/>
                  <a:cs typeface="Times New Roman"/>
                </a:rPr>
                <a:t>t</a:t>
              </a:r>
              <a:endParaRPr lang="en-US" sz="6000" b="1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97402" y="-418358"/>
              <a:ext cx="2209800" cy="76459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UTM Avo" pitchFamily="18" charset="0"/>
                  <a:cs typeface="Times New Roman"/>
                </a:rPr>
                <a:t>ươt</a:t>
              </a:r>
              <a:endParaRPr lang="en-US" sz="6000" b="1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8" y="879476"/>
            <a:ext cx="8610600" cy="396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09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28790" y="97342"/>
            <a:ext cx="28749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dirty="0" err="1" smtClean="0">
                <a:solidFill>
                  <a:srgbClr val="FF0000"/>
                </a:solidFill>
                <a:latin typeface="UTM Avo" pitchFamily="18" charset="0"/>
              </a:rPr>
              <a:t>ươn</a:t>
            </a:r>
            <a:endParaRPr lang="en-US" sz="66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0" y="133350"/>
            <a:ext cx="28749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dirty="0" err="1" smtClean="0">
                <a:solidFill>
                  <a:srgbClr val="FF0000"/>
                </a:solidFill>
                <a:latin typeface="UTM Avo" pitchFamily="18" charset="0"/>
              </a:rPr>
              <a:t>ươt</a:t>
            </a:r>
            <a:endParaRPr lang="en-US" sz="6600" dirty="0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" y="1036984"/>
            <a:ext cx="369813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205338"/>
            <a:ext cx="5554663" cy="254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47714" y="3757049"/>
            <a:ext cx="48371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5400" dirty="0">
                <a:latin typeface="UTM Avo" pitchFamily="18" charset="0"/>
              </a:rPr>
              <a:t>c</a:t>
            </a:r>
            <a:r>
              <a:rPr lang="en-US" sz="5400" dirty="0" smtClean="0">
                <a:latin typeface="UTM Avo" pitchFamily="18" charset="0"/>
              </a:rPr>
              <a:t>on </a:t>
            </a:r>
            <a:r>
              <a:rPr lang="en-US" sz="5400" dirty="0" err="1" smtClean="0">
                <a:latin typeface="UTM Avo" pitchFamily="18" charset="0"/>
              </a:rPr>
              <a:t>l</a:t>
            </a:r>
            <a:r>
              <a:rPr lang="en-US" sz="5400" dirty="0" err="1" smtClean="0">
                <a:solidFill>
                  <a:srgbClr val="FF0000"/>
                </a:solidFill>
                <a:latin typeface="UTM Avo" pitchFamily="18" charset="0"/>
              </a:rPr>
              <a:t>ươn</a:t>
            </a:r>
            <a:endParaRPr lang="vi-VN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0" y="3749343"/>
            <a:ext cx="4692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5400" dirty="0" err="1">
                <a:latin typeface="UTM Avo" pitchFamily="18" charset="0"/>
              </a:rPr>
              <a:t>l</a:t>
            </a:r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ướt</a:t>
            </a:r>
            <a:r>
              <a:rPr lang="en-US" sz="5400" dirty="0">
                <a:latin typeface="UTM Avo" pitchFamily="18" charset="0"/>
              </a:rPr>
              <a:t> </a:t>
            </a:r>
            <a:r>
              <a:rPr lang="en-US" sz="5400" dirty="0" err="1" smtClean="0">
                <a:latin typeface="UTM Avo" pitchFamily="18" charset="0"/>
              </a:rPr>
              <a:t>ván</a:t>
            </a:r>
            <a:r>
              <a:rPr lang="en-US" sz="5400" dirty="0" smtClean="0">
                <a:latin typeface="UTM Avo" pitchFamily="18" charset="0"/>
              </a:rPr>
              <a:t> </a:t>
            </a:r>
            <a:endParaRPr lang="vi-VN" sz="5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1750"/>
            <a:ext cx="3886200" cy="7078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1" tIns="45716" rIns="91431" bIns="45716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876" y="1047750"/>
            <a:ext cx="8523324" cy="1323431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>
                <a:latin typeface=".VnAvant" pitchFamily="34" charset="0"/>
              </a:rPr>
              <a:t>So </a:t>
            </a:r>
            <a:r>
              <a:rPr lang="en-US" sz="4000" dirty="0" err="1">
                <a:latin typeface=".VnAvant" pitchFamily="34" charset="0"/>
              </a:rPr>
              <a:t>s¸nh</a:t>
            </a:r>
            <a:r>
              <a:rPr lang="en-US" sz="4000" dirty="0">
                <a:latin typeface=".VnAvant" pitchFamily="34" charset="0"/>
              </a:rPr>
              <a:t>: </a:t>
            </a:r>
            <a:r>
              <a:rPr lang="en-US" sz="4000" dirty="0" err="1">
                <a:latin typeface=".VnAvant" pitchFamily="34" charset="0"/>
              </a:rPr>
              <a:t>vÇn</a:t>
            </a:r>
            <a:r>
              <a:rPr lang="en-US" sz="4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-222" pitchFamily="34" charset="0"/>
              </a:rPr>
              <a:t>ươn</a:t>
            </a:r>
            <a:r>
              <a:rPr lang="en-US" sz="4000" dirty="0"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gièng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vÇn</a:t>
            </a:r>
            <a:r>
              <a:rPr lang="en-US" sz="4000" dirty="0">
                <a:latin typeface="HP-222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-222" pitchFamily="34" charset="0"/>
              </a:rPr>
              <a:t>ươt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</a:p>
          <a:p>
            <a:pPr algn="ctr"/>
            <a:r>
              <a:rPr lang="en-US" sz="4000" dirty="0">
                <a:latin typeface=".VnAvant" pitchFamily="34" charset="0"/>
              </a:rPr>
              <a:t>              </a:t>
            </a:r>
            <a:r>
              <a:rPr lang="en-US" sz="4000" dirty="0" err="1">
                <a:latin typeface=".VnAvant" pitchFamily="34" charset="0"/>
              </a:rPr>
              <a:t>vÇn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-222" pitchFamily="34" charset="0"/>
              </a:rPr>
              <a:t>ươn</a:t>
            </a:r>
            <a:r>
              <a:rPr lang="en-US" sz="4000" dirty="0">
                <a:latin typeface="HP-222" pitchFamily="34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kh¸c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vÇn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>
                <a:latin typeface="HP-222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-222" pitchFamily="34" charset="0"/>
              </a:rPr>
              <a:t>ươ</a:t>
            </a:r>
            <a:r>
              <a:rPr lang="en-US" sz="4000" dirty="0" err="1">
                <a:solidFill>
                  <a:srgbClr val="FF0000"/>
                </a:solidFill>
                <a:latin typeface="HP-222" pitchFamily="34" charset="0"/>
                <a:cs typeface="Times New Roman"/>
              </a:rPr>
              <a:t>t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841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5" b="8920"/>
          <a:stretch>
            <a:fillRect/>
          </a:stretch>
        </p:blipFill>
        <p:spPr bwMode="auto">
          <a:xfrm>
            <a:off x="6531" y="-12519"/>
            <a:ext cx="9137469" cy="520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50891" r="9143" b="34824"/>
          <a:stretch/>
        </p:blipFill>
        <p:spPr bwMode="auto">
          <a:xfrm>
            <a:off x="701040" y="209550"/>
            <a:ext cx="7741920" cy="161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3" r="74403" b="26575"/>
          <a:stretch>
            <a:fillRect/>
          </a:stretch>
        </p:blipFill>
        <p:spPr bwMode="auto">
          <a:xfrm>
            <a:off x="-1178719" y="3321844"/>
            <a:ext cx="2976563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7" t="65881" r="56371" b="24706"/>
          <a:stretch>
            <a:fillRect/>
          </a:stretch>
        </p:blipFill>
        <p:spPr bwMode="auto">
          <a:xfrm>
            <a:off x="1704976" y="3132535"/>
            <a:ext cx="2107406" cy="148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0" t="64038" r="40536" b="25926"/>
          <a:stretch>
            <a:fillRect/>
          </a:stretch>
        </p:blipFill>
        <p:spPr bwMode="auto">
          <a:xfrm>
            <a:off x="3502819" y="2861072"/>
            <a:ext cx="213836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9" t="64038" r="25795" b="25926"/>
          <a:stretch>
            <a:fillRect/>
          </a:stretch>
        </p:blipFill>
        <p:spPr bwMode="auto">
          <a:xfrm>
            <a:off x="5449491" y="2861073"/>
            <a:ext cx="1931194" cy="151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1" t="66470" b="23921"/>
          <a:stretch>
            <a:fillRect/>
          </a:stretch>
        </p:blipFill>
        <p:spPr bwMode="auto">
          <a:xfrm>
            <a:off x="7168753" y="3264694"/>
            <a:ext cx="295751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1" b="8920"/>
          <a:stretch/>
        </p:blipFill>
        <p:spPr bwMode="auto">
          <a:xfrm>
            <a:off x="6531" y="4131376"/>
            <a:ext cx="9137469" cy="118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07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7545E-6 L 0.23282 -0.329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2" y="-164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0564E-6 -2.22222E-6 L 0.30744 -0.363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2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376E-6 -1.48148E-6 L 0.26435 -0.3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1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4084E-6 -3.7037E-6 L 0.21684 -0.302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2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5396E-6 1.11111E-6 L -0.79396 -0.394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98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1755</TotalTime>
  <Words>79</Words>
  <Application>Microsoft Office PowerPoint</Application>
  <PresentationFormat>On-screen Show (16:9)</PresentationFormat>
  <Paragraphs>31</Paragraphs>
  <Slides>13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Minhthangpc.VN</cp:lastModifiedBy>
  <cp:revision>217</cp:revision>
  <dcterms:created xsi:type="dcterms:W3CDTF">2020-05-18T12:48:51Z</dcterms:created>
  <dcterms:modified xsi:type="dcterms:W3CDTF">2021-12-26T02:14:33Z</dcterms:modified>
</cp:coreProperties>
</file>