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6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2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6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4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3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D15B-6609-4651-9369-70BE171D5E5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7778-5F07-4DD2-AD59-AE382E3C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8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105F97-306C-4F31-8AD4-446F7DC56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8448" t="54560" r="29483" b="14789"/>
          <a:stretch/>
        </p:blipFill>
        <p:spPr>
          <a:xfrm>
            <a:off x="-1" y="820396"/>
            <a:ext cx="12172455" cy="38146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B5829A1-2DE4-46BF-B333-F60AB1B0D200}"/>
              </a:ext>
            </a:extLst>
          </p:cNvPr>
          <p:cNvSpPr/>
          <p:nvPr/>
        </p:nvSpPr>
        <p:spPr>
          <a:xfrm>
            <a:off x="3826348" y="3584028"/>
            <a:ext cx="566976" cy="54404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3A949559-EC4B-4FC6-9720-CB52B01B81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34" y="4516956"/>
            <a:ext cx="1735667" cy="22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3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811460" y="3183902"/>
            <a:ext cx="3383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GIẢI LAO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29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301573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69477" y="198546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CHÍNH TẢ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2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D19345-3AE2-4A08-ADCC-3E749A787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5" t="19617" r="23535" b="56781"/>
          <a:stretch/>
        </p:blipFill>
        <p:spPr>
          <a:xfrm>
            <a:off x="664266" y="2174245"/>
            <a:ext cx="10863468" cy="2333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4CC9A2-5467-4991-A977-314541489769}"/>
              </a:ext>
            </a:extLst>
          </p:cNvPr>
          <p:cNvSpPr txBox="1"/>
          <p:nvPr/>
        </p:nvSpPr>
        <p:spPr>
          <a:xfrm>
            <a:off x="3467246" y="3299497"/>
            <a:ext cx="406400" cy="59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CECC-1103-4EA1-92FB-6A9B4C7E591D}"/>
              </a:ext>
            </a:extLst>
          </p:cNvPr>
          <p:cNvSpPr txBox="1"/>
          <p:nvPr/>
        </p:nvSpPr>
        <p:spPr>
          <a:xfrm>
            <a:off x="8094135" y="3267320"/>
            <a:ext cx="85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A0514CBE-3EC2-4252-BE27-53D6F0E4E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77" y="5068826"/>
            <a:ext cx="1404856" cy="16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7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ân biệt các loại vở 4 ô ly trên thị trường hiện nay | Hải Tiến">
            <a:extLst>
              <a:ext uri="{FF2B5EF4-FFF2-40B4-BE49-F238E27FC236}">
                <a16:creationId xmlns:a16="http://schemas.microsoft.com/office/drawing/2014/main" id="{46BB4F4D-FEF6-4C72-95F5-D675F8201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-1" b="50554"/>
          <a:stretch/>
        </p:blipFill>
        <p:spPr bwMode="auto">
          <a:xfrm>
            <a:off x="1679438" y="1926162"/>
            <a:ext cx="8833124" cy="33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FDCDF-D810-4218-AF87-B5565C49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970" y="2651434"/>
            <a:ext cx="8413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>
                <a:latin typeface="HP001 4 hàng" panose="020B0603050302020204" pitchFamily="34" charset="0"/>
              </a:rPr>
              <a:t>V</a:t>
            </a:r>
            <a:r>
              <a:rPr lang="el-GR" altLang="en-US" sz="6300" b="1" dirty="0" smtClean="0">
                <a:latin typeface="HP001 4 hàng" panose="020B0603050302020204" pitchFamily="34" charset="0"/>
              </a:rPr>
              <a:t>ΰ</a:t>
            </a:r>
            <a:r>
              <a:rPr lang="en-US" altLang="en-US" sz="6300" b="1" dirty="0">
                <a:latin typeface="HP001 4 hàng" panose="020B0603050302020204" pitchFamily="34" charset="0"/>
              </a:rPr>
              <a:t>Ŗ </a:t>
            </a:r>
            <a:r>
              <a:rPr lang="el-GR" altLang="en-US" sz="6300" b="1" dirty="0">
                <a:latin typeface="HP001 4 hàng" panose="020B0603050302020204" pitchFamily="34" charset="0"/>
              </a:rPr>
              <a:t>Ε</a:t>
            </a:r>
            <a:r>
              <a:rPr lang="en-US" altLang="en-US" sz="6300" b="1" dirty="0">
                <a:latin typeface="HP001 4 hàng" panose="020B0603050302020204" pitchFamily="34" charset="0"/>
              </a:rPr>
              <a:t>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gặp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bác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Ǉhợ</a:t>
            </a:r>
            <a:r>
              <a:rPr lang="en-US" altLang="en-US" sz="6300" b="1" dirty="0">
                <a:latin typeface="HP001 4 hàng" panose="020B0603050302020204" pitchFamily="34" charset="0"/>
              </a:rPr>
              <a:t>   </a:t>
            </a: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F43E9-B7AE-4961-AECD-5C44A2FC8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338" y="3968356"/>
            <a:ext cx="904916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săn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, į </a:t>
            </a:r>
            <a:r>
              <a:rPr kumimoji="0" lang="en-US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ghì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 v</a:t>
            </a:r>
            <a:r>
              <a:rPr kumimoji="0" lang="el-GR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ΰ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Ŗ c</a:t>
            </a:r>
            <a:r>
              <a:rPr kumimoji="0" lang="el-GR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Ϊ</a:t>
            </a:r>
            <a:r>
              <a:rPr kumimoji="0" lang="en-US" altLang="en-US" sz="6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  <a:endParaRPr kumimoji="0" lang="en-US" altLang="en-US" sz="6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31CE53FC-0AC0-4410-B1EE-6FCBEF3AE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04" y="3785409"/>
            <a:ext cx="2898953" cy="28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4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05EE63-BA30-4DD0-B78D-03231D29A4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04862" y="488731"/>
            <a:ext cx="11387137" cy="5719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F8266-90A1-445C-A1C4-7BFB50B50C5A}"/>
              </a:ext>
            </a:extLst>
          </p:cNvPr>
          <p:cNvSpPr txBox="1"/>
          <p:nvPr/>
        </p:nvSpPr>
        <p:spPr>
          <a:xfrm>
            <a:off x="4677734" y="2921168"/>
            <a:ext cx="4263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00B050"/>
                </a:solidFill>
                <a:latin typeface="UTM Avo" panose="02040603050506020204" pitchFamily="18" charset="0"/>
              </a:rPr>
              <a:t>LUYỆN TẬP</a:t>
            </a:r>
            <a:endParaRPr lang="en-US" sz="60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6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A3C0C-528D-464B-AB3C-051CCAA34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966" t="20230" r="22673" b="46667"/>
          <a:stretch/>
        </p:blipFill>
        <p:spPr>
          <a:xfrm>
            <a:off x="217740" y="1095276"/>
            <a:ext cx="11756520" cy="34549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B69684-607B-4DF2-A907-2E7ECA17A676}"/>
              </a:ext>
            </a:extLst>
          </p:cNvPr>
          <p:cNvSpPr/>
          <p:nvPr/>
        </p:nvSpPr>
        <p:spPr>
          <a:xfrm>
            <a:off x="4616941" y="2599141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ang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F47E1-FD2C-4AE7-AF7F-ABFD4460D220}"/>
              </a:ext>
            </a:extLst>
          </p:cNvPr>
          <p:cNvSpPr/>
          <p:nvPr/>
        </p:nvSpPr>
        <p:spPr>
          <a:xfrm>
            <a:off x="4616941" y="3158948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ă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B15396-D16C-4E64-AC5E-D16B119F481E}"/>
              </a:ext>
            </a:extLst>
          </p:cNvPr>
          <p:cNvSpPr/>
          <p:nvPr/>
        </p:nvSpPr>
        <p:spPr>
          <a:xfrm>
            <a:off x="4616941" y="3795995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â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130474-C5A3-42DF-9332-7127305F5164}"/>
              </a:ext>
            </a:extLst>
          </p:cNvPr>
          <p:cNvSpPr/>
          <p:nvPr/>
        </p:nvSpPr>
        <p:spPr>
          <a:xfrm>
            <a:off x="8295598" y="2630234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ac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E6F7A-3E98-460A-BA38-398CD1C99F3C}"/>
              </a:ext>
            </a:extLst>
          </p:cNvPr>
          <p:cNvSpPr/>
          <p:nvPr/>
        </p:nvSpPr>
        <p:spPr>
          <a:xfrm>
            <a:off x="8295599" y="3193487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ăc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9F196-D212-4388-9A68-226582CBE842}"/>
              </a:ext>
            </a:extLst>
          </p:cNvPr>
          <p:cNvSpPr/>
          <p:nvPr/>
        </p:nvSpPr>
        <p:spPr>
          <a:xfrm>
            <a:off x="8295600" y="3763319"/>
            <a:ext cx="3142593" cy="430924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âc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12" name="组合 23">
            <a:extLst>
              <a:ext uri="{FF2B5EF4-FFF2-40B4-BE49-F238E27FC236}">
                <a16:creationId xmlns:a16="http://schemas.microsoft.com/office/drawing/2014/main" id="{B60C6F3C-A6FF-4372-8915-1337B19673CA}"/>
              </a:ext>
            </a:extLst>
          </p:cNvPr>
          <p:cNvGrpSpPr/>
          <p:nvPr/>
        </p:nvGrpSpPr>
        <p:grpSpPr>
          <a:xfrm>
            <a:off x="0" y="5308022"/>
            <a:ext cx="12203723" cy="1065487"/>
            <a:chOff x="-17585" y="5729324"/>
            <a:chExt cx="12203723" cy="1123362"/>
          </a:xfrm>
        </p:grpSpPr>
        <p:pic>
          <p:nvPicPr>
            <p:cNvPr id="13" name="图片 24">
              <a:extLst>
                <a:ext uri="{FF2B5EF4-FFF2-40B4-BE49-F238E27FC236}">
                  <a16:creationId xmlns:a16="http://schemas.microsoft.com/office/drawing/2014/main" id="{2355EFD7-3D5D-4A2E-AD73-E60617BD5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4" name="图片 25">
              <a:extLst>
                <a:ext uri="{FF2B5EF4-FFF2-40B4-BE49-F238E27FC236}">
                  <a16:creationId xmlns:a16="http://schemas.microsoft.com/office/drawing/2014/main" id="{66701B1A-1DED-4D18-8343-6F0B0E094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69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CE0D86D0-5CAE-49C3-B015-6BFC2027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55" y="119333"/>
            <a:ext cx="5731497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20B96955-F5C9-4413-966E-85602B4938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33" y="4927600"/>
            <a:ext cx="11827934" cy="1540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EAF491-1ADC-4F8A-8B0B-176E5716C5A0}"/>
              </a:ext>
            </a:extLst>
          </p:cNvPr>
          <p:cNvSpPr/>
          <p:nvPr/>
        </p:nvSpPr>
        <p:spPr>
          <a:xfrm>
            <a:off x="4185392" y="1632846"/>
            <a:ext cx="44101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3ABFCB-32D0-490F-9F26-761B7C89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93" t="29885" r="14827" b="17548"/>
          <a:stretch/>
        </p:blipFill>
        <p:spPr>
          <a:xfrm>
            <a:off x="3360684" y="0"/>
            <a:ext cx="590681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6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BC72C0-AD6F-4026-AECE-C765FB97CC7F}"/>
              </a:ext>
            </a:extLst>
          </p:cNvPr>
          <p:cNvSpPr txBox="1"/>
          <p:nvPr/>
        </p:nvSpPr>
        <p:spPr>
          <a:xfrm>
            <a:off x="1128441" y="188059"/>
            <a:ext cx="10687844" cy="526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Bỏ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nghề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	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bác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thợ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săn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gặp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một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con v</a:t>
            </a:r>
            <a:r>
              <a:rPr lang="vi-VN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ợn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mẹ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đang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cho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bú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Bác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rút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tên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ngắm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. V</a:t>
            </a:r>
            <a:r>
              <a:rPr lang="vi-VN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ợn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mẹ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chợt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ngẩng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lên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Nó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nhìn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bác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mặt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đờ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ra.</a:t>
            </a:r>
            <a:endParaRPr lang="en-US" sz="3200" kern="0" dirty="0">
              <a:solidFill>
                <a:prstClr val="black"/>
              </a:solidFill>
              <a:latin typeface="UTM Avo" panose="020406030505060202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	B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ác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thợ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săn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nghĩ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: “Ta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bắn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nó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, con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nó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sẽ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chết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”.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Thế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là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bác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bỏ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đi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.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Từ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đó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bác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bỏ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nghề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săn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bắn</a:t>
            </a:r>
            <a:r>
              <a:rPr lang="en-US" sz="3200" kern="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							 </a:t>
            </a:r>
            <a:r>
              <a:rPr lang="en-US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Phỏng</a:t>
            </a:r>
            <a:r>
              <a:rPr lang="en-US" kern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theo</a:t>
            </a:r>
            <a:r>
              <a:rPr lang="en-US" kern="0" dirty="0">
                <a:solidFill>
                  <a:prstClr val="black"/>
                </a:solidFill>
                <a:latin typeface="UTM Avo" panose="02040603050506020204" pitchFamily="18" charset="0"/>
              </a:rPr>
              <a:t> LÉP TÔN-XTÔI (</a:t>
            </a:r>
            <a:r>
              <a:rPr lang="en-US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Hoàng</a:t>
            </a:r>
            <a:r>
              <a:rPr lang="en-US" kern="0" dirty="0">
                <a:solidFill>
                  <a:prstClr val="black"/>
                </a:solidFill>
                <a:latin typeface="UTM Avo" panose="02040603050506020204" pitchFamily="18" charset="0"/>
              </a:rPr>
              <a:t> Nam </a:t>
            </a:r>
            <a:r>
              <a:rPr lang="en-US" kern="0" dirty="0" err="1">
                <a:solidFill>
                  <a:prstClr val="black"/>
                </a:solidFill>
                <a:latin typeface="UTM Avo" panose="02040603050506020204" pitchFamily="18" charset="0"/>
              </a:rPr>
              <a:t>kể</a:t>
            </a:r>
            <a:r>
              <a:rPr lang="en-US" kern="0" dirty="0">
                <a:solidFill>
                  <a:prstClr val="black"/>
                </a:solidFill>
                <a:latin typeface="UTM Avo" panose="02040603050506020204" pitchFamily="18" charset="0"/>
              </a:rPr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165F6-CDC8-4807-B9FA-8DF3F6C88D5F}"/>
              </a:ext>
            </a:extLst>
          </p:cNvPr>
          <p:cNvSpPr/>
          <p:nvPr/>
        </p:nvSpPr>
        <p:spPr>
          <a:xfrm>
            <a:off x="3970064" y="1731014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</a:rPr>
              <a:t>r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út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FAF62-3AE4-4B66-B4FF-2BD8D5C94394}"/>
              </a:ext>
            </a:extLst>
          </p:cNvPr>
          <p:cNvSpPr/>
          <p:nvPr/>
        </p:nvSpPr>
        <p:spPr>
          <a:xfrm>
            <a:off x="5418202" y="1740741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gắm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BFACB4-BC19-4DCD-A2B8-DB73E467FE61}"/>
              </a:ext>
            </a:extLst>
          </p:cNvPr>
          <p:cNvSpPr/>
          <p:nvPr/>
        </p:nvSpPr>
        <p:spPr>
          <a:xfrm>
            <a:off x="8601564" y="1740742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hợt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0723A0-B477-4C70-978A-65D6A6156A7C}"/>
              </a:ext>
            </a:extLst>
          </p:cNvPr>
          <p:cNvSpPr/>
          <p:nvPr/>
        </p:nvSpPr>
        <p:spPr>
          <a:xfrm>
            <a:off x="918671" y="2470237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ngẩng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lên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710F1A-891C-47C7-8A5A-BC2DCD388957}"/>
              </a:ext>
            </a:extLst>
          </p:cNvPr>
          <p:cNvSpPr/>
          <p:nvPr/>
        </p:nvSpPr>
        <p:spPr>
          <a:xfrm>
            <a:off x="6263157" y="2470237"/>
            <a:ext cx="2619375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đờ</a:t>
            </a:r>
            <a:r>
              <a:rPr lang="en-US" sz="3200" kern="0" noProof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kern="0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ra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8D055B-F8F0-40F4-A0B6-B17E1F9F48DD}"/>
              </a:ext>
            </a:extLst>
          </p:cNvPr>
          <p:cNvSpPr/>
          <p:nvPr/>
        </p:nvSpPr>
        <p:spPr>
          <a:xfrm>
            <a:off x="6722990" y="3932322"/>
            <a:ext cx="3743982" cy="657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ỏ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nghề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săn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bắn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8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19D8C3F-E960-43BC-9E7E-B25C1BD5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26" y="493877"/>
            <a:ext cx="6845456" cy="4553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09ED40-223B-4D55-9DEE-E0D88588987D}"/>
              </a:ext>
            </a:extLst>
          </p:cNvPr>
          <p:cNvSpPr txBox="1"/>
          <p:nvPr/>
        </p:nvSpPr>
        <p:spPr>
          <a:xfrm>
            <a:off x="726454" y="5286905"/>
            <a:ext cx="10896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UTM Avo" panose="02040603050506020204" pitchFamily="18" charset="0"/>
              </a:rPr>
              <a:t>Chú thích: </a:t>
            </a:r>
            <a:r>
              <a:rPr lang="en-US" sz="3200">
                <a:solidFill>
                  <a:srgbClr val="C00000"/>
                </a:solidFill>
                <a:latin typeface=".VnTime" panose="020B7200000000000000"/>
              </a:rPr>
              <a:t>§ê ra</a:t>
            </a:r>
            <a:r>
              <a:rPr lang="en-US" sz="3200">
                <a:solidFill>
                  <a:prstClr val="black"/>
                </a:solidFill>
                <a:latin typeface=".VnTime" panose="020B7200000000000000"/>
              </a:rPr>
              <a:t> lµ tr¹ng th¸i nh­ư kh«ng cßn c¶m gi¸c, kh«ng cßn cö ®éng ®­ưîc n÷a.</a:t>
            </a:r>
            <a:endParaRPr lang="en-US" sz="3200" dirty="0">
              <a:solidFill>
                <a:prstClr val="black"/>
              </a:solidFill>
              <a:latin typeface=".VnTime" panose="020B72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9067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F38AFB-6FF1-4948-979A-2F0192678482}"/>
              </a:ext>
            </a:extLst>
          </p:cNvPr>
          <p:cNvSpPr txBox="1"/>
          <p:nvPr/>
        </p:nvSpPr>
        <p:spPr>
          <a:xfrm>
            <a:off x="752078" y="467612"/>
            <a:ext cx="10687844" cy="526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Bỏ nghề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	Có bác thợ săn gặp một con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đang cho con bú.   Bác rút tên, ngắm.   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chợt ngẩng lên.    Nó nhìn bác, mặt đờ ra.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	B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ác thợ săn nghĩ: “Ta bắn nó, con nó sẽ chết”. Thế là bác bỏ đi.    Từ đó, bác bỏ nghề săn bắn.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							 </a:t>
            </a:r>
            <a:r>
              <a:rPr lang="en-US" kern="0">
                <a:solidFill>
                  <a:prstClr val="black"/>
                </a:solidFill>
                <a:latin typeface="UTM Avo" panose="02040603050506020204" pitchFamily="18" charset="0"/>
              </a:rPr>
              <a:t>Phỏng theo LÉP TÔN-XTÔI (Hoàng Nam kể)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7CA6F3BC-2AF4-4E02-ABCC-21E47EE9569E}"/>
              </a:ext>
            </a:extLst>
          </p:cNvPr>
          <p:cNvSpPr/>
          <p:nvPr/>
        </p:nvSpPr>
        <p:spPr>
          <a:xfrm>
            <a:off x="1291447" y="1183140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1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8B57B306-DE56-4C16-9837-A128081D8C80}"/>
              </a:ext>
            </a:extLst>
          </p:cNvPr>
          <p:cNvSpPr/>
          <p:nvPr/>
        </p:nvSpPr>
        <p:spPr>
          <a:xfrm>
            <a:off x="3187874" y="2071754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9D80B91A-900E-4BB4-BFD9-06BC349E0CBA}"/>
              </a:ext>
            </a:extLst>
          </p:cNvPr>
          <p:cNvSpPr/>
          <p:nvPr/>
        </p:nvSpPr>
        <p:spPr>
          <a:xfrm>
            <a:off x="7313898" y="1978249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3DA2E8A4-BB98-44C9-A1FC-2726A30E8B4F}"/>
              </a:ext>
            </a:extLst>
          </p:cNvPr>
          <p:cNvSpPr/>
          <p:nvPr/>
        </p:nvSpPr>
        <p:spPr>
          <a:xfrm>
            <a:off x="3052965" y="2661301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61F1C791-F16A-445A-AF27-C95F9F3F5AAE}"/>
              </a:ext>
            </a:extLst>
          </p:cNvPr>
          <p:cNvSpPr/>
          <p:nvPr/>
        </p:nvSpPr>
        <p:spPr>
          <a:xfrm>
            <a:off x="1291447" y="3458217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43AAB78-AAF4-44A2-A8BD-4B85F63EF424}"/>
              </a:ext>
            </a:extLst>
          </p:cNvPr>
          <p:cNvSpPr/>
          <p:nvPr/>
        </p:nvSpPr>
        <p:spPr>
          <a:xfrm>
            <a:off x="440986" y="4194509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D5673884-D072-4C72-856B-CFD733DC83F8}"/>
              </a:ext>
            </a:extLst>
          </p:cNvPr>
          <p:cNvSpPr/>
          <p:nvPr/>
        </p:nvSpPr>
        <p:spPr>
          <a:xfrm>
            <a:off x="4159976" y="4194509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pic>
        <p:nvPicPr>
          <p:cNvPr id="12" name="图片 1" descr="d6cc56ac75d1c6f5a3534dbe8d578eb5">
            <a:hlinkClick r:id="rId2" action="ppaction://hlinksldjump"/>
            <a:extLst>
              <a:ext uri="{FF2B5EF4-FFF2-40B4-BE49-F238E27FC236}">
                <a16:creationId xmlns:a16="http://schemas.microsoft.com/office/drawing/2014/main" id="{C660E419-960B-46AE-B034-8B5D0FB66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00" t="2607" r="-3657" b="-2607"/>
          <a:stretch/>
        </p:blipFill>
        <p:spPr>
          <a:xfrm>
            <a:off x="9754406" y="4323619"/>
            <a:ext cx="2700238" cy="23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8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53FDC5-4E47-4130-83BD-26B9A886C554}"/>
              </a:ext>
            </a:extLst>
          </p:cNvPr>
          <p:cNvSpPr txBox="1"/>
          <p:nvPr/>
        </p:nvSpPr>
        <p:spPr>
          <a:xfrm>
            <a:off x="1140472" y="365178"/>
            <a:ext cx="10687844" cy="526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Bỏ nghề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	Có bác thợ săn gặp một con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đang cho con bú. Bác rút tên, ngắm. V</a:t>
            </a:r>
            <a:r>
              <a:rPr lang="vi-VN" sz="3200" kern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ợn mẹ chợt ngẩng lên. Nó nhìn bác, mặt đờ ra.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	B</a:t>
            </a:r>
            <a:r>
              <a:rPr lang="en-US" sz="3200" kern="0">
                <a:solidFill>
                  <a:prstClr val="black"/>
                </a:solidFill>
                <a:latin typeface="UTM Avo" panose="02040603050506020204" pitchFamily="18" charset="0"/>
              </a:rPr>
              <a:t>ác thợ săn nghĩ: “Ta bắn nó, con nó sẽ chết”. Thế là bác bỏ đi. Từ đó, bác bỏ nghề săn bắn.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							 </a:t>
            </a:r>
            <a:r>
              <a:rPr lang="en-US" kern="0">
                <a:solidFill>
                  <a:prstClr val="black"/>
                </a:solidFill>
                <a:latin typeface="UTM Avo" panose="02040603050506020204" pitchFamily="18" charset="0"/>
              </a:rPr>
              <a:t>Phỏng theo LÉP TÔN-XTÔI (Hoàng Nam kể)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ECA05BA0-D9DB-4F35-8F4B-FC9FB6A58ECC}"/>
              </a:ext>
            </a:extLst>
          </p:cNvPr>
          <p:cNvSpPr/>
          <p:nvPr/>
        </p:nvSpPr>
        <p:spPr>
          <a:xfrm>
            <a:off x="1719052" y="1227139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/>
              </a:rPr>
              <a:t>1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5038536C-0EFF-4C20-BE23-A356D18919B3}"/>
              </a:ext>
            </a:extLst>
          </p:cNvPr>
          <p:cNvSpPr/>
          <p:nvPr/>
        </p:nvSpPr>
        <p:spPr>
          <a:xfrm>
            <a:off x="1719052" y="3429000"/>
            <a:ext cx="419100" cy="514350"/>
          </a:xfrm>
          <a:prstGeom prst="star6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.VnTime" panose="020B7200000000000000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/>
            </a:endParaRP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0A570608-9D07-40E0-A240-142B659AD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277" y="5068826"/>
            <a:ext cx="1404856" cy="16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2021-12-25T14:47:48Z</dcterms:created>
  <dcterms:modified xsi:type="dcterms:W3CDTF">2021-12-25T14:48:17Z</dcterms:modified>
</cp:coreProperties>
</file>