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340" r:id="rId2"/>
    <p:sldId id="325" r:id="rId3"/>
    <p:sldId id="326" r:id="rId4"/>
    <p:sldId id="327" r:id="rId5"/>
    <p:sldId id="328" r:id="rId6"/>
    <p:sldId id="335" r:id="rId7"/>
    <p:sldId id="332" r:id="rId8"/>
    <p:sldId id="341" r:id="rId9"/>
  </p:sldIdLst>
  <p:sldSz cx="12192000" cy="6858000"/>
  <p:notesSz cx="6858000" cy="9144000"/>
  <p:embeddedFontLst>
    <p:embeddedFont>
      <p:font typeface="HP001 4 hàng" pitchFamily="34" charset="0"/>
      <p:regular r:id="rId11"/>
      <p:bold r:id="rId12"/>
    </p:embeddedFont>
    <p:embeddedFont>
      <p:font typeface="宋体" pitchFamily="2" charset="-122"/>
      <p:regular r:id="rId13"/>
    </p:embeddedFont>
    <p:embeddedFont>
      <p:font typeface="Calibri Light" pitchFamily="34" charset="0"/>
      <p:regular r:id="rId14"/>
      <p: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0DC"/>
    <a:srgbClr val="003300"/>
    <a:srgbClr val="010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-1020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5311D-A54D-48B8-AD2B-407AB8B75F4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8A847-CA02-4734-947B-8D601B5D5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7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11" y="1"/>
            <a:ext cx="13680440" cy="6823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000" y="416006"/>
            <a:ext cx="9550400" cy="1477317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latin typeface="HP001 4 hàng" pitchFamily="34" charset="0"/>
              </a:rPr>
              <a:t>Xin chào các em!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63" y="1892456"/>
            <a:ext cx="3047043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1422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0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3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8" y="398145"/>
            <a:ext cx="11978712" cy="572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7640" y="2362200"/>
            <a:ext cx="5745480" cy="435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32320" y="533502"/>
            <a:ext cx="5081336" cy="3489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10400" y="3825240"/>
            <a:ext cx="513588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6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534353"/>
            <a:ext cx="11902440" cy="545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8120" y="2362200"/>
            <a:ext cx="5745480" cy="435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32320" y="533502"/>
            <a:ext cx="5081336" cy="3489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10400" y="3825240"/>
            <a:ext cx="513588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0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8" y="76200"/>
            <a:ext cx="10352063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8" y="716280"/>
            <a:ext cx="11747182" cy="589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9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009120" cy="684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175760" y="2499360"/>
            <a:ext cx="1112520" cy="579120"/>
          </a:xfrm>
          <a:prstGeom prst="line">
            <a:avLst/>
          </a:prstGeom>
          <a:ln w="38100">
            <a:solidFill>
              <a:srgbClr val="0E0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328160" y="3353272"/>
            <a:ext cx="1082040" cy="319568"/>
          </a:xfrm>
          <a:prstGeom prst="line">
            <a:avLst/>
          </a:prstGeom>
          <a:ln w="38100">
            <a:solidFill>
              <a:srgbClr val="0E0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59880" y="3132056"/>
            <a:ext cx="1112520" cy="579120"/>
          </a:xfrm>
          <a:prstGeom prst="line">
            <a:avLst/>
          </a:prstGeom>
          <a:ln w="38100">
            <a:solidFill>
              <a:srgbClr val="0E0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598920" y="3353272"/>
            <a:ext cx="1112520" cy="1241824"/>
          </a:xfrm>
          <a:prstGeom prst="line">
            <a:avLst/>
          </a:prstGeom>
          <a:ln w="38100">
            <a:solidFill>
              <a:srgbClr val="0E0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251960" y="4595096"/>
            <a:ext cx="1036320" cy="34266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59880" y="2789392"/>
            <a:ext cx="975360" cy="14778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98920" y="4937760"/>
            <a:ext cx="929640" cy="228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61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4273"/>
            <a:ext cx="3454400" cy="85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798"/>
            <a:ext cx="12062206" cy="254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70" y="3566160"/>
            <a:ext cx="1177156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14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3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8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2" y="2658111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82" y="569597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7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5" y="6208396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441616" y="1718608"/>
            <a:ext cx="6311984" cy="258532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altLang="zh-CN" sz="8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8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8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082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13</Words>
  <Application>Microsoft Office PowerPoint</Application>
  <PresentationFormat>Custom</PresentationFormat>
  <Paragraphs>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HP001 4 hàng</vt:lpstr>
      <vt:lpstr>宋体</vt:lpstr>
      <vt:lpstr>Calibri Light</vt:lpstr>
      <vt:lpstr>Calibri</vt:lpstr>
      <vt:lpstr>等线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Minhthangpc.VN</cp:lastModifiedBy>
  <cp:revision>467</cp:revision>
  <dcterms:created xsi:type="dcterms:W3CDTF">2018-12-15T04:43:00Z</dcterms:created>
  <dcterms:modified xsi:type="dcterms:W3CDTF">2021-12-26T02:39:49Z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