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79" r:id="rId1"/>
  </p:sldMasterIdLst>
  <p:notesMasterIdLst>
    <p:notesMasterId r:id="rId10"/>
  </p:notesMasterIdLst>
  <p:sldIdLst>
    <p:sldId id="310" r:id="rId2"/>
    <p:sldId id="311" r:id="rId3"/>
    <p:sldId id="312" r:id="rId4"/>
    <p:sldId id="313" r:id="rId5"/>
    <p:sldId id="314" r:id="rId6"/>
    <p:sldId id="315" r:id="rId7"/>
    <p:sldId id="316" r:id="rId8"/>
    <p:sldId id="266" r:id="rId9"/>
  </p:sldIdLst>
  <p:sldSz cx="9144000" cy="5143500" type="screen16x9"/>
  <p:notesSz cx="6858000" cy="9144000"/>
  <p:embeddedFontLst>
    <p:embeddedFont>
      <p:font typeface="Poppins" pitchFamily="2" charset="77"/>
      <p:regular r:id="rId11"/>
      <p:bold r:id="rId12"/>
      <p:italic r:id="rId13"/>
      <p:boldItalic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7B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0C5B480-C4C1-4698-A7B8-A35DBF9F5E14}">
  <a:tblStyle styleId="{30C5B480-C4C1-4698-A7B8-A35DBF9F5E1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8" autoAdjust="0"/>
    <p:restoredTop sz="92857"/>
  </p:normalViewPr>
  <p:slideViewPr>
    <p:cSldViewPr snapToGrid="0">
      <p:cViewPr varScale="1">
        <p:scale>
          <a:sx n="76" d="100"/>
          <a:sy n="76" d="100"/>
        </p:scale>
        <p:origin x="265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7"/>
        <p:cNvGrpSpPr/>
        <p:nvPr/>
      </p:nvGrpSpPr>
      <p:grpSpPr>
        <a:xfrm>
          <a:off x="0" y="0"/>
          <a:ext cx="0" cy="0"/>
          <a:chOff x="0" y="0"/>
          <a:chExt cx="0" cy="0"/>
        </a:xfrm>
      </p:grpSpPr>
      <p:sp>
        <p:nvSpPr>
          <p:cNvPr id="3528" name="Google Shape;3528;g9f85bed76f_0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9" name="Google Shape;3529;g9f85bed76f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7589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1"/>
        <p:cNvGrpSpPr/>
        <p:nvPr/>
      </p:nvGrpSpPr>
      <p:grpSpPr>
        <a:xfrm>
          <a:off x="0" y="0"/>
          <a:ext cx="0" cy="0"/>
          <a:chOff x="0" y="0"/>
          <a:chExt cx="0" cy="0"/>
        </a:xfrm>
      </p:grpSpPr>
      <p:sp>
        <p:nvSpPr>
          <p:cNvPr id="3432" name="Google Shape;3432;ga3b7e49681_0_6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3" name="Google Shape;3433;ga3b7e49681_0_6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1458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1"/>
        <p:cNvGrpSpPr/>
        <p:nvPr/>
      </p:nvGrpSpPr>
      <p:grpSpPr>
        <a:xfrm>
          <a:off x="0" y="0"/>
          <a:ext cx="0" cy="0"/>
          <a:chOff x="0" y="0"/>
          <a:chExt cx="0" cy="0"/>
        </a:xfrm>
      </p:grpSpPr>
      <p:sp>
        <p:nvSpPr>
          <p:cNvPr id="3432" name="Google Shape;3432;ga3b7e49681_0_6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3" name="Google Shape;3433;ga3b7e49681_0_6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3565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1"/>
        <p:cNvGrpSpPr/>
        <p:nvPr/>
      </p:nvGrpSpPr>
      <p:grpSpPr>
        <a:xfrm>
          <a:off x="0" y="0"/>
          <a:ext cx="0" cy="0"/>
          <a:chOff x="0" y="0"/>
          <a:chExt cx="0" cy="0"/>
        </a:xfrm>
      </p:grpSpPr>
      <p:sp>
        <p:nvSpPr>
          <p:cNvPr id="3432" name="Google Shape;3432;ga3b7e49681_0_6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3" name="Google Shape;3433;ga3b7e49681_0_6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8671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1"/>
        <p:cNvGrpSpPr/>
        <p:nvPr/>
      </p:nvGrpSpPr>
      <p:grpSpPr>
        <a:xfrm>
          <a:off x="0" y="0"/>
          <a:ext cx="0" cy="0"/>
          <a:chOff x="0" y="0"/>
          <a:chExt cx="0" cy="0"/>
        </a:xfrm>
      </p:grpSpPr>
      <p:sp>
        <p:nvSpPr>
          <p:cNvPr id="3432" name="Google Shape;3432;ga3b7e49681_0_6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3" name="Google Shape;3433;ga3b7e49681_0_6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2049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1"/>
        <p:cNvGrpSpPr/>
        <p:nvPr/>
      </p:nvGrpSpPr>
      <p:grpSpPr>
        <a:xfrm>
          <a:off x="0" y="0"/>
          <a:ext cx="0" cy="0"/>
          <a:chOff x="0" y="0"/>
          <a:chExt cx="0" cy="0"/>
        </a:xfrm>
      </p:grpSpPr>
      <p:sp>
        <p:nvSpPr>
          <p:cNvPr id="3432" name="Google Shape;3432;ga3b7e49681_0_6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3" name="Google Shape;3433;ga3b7e49681_0_6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3095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7"/>
        <p:cNvGrpSpPr/>
        <p:nvPr/>
      </p:nvGrpSpPr>
      <p:grpSpPr>
        <a:xfrm>
          <a:off x="0" y="0"/>
          <a:ext cx="0" cy="0"/>
          <a:chOff x="0" y="0"/>
          <a:chExt cx="0" cy="0"/>
        </a:xfrm>
      </p:grpSpPr>
      <p:sp>
        <p:nvSpPr>
          <p:cNvPr id="3438" name="Google Shape;3438;ga3b7e49681_0_24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9" name="Google Shape;3439;ga3b7e49681_0_24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9040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9"/>
        <p:cNvGrpSpPr/>
        <p:nvPr/>
      </p:nvGrpSpPr>
      <p:grpSpPr>
        <a:xfrm>
          <a:off x="0" y="0"/>
          <a:ext cx="0" cy="0"/>
          <a:chOff x="0" y="0"/>
          <a:chExt cx="0" cy="0"/>
        </a:xfrm>
      </p:grpSpPr>
      <p:sp>
        <p:nvSpPr>
          <p:cNvPr id="3640" name="Google Shape;3640;g9f85bed76f_0_39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1" name="Google Shape;3641;g9f85bed76f_0_39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4300" y="671100"/>
            <a:ext cx="77154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b="1"/>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ldNum" idx="12"/>
          </p:nvPr>
        </p:nvSpPr>
        <p:spPr>
          <a:xfrm>
            <a:off x="8472458" y="5044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solidFill>
                <a:schemeClr val="dk1"/>
              </a:solidFill>
            </a:endParaRPr>
          </a:p>
        </p:txBody>
      </p:sp>
      <p:grpSp>
        <p:nvGrpSpPr>
          <p:cNvPr id="11" name="Google Shape;11;p2"/>
          <p:cNvGrpSpPr/>
          <p:nvPr/>
        </p:nvGrpSpPr>
        <p:grpSpPr>
          <a:xfrm rot="-5236622">
            <a:off x="6412169" y="-1130828"/>
            <a:ext cx="1853898" cy="1381869"/>
            <a:chOff x="4500175" y="3779525"/>
            <a:chExt cx="1136425" cy="847075"/>
          </a:xfrm>
        </p:grpSpPr>
        <p:sp>
          <p:nvSpPr>
            <p:cNvPr id="12" name="Google Shape;12;p2"/>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rot="10800000">
            <a:off x="-580802" y="-652655"/>
            <a:ext cx="4033310" cy="2216956"/>
            <a:chOff x="4178350" y="2375050"/>
            <a:chExt cx="938350" cy="515775"/>
          </a:xfrm>
        </p:grpSpPr>
        <p:sp>
          <p:nvSpPr>
            <p:cNvPr id="24" name="Google Shape;24;p2"/>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31;p2"/>
          <p:cNvGrpSpPr/>
          <p:nvPr/>
        </p:nvGrpSpPr>
        <p:grpSpPr>
          <a:xfrm>
            <a:off x="3452488" y="317625"/>
            <a:ext cx="700450" cy="636075"/>
            <a:chOff x="3652400" y="3788700"/>
            <a:chExt cx="700450" cy="636075"/>
          </a:xfrm>
        </p:grpSpPr>
        <p:sp>
          <p:nvSpPr>
            <p:cNvPr id="32" name="Google Shape;32;p2"/>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47;p2"/>
          <p:cNvGrpSpPr/>
          <p:nvPr/>
        </p:nvGrpSpPr>
        <p:grpSpPr>
          <a:xfrm flipH="1">
            <a:off x="4705939" y="3402680"/>
            <a:ext cx="5889385" cy="2656239"/>
            <a:chOff x="5619200" y="4458200"/>
            <a:chExt cx="1647150" cy="742900"/>
          </a:xfrm>
        </p:grpSpPr>
        <p:sp>
          <p:nvSpPr>
            <p:cNvPr id="48" name="Google Shape;48;p2"/>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53;p2"/>
          <p:cNvGrpSpPr/>
          <p:nvPr/>
        </p:nvGrpSpPr>
        <p:grpSpPr>
          <a:xfrm rot="-2025439">
            <a:off x="5809038" y="4575903"/>
            <a:ext cx="1019004" cy="1634769"/>
            <a:chOff x="2402100" y="3854125"/>
            <a:chExt cx="435600" cy="698825"/>
          </a:xfrm>
        </p:grpSpPr>
        <p:sp>
          <p:nvSpPr>
            <p:cNvPr id="54" name="Google Shape;54;p2"/>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2"/>
          <p:cNvGrpSpPr/>
          <p:nvPr/>
        </p:nvGrpSpPr>
        <p:grpSpPr>
          <a:xfrm>
            <a:off x="-1158528" y="4518079"/>
            <a:ext cx="3672418" cy="1331055"/>
            <a:chOff x="-1068128" y="3996204"/>
            <a:chExt cx="3672418" cy="1331055"/>
          </a:xfrm>
        </p:grpSpPr>
        <p:sp>
          <p:nvSpPr>
            <p:cNvPr id="68" name="Google Shape;68;p2"/>
            <p:cNvSpPr/>
            <p:nvPr/>
          </p:nvSpPr>
          <p:spPr>
            <a:xfrm rot="-10594719">
              <a:off x="-1038001" y="4102993"/>
              <a:ext cx="3612164" cy="1117479"/>
            </a:xfrm>
            <a:custGeom>
              <a:avLst/>
              <a:gdLst/>
              <a:ahLst/>
              <a:cxnLst/>
              <a:rect l="l" t="t" r="r" b="b"/>
              <a:pathLst>
                <a:path w="62034" h="19192" extrusionOk="0">
                  <a:moveTo>
                    <a:pt x="11909" y="0"/>
                  </a:moveTo>
                  <a:cubicBezTo>
                    <a:pt x="10357" y="0"/>
                    <a:pt x="8959" y="416"/>
                    <a:pt x="7720" y="1498"/>
                  </a:cubicBezTo>
                  <a:cubicBezTo>
                    <a:pt x="0" y="8222"/>
                    <a:pt x="9929" y="19192"/>
                    <a:pt x="23150" y="19192"/>
                  </a:cubicBezTo>
                  <a:cubicBezTo>
                    <a:pt x="24750" y="19192"/>
                    <a:pt x="26398" y="19031"/>
                    <a:pt x="28069" y="18683"/>
                  </a:cubicBezTo>
                  <a:cubicBezTo>
                    <a:pt x="43548" y="15426"/>
                    <a:pt x="55087" y="14402"/>
                    <a:pt x="58747" y="9036"/>
                  </a:cubicBezTo>
                  <a:cubicBezTo>
                    <a:pt x="62033" y="4211"/>
                    <a:pt x="59267" y="1003"/>
                    <a:pt x="52187" y="1003"/>
                  </a:cubicBezTo>
                  <a:cubicBezTo>
                    <a:pt x="48708" y="1003"/>
                    <a:pt x="44188" y="1777"/>
                    <a:pt x="38833" y="3515"/>
                  </a:cubicBezTo>
                  <a:cubicBezTo>
                    <a:pt x="36521" y="4263"/>
                    <a:pt x="34303" y="4561"/>
                    <a:pt x="32180" y="4561"/>
                  </a:cubicBezTo>
                  <a:cubicBezTo>
                    <a:pt x="23878" y="4561"/>
                    <a:pt x="17050" y="0"/>
                    <a:pt x="119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 name="Google Shape;69;p2"/>
            <p:cNvGrpSpPr/>
            <p:nvPr/>
          </p:nvGrpSpPr>
          <p:grpSpPr>
            <a:xfrm>
              <a:off x="-800178" y="4304942"/>
              <a:ext cx="2873315" cy="818933"/>
              <a:chOff x="-800178" y="4304942"/>
              <a:chExt cx="2873315" cy="818933"/>
            </a:xfrm>
          </p:grpSpPr>
          <p:sp>
            <p:nvSpPr>
              <p:cNvPr id="70" name="Google Shape;70;p2"/>
              <p:cNvSpPr/>
              <p:nvPr/>
            </p:nvSpPr>
            <p:spPr>
              <a:xfrm rot="-10594719">
                <a:off x="1780944" y="5070486"/>
                <a:ext cx="126240" cy="49667"/>
              </a:xfrm>
              <a:custGeom>
                <a:avLst/>
                <a:gdLst/>
                <a:ahLst/>
                <a:cxnLst/>
                <a:rect l="l" t="t" r="r" b="b"/>
                <a:pathLst>
                  <a:path w="2168" h="853" extrusionOk="0">
                    <a:moveTo>
                      <a:pt x="986" y="1"/>
                    </a:moveTo>
                    <a:cubicBezTo>
                      <a:pt x="882" y="1"/>
                      <a:pt x="780" y="9"/>
                      <a:pt x="679" y="24"/>
                    </a:cubicBezTo>
                    <a:cubicBezTo>
                      <a:pt x="431" y="55"/>
                      <a:pt x="89" y="179"/>
                      <a:pt x="27" y="427"/>
                    </a:cubicBezTo>
                    <a:cubicBezTo>
                      <a:pt x="1" y="664"/>
                      <a:pt x="243" y="745"/>
                      <a:pt x="430" y="745"/>
                    </a:cubicBezTo>
                    <a:cubicBezTo>
                      <a:pt x="464" y="745"/>
                      <a:pt x="495" y="742"/>
                      <a:pt x="524" y="738"/>
                    </a:cubicBezTo>
                    <a:cubicBezTo>
                      <a:pt x="573" y="729"/>
                      <a:pt x="621" y="725"/>
                      <a:pt x="667" y="725"/>
                    </a:cubicBezTo>
                    <a:cubicBezTo>
                      <a:pt x="793" y="725"/>
                      <a:pt x="906" y="754"/>
                      <a:pt x="1020" y="800"/>
                    </a:cubicBezTo>
                    <a:cubicBezTo>
                      <a:pt x="1125" y="835"/>
                      <a:pt x="1229" y="852"/>
                      <a:pt x="1332" y="852"/>
                    </a:cubicBezTo>
                    <a:cubicBezTo>
                      <a:pt x="1504" y="852"/>
                      <a:pt x="1671" y="804"/>
                      <a:pt x="1826" y="707"/>
                    </a:cubicBezTo>
                    <a:cubicBezTo>
                      <a:pt x="1982" y="614"/>
                      <a:pt x="2168" y="334"/>
                      <a:pt x="1919" y="210"/>
                    </a:cubicBezTo>
                    <a:cubicBezTo>
                      <a:pt x="1617" y="71"/>
                      <a:pt x="1297" y="1"/>
                      <a:pt x="9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rot="-10594719">
                <a:off x="1565235" y="5016770"/>
                <a:ext cx="124668" cy="49551"/>
              </a:xfrm>
              <a:custGeom>
                <a:avLst/>
                <a:gdLst/>
                <a:ahLst/>
                <a:cxnLst/>
                <a:rect l="l" t="t" r="r" b="b"/>
                <a:pathLst>
                  <a:path w="2141" h="851" extrusionOk="0">
                    <a:moveTo>
                      <a:pt x="814" y="1"/>
                    </a:moveTo>
                    <a:cubicBezTo>
                      <a:pt x="564" y="1"/>
                      <a:pt x="323" y="118"/>
                      <a:pt x="156" y="285"/>
                    </a:cubicBezTo>
                    <a:cubicBezTo>
                      <a:pt x="1" y="502"/>
                      <a:pt x="280" y="595"/>
                      <a:pt x="466" y="595"/>
                    </a:cubicBezTo>
                    <a:cubicBezTo>
                      <a:pt x="621" y="595"/>
                      <a:pt x="776" y="657"/>
                      <a:pt x="900" y="781"/>
                    </a:cubicBezTo>
                    <a:cubicBezTo>
                      <a:pt x="1009" y="828"/>
                      <a:pt x="1133" y="851"/>
                      <a:pt x="1257" y="851"/>
                    </a:cubicBezTo>
                    <a:cubicBezTo>
                      <a:pt x="1381" y="851"/>
                      <a:pt x="1505" y="828"/>
                      <a:pt x="1614" y="781"/>
                    </a:cubicBezTo>
                    <a:cubicBezTo>
                      <a:pt x="1738" y="719"/>
                      <a:pt x="2141" y="502"/>
                      <a:pt x="1924" y="347"/>
                    </a:cubicBezTo>
                    <a:cubicBezTo>
                      <a:pt x="1645" y="130"/>
                      <a:pt x="1272" y="6"/>
                      <a:pt x="900" y="6"/>
                    </a:cubicBezTo>
                    <a:cubicBezTo>
                      <a:pt x="871" y="2"/>
                      <a:pt x="843" y="1"/>
                      <a:pt x="8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rot="-10594719">
                <a:off x="1976086" y="4955828"/>
                <a:ext cx="95786" cy="45242"/>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rot="-10594719">
                <a:off x="1773296" y="4958228"/>
                <a:ext cx="95786" cy="45184"/>
              </a:xfrm>
              <a:custGeom>
                <a:avLst/>
                <a:gdLst/>
                <a:ahLst/>
                <a:cxnLst/>
                <a:rect l="l" t="t" r="r" b="b"/>
                <a:pathLst>
                  <a:path w="1645" h="776" extrusionOk="0">
                    <a:moveTo>
                      <a:pt x="900" y="0"/>
                    </a:moveTo>
                    <a:cubicBezTo>
                      <a:pt x="249" y="0"/>
                      <a:pt x="1" y="776"/>
                      <a:pt x="776" y="776"/>
                    </a:cubicBezTo>
                    <a:cubicBezTo>
                      <a:pt x="1397" y="776"/>
                      <a:pt x="1645" y="0"/>
                      <a:pt x="9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rot="-10594719">
                <a:off x="1864326" y="4858253"/>
                <a:ext cx="126473" cy="45999"/>
              </a:xfrm>
              <a:custGeom>
                <a:avLst/>
                <a:gdLst/>
                <a:ahLst/>
                <a:cxnLst/>
                <a:rect l="l" t="t" r="r" b="b"/>
                <a:pathLst>
                  <a:path w="2172" h="790" extrusionOk="0">
                    <a:moveTo>
                      <a:pt x="828" y="0"/>
                    </a:moveTo>
                    <a:cubicBezTo>
                      <a:pt x="650" y="0"/>
                      <a:pt x="477" y="49"/>
                      <a:pt x="342" y="146"/>
                    </a:cubicBezTo>
                    <a:cubicBezTo>
                      <a:pt x="187" y="239"/>
                      <a:pt x="1" y="487"/>
                      <a:pt x="249" y="611"/>
                    </a:cubicBezTo>
                    <a:cubicBezTo>
                      <a:pt x="525" y="726"/>
                      <a:pt x="835" y="790"/>
                      <a:pt x="1154" y="790"/>
                    </a:cubicBezTo>
                    <a:cubicBezTo>
                      <a:pt x="1265" y="790"/>
                      <a:pt x="1377" y="782"/>
                      <a:pt x="1489" y="766"/>
                    </a:cubicBezTo>
                    <a:cubicBezTo>
                      <a:pt x="1707" y="735"/>
                      <a:pt x="2079" y="611"/>
                      <a:pt x="2110" y="363"/>
                    </a:cubicBezTo>
                    <a:cubicBezTo>
                      <a:pt x="2172" y="115"/>
                      <a:pt x="1800" y="115"/>
                      <a:pt x="1645" y="115"/>
                    </a:cubicBezTo>
                    <a:cubicBezTo>
                      <a:pt x="1595" y="123"/>
                      <a:pt x="1547" y="127"/>
                      <a:pt x="1501" y="127"/>
                    </a:cubicBezTo>
                    <a:cubicBezTo>
                      <a:pt x="1375" y="127"/>
                      <a:pt x="1262" y="98"/>
                      <a:pt x="1148" y="53"/>
                    </a:cubicBezTo>
                    <a:cubicBezTo>
                      <a:pt x="1044" y="18"/>
                      <a:pt x="935" y="0"/>
                      <a:pt x="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rot="-10594719">
                <a:off x="1635557" y="4850249"/>
                <a:ext cx="88566" cy="25328"/>
              </a:xfrm>
              <a:custGeom>
                <a:avLst/>
                <a:gdLst/>
                <a:ahLst/>
                <a:cxnLst/>
                <a:rect l="l" t="t" r="r" b="b"/>
                <a:pathLst>
                  <a:path w="1521" h="435" extrusionOk="0">
                    <a:moveTo>
                      <a:pt x="931" y="1"/>
                    </a:moveTo>
                    <a:cubicBezTo>
                      <a:pt x="652" y="1"/>
                      <a:pt x="404" y="63"/>
                      <a:pt x="156" y="218"/>
                    </a:cubicBezTo>
                    <a:cubicBezTo>
                      <a:pt x="124" y="249"/>
                      <a:pt x="0" y="280"/>
                      <a:pt x="31" y="373"/>
                    </a:cubicBezTo>
                    <a:cubicBezTo>
                      <a:pt x="31" y="435"/>
                      <a:pt x="156" y="435"/>
                      <a:pt x="218" y="435"/>
                    </a:cubicBezTo>
                    <a:lnTo>
                      <a:pt x="590" y="435"/>
                    </a:lnTo>
                    <a:cubicBezTo>
                      <a:pt x="869" y="404"/>
                      <a:pt x="1148" y="342"/>
                      <a:pt x="1365" y="218"/>
                    </a:cubicBezTo>
                    <a:cubicBezTo>
                      <a:pt x="1427" y="187"/>
                      <a:pt x="1520" y="125"/>
                      <a:pt x="1520" y="63"/>
                    </a:cubicBezTo>
                    <a:cubicBezTo>
                      <a:pt x="1489" y="1"/>
                      <a:pt x="1365" y="1"/>
                      <a:pt x="1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rot="-10594719">
                <a:off x="1326281" y="4893132"/>
                <a:ext cx="144524" cy="58168"/>
              </a:xfrm>
              <a:custGeom>
                <a:avLst/>
                <a:gdLst/>
                <a:ahLst/>
                <a:cxnLst/>
                <a:rect l="l" t="t" r="r" b="b"/>
                <a:pathLst>
                  <a:path w="2482" h="999" extrusionOk="0">
                    <a:moveTo>
                      <a:pt x="782" y="1"/>
                    </a:moveTo>
                    <a:cubicBezTo>
                      <a:pt x="533" y="1"/>
                      <a:pt x="291" y="118"/>
                      <a:pt x="124" y="285"/>
                    </a:cubicBezTo>
                    <a:cubicBezTo>
                      <a:pt x="0" y="502"/>
                      <a:pt x="248" y="626"/>
                      <a:pt x="434" y="626"/>
                    </a:cubicBezTo>
                    <a:lnTo>
                      <a:pt x="434" y="595"/>
                    </a:lnTo>
                    <a:cubicBezTo>
                      <a:pt x="714" y="595"/>
                      <a:pt x="1024" y="719"/>
                      <a:pt x="1241" y="905"/>
                    </a:cubicBezTo>
                    <a:cubicBezTo>
                      <a:pt x="1365" y="967"/>
                      <a:pt x="1497" y="998"/>
                      <a:pt x="1625" y="998"/>
                    </a:cubicBezTo>
                    <a:cubicBezTo>
                      <a:pt x="1753" y="998"/>
                      <a:pt x="1877" y="967"/>
                      <a:pt x="1985" y="905"/>
                    </a:cubicBezTo>
                    <a:cubicBezTo>
                      <a:pt x="2109" y="843"/>
                      <a:pt x="2482" y="626"/>
                      <a:pt x="2296" y="440"/>
                    </a:cubicBezTo>
                    <a:cubicBezTo>
                      <a:pt x="1926" y="156"/>
                      <a:pt x="1479" y="2"/>
                      <a:pt x="1001" y="2"/>
                    </a:cubicBezTo>
                    <a:cubicBezTo>
                      <a:pt x="957" y="2"/>
                      <a:pt x="913" y="3"/>
                      <a:pt x="869" y="6"/>
                    </a:cubicBezTo>
                    <a:cubicBezTo>
                      <a:pt x="840" y="2"/>
                      <a:pt x="811" y="1"/>
                      <a:pt x="7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rot="-10594719">
                <a:off x="1377624" y="4771551"/>
                <a:ext cx="112090" cy="34645"/>
              </a:xfrm>
              <a:custGeom>
                <a:avLst/>
                <a:gdLst/>
                <a:ahLst/>
                <a:cxnLst/>
                <a:rect l="l" t="t" r="r" b="b"/>
                <a:pathLst>
                  <a:path w="1925" h="595" extrusionOk="0">
                    <a:moveTo>
                      <a:pt x="956" y="1"/>
                    </a:moveTo>
                    <a:cubicBezTo>
                      <a:pt x="755" y="1"/>
                      <a:pt x="563" y="59"/>
                      <a:pt x="404" y="149"/>
                    </a:cubicBezTo>
                    <a:cubicBezTo>
                      <a:pt x="280" y="211"/>
                      <a:pt x="1" y="397"/>
                      <a:pt x="249" y="460"/>
                    </a:cubicBezTo>
                    <a:lnTo>
                      <a:pt x="776" y="584"/>
                    </a:lnTo>
                    <a:cubicBezTo>
                      <a:pt x="835" y="591"/>
                      <a:pt x="895" y="595"/>
                      <a:pt x="957" y="595"/>
                    </a:cubicBezTo>
                    <a:cubicBezTo>
                      <a:pt x="1155" y="595"/>
                      <a:pt x="1362" y="554"/>
                      <a:pt x="1552" y="460"/>
                    </a:cubicBezTo>
                    <a:cubicBezTo>
                      <a:pt x="1645" y="397"/>
                      <a:pt x="1924" y="211"/>
                      <a:pt x="1676" y="149"/>
                    </a:cubicBezTo>
                    <a:lnTo>
                      <a:pt x="1180" y="25"/>
                    </a:lnTo>
                    <a:cubicBezTo>
                      <a:pt x="1105" y="9"/>
                      <a:pt x="1030" y="1"/>
                      <a:pt x="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rot="-10594719">
                <a:off x="1803282" y="4697382"/>
                <a:ext cx="112032" cy="48211"/>
              </a:xfrm>
              <a:custGeom>
                <a:avLst/>
                <a:gdLst/>
                <a:ahLst/>
                <a:cxnLst/>
                <a:rect l="l" t="t" r="r" b="b"/>
                <a:pathLst>
                  <a:path w="1924" h="828" extrusionOk="0">
                    <a:moveTo>
                      <a:pt x="826" y="1"/>
                    </a:moveTo>
                    <a:cubicBezTo>
                      <a:pt x="594" y="1"/>
                      <a:pt x="368" y="69"/>
                      <a:pt x="187" y="225"/>
                    </a:cubicBezTo>
                    <a:cubicBezTo>
                      <a:pt x="0" y="349"/>
                      <a:pt x="31" y="535"/>
                      <a:pt x="280" y="535"/>
                    </a:cubicBezTo>
                    <a:lnTo>
                      <a:pt x="249" y="535"/>
                    </a:lnTo>
                    <a:cubicBezTo>
                      <a:pt x="404" y="567"/>
                      <a:pt x="559" y="629"/>
                      <a:pt x="683" y="753"/>
                    </a:cubicBezTo>
                    <a:cubicBezTo>
                      <a:pt x="749" y="808"/>
                      <a:pt x="838" y="828"/>
                      <a:pt x="935" y="828"/>
                    </a:cubicBezTo>
                    <a:cubicBezTo>
                      <a:pt x="1110" y="828"/>
                      <a:pt x="1307" y="762"/>
                      <a:pt x="1427" y="722"/>
                    </a:cubicBezTo>
                    <a:cubicBezTo>
                      <a:pt x="1520" y="691"/>
                      <a:pt x="1924" y="473"/>
                      <a:pt x="1738" y="318"/>
                    </a:cubicBezTo>
                    <a:cubicBezTo>
                      <a:pt x="1520" y="132"/>
                      <a:pt x="1241" y="39"/>
                      <a:pt x="962" y="8"/>
                    </a:cubicBezTo>
                    <a:cubicBezTo>
                      <a:pt x="917" y="3"/>
                      <a:pt x="871" y="1"/>
                      <a:pt x="8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rot="-10594719">
                <a:off x="1895778" y="4578886"/>
                <a:ext cx="113837" cy="36159"/>
              </a:xfrm>
              <a:custGeom>
                <a:avLst/>
                <a:gdLst/>
                <a:ahLst/>
                <a:cxnLst/>
                <a:rect l="l" t="t" r="r" b="b"/>
                <a:pathLst>
                  <a:path w="1955" h="621" extrusionOk="0">
                    <a:moveTo>
                      <a:pt x="1210" y="1"/>
                    </a:moveTo>
                    <a:cubicBezTo>
                      <a:pt x="807" y="1"/>
                      <a:pt x="1" y="621"/>
                      <a:pt x="745" y="621"/>
                    </a:cubicBezTo>
                    <a:cubicBezTo>
                      <a:pt x="1148" y="621"/>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rot="-10594719">
                <a:off x="1667823" y="4452968"/>
                <a:ext cx="119311" cy="43903"/>
              </a:xfrm>
              <a:custGeom>
                <a:avLst/>
                <a:gdLst/>
                <a:ahLst/>
                <a:cxnLst/>
                <a:rect l="l" t="t" r="r" b="b"/>
                <a:pathLst>
                  <a:path w="2049" h="754" extrusionOk="0">
                    <a:moveTo>
                      <a:pt x="754" y="0"/>
                    </a:moveTo>
                    <a:cubicBezTo>
                      <a:pt x="504" y="0"/>
                      <a:pt x="264" y="123"/>
                      <a:pt x="125" y="346"/>
                    </a:cubicBezTo>
                    <a:cubicBezTo>
                      <a:pt x="1" y="563"/>
                      <a:pt x="218" y="749"/>
                      <a:pt x="435" y="749"/>
                    </a:cubicBezTo>
                    <a:lnTo>
                      <a:pt x="1180" y="749"/>
                    </a:lnTo>
                    <a:cubicBezTo>
                      <a:pt x="1208" y="752"/>
                      <a:pt x="1237" y="754"/>
                      <a:pt x="1265" y="754"/>
                    </a:cubicBezTo>
                    <a:cubicBezTo>
                      <a:pt x="1515" y="754"/>
                      <a:pt x="1757" y="634"/>
                      <a:pt x="1924" y="439"/>
                    </a:cubicBezTo>
                    <a:cubicBezTo>
                      <a:pt x="2048" y="191"/>
                      <a:pt x="1831" y="5"/>
                      <a:pt x="1583" y="5"/>
                    </a:cubicBezTo>
                    <a:lnTo>
                      <a:pt x="839" y="5"/>
                    </a:lnTo>
                    <a:cubicBezTo>
                      <a:pt x="810" y="2"/>
                      <a:pt x="782" y="0"/>
                      <a:pt x="7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rot="-10594719">
                <a:off x="1579763" y="4538236"/>
                <a:ext cx="113896" cy="34412"/>
              </a:xfrm>
              <a:custGeom>
                <a:avLst/>
                <a:gdLst/>
                <a:ahLst/>
                <a:cxnLst/>
                <a:rect l="l" t="t" r="r" b="b"/>
                <a:pathLst>
                  <a:path w="1956" h="591" extrusionOk="0">
                    <a:moveTo>
                      <a:pt x="1211" y="1"/>
                    </a:moveTo>
                    <a:cubicBezTo>
                      <a:pt x="838" y="1"/>
                      <a:pt x="1" y="590"/>
                      <a:pt x="776" y="590"/>
                    </a:cubicBezTo>
                    <a:cubicBezTo>
                      <a:pt x="1149" y="590"/>
                      <a:pt x="1955"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rot="-10594719">
                <a:off x="1579808" y="4655738"/>
                <a:ext cx="106675" cy="39652"/>
              </a:xfrm>
              <a:custGeom>
                <a:avLst/>
                <a:gdLst/>
                <a:ahLst/>
                <a:cxnLst/>
                <a:rect l="l" t="t" r="r" b="b"/>
                <a:pathLst>
                  <a:path w="1832" h="681" extrusionOk="0">
                    <a:moveTo>
                      <a:pt x="915" y="1"/>
                    </a:moveTo>
                    <a:cubicBezTo>
                      <a:pt x="727" y="1"/>
                      <a:pt x="543" y="49"/>
                      <a:pt x="373" y="155"/>
                    </a:cubicBezTo>
                    <a:cubicBezTo>
                      <a:pt x="249" y="217"/>
                      <a:pt x="1" y="434"/>
                      <a:pt x="280" y="527"/>
                    </a:cubicBezTo>
                    <a:lnTo>
                      <a:pt x="683" y="651"/>
                    </a:lnTo>
                    <a:cubicBezTo>
                      <a:pt x="762" y="671"/>
                      <a:pt x="844" y="681"/>
                      <a:pt x="926" y="681"/>
                    </a:cubicBezTo>
                    <a:cubicBezTo>
                      <a:pt x="1105" y="681"/>
                      <a:pt x="1289" y="633"/>
                      <a:pt x="1459" y="527"/>
                    </a:cubicBezTo>
                    <a:cubicBezTo>
                      <a:pt x="1583" y="465"/>
                      <a:pt x="1831" y="248"/>
                      <a:pt x="1552" y="155"/>
                    </a:cubicBezTo>
                    <a:lnTo>
                      <a:pt x="1180" y="31"/>
                    </a:lnTo>
                    <a:cubicBezTo>
                      <a:pt x="1091" y="11"/>
                      <a:pt x="1003" y="1"/>
                      <a:pt x="9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rot="-10594719">
                <a:off x="1253171" y="4536196"/>
                <a:ext cx="131888" cy="69813"/>
              </a:xfrm>
              <a:custGeom>
                <a:avLst/>
                <a:gdLst/>
                <a:ahLst/>
                <a:cxnLst/>
                <a:rect l="l" t="t" r="r" b="b"/>
                <a:pathLst>
                  <a:path w="2265" h="1199" extrusionOk="0">
                    <a:moveTo>
                      <a:pt x="979" y="0"/>
                    </a:moveTo>
                    <a:cubicBezTo>
                      <a:pt x="813" y="0"/>
                      <a:pt x="636" y="53"/>
                      <a:pt x="497" y="92"/>
                    </a:cubicBezTo>
                    <a:cubicBezTo>
                      <a:pt x="403" y="123"/>
                      <a:pt x="0" y="341"/>
                      <a:pt x="186" y="496"/>
                    </a:cubicBezTo>
                    <a:lnTo>
                      <a:pt x="1055" y="1116"/>
                    </a:lnTo>
                    <a:cubicBezTo>
                      <a:pt x="1127" y="1176"/>
                      <a:pt x="1222" y="1199"/>
                      <a:pt x="1323" y="1199"/>
                    </a:cubicBezTo>
                    <a:cubicBezTo>
                      <a:pt x="1482" y="1199"/>
                      <a:pt x="1654" y="1142"/>
                      <a:pt x="1768" y="1085"/>
                    </a:cubicBezTo>
                    <a:cubicBezTo>
                      <a:pt x="1861" y="1054"/>
                      <a:pt x="2265" y="868"/>
                      <a:pt x="2079" y="713"/>
                    </a:cubicBezTo>
                    <a:lnTo>
                      <a:pt x="1241" y="61"/>
                    </a:lnTo>
                    <a:cubicBezTo>
                      <a:pt x="1163" y="17"/>
                      <a:pt x="1073" y="0"/>
                      <a:pt x="9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rot="-10594719">
                <a:off x="1324781" y="4401406"/>
                <a:ext cx="110227" cy="62419"/>
              </a:xfrm>
              <a:custGeom>
                <a:avLst/>
                <a:gdLst/>
                <a:ahLst/>
                <a:cxnLst/>
                <a:rect l="l" t="t" r="r" b="b"/>
                <a:pathLst>
                  <a:path w="1893" h="1072" extrusionOk="0">
                    <a:moveTo>
                      <a:pt x="707" y="1"/>
                    </a:moveTo>
                    <a:cubicBezTo>
                      <a:pt x="508" y="1"/>
                      <a:pt x="317" y="77"/>
                      <a:pt x="187" y="229"/>
                    </a:cubicBezTo>
                    <a:cubicBezTo>
                      <a:pt x="1" y="415"/>
                      <a:pt x="94" y="725"/>
                      <a:pt x="342" y="787"/>
                    </a:cubicBezTo>
                    <a:lnTo>
                      <a:pt x="962" y="1035"/>
                    </a:lnTo>
                    <a:cubicBezTo>
                      <a:pt x="1037" y="1060"/>
                      <a:pt x="1114" y="1072"/>
                      <a:pt x="1190" y="1072"/>
                    </a:cubicBezTo>
                    <a:cubicBezTo>
                      <a:pt x="1399" y="1072"/>
                      <a:pt x="1602" y="986"/>
                      <a:pt x="1738" y="849"/>
                    </a:cubicBezTo>
                    <a:cubicBezTo>
                      <a:pt x="1893" y="663"/>
                      <a:pt x="1831" y="353"/>
                      <a:pt x="1583" y="291"/>
                    </a:cubicBezTo>
                    <a:lnTo>
                      <a:pt x="962" y="43"/>
                    </a:lnTo>
                    <a:cubicBezTo>
                      <a:pt x="879" y="15"/>
                      <a:pt x="792" y="1"/>
                      <a:pt x="7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rot="-10594719">
                <a:off x="1535351" y="4341719"/>
                <a:ext cx="103007" cy="37556"/>
              </a:xfrm>
              <a:custGeom>
                <a:avLst/>
                <a:gdLst/>
                <a:ahLst/>
                <a:cxnLst/>
                <a:rect l="l" t="t" r="r" b="b"/>
                <a:pathLst>
                  <a:path w="1769" h="645" extrusionOk="0">
                    <a:moveTo>
                      <a:pt x="925" y="1"/>
                    </a:moveTo>
                    <a:cubicBezTo>
                      <a:pt x="724" y="1"/>
                      <a:pt x="532" y="58"/>
                      <a:pt x="373" y="149"/>
                    </a:cubicBezTo>
                    <a:cubicBezTo>
                      <a:pt x="249" y="211"/>
                      <a:pt x="1" y="428"/>
                      <a:pt x="249" y="490"/>
                    </a:cubicBezTo>
                    <a:lnTo>
                      <a:pt x="652" y="614"/>
                    </a:lnTo>
                    <a:cubicBezTo>
                      <a:pt x="731" y="634"/>
                      <a:pt x="812" y="644"/>
                      <a:pt x="895" y="644"/>
                    </a:cubicBezTo>
                    <a:cubicBezTo>
                      <a:pt x="1074" y="644"/>
                      <a:pt x="1258" y="596"/>
                      <a:pt x="1428" y="490"/>
                    </a:cubicBezTo>
                    <a:cubicBezTo>
                      <a:pt x="1521" y="428"/>
                      <a:pt x="1769" y="242"/>
                      <a:pt x="1521" y="149"/>
                    </a:cubicBezTo>
                    <a:lnTo>
                      <a:pt x="1148" y="25"/>
                    </a:lnTo>
                    <a:cubicBezTo>
                      <a:pt x="1074" y="8"/>
                      <a:pt x="999" y="1"/>
                      <a:pt x="9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rot="-10594719">
                <a:off x="1118834" y="4308400"/>
                <a:ext cx="117506" cy="54616"/>
              </a:xfrm>
              <a:custGeom>
                <a:avLst/>
                <a:gdLst/>
                <a:ahLst/>
                <a:cxnLst/>
                <a:rect l="l" t="t" r="r" b="b"/>
                <a:pathLst>
                  <a:path w="2018" h="938" extrusionOk="0">
                    <a:moveTo>
                      <a:pt x="1418" y="1"/>
                    </a:moveTo>
                    <a:cubicBezTo>
                      <a:pt x="1366" y="1"/>
                      <a:pt x="1316" y="5"/>
                      <a:pt x="1273" y="11"/>
                    </a:cubicBezTo>
                    <a:lnTo>
                      <a:pt x="528" y="135"/>
                    </a:lnTo>
                    <a:cubicBezTo>
                      <a:pt x="311" y="197"/>
                      <a:pt x="1" y="445"/>
                      <a:pt x="63" y="693"/>
                    </a:cubicBezTo>
                    <a:cubicBezTo>
                      <a:pt x="130" y="872"/>
                      <a:pt x="341" y="938"/>
                      <a:pt x="535" y="938"/>
                    </a:cubicBezTo>
                    <a:cubicBezTo>
                      <a:pt x="611" y="938"/>
                      <a:pt x="684" y="928"/>
                      <a:pt x="745" y="910"/>
                    </a:cubicBezTo>
                    <a:lnTo>
                      <a:pt x="1490" y="786"/>
                    </a:lnTo>
                    <a:cubicBezTo>
                      <a:pt x="1707" y="755"/>
                      <a:pt x="2017" y="507"/>
                      <a:pt x="1955" y="259"/>
                    </a:cubicBezTo>
                    <a:cubicBezTo>
                      <a:pt x="1881" y="60"/>
                      <a:pt x="1628" y="1"/>
                      <a:pt x="14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rot="-10594719">
                <a:off x="780859" y="4335661"/>
                <a:ext cx="95786" cy="48037"/>
              </a:xfrm>
              <a:custGeom>
                <a:avLst/>
                <a:gdLst/>
                <a:ahLst/>
                <a:cxnLst/>
                <a:rect l="l" t="t" r="r" b="b"/>
                <a:pathLst>
                  <a:path w="1645" h="825" extrusionOk="0">
                    <a:moveTo>
                      <a:pt x="1144" y="0"/>
                    </a:moveTo>
                    <a:cubicBezTo>
                      <a:pt x="983" y="0"/>
                      <a:pt x="816" y="51"/>
                      <a:pt x="714" y="102"/>
                    </a:cubicBezTo>
                    <a:lnTo>
                      <a:pt x="466" y="226"/>
                    </a:lnTo>
                    <a:cubicBezTo>
                      <a:pt x="311" y="289"/>
                      <a:pt x="1" y="506"/>
                      <a:pt x="187" y="692"/>
                    </a:cubicBezTo>
                    <a:cubicBezTo>
                      <a:pt x="257" y="790"/>
                      <a:pt x="378" y="825"/>
                      <a:pt x="507" y="825"/>
                    </a:cubicBezTo>
                    <a:cubicBezTo>
                      <a:pt x="662" y="825"/>
                      <a:pt x="829" y="774"/>
                      <a:pt x="931" y="723"/>
                    </a:cubicBezTo>
                    <a:lnTo>
                      <a:pt x="1180" y="599"/>
                    </a:lnTo>
                    <a:cubicBezTo>
                      <a:pt x="1335" y="537"/>
                      <a:pt x="1645" y="320"/>
                      <a:pt x="1490" y="133"/>
                    </a:cubicBezTo>
                    <a:cubicBezTo>
                      <a:pt x="1406" y="35"/>
                      <a:pt x="1277" y="0"/>
                      <a:pt x="1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rot="-10594719">
                <a:off x="896926" y="4426275"/>
                <a:ext cx="104812" cy="39303"/>
              </a:xfrm>
              <a:custGeom>
                <a:avLst/>
                <a:gdLst/>
                <a:ahLst/>
                <a:cxnLst/>
                <a:rect l="l" t="t" r="r" b="b"/>
                <a:pathLst>
                  <a:path w="1800" h="675" extrusionOk="0">
                    <a:moveTo>
                      <a:pt x="1130" y="0"/>
                    </a:moveTo>
                    <a:cubicBezTo>
                      <a:pt x="769" y="0"/>
                      <a:pt x="422" y="122"/>
                      <a:pt x="124" y="328"/>
                    </a:cubicBezTo>
                    <a:cubicBezTo>
                      <a:pt x="62" y="390"/>
                      <a:pt x="0" y="452"/>
                      <a:pt x="0" y="545"/>
                    </a:cubicBezTo>
                    <a:cubicBezTo>
                      <a:pt x="31" y="638"/>
                      <a:pt x="155" y="669"/>
                      <a:pt x="218" y="669"/>
                    </a:cubicBezTo>
                    <a:cubicBezTo>
                      <a:pt x="254" y="673"/>
                      <a:pt x="290" y="675"/>
                      <a:pt x="326" y="675"/>
                    </a:cubicBezTo>
                    <a:cubicBezTo>
                      <a:pt x="508" y="675"/>
                      <a:pt x="686" y="625"/>
                      <a:pt x="844" y="543"/>
                    </a:cubicBezTo>
                    <a:lnTo>
                      <a:pt x="844" y="543"/>
                    </a:lnTo>
                    <a:cubicBezTo>
                      <a:pt x="857" y="544"/>
                      <a:pt x="871" y="544"/>
                      <a:pt x="884" y="544"/>
                    </a:cubicBezTo>
                    <a:cubicBezTo>
                      <a:pt x="1071" y="544"/>
                      <a:pt x="1248" y="496"/>
                      <a:pt x="1396" y="390"/>
                    </a:cubicBezTo>
                    <a:cubicBezTo>
                      <a:pt x="1520" y="359"/>
                      <a:pt x="1800" y="111"/>
                      <a:pt x="1520" y="49"/>
                    </a:cubicBezTo>
                    <a:cubicBezTo>
                      <a:pt x="1390" y="16"/>
                      <a:pt x="1259" y="0"/>
                      <a:pt x="1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rot="-10594719">
                <a:off x="1035410" y="4484473"/>
                <a:ext cx="146329" cy="74355"/>
              </a:xfrm>
              <a:custGeom>
                <a:avLst/>
                <a:gdLst/>
                <a:ahLst/>
                <a:cxnLst/>
                <a:rect l="l" t="t" r="r" b="b"/>
                <a:pathLst>
                  <a:path w="2513" h="1277" extrusionOk="0">
                    <a:moveTo>
                      <a:pt x="1964" y="0"/>
                    </a:moveTo>
                    <a:cubicBezTo>
                      <a:pt x="1894" y="0"/>
                      <a:pt x="1826" y="10"/>
                      <a:pt x="1769" y="27"/>
                    </a:cubicBezTo>
                    <a:lnTo>
                      <a:pt x="528" y="430"/>
                    </a:lnTo>
                    <a:cubicBezTo>
                      <a:pt x="280" y="492"/>
                      <a:pt x="0" y="709"/>
                      <a:pt x="62" y="988"/>
                    </a:cubicBezTo>
                    <a:cubicBezTo>
                      <a:pt x="129" y="1188"/>
                      <a:pt x="339" y="1277"/>
                      <a:pt x="532" y="1277"/>
                    </a:cubicBezTo>
                    <a:cubicBezTo>
                      <a:pt x="609" y="1277"/>
                      <a:pt x="683" y="1263"/>
                      <a:pt x="745" y="1236"/>
                    </a:cubicBezTo>
                    <a:lnTo>
                      <a:pt x="1986" y="864"/>
                    </a:lnTo>
                    <a:cubicBezTo>
                      <a:pt x="2203" y="771"/>
                      <a:pt x="2513" y="585"/>
                      <a:pt x="2420" y="306"/>
                    </a:cubicBezTo>
                    <a:cubicBezTo>
                      <a:pt x="2374" y="77"/>
                      <a:pt x="2160" y="0"/>
                      <a:pt x="19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rot="-10594719">
                <a:off x="1152901" y="4685992"/>
                <a:ext cx="99397" cy="36450"/>
              </a:xfrm>
              <a:custGeom>
                <a:avLst/>
                <a:gdLst/>
                <a:ahLst/>
                <a:cxnLst/>
                <a:rect l="l" t="t" r="r" b="b"/>
                <a:pathLst>
                  <a:path w="1707" h="626" extrusionOk="0">
                    <a:moveTo>
                      <a:pt x="785" y="0"/>
                    </a:moveTo>
                    <a:cubicBezTo>
                      <a:pt x="540" y="0"/>
                      <a:pt x="323" y="120"/>
                      <a:pt x="156" y="315"/>
                    </a:cubicBezTo>
                    <a:cubicBezTo>
                      <a:pt x="1" y="532"/>
                      <a:pt x="280" y="625"/>
                      <a:pt x="435" y="625"/>
                    </a:cubicBezTo>
                    <a:lnTo>
                      <a:pt x="838" y="625"/>
                    </a:lnTo>
                    <a:cubicBezTo>
                      <a:pt x="1117" y="625"/>
                      <a:pt x="1365" y="532"/>
                      <a:pt x="1583" y="315"/>
                    </a:cubicBezTo>
                    <a:cubicBezTo>
                      <a:pt x="1707" y="98"/>
                      <a:pt x="1458" y="5"/>
                      <a:pt x="1272" y="5"/>
                    </a:cubicBezTo>
                    <a:lnTo>
                      <a:pt x="869" y="5"/>
                    </a:lnTo>
                    <a:cubicBezTo>
                      <a:pt x="841" y="2"/>
                      <a:pt x="812" y="0"/>
                      <a:pt x="7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rot="-10594719">
                <a:off x="1100228" y="4854235"/>
                <a:ext cx="153608" cy="70337"/>
              </a:xfrm>
              <a:custGeom>
                <a:avLst/>
                <a:gdLst/>
                <a:ahLst/>
                <a:cxnLst/>
                <a:rect l="l" t="t" r="r" b="b"/>
                <a:pathLst>
                  <a:path w="2638" h="1208" extrusionOk="0">
                    <a:moveTo>
                      <a:pt x="729" y="0"/>
                    </a:moveTo>
                    <a:cubicBezTo>
                      <a:pt x="520" y="0"/>
                      <a:pt x="320" y="76"/>
                      <a:pt x="156" y="240"/>
                    </a:cubicBezTo>
                    <a:cubicBezTo>
                      <a:pt x="0" y="426"/>
                      <a:pt x="62" y="736"/>
                      <a:pt x="311" y="798"/>
                    </a:cubicBezTo>
                    <a:lnTo>
                      <a:pt x="1675" y="1171"/>
                    </a:lnTo>
                    <a:cubicBezTo>
                      <a:pt x="1750" y="1195"/>
                      <a:pt x="1827" y="1207"/>
                      <a:pt x="1904" y="1207"/>
                    </a:cubicBezTo>
                    <a:cubicBezTo>
                      <a:pt x="2112" y="1207"/>
                      <a:pt x="2315" y="1121"/>
                      <a:pt x="2451" y="984"/>
                    </a:cubicBezTo>
                    <a:cubicBezTo>
                      <a:pt x="2637" y="798"/>
                      <a:pt x="2544" y="488"/>
                      <a:pt x="2296" y="426"/>
                    </a:cubicBezTo>
                    <a:lnTo>
                      <a:pt x="931" y="23"/>
                    </a:lnTo>
                    <a:cubicBezTo>
                      <a:pt x="863" y="8"/>
                      <a:pt x="796" y="0"/>
                      <a:pt x="7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rot="-10594719">
                <a:off x="909141" y="4699932"/>
                <a:ext cx="84956" cy="50657"/>
              </a:xfrm>
              <a:custGeom>
                <a:avLst/>
                <a:gdLst/>
                <a:ahLst/>
                <a:cxnLst/>
                <a:rect l="l" t="t" r="r" b="b"/>
                <a:pathLst>
                  <a:path w="1459" h="870" extrusionOk="0">
                    <a:moveTo>
                      <a:pt x="652" y="1"/>
                    </a:moveTo>
                    <a:cubicBezTo>
                      <a:pt x="342" y="1"/>
                      <a:pt x="93" y="187"/>
                      <a:pt x="31" y="466"/>
                    </a:cubicBezTo>
                    <a:cubicBezTo>
                      <a:pt x="0" y="745"/>
                      <a:pt x="310" y="838"/>
                      <a:pt x="559" y="838"/>
                    </a:cubicBezTo>
                    <a:lnTo>
                      <a:pt x="559" y="869"/>
                    </a:lnTo>
                    <a:lnTo>
                      <a:pt x="807" y="869"/>
                    </a:lnTo>
                    <a:cubicBezTo>
                      <a:pt x="1055" y="869"/>
                      <a:pt x="1396" y="652"/>
                      <a:pt x="1427" y="404"/>
                    </a:cubicBezTo>
                    <a:cubicBezTo>
                      <a:pt x="1458" y="125"/>
                      <a:pt x="1148" y="1"/>
                      <a:pt x="9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rot="-10594719">
                <a:off x="661505" y="4790849"/>
                <a:ext cx="119253" cy="43961"/>
              </a:xfrm>
              <a:custGeom>
                <a:avLst/>
                <a:gdLst/>
                <a:ahLst/>
                <a:cxnLst/>
                <a:rect l="l" t="t" r="r" b="b"/>
                <a:pathLst>
                  <a:path w="2048" h="755" extrusionOk="0">
                    <a:moveTo>
                      <a:pt x="775" y="1"/>
                    </a:moveTo>
                    <a:cubicBezTo>
                      <a:pt x="503" y="1"/>
                      <a:pt x="264" y="121"/>
                      <a:pt x="125" y="316"/>
                    </a:cubicBezTo>
                    <a:cubicBezTo>
                      <a:pt x="1" y="564"/>
                      <a:pt x="218" y="750"/>
                      <a:pt x="435" y="750"/>
                    </a:cubicBezTo>
                    <a:lnTo>
                      <a:pt x="1210" y="750"/>
                    </a:lnTo>
                    <a:cubicBezTo>
                      <a:pt x="1238" y="753"/>
                      <a:pt x="1267" y="755"/>
                      <a:pt x="1295" y="755"/>
                    </a:cubicBezTo>
                    <a:cubicBezTo>
                      <a:pt x="1545" y="755"/>
                      <a:pt x="1784" y="632"/>
                      <a:pt x="1924" y="409"/>
                    </a:cubicBezTo>
                    <a:cubicBezTo>
                      <a:pt x="2048" y="192"/>
                      <a:pt x="1831" y="6"/>
                      <a:pt x="1614" y="6"/>
                    </a:cubicBezTo>
                    <a:lnTo>
                      <a:pt x="869" y="6"/>
                    </a:lnTo>
                    <a:cubicBezTo>
                      <a:pt x="837" y="2"/>
                      <a:pt x="806"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rot="-10594719">
                <a:off x="716042" y="4640466"/>
                <a:ext cx="115642" cy="32548"/>
              </a:xfrm>
              <a:custGeom>
                <a:avLst/>
                <a:gdLst/>
                <a:ahLst/>
                <a:cxnLst/>
                <a:rect l="l" t="t" r="r" b="b"/>
                <a:pathLst>
                  <a:path w="1986" h="559" extrusionOk="0">
                    <a:moveTo>
                      <a:pt x="1210" y="0"/>
                    </a:moveTo>
                    <a:cubicBezTo>
                      <a:pt x="838" y="0"/>
                      <a:pt x="0" y="559"/>
                      <a:pt x="776" y="559"/>
                    </a:cubicBezTo>
                    <a:cubicBezTo>
                      <a:pt x="1148" y="559"/>
                      <a:pt x="1985" y="0"/>
                      <a:pt x="1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rot="-10594719">
                <a:off x="596313" y="4488004"/>
                <a:ext cx="97591" cy="45242"/>
              </a:xfrm>
              <a:custGeom>
                <a:avLst/>
                <a:gdLst/>
                <a:ahLst/>
                <a:cxnLst/>
                <a:rect l="l" t="t" r="r" b="b"/>
                <a:pathLst>
                  <a:path w="1676" h="777" extrusionOk="0">
                    <a:moveTo>
                      <a:pt x="652" y="1"/>
                    </a:moveTo>
                    <a:cubicBezTo>
                      <a:pt x="404" y="1"/>
                      <a:pt x="63" y="187"/>
                      <a:pt x="32" y="435"/>
                    </a:cubicBezTo>
                    <a:cubicBezTo>
                      <a:pt x="1" y="683"/>
                      <a:pt x="342" y="776"/>
                      <a:pt x="528" y="776"/>
                    </a:cubicBezTo>
                    <a:lnTo>
                      <a:pt x="1024" y="776"/>
                    </a:lnTo>
                    <a:cubicBezTo>
                      <a:pt x="1272" y="776"/>
                      <a:pt x="1614" y="590"/>
                      <a:pt x="1645" y="342"/>
                    </a:cubicBezTo>
                    <a:cubicBezTo>
                      <a:pt x="1676" y="63"/>
                      <a:pt x="1365" y="1"/>
                      <a:pt x="11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rot="-10594719">
                <a:off x="411673" y="4405110"/>
                <a:ext cx="113837" cy="32548"/>
              </a:xfrm>
              <a:custGeom>
                <a:avLst/>
                <a:gdLst/>
                <a:ahLst/>
                <a:cxnLst/>
                <a:rect l="l" t="t" r="r" b="b"/>
                <a:pathLst>
                  <a:path w="1955" h="559" extrusionOk="0">
                    <a:moveTo>
                      <a:pt x="1210" y="1"/>
                    </a:moveTo>
                    <a:cubicBezTo>
                      <a:pt x="807" y="1"/>
                      <a:pt x="0" y="559"/>
                      <a:pt x="745" y="559"/>
                    </a:cubicBezTo>
                    <a:cubicBezTo>
                      <a:pt x="1148" y="559"/>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rot="-10594719">
                <a:off x="260348" y="4417234"/>
                <a:ext cx="95786" cy="45184"/>
              </a:xfrm>
              <a:custGeom>
                <a:avLst/>
                <a:gdLst/>
                <a:ahLst/>
                <a:cxnLst/>
                <a:rect l="l" t="t" r="r" b="b"/>
                <a:pathLst>
                  <a:path w="1645" h="776" extrusionOk="0">
                    <a:moveTo>
                      <a:pt x="869" y="0"/>
                    </a:moveTo>
                    <a:cubicBezTo>
                      <a:pt x="248" y="0"/>
                      <a:pt x="0" y="776"/>
                      <a:pt x="776" y="776"/>
                    </a:cubicBezTo>
                    <a:cubicBezTo>
                      <a:pt x="1396" y="776"/>
                      <a:pt x="1644"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rot="-10594719">
                <a:off x="298549" y="4538806"/>
                <a:ext cx="92176" cy="38255"/>
              </a:xfrm>
              <a:custGeom>
                <a:avLst/>
                <a:gdLst/>
                <a:ahLst/>
                <a:cxnLst/>
                <a:rect l="l" t="t" r="r" b="b"/>
                <a:pathLst>
                  <a:path w="1583" h="657" extrusionOk="0">
                    <a:moveTo>
                      <a:pt x="807" y="0"/>
                    </a:moveTo>
                    <a:cubicBezTo>
                      <a:pt x="540" y="0"/>
                      <a:pt x="323" y="120"/>
                      <a:pt x="156" y="315"/>
                    </a:cubicBezTo>
                    <a:cubicBezTo>
                      <a:pt x="1" y="532"/>
                      <a:pt x="280" y="656"/>
                      <a:pt x="466" y="656"/>
                    </a:cubicBezTo>
                    <a:lnTo>
                      <a:pt x="714" y="656"/>
                    </a:lnTo>
                    <a:cubicBezTo>
                      <a:pt x="993" y="656"/>
                      <a:pt x="1242" y="532"/>
                      <a:pt x="1459" y="346"/>
                    </a:cubicBezTo>
                    <a:cubicBezTo>
                      <a:pt x="1583" y="98"/>
                      <a:pt x="1335" y="5"/>
                      <a:pt x="1149"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rot="-10594719">
                <a:off x="400126" y="4620999"/>
                <a:ext cx="95786" cy="46989"/>
              </a:xfrm>
              <a:custGeom>
                <a:avLst/>
                <a:gdLst/>
                <a:ahLst/>
                <a:cxnLst/>
                <a:rect l="l" t="t" r="r" b="b"/>
                <a:pathLst>
                  <a:path w="1645" h="807" extrusionOk="0">
                    <a:moveTo>
                      <a:pt x="869" y="0"/>
                    </a:moveTo>
                    <a:cubicBezTo>
                      <a:pt x="249" y="0"/>
                      <a:pt x="1" y="807"/>
                      <a:pt x="776" y="807"/>
                    </a:cubicBezTo>
                    <a:cubicBezTo>
                      <a:pt x="1397" y="807"/>
                      <a:pt x="1645"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rot="-10594719">
                <a:off x="569542" y="4609361"/>
                <a:ext cx="93981" cy="32548"/>
              </a:xfrm>
              <a:custGeom>
                <a:avLst/>
                <a:gdLst/>
                <a:ahLst/>
                <a:cxnLst/>
                <a:rect l="l" t="t" r="r" b="b"/>
                <a:pathLst>
                  <a:path w="1614" h="559" extrusionOk="0">
                    <a:moveTo>
                      <a:pt x="900" y="0"/>
                    </a:moveTo>
                    <a:cubicBezTo>
                      <a:pt x="652" y="0"/>
                      <a:pt x="373" y="94"/>
                      <a:pt x="187" y="280"/>
                    </a:cubicBezTo>
                    <a:cubicBezTo>
                      <a:pt x="1" y="497"/>
                      <a:pt x="311" y="559"/>
                      <a:pt x="466" y="559"/>
                    </a:cubicBezTo>
                    <a:lnTo>
                      <a:pt x="714" y="559"/>
                    </a:lnTo>
                    <a:cubicBezTo>
                      <a:pt x="994" y="559"/>
                      <a:pt x="1242" y="466"/>
                      <a:pt x="1459" y="280"/>
                    </a:cubicBezTo>
                    <a:cubicBezTo>
                      <a:pt x="1614" y="63"/>
                      <a:pt x="1304" y="0"/>
                      <a:pt x="1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rot="-10594719">
                <a:off x="262558" y="4750610"/>
                <a:ext cx="176259" cy="32781"/>
              </a:xfrm>
              <a:custGeom>
                <a:avLst/>
                <a:gdLst/>
                <a:ahLst/>
                <a:cxnLst/>
                <a:rect l="l" t="t" r="r" b="b"/>
                <a:pathLst>
                  <a:path w="3027" h="563" extrusionOk="0">
                    <a:moveTo>
                      <a:pt x="2121" y="1"/>
                    </a:moveTo>
                    <a:cubicBezTo>
                      <a:pt x="1644" y="1"/>
                      <a:pt x="1156" y="49"/>
                      <a:pt x="669" y="155"/>
                    </a:cubicBezTo>
                    <a:cubicBezTo>
                      <a:pt x="545" y="186"/>
                      <a:pt x="48" y="248"/>
                      <a:pt x="17" y="434"/>
                    </a:cubicBezTo>
                    <a:cubicBezTo>
                      <a:pt x="1" y="534"/>
                      <a:pt x="109" y="562"/>
                      <a:pt x="223" y="562"/>
                    </a:cubicBezTo>
                    <a:cubicBezTo>
                      <a:pt x="321" y="562"/>
                      <a:pt x="423" y="541"/>
                      <a:pt x="451" y="527"/>
                    </a:cubicBezTo>
                    <a:lnTo>
                      <a:pt x="482" y="527"/>
                    </a:lnTo>
                    <a:cubicBezTo>
                      <a:pt x="763" y="467"/>
                      <a:pt x="1069" y="433"/>
                      <a:pt x="1376" y="433"/>
                    </a:cubicBezTo>
                    <a:cubicBezTo>
                      <a:pt x="1545" y="433"/>
                      <a:pt x="1714" y="443"/>
                      <a:pt x="1878" y="465"/>
                    </a:cubicBezTo>
                    <a:cubicBezTo>
                      <a:pt x="1921" y="470"/>
                      <a:pt x="1964" y="473"/>
                      <a:pt x="2009" y="473"/>
                    </a:cubicBezTo>
                    <a:cubicBezTo>
                      <a:pt x="2221" y="473"/>
                      <a:pt x="2448" y="413"/>
                      <a:pt x="2654" y="310"/>
                    </a:cubicBezTo>
                    <a:cubicBezTo>
                      <a:pt x="2716" y="279"/>
                      <a:pt x="3026" y="62"/>
                      <a:pt x="2778" y="31"/>
                    </a:cubicBezTo>
                    <a:cubicBezTo>
                      <a:pt x="2562" y="11"/>
                      <a:pt x="2343" y="1"/>
                      <a:pt x="2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rot="-10594719">
                <a:off x="61020" y="4723690"/>
                <a:ext cx="93981" cy="47047"/>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rot="-10594719">
                <a:off x="-30399" y="4853917"/>
                <a:ext cx="124260" cy="31792"/>
              </a:xfrm>
              <a:custGeom>
                <a:avLst/>
                <a:gdLst/>
                <a:ahLst/>
                <a:cxnLst/>
                <a:rect l="l" t="t" r="r" b="b"/>
                <a:pathLst>
                  <a:path w="2134" h="546" extrusionOk="0">
                    <a:moveTo>
                      <a:pt x="1850" y="1"/>
                    </a:moveTo>
                    <a:cubicBezTo>
                      <a:pt x="1808" y="1"/>
                      <a:pt x="1769" y="3"/>
                      <a:pt x="1746" y="3"/>
                    </a:cubicBezTo>
                    <a:lnTo>
                      <a:pt x="877" y="127"/>
                    </a:lnTo>
                    <a:cubicBezTo>
                      <a:pt x="598" y="127"/>
                      <a:pt x="350" y="220"/>
                      <a:pt x="133" y="375"/>
                    </a:cubicBezTo>
                    <a:cubicBezTo>
                      <a:pt x="1" y="507"/>
                      <a:pt x="134" y="545"/>
                      <a:pt x="256" y="545"/>
                    </a:cubicBezTo>
                    <a:cubicBezTo>
                      <a:pt x="306" y="545"/>
                      <a:pt x="354" y="539"/>
                      <a:pt x="381" y="530"/>
                    </a:cubicBezTo>
                    <a:lnTo>
                      <a:pt x="1250" y="406"/>
                    </a:lnTo>
                    <a:cubicBezTo>
                      <a:pt x="1529" y="406"/>
                      <a:pt x="1777" y="313"/>
                      <a:pt x="1994" y="158"/>
                    </a:cubicBezTo>
                    <a:cubicBezTo>
                      <a:pt x="2134" y="18"/>
                      <a:pt x="1977" y="1"/>
                      <a:pt x="18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rot="-10594719">
                <a:off x="111684" y="4611706"/>
                <a:ext cx="130083" cy="31035"/>
              </a:xfrm>
              <a:custGeom>
                <a:avLst/>
                <a:gdLst/>
                <a:ahLst/>
                <a:cxnLst/>
                <a:rect l="l" t="t" r="r" b="b"/>
                <a:pathLst>
                  <a:path w="2234" h="533" extrusionOk="0">
                    <a:moveTo>
                      <a:pt x="900" y="0"/>
                    </a:moveTo>
                    <a:cubicBezTo>
                      <a:pt x="621" y="0"/>
                      <a:pt x="373" y="93"/>
                      <a:pt x="155" y="279"/>
                    </a:cubicBezTo>
                    <a:cubicBezTo>
                      <a:pt x="0" y="496"/>
                      <a:pt x="311" y="528"/>
                      <a:pt x="435" y="528"/>
                    </a:cubicBezTo>
                    <a:lnTo>
                      <a:pt x="1303" y="528"/>
                    </a:lnTo>
                    <a:cubicBezTo>
                      <a:pt x="1332" y="531"/>
                      <a:pt x="1361" y="532"/>
                      <a:pt x="1390" y="532"/>
                    </a:cubicBezTo>
                    <a:cubicBezTo>
                      <a:pt x="1639" y="532"/>
                      <a:pt x="1881" y="415"/>
                      <a:pt x="2048" y="248"/>
                    </a:cubicBezTo>
                    <a:cubicBezTo>
                      <a:pt x="2234" y="62"/>
                      <a:pt x="1924" y="0"/>
                      <a:pt x="1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rot="-10594719">
                <a:off x="86956" y="4479838"/>
                <a:ext cx="115701" cy="30743"/>
              </a:xfrm>
              <a:custGeom>
                <a:avLst/>
                <a:gdLst/>
                <a:ahLst/>
                <a:cxnLst/>
                <a:rect l="l" t="t" r="r" b="b"/>
                <a:pathLst>
                  <a:path w="1987" h="528" extrusionOk="0">
                    <a:moveTo>
                      <a:pt x="1211" y="1"/>
                    </a:moveTo>
                    <a:cubicBezTo>
                      <a:pt x="869" y="1"/>
                      <a:pt x="1" y="528"/>
                      <a:pt x="745" y="528"/>
                    </a:cubicBezTo>
                    <a:cubicBezTo>
                      <a:pt x="1118" y="528"/>
                      <a:pt x="1986"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rot="-10594719">
                <a:off x="62376" y="4370819"/>
                <a:ext cx="90371" cy="41923"/>
              </a:xfrm>
              <a:custGeom>
                <a:avLst/>
                <a:gdLst/>
                <a:ahLst/>
                <a:cxnLst/>
                <a:rect l="l" t="t" r="r" b="b"/>
                <a:pathLst>
                  <a:path w="1552" h="720" extrusionOk="0">
                    <a:moveTo>
                      <a:pt x="776" y="1"/>
                    </a:moveTo>
                    <a:cubicBezTo>
                      <a:pt x="509" y="1"/>
                      <a:pt x="292" y="121"/>
                      <a:pt x="125" y="316"/>
                    </a:cubicBezTo>
                    <a:cubicBezTo>
                      <a:pt x="0" y="564"/>
                      <a:pt x="218" y="719"/>
                      <a:pt x="435" y="719"/>
                    </a:cubicBezTo>
                    <a:lnTo>
                      <a:pt x="683" y="719"/>
                    </a:lnTo>
                    <a:cubicBezTo>
                      <a:pt x="962" y="719"/>
                      <a:pt x="1241" y="626"/>
                      <a:pt x="1427" y="378"/>
                    </a:cubicBezTo>
                    <a:cubicBezTo>
                      <a:pt x="1551" y="161"/>
                      <a:pt x="1303" y="6"/>
                      <a:pt x="1117" y="6"/>
                    </a:cubicBezTo>
                    <a:lnTo>
                      <a:pt x="869" y="6"/>
                    </a:lnTo>
                    <a:cubicBezTo>
                      <a:pt x="837" y="2"/>
                      <a:pt x="806"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rot="-10594719">
                <a:off x="-212795" y="4459478"/>
                <a:ext cx="93981" cy="50599"/>
              </a:xfrm>
              <a:custGeom>
                <a:avLst/>
                <a:gdLst/>
                <a:ahLst/>
                <a:cxnLst/>
                <a:rect l="l" t="t" r="r" b="b"/>
                <a:pathLst>
                  <a:path w="1614" h="869" extrusionOk="0">
                    <a:moveTo>
                      <a:pt x="869" y="0"/>
                    </a:moveTo>
                    <a:cubicBezTo>
                      <a:pt x="217" y="0"/>
                      <a:pt x="0" y="869"/>
                      <a:pt x="776" y="869"/>
                    </a:cubicBezTo>
                    <a:cubicBezTo>
                      <a:pt x="1427" y="869"/>
                      <a:pt x="161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rot="-10594719">
                <a:off x="-145853" y="4541382"/>
                <a:ext cx="112032" cy="69580"/>
              </a:xfrm>
              <a:custGeom>
                <a:avLst/>
                <a:gdLst/>
                <a:ahLst/>
                <a:cxnLst/>
                <a:rect l="l" t="t" r="r" b="b"/>
                <a:pathLst>
                  <a:path w="1924" h="1195" extrusionOk="0">
                    <a:moveTo>
                      <a:pt x="1447" y="1"/>
                    </a:moveTo>
                    <a:cubicBezTo>
                      <a:pt x="1214" y="1"/>
                      <a:pt x="989" y="70"/>
                      <a:pt x="807" y="225"/>
                    </a:cubicBezTo>
                    <a:lnTo>
                      <a:pt x="186" y="722"/>
                    </a:lnTo>
                    <a:cubicBezTo>
                      <a:pt x="0" y="877"/>
                      <a:pt x="93" y="1125"/>
                      <a:pt x="311" y="1187"/>
                    </a:cubicBezTo>
                    <a:cubicBezTo>
                      <a:pt x="356" y="1192"/>
                      <a:pt x="402" y="1195"/>
                      <a:pt x="448" y="1195"/>
                    </a:cubicBezTo>
                    <a:cubicBezTo>
                      <a:pt x="688" y="1195"/>
                      <a:pt x="935" y="1126"/>
                      <a:pt x="1117" y="970"/>
                    </a:cubicBezTo>
                    <a:lnTo>
                      <a:pt x="1086" y="970"/>
                    </a:lnTo>
                    <a:lnTo>
                      <a:pt x="1706" y="474"/>
                    </a:lnTo>
                    <a:cubicBezTo>
                      <a:pt x="1924" y="319"/>
                      <a:pt x="1799" y="70"/>
                      <a:pt x="1582" y="8"/>
                    </a:cubicBezTo>
                    <a:cubicBezTo>
                      <a:pt x="1537" y="3"/>
                      <a:pt x="1492" y="1"/>
                      <a:pt x="1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rot="-10594719">
                <a:off x="-117570" y="4693484"/>
                <a:ext cx="106617" cy="28938"/>
              </a:xfrm>
              <a:custGeom>
                <a:avLst/>
                <a:gdLst/>
                <a:ahLst/>
                <a:cxnLst/>
                <a:rect l="l" t="t" r="r" b="b"/>
                <a:pathLst>
                  <a:path w="1831" h="497" extrusionOk="0">
                    <a:moveTo>
                      <a:pt x="1272" y="0"/>
                    </a:moveTo>
                    <a:cubicBezTo>
                      <a:pt x="1024" y="0"/>
                      <a:pt x="0" y="496"/>
                      <a:pt x="527" y="496"/>
                    </a:cubicBezTo>
                    <a:cubicBezTo>
                      <a:pt x="807" y="496"/>
                      <a:pt x="1830"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rot="-10594719">
                <a:off x="-219900" y="4883379"/>
                <a:ext cx="128336" cy="46406"/>
              </a:xfrm>
              <a:custGeom>
                <a:avLst/>
                <a:gdLst/>
                <a:ahLst/>
                <a:cxnLst/>
                <a:rect l="l" t="t" r="r" b="b"/>
                <a:pathLst>
                  <a:path w="2204" h="797" extrusionOk="0">
                    <a:moveTo>
                      <a:pt x="1893" y="0"/>
                    </a:moveTo>
                    <a:cubicBezTo>
                      <a:pt x="1750" y="0"/>
                      <a:pt x="1587" y="34"/>
                      <a:pt x="1521" y="51"/>
                    </a:cubicBezTo>
                    <a:lnTo>
                      <a:pt x="528" y="299"/>
                    </a:lnTo>
                    <a:cubicBezTo>
                      <a:pt x="404" y="361"/>
                      <a:pt x="1" y="485"/>
                      <a:pt x="32" y="671"/>
                    </a:cubicBezTo>
                    <a:cubicBezTo>
                      <a:pt x="46" y="768"/>
                      <a:pt x="151" y="797"/>
                      <a:pt x="272" y="797"/>
                    </a:cubicBezTo>
                    <a:cubicBezTo>
                      <a:pt x="423" y="797"/>
                      <a:pt x="600" y="751"/>
                      <a:pt x="652" y="733"/>
                    </a:cubicBezTo>
                    <a:lnTo>
                      <a:pt x="1645" y="485"/>
                    </a:lnTo>
                    <a:cubicBezTo>
                      <a:pt x="1769" y="454"/>
                      <a:pt x="2203" y="330"/>
                      <a:pt x="2141" y="113"/>
                    </a:cubicBezTo>
                    <a:cubicBezTo>
                      <a:pt x="2127" y="26"/>
                      <a:pt x="2018" y="0"/>
                      <a:pt x="1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rot="-10594719">
                <a:off x="-435485" y="4915741"/>
                <a:ext cx="135557" cy="51705"/>
              </a:xfrm>
              <a:custGeom>
                <a:avLst/>
                <a:gdLst/>
                <a:ahLst/>
                <a:cxnLst/>
                <a:rect l="l" t="t" r="r" b="b"/>
                <a:pathLst>
                  <a:path w="2328" h="888" extrusionOk="0">
                    <a:moveTo>
                      <a:pt x="743" y="1"/>
                    </a:moveTo>
                    <a:cubicBezTo>
                      <a:pt x="508" y="1"/>
                      <a:pt x="283" y="140"/>
                      <a:pt x="125" y="325"/>
                    </a:cubicBezTo>
                    <a:cubicBezTo>
                      <a:pt x="1" y="573"/>
                      <a:pt x="249" y="728"/>
                      <a:pt x="466" y="759"/>
                    </a:cubicBezTo>
                    <a:lnTo>
                      <a:pt x="1459" y="883"/>
                    </a:lnTo>
                    <a:cubicBezTo>
                      <a:pt x="1487" y="886"/>
                      <a:pt x="1516" y="888"/>
                      <a:pt x="1544" y="888"/>
                    </a:cubicBezTo>
                    <a:cubicBezTo>
                      <a:pt x="1794" y="888"/>
                      <a:pt x="2036" y="768"/>
                      <a:pt x="2203" y="573"/>
                    </a:cubicBezTo>
                    <a:cubicBezTo>
                      <a:pt x="2327" y="325"/>
                      <a:pt x="2079" y="170"/>
                      <a:pt x="1862" y="138"/>
                    </a:cubicBezTo>
                    <a:lnTo>
                      <a:pt x="870" y="14"/>
                    </a:lnTo>
                    <a:cubicBezTo>
                      <a:pt x="827" y="5"/>
                      <a:pt x="785" y="1"/>
                      <a:pt x="7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rot="-10594719">
                <a:off x="-367530" y="4751000"/>
                <a:ext cx="106617" cy="44776"/>
              </a:xfrm>
              <a:custGeom>
                <a:avLst/>
                <a:gdLst/>
                <a:ahLst/>
                <a:cxnLst/>
                <a:rect l="l" t="t" r="r" b="b"/>
                <a:pathLst>
                  <a:path w="1831" h="769" extrusionOk="0">
                    <a:moveTo>
                      <a:pt x="894" y="1"/>
                    </a:moveTo>
                    <a:cubicBezTo>
                      <a:pt x="693" y="1"/>
                      <a:pt x="501" y="59"/>
                      <a:pt x="342" y="149"/>
                    </a:cubicBezTo>
                    <a:cubicBezTo>
                      <a:pt x="187" y="242"/>
                      <a:pt x="1" y="398"/>
                      <a:pt x="218" y="491"/>
                    </a:cubicBezTo>
                    <a:lnTo>
                      <a:pt x="714" y="739"/>
                    </a:lnTo>
                    <a:cubicBezTo>
                      <a:pt x="793" y="758"/>
                      <a:pt x="874" y="769"/>
                      <a:pt x="957" y="769"/>
                    </a:cubicBezTo>
                    <a:cubicBezTo>
                      <a:pt x="1136" y="769"/>
                      <a:pt x="1320" y="721"/>
                      <a:pt x="1490" y="615"/>
                    </a:cubicBezTo>
                    <a:cubicBezTo>
                      <a:pt x="1614" y="553"/>
                      <a:pt x="1831" y="398"/>
                      <a:pt x="1614" y="273"/>
                    </a:cubicBezTo>
                    <a:lnTo>
                      <a:pt x="1117" y="25"/>
                    </a:lnTo>
                    <a:cubicBezTo>
                      <a:pt x="1043" y="9"/>
                      <a:pt x="968" y="1"/>
                      <a:pt x="8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rot="-10594719">
                <a:off x="-335072" y="4573098"/>
                <a:ext cx="84956" cy="40060"/>
              </a:xfrm>
              <a:custGeom>
                <a:avLst/>
                <a:gdLst/>
                <a:ahLst/>
                <a:cxnLst/>
                <a:rect l="l" t="t" r="r" b="b"/>
                <a:pathLst>
                  <a:path w="1459" h="688" extrusionOk="0">
                    <a:moveTo>
                      <a:pt x="807" y="0"/>
                    </a:moveTo>
                    <a:cubicBezTo>
                      <a:pt x="540" y="0"/>
                      <a:pt x="323" y="120"/>
                      <a:pt x="156" y="315"/>
                    </a:cubicBezTo>
                    <a:cubicBezTo>
                      <a:pt x="1" y="533"/>
                      <a:pt x="280" y="688"/>
                      <a:pt x="466" y="688"/>
                    </a:cubicBezTo>
                    <a:lnTo>
                      <a:pt x="590" y="688"/>
                    </a:lnTo>
                    <a:cubicBezTo>
                      <a:pt x="869" y="688"/>
                      <a:pt x="1117" y="595"/>
                      <a:pt x="1303" y="377"/>
                    </a:cubicBezTo>
                    <a:cubicBezTo>
                      <a:pt x="1459" y="129"/>
                      <a:pt x="1210" y="5"/>
                      <a:pt x="993"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rot="-10594719">
                <a:off x="-414983" y="4513806"/>
                <a:ext cx="77735" cy="47047"/>
              </a:xfrm>
              <a:custGeom>
                <a:avLst/>
                <a:gdLst/>
                <a:ahLst/>
                <a:cxnLst/>
                <a:rect l="l" t="t" r="r" b="b"/>
                <a:pathLst>
                  <a:path w="1335" h="808" extrusionOk="0">
                    <a:moveTo>
                      <a:pt x="652" y="1"/>
                    </a:moveTo>
                    <a:cubicBezTo>
                      <a:pt x="435" y="1"/>
                      <a:pt x="63" y="187"/>
                      <a:pt x="32" y="466"/>
                    </a:cubicBezTo>
                    <a:cubicBezTo>
                      <a:pt x="1" y="714"/>
                      <a:pt x="342" y="807"/>
                      <a:pt x="559" y="807"/>
                    </a:cubicBezTo>
                    <a:lnTo>
                      <a:pt x="683" y="807"/>
                    </a:lnTo>
                    <a:cubicBezTo>
                      <a:pt x="900" y="807"/>
                      <a:pt x="1272" y="621"/>
                      <a:pt x="1303" y="342"/>
                    </a:cubicBezTo>
                    <a:cubicBezTo>
                      <a:pt x="1334" y="94"/>
                      <a:pt x="993"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rot="-10594719">
                <a:off x="-638248" y="4580252"/>
                <a:ext cx="83500" cy="47862"/>
              </a:xfrm>
              <a:custGeom>
                <a:avLst/>
                <a:gdLst/>
                <a:ahLst/>
                <a:cxnLst/>
                <a:rect l="l" t="t" r="r" b="b"/>
                <a:pathLst>
                  <a:path w="1434" h="822" extrusionOk="0">
                    <a:moveTo>
                      <a:pt x="1017" y="0"/>
                    </a:moveTo>
                    <a:cubicBezTo>
                      <a:pt x="951" y="0"/>
                      <a:pt x="895" y="6"/>
                      <a:pt x="869" y="15"/>
                    </a:cubicBezTo>
                    <a:cubicBezTo>
                      <a:pt x="621" y="15"/>
                      <a:pt x="373" y="139"/>
                      <a:pt x="218" y="356"/>
                    </a:cubicBezTo>
                    <a:lnTo>
                      <a:pt x="94" y="604"/>
                    </a:lnTo>
                    <a:cubicBezTo>
                      <a:pt x="1" y="821"/>
                      <a:pt x="497" y="821"/>
                      <a:pt x="590" y="821"/>
                    </a:cubicBezTo>
                    <a:cubicBezTo>
                      <a:pt x="838" y="790"/>
                      <a:pt x="1087" y="666"/>
                      <a:pt x="1242" y="449"/>
                    </a:cubicBezTo>
                    <a:lnTo>
                      <a:pt x="1366" y="201"/>
                    </a:lnTo>
                    <a:cubicBezTo>
                      <a:pt x="1433" y="43"/>
                      <a:pt x="1190" y="0"/>
                      <a:pt x="10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rot="-10594719">
                <a:off x="-500255" y="4633121"/>
                <a:ext cx="108422" cy="58750"/>
              </a:xfrm>
              <a:custGeom>
                <a:avLst/>
                <a:gdLst/>
                <a:ahLst/>
                <a:cxnLst/>
                <a:rect l="l" t="t" r="r" b="b"/>
                <a:pathLst>
                  <a:path w="1862" h="1009" extrusionOk="0">
                    <a:moveTo>
                      <a:pt x="1326" y="0"/>
                    </a:moveTo>
                    <a:cubicBezTo>
                      <a:pt x="1187" y="0"/>
                      <a:pt x="1039" y="39"/>
                      <a:pt x="931" y="85"/>
                    </a:cubicBezTo>
                    <a:lnTo>
                      <a:pt x="434" y="333"/>
                    </a:lnTo>
                    <a:cubicBezTo>
                      <a:pt x="248" y="427"/>
                      <a:pt x="0" y="644"/>
                      <a:pt x="155" y="861"/>
                    </a:cubicBezTo>
                    <a:cubicBezTo>
                      <a:pt x="248" y="969"/>
                      <a:pt x="388" y="1008"/>
                      <a:pt x="531" y="1008"/>
                    </a:cubicBezTo>
                    <a:cubicBezTo>
                      <a:pt x="675" y="1008"/>
                      <a:pt x="822" y="969"/>
                      <a:pt x="931" y="923"/>
                    </a:cubicBezTo>
                    <a:lnTo>
                      <a:pt x="1427" y="675"/>
                    </a:lnTo>
                    <a:cubicBezTo>
                      <a:pt x="1582" y="582"/>
                      <a:pt x="1861" y="364"/>
                      <a:pt x="1675" y="147"/>
                    </a:cubicBezTo>
                    <a:cubicBezTo>
                      <a:pt x="1598" y="39"/>
                      <a:pt x="1466" y="0"/>
                      <a:pt x="1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rot="-10594719">
                <a:off x="-591684" y="4775174"/>
                <a:ext cx="79541" cy="47687"/>
              </a:xfrm>
              <a:custGeom>
                <a:avLst/>
                <a:gdLst/>
                <a:ahLst/>
                <a:cxnLst/>
                <a:rect l="l" t="t" r="r" b="b"/>
                <a:pathLst>
                  <a:path w="1366" h="819" extrusionOk="0">
                    <a:moveTo>
                      <a:pt x="909" y="1"/>
                    </a:moveTo>
                    <a:cubicBezTo>
                      <a:pt x="683" y="1"/>
                      <a:pt x="458" y="90"/>
                      <a:pt x="311" y="237"/>
                    </a:cubicBezTo>
                    <a:lnTo>
                      <a:pt x="186" y="361"/>
                    </a:lnTo>
                    <a:cubicBezTo>
                      <a:pt x="0" y="485"/>
                      <a:pt x="62" y="764"/>
                      <a:pt x="311" y="795"/>
                    </a:cubicBezTo>
                    <a:cubicBezTo>
                      <a:pt x="371" y="810"/>
                      <a:pt x="435" y="818"/>
                      <a:pt x="500" y="818"/>
                    </a:cubicBezTo>
                    <a:cubicBezTo>
                      <a:pt x="704" y="818"/>
                      <a:pt x="922" y="743"/>
                      <a:pt x="1086" y="578"/>
                    </a:cubicBezTo>
                    <a:lnTo>
                      <a:pt x="1210" y="454"/>
                    </a:lnTo>
                    <a:cubicBezTo>
                      <a:pt x="1365" y="330"/>
                      <a:pt x="1303" y="51"/>
                      <a:pt x="1086" y="20"/>
                    </a:cubicBezTo>
                    <a:cubicBezTo>
                      <a:pt x="1028" y="7"/>
                      <a:pt x="968" y="1"/>
                      <a:pt x="9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rot="-10594719">
                <a:off x="-638440" y="4931436"/>
                <a:ext cx="149997" cy="31035"/>
              </a:xfrm>
              <a:custGeom>
                <a:avLst/>
                <a:gdLst/>
                <a:ahLst/>
                <a:cxnLst/>
                <a:rect l="l" t="t" r="r" b="b"/>
                <a:pathLst>
                  <a:path w="2576" h="533" extrusionOk="0">
                    <a:moveTo>
                      <a:pt x="815" y="1"/>
                    </a:moveTo>
                    <a:cubicBezTo>
                      <a:pt x="570" y="1"/>
                      <a:pt x="351" y="118"/>
                      <a:pt x="156" y="285"/>
                    </a:cubicBezTo>
                    <a:cubicBezTo>
                      <a:pt x="1" y="502"/>
                      <a:pt x="280" y="533"/>
                      <a:pt x="435" y="533"/>
                    </a:cubicBezTo>
                    <a:lnTo>
                      <a:pt x="1676" y="533"/>
                    </a:lnTo>
                    <a:cubicBezTo>
                      <a:pt x="1955" y="533"/>
                      <a:pt x="2234" y="440"/>
                      <a:pt x="2452" y="253"/>
                    </a:cubicBezTo>
                    <a:cubicBezTo>
                      <a:pt x="2576" y="36"/>
                      <a:pt x="2296" y="5"/>
                      <a:pt x="2141" y="5"/>
                    </a:cubicBezTo>
                    <a:lnTo>
                      <a:pt x="901" y="5"/>
                    </a:lnTo>
                    <a:cubicBezTo>
                      <a:pt x="872" y="2"/>
                      <a:pt x="843" y="1"/>
                      <a:pt x="8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rot="-10594719">
                <a:off x="-799362" y="4868291"/>
                <a:ext cx="115642" cy="30802"/>
              </a:xfrm>
              <a:custGeom>
                <a:avLst/>
                <a:gdLst/>
                <a:ahLst/>
                <a:cxnLst/>
                <a:rect l="l" t="t" r="r" b="b"/>
                <a:pathLst>
                  <a:path w="1986" h="529" extrusionOk="0">
                    <a:moveTo>
                      <a:pt x="1241" y="1"/>
                    </a:moveTo>
                    <a:cubicBezTo>
                      <a:pt x="869" y="1"/>
                      <a:pt x="0" y="528"/>
                      <a:pt x="776" y="528"/>
                    </a:cubicBezTo>
                    <a:cubicBezTo>
                      <a:pt x="1117" y="528"/>
                      <a:pt x="1985" y="1"/>
                      <a:pt x="1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rot="-10594719">
                <a:off x="-732763" y="4721604"/>
                <a:ext cx="113022" cy="51472"/>
              </a:xfrm>
              <a:custGeom>
                <a:avLst/>
                <a:gdLst/>
                <a:ahLst/>
                <a:cxnLst/>
                <a:rect l="l" t="t" r="r" b="b"/>
                <a:pathLst>
                  <a:path w="1941" h="884" extrusionOk="0">
                    <a:moveTo>
                      <a:pt x="1487" y="0"/>
                    </a:moveTo>
                    <a:cubicBezTo>
                      <a:pt x="1452" y="0"/>
                      <a:pt x="1420" y="3"/>
                      <a:pt x="1391" y="7"/>
                    </a:cubicBezTo>
                    <a:lnTo>
                      <a:pt x="647" y="131"/>
                    </a:lnTo>
                    <a:cubicBezTo>
                      <a:pt x="399" y="162"/>
                      <a:pt x="58" y="286"/>
                      <a:pt x="27" y="566"/>
                    </a:cubicBezTo>
                    <a:cubicBezTo>
                      <a:pt x="0" y="803"/>
                      <a:pt x="242" y="883"/>
                      <a:pt x="429" y="883"/>
                    </a:cubicBezTo>
                    <a:cubicBezTo>
                      <a:pt x="463" y="883"/>
                      <a:pt x="495" y="881"/>
                      <a:pt x="523" y="876"/>
                    </a:cubicBezTo>
                    <a:lnTo>
                      <a:pt x="1267" y="752"/>
                    </a:lnTo>
                    <a:cubicBezTo>
                      <a:pt x="1515" y="721"/>
                      <a:pt x="1857" y="597"/>
                      <a:pt x="1888" y="317"/>
                    </a:cubicBezTo>
                    <a:cubicBezTo>
                      <a:pt x="1940" y="81"/>
                      <a:pt x="1680" y="0"/>
                      <a:pt x="1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rot="-10594719">
                <a:off x="-778463" y="4637919"/>
                <a:ext cx="113837" cy="34354"/>
              </a:xfrm>
              <a:custGeom>
                <a:avLst/>
                <a:gdLst/>
                <a:ahLst/>
                <a:cxnLst/>
                <a:rect l="l" t="t" r="r" b="b"/>
                <a:pathLst>
                  <a:path w="1955" h="590" extrusionOk="0">
                    <a:moveTo>
                      <a:pt x="1179" y="0"/>
                    </a:moveTo>
                    <a:cubicBezTo>
                      <a:pt x="807" y="0"/>
                      <a:pt x="0" y="590"/>
                      <a:pt x="745" y="590"/>
                    </a:cubicBezTo>
                    <a:cubicBezTo>
                      <a:pt x="1117" y="590"/>
                      <a:pt x="1954" y="0"/>
                      <a:pt x="1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2" name="Google Shape;122;p2"/>
          <p:cNvSpPr/>
          <p:nvPr/>
        </p:nvSpPr>
        <p:spPr>
          <a:xfrm>
            <a:off x="2704413" y="823175"/>
            <a:ext cx="378599" cy="316724"/>
          </a:xfrm>
          <a:custGeom>
            <a:avLst/>
            <a:gdLst/>
            <a:ahLst/>
            <a:cxnLst/>
            <a:rect l="l" t="t" r="r" b="b"/>
            <a:pathLst>
              <a:path w="11540" h="9654" extrusionOk="0">
                <a:moveTo>
                  <a:pt x="5412" y="1"/>
                </a:moveTo>
                <a:cubicBezTo>
                  <a:pt x="4719" y="1"/>
                  <a:pt x="4023" y="114"/>
                  <a:pt x="3350" y="345"/>
                </a:cubicBezTo>
                <a:lnTo>
                  <a:pt x="3695" y="271"/>
                </a:lnTo>
                <a:lnTo>
                  <a:pt x="3695" y="271"/>
                </a:lnTo>
                <a:cubicBezTo>
                  <a:pt x="2234" y="700"/>
                  <a:pt x="929" y="1718"/>
                  <a:pt x="404" y="3137"/>
                </a:cubicBezTo>
                <a:cubicBezTo>
                  <a:pt x="0" y="4316"/>
                  <a:pt x="93" y="5619"/>
                  <a:pt x="683" y="6704"/>
                </a:cubicBezTo>
                <a:cubicBezTo>
                  <a:pt x="1272" y="7790"/>
                  <a:pt x="2234" y="8628"/>
                  <a:pt x="3350" y="9124"/>
                </a:cubicBezTo>
                <a:cubicBezTo>
                  <a:pt x="4141" y="9475"/>
                  <a:pt x="5003" y="9654"/>
                  <a:pt x="5855" y="9654"/>
                </a:cubicBezTo>
                <a:cubicBezTo>
                  <a:pt x="7110" y="9654"/>
                  <a:pt x="8346" y="9267"/>
                  <a:pt x="9306" y="8472"/>
                </a:cubicBezTo>
                <a:cubicBezTo>
                  <a:pt x="10950" y="7139"/>
                  <a:pt x="11540" y="4595"/>
                  <a:pt x="10516" y="2765"/>
                </a:cubicBezTo>
                <a:cubicBezTo>
                  <a:pt x="10175" y="2207"/>
                  <a:pt x="9740" y="1679"/>
                  <a:pt x="9213" y="1276"/>
                </a:cubicBezTo>
                <a:cubicBezTo>
                  <a:pt x="8105" y="435"/>
                  <a:pt x="6766" y="1"/>
                  <a:pt x="54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374525" y="3965675"/>
            <a:ext cx="288500" cy="241875"/>
          </a:xfrm>
          <a:custGeom>
            <a:avLst/>
            <a:gdLst/>
            <a:ahLst/>
            <a:cxnLst/>
            <a:rect l="l" t="t" r="r" b="b"/>
            <a:pathLst>
              <a:path w="11540" h="9675" extrusionOk="0">
                <a:moveTo>
                  <a:pt x="5370" y="0"/>
                </a:moveTo>
                <a:cubicBezTo>
                  <a:pt x="4691" y="0"/>
                  <a:pt x="4009" y="111"/>
                  <a:pt x="3350" y="337"/>
                </a:cubicBezTo>
                <a:lnTo>
                  <a:pt x="3885" y="225"/>
                </a:lnTo>
                <a:lnTo>
                  <a:pt x="3885" y="225"/>
                </a:lnTo>
                <a:cubicBezTo>
                  <a:pt x="2335" y="639"/>
                  <a:pt x="949" y="1659"/>
                  <a:pt x="404" y="3160"/>
                </a:cubicBezTo>
                <a:cubicBezTo>
                  <a:pt x="0" y="4308"/>
                  <a:pt x="93" y="5610"/>
                  <a:pt x="683" y="6696"/>
                </a:cubicBezTo>
                <a:cubicBezTo>
                  <a:pt x="1303" y="7782"/>
                  <a:pt x="2234" y="8650"/>
                  <a:pt x="3350" y="9147"/>
                </a:cubicBezTo>
                <a:cubicBezTo>
                  <a:pt x="4136" y="9496"/>
                  <a:pt x="4993" y="9675"/>
                  <a:pt x="5843" y="9675"/>
                </a:cubicBezTo>
                <a:cubicBezTo>
                  <a:pt x="7106" y="9675"/>
                  <a:pt x="8354" y="9280"/>
                  <a:pt x="9337" y="8464"/>
                </a:cubicBezTo>
                <a:cubicBezTo>
                  <a:pt x="10950" y="7130"/>
                  <a:pt x="11540" y="4587"/>
                  <a:pt x="10516" y="2788"/>
                </a:cubicBezTo>
                <a:cubicBezTo>
                  <a:pt x="10175" y="2198"/>
                  <a:pt x="9740" y="1702"/>
                  <a:pt x="9213" y="1299"/>
                </a:cubicBezTo>
                <a:cubicBezTo>
                  <a:pt x="8094" y="449"/>
                  <a:pt x="6738" y="0"/>
                  <a:pt x="5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124;p2"/>
          <p:cNvGrpSpPr/>
          <p:nvPr/>
        </p:nvGrpSpPr>
        <p:grpSpPr>
          <a:xfrm rot="1244207">
            <a:off x="-372671" y="3628390"/>
            <a:ext cx="2662557" cy="2828651"/>
            <a:chOff x="4159600" y="887163"/>
            <a:chExt cx="1265600" cy="1344550"/>
          </a:xfrm>
        </p:grpSpPr>
        <p:sp>
          <p:nvSpPr>
            <p:cNvPr id="125" name="Google Shape;125;p2"/>
            <p:cNvSpPr/>
            <p:nvPr/>
          </p:nvSpPr>
          <p:spPr>
            <a:xfrm>
              <a:off x="4159600" y="887163"/>
              <a:ext cx="1265600" cy="1344550"/>
            </a:xfrm>
            <a:custGeom>
              <a:avLst/>
              <a:gdLst/>
              <a:ahLst/>
              <a:cxnLst/>
              <a:rect l="l" t="t" r="r" b="b"/>
              <a:pathLst>
                <a:path w="50624" h="53782" extrusionOk="0">
                  <a:moveTo>
                    <a:pt x="24646" y="1"/>
                  </a:moveTo>
                  <a:cubicBezTo>
                    <a:pt x="24468" y="1"/>
                    <a:pt x="24287" y="13"/>
                    <a:pt x="24102" y="38"/>
                  </a:cubicBezTo>
                  <a:cubicBezTo>
                    <a:pt x="22706" y="224"/>
                    <a:pt x="21528" y="1123"/>
                    <a:pt x="20628" y="2178"/>
                  </a:cubicBezTo>
                  <a:cubicBezTo>
                    <a:pt x="17681" y="5714"/>
                    <a:pt x="17867" y="11391"/>
                    <a:pt x="21000" y="14741"/>
                  </a:cubicBezTo>
                  <a:cubicBezTo>
                    <a:pt x="22086" y="15857"/>
                    <a:pt x="23575" y="17067"/>
                    <a:pt x="23296" y="18618"/>
                  </a:cubicBezTo>
                  <a:cubicBezTo>
                    <a:pt x="23075" y="19846"/>
                    <a:pt x="21785" y="20490"/>
                    <a:pt x="20503" y="20490"/>
                  </a:cubicBezTo>
                  <a:cubicBezTo>
                    <a:pt x="20165" y="20490"/>
                    <a:pt x="19828" y="20446"/>
                    <a:pt x="19511" y="20355"/>
                  </a:cubicBezTo>
                  <a:cubicBezTo>
                    <a:pt x="18022" y="19952"/>
                    <a:pt x="16813" y="18866"/>
                    <a:pt x="15417" y="18091"/>
                  </a:cubicBezTo>
                  <a:cubicBezTo>
                    <a:pt x="13952" y="17299"/>
                    <a:pt x="12329" y="16903"/>
                    <a:pt x="10707" y="16903"/>
                  </a:cubicBezTo>
                  <a:cubicBezTo>
                    <a:pt x="8963" y="16903"/>
                    <a:pt x="7220" y="17361"/>
                    <a:pt x="5677" y="18277"/>
                  </a:cubicBezTo>
                  <a:cubicBezTo>
                    <a:pt x="5025" y="18649"/>
                    <a:pt x="4374" y="19176"/>
                    <a:pt x="4250" y="19921"/>
                  </a:cubicBezTo>
                  <a:cubicBezTo>
                    <a:pt x="4219" y="20479"/>
                    <a:pt x="4343" y="21007"/>
                    <a:pt x="4622" y="21472"/>
                  </a:cubicBezTo>
                  <a:cubicBezTo>
                    <a:pt x="6607" y="25504"/>
                    <a:pt x="10981" y="27893"/>
                    <a:pt x="15386" y="28730"/>
                  </a:cubicBezTo>
                  <a:cubicBezTo>
                    <a:pt x="16906" y="29009"/>
                    <a:pt x="18519" y="29196"/>
                    <a:pt x="19822" y="30064"/>
                  </a:cubicBezTo>
                  <a:cubicBezTo>
                    <a:pt x="21093" y="30933"/>
                    <a:pt x="21869" y="32825"/>
                    <a:pt x="20876" y="34066"/>
                  </a:cubicBezTo>
                  <a:cubicBezTo>
                    <a:pt x="20283" y="34807"/>
                    <a:pt x="19277" y="35036"/>
                    <a:pt x="18281" y="35036"/>
                  </a:cubicBezTo>
                  <a:cubicBezTo>
                    <a:pt x="18026" y="35036"/>
                    <a:pt x="17772" y="35021"/>
                    <a:pt x="17526" y="34996"/>
                  </a:cubicBezTo>
                  <a:cubicBezTo>
                    <a:pt x="14083" y="34655"/>
                    <a:pt x="10826" y="33166"/>
                    <a:pt x="7383" y="33135"/>
                  </a:cubicBezTo>
                  <a:cubicBezTo>
                    <a:pt x="3940" y="33135"/>
                    <a:pt x="0" y="35492"/>
                    <a:pt x="217" y="38936"/>
                  </a:cubicBezTo>
                  <a:cubicBezTo>
                    <a:pt x="404" y="42069"/>
                    <a:pt x="3909" y="43961"/>
                    <a:pt x="7011" y="44302"/>
                  </a:cubicBezTo>
                  <a:cubicBezTo>
                    <a:pt x="10144" y="44643"/>
                    <a:pt x="13432" y="44085"/>
                    <a:pt x="16409" y="45108"/>
                  </a:cubicBezTo>
                  <a:cubicBezTo>
                    <a:pt x="19387" y="46163"/>
                    <a:pt x="21838" y="49823"/>
                    <a:pt x="20039" y="52429"/>
                  </a:cubicBezTo>
                  <a:cubicBezTo>
                    <a:pt x="20039" y="52429"/>
                    <a:pt x="20984" y="53782"/>
                    <a:pt x="23076" y="53782"/>
                  </a:cubicBezTo>
                  <a:cubicBezTo>
                    <a:pt x="23870" y="53782"/>
                    <a:pt x="24828" y="53587"/>
                    <a:pt x="25963" y="53049"/>
                  </a:cubicBezTo>
                  <a:cubicBezTo>
                    <a:pt x="29329" y="51475"/>
                    <a:pt x="26087" y="44984"/>
                    <a:pt x="29757" y="44984"/>
                  </a:cubicBezTo>
                  <a:cubicBezTo>
                    <a:pt x="29775" y="44984"/>
                    <a:pt x="29792" y="44984"/>
                    <a:pt x="29810" y="44984"/>
                  </a:cubicBezTo>
                  <a:cubicBezTo>
                    <a:pt x="30958" y="44984"/>
                    <a:pt x="32105" y="45419"/>
                    <a:pt x="33222" y="45698"/>
                  </a:cubicBezTo>
                  <a:cubicBezTo>
                    <a:pt x="34398" y="46006"/>
                    <a:pt x="35607" y="46153"/>
                    <a:pt x="36817" y="46153"/>
                  </a:cubicBezTo>
                  <a:cubicBezTo>
                    <a:pt x="41703" y="46153"/>
                    <a:pt x="46605" y="43745"/>
                    <a:pt x="49414" y="39742"/>
                  </a:cubicBezTo>
                  <a:cubicBezTo>
                    <a:pt x="50065" y="38843"/>
                    <a:pt x="50624" y="37757"/>
                    <a:pt x="50469" y="36640"/>
                  </a:cubicBezTo>
                  <a:cubicBezTo>
                    <a:pt x="50252" y="35027"/>
                    <a:pt x="48483" y="34004"/>
                    <a:pt x="46839" y="33973"/>
                  </a:cubicBezTo>
                  <a:cubicBezTo>
                    <a:pt x="46804" y="33972"/>
                    <a:pt x="46769" y="33972"/>
                    <a:pt x="46734" y="33972"/>
                  </a:cubicBezTo>
                  <a:cubicBezTo>
                    <a:pt x="45100" y="33972"/>
                    <a:pt x="43612" y="34669"/>
                    <a:pt x="42125" y="35337"/>
                  </a:cubicBezTo>
                  <a:cubicBezTo>
                    <a:pt x="40127" y="36196"/>
                    <a:pt x="37937" y="36981"/>
                    <a:pt x="35810" y="36981"/>
                  </a:cubicBezTo>
                  <a:cubicBezTo>
                    <a:pt x="34865" y="36981"/>
                    <a:pt x="33933" y="36826"/>
                    <a:pt x="33036" y="36454"/>
                  </a:cubicBezTo>
                  <a:cubicBezTo>
                    <a:pt x="30151" y="35275"/>
                    <a:pt x="28724" y="30747"/>
                    <a:pt x="31330" y="28978"/>
                  </a:cubicBezTo>
                  <a:cubicBezTo>
                    <a:pt x="32167" y="28420"/>
                    <a:pt x="33222" y="28265"/>
                    <a:pt x="34215" y="28079"/>
                  </a:cubicBezTo>
                  <a:cubicBezTo>
                    <a:pt x="36944" y="27645"/>
                    <a:pt x="39736" y="26962"/>
                    <a:pt x="41938" y="25256"/>
                  </a:cubicBezTo>
                  <a:cubicBezTo>
                    <a:pt x="44110" y="23581"/>
                    <a:pt x="45537" y="20634"/>
                    <a:pt x="44761" y="17998"/>
                  </a:cubicBezTo>
                  <a:cubicBezTo>
                    <a:pt x="44175" y="16083"/>
                    <a:pt x="42149" y="14691"/>
                    <a:pt x="40229" y="14691"/>
                  </a:cubicBezTo>
                  <a:cubicBezTo>
                    <a:pt x="39505" y="14691"/>
                    <a:pt x="38796" y="14889"/>
                    <a:pt x="38185" y="15330"/>
                  </a:cubicBezTo>
                  <a:cubicBezTo>
                    <a:pt x="35808" y="17113"/>
                    <a:pt x="35224" y="21685"/>
                    <a:pt x="32480" y="21685"/>
                  </a:cubicBezTo>
                  <a:cubicBezTo>
                    <a:pt x="32359" y="21685"/>
                    <a:pt x="32235" y="21676"/>
                    <a:pt x="32105" y="21658"/>
                  </a:cubicBezTo>
                  <a:cubicBezTo>
                    <a:pt x="30864" y="21472"/>
                    <a:pt x="29996" y="20293"/>
                    <a:pt x="29562" y="19083"/>
                  </a:cubicBezTo>
                  <a:cubicBezTo>
                    <a:pt x="28321" y="15547"/>
                    <a:pt x="29748" y="11701"/>
                    <a:pt x="29934" y="7947"/>
                  </a:cubicBezTo>
                  <a:cubicBezTo>
                    <a:pt x="30140" y="4380"/>
                    <a:pt x="28049" y="1"/>
                    <a:pt x="24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4735775" y="978038"/>
              <a:ext cx="48875" cy="17100"/>
            </a:xfrm>
            <a:custGeom>
              <a:avLst/>
              <a:gdLst/>
              <a:ahLst/>
              <a:cxnLst/>
              <a:rect l="l" t="t" r="r" b="b"/>
              <a:pathLst>
                <a:path w="1955" h="684" extrusionOk="0">
                  <a:moveTo>
                    <a:pt x="1179" y="1"/>
                  </a:moveTo>
                  <a:cubicBezTo>
                    <a:pt x="745" y="1"/>
                    <a:pt x="1" y="683"/>
                    <a:pt x="776" y="683"/>
                  </a:cubicBezTo>
                  <a:cubicBezTo>
                    <a:pt x="1210" y="683"/>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4695450" y="1026888"/>
              <a:ext cx="48875" cy="14000"/>
            </a:xfrm>
            <a:custGeom>
              <a:avLst/>
              <a:gdLst/>
              <a:ahLst/>
              <a:cxnLst/>
              <a:rect l="l" t="t" r="r" b="b"/>
              <a:pathLst>
                <a:path w="1955" h="560" extrusionOk="0">
                  <a:moveTo>
                    <a:pt x="1210" y="1"/>
                  </a:moveTo>
                  <a:cubicBezTo>
                    <a:pt x="838" y="1"/>
                    <a:pt x="1" y="559"/>
                    <a:pt x="745" y="559"/>
                  </a:cubicBezTo>
                  <a:cubicBezTo>
                    <a:pt x="1117" y="559"/>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4665975" y="1081963"/>
              <a:ext cx="47350" cy="18625"/>
            </a:xfrm>
            <a:custGeom>
              <a:avLst/>
              <a:gdLst/>
              <a:ahLst/>
              <a:cxnLst/>
              <a:rect l="l" t="t" r="r" b="b"/>
              <a:pathLst>
                <a:path w="1894" h="745" extrusionOk="0">
                  <a:moveTo>
                    <a:pt x="1149" y="0"/>
                  </a:moveTo>
                  <a:cubicBezTo>
                    <a:pt x="652" y="0"/>
                    <a:pt x="1" y="745"/>
                    <a:pt x="745" y="745"/>
                  </a:cubicBezTo>
                  <a:cubicBezTo>
                    <a:pt x="1242" y="745"/>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4713300" y="1136238"/>
              <a:ext cx="47325" cy="17100"/>
            </a:xfrm>
            <a:custGeom>
              <a:avLst/>
              <a:gdLst/>
              <a:ahLst/>
              <a:cxnLst/>
              <a:rect l="l" t="t" r="r" b="b"/>
              <a:pathLst>
                <a:path w="1893" h="684" extrusionOk="0">
                  <a:moveTo>
                    <a:pt x="1148" y="1"/>
                  </a:moveTo>
                  <a:cubicBezTo>
                    <a:pt x="682" y="1"/>
                    <a:pt x="0" y="683"/>
                    <a:pt x="714" y="683"/>
                  </a:cubicBezTo>
                  <a:cubicBezTo>
                    <a:pt x="1179" y="683"/>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4745850" y="1218438"/>
              <a:ext cx="48900" cy="14775"/>
            </a:xfrm>
            <a:custGeom>
              <a:avLst/>
              <a:gdLst/>
              <a:ahLst/>
              <a:cxnLst/>
              <a:rect l="l" t="t" r="r" b="b"/>
              <a:pathLst>
                <a:path w="1956" h="591" extrusionOk="0">
                  <a:moveTo>
                    <a:pt x="1211" y="1"/>
                  </a:moveTo>
                  <a:cubicBezTo>
                    <a:pt x="807" y="1"/>
                    <a:pt x="1" y="590"/>
                    <a:pt x="745" y="590"/>
                  </a:cubicBezTo>
                  <a:cubicBezTo>
                    <a:pt x="1149" y="590"/>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4675300" y="1188963"/>
              <a:ext cx="48875" cy="13225"/>
            </a:xfrm>
            <a:custGeom>
              <a:avLst/>
              <a:gdLst/>
              <a:ahLst/>
              <a:cxnLst/>
              <a:rect l="l" t="t" r="r" b="b"/>
              <a:pathLst>
                <a:path w="1955" h="529" extrusionOk="0">
                  <a:moveTo>
                    <a:pt x="1210" y="1"/>
                  </a:moveTo>
                  <a:cubicBezTo>
                    <a:pt x="838" y="1"/>
                    <a:pt x="0" y="528"/>
                    <a:pt x="745" y="528"/>
                  </a:cubicBezTo>
                  <a:cubicBezTo>
                    <a:pt x="1117" y="528"/>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4790050" y="1182613"/>
              <a:ext cx="27950" cy="15700"/>
            </a:xfrm>
            <a:custGeom>
              <a:avLst/>
              <a:gdLst/>
              <a:ahLst/>
              <a:cxnLst/>
              <a:rect l="l" t="t" r="r" b="b"/>
              <a:pathLst>
                <a:path w="1118" h="628" extrusionOk="0">
                  <a:moveTo>
                    <a:pt x="859" y="1"/>
                  </a:moveTo>
                  <a:cubicBezTo>
                    <a:pt x="530" y="1"/>
                    <a:pt x="1" y="154"/>
                    <a:pt x="1" y="410"/>
                  </a:cubicBezTo>
                  <a:lnTo>
                    <a:pt x="1" y="534"/>
                  </a:lnTo>
                  <a:cubicBezTo>
                    <a:pt x="1" y="598"/>
                    <a:pt x="99" y="627"/>
                    <a:pt x="237" y="627"/>
                  </a:cubicBezTo>
                  <a:cubicBezTo>
                    <a:pt x="565" y="627"/>
                    <a:pt x="1118" y="464"/>
                    <a:pt x="1118" y="224"/>
                  </a:cubicBezTo>
                  <a:lnTo>
                    <a:pt x="1118" y="100"/>
                  </a:lnTo>
                  <a:cubicBezTo>
                    <a:pt x="1118" y="32"/>
                    <a:pt x="1009" y="1"/>
                    <a:pt x="8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4759825" y="1112213"/>
              <a:ext cx="48100" cy="17850"/>
            </a:xfrm>
            <a:custGeom>
              <a:avLst/>
              <a:gdLst/>
              <a:ahLst/>
              <a:cxnLst/>
              <a:rect l="l" t="t" r="r" b="b"/>
              <a:pathLst>
                <a:path w="1924" h="714" extrusionOk="0">
                  <a:moveTo>
                    <a:pt x="1179" y="0"/>
                  </a:moveTo>
                  <a:cubicBezTo>
                    <a:pt x="683" y="0"/>
                    <a:pt x="0" y="714"/>
                    <a:pt x="745" y="714"/>
                  </a:cubicBezTo>
                  <a:cubicBezTo>
                    <a:pt x="1241" y="714"/>
                    <a:pt x="1923"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4745850" y="1033113"/>
              <a:ext cx="48900" cy="14750"/>
            </a:xfrm>
            <a:custGeom>
              <a:avLst/>
              <a:gdLst/>
              <a:ahLst/>
              <a:cxnLst/>
              <a:rect l="l" t="t" r="r" b="b"/>
              <a:pathLst>
                <a:path w="1956" h="590" extrusionOk="0">
                  <a:moveTo>
                    <a:pt x="1211" y="0"/>
                  </a:moveTo>
                  <a:cubicBezTo>
                    <a:pt x="807" y="0"/>
                    <a:pt x="1" y="590"/>
                    <a:pt x="745"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4835825" y="1085838"/>
              <a:ext cx="44225" cy="10875"/>
            </a:xfrm>
            <a:custGeom>
              <a:avLst/>
              <a:gdLst/>
              <a:ahLst/>
              <a:cxnLst/>
              <a:rect l="l" t="t" r="r" b="b"/>
              <a:pathLst>
                <a:path w="1769" h="435" extrusionOk="0">
                  <a:moveTo>
                    <a:pt x="1241" y="0"/>
                  </a:moveTo>
                  <a:cubicBezTo>
                    <a:pt x="1024" y="0"/>
                    <a:pt x="0" y="435"/>
                    <a:pt x="527" y="435"/>
                  </a:cubicBezTo>
                  <a:cubicBezTo>
                    <a:pt x="745" y="435"/>
                    <a:pt x="1768"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4823400" y="1141663"/>
              <a:ext cx="48900" cy="13225"/>
            </a:xfrm>
            <a:custGeom>
              <a:avLst/>
              <a:gdLst/>
              <a:ahLst/>
              <a:cxnLst/>
              <a:rect l="l" t="t" r="r" b="b"/>
              <a:pathLst>
                <a:path w="1956" h="529" extrusionOk="0">
                  <a:moveTo>
                    <a:pt x="1211" y="1"/>
                  </a:moveTo>
                  <a:cubicBezTo>
                    <a:pt x="869" y="1"/>
                    <a:pt x="1" y="528"/>
                    <a:pt x="745" y="528"/>
                  </a:cubicBezTo>
                  <a:cubicBezTo>
                    <a:pt x="1086" y="528"/>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4817200" y="1019913"/>
              <a:ext cx="41125" cy="20975"/>
            </a:xfrm>
            <a:custGeom>
              <a:avLst/>
              <a:gdLst/>
              <a:ahLst/>
              <a:cxnLst/>
              <a:rect l="l" t="t" r="r" b="b"/>
              <a:pathLst>
                <a:path w="1645" h="839" extrusionOk="0">
                  <a:moveTo>
                    <a:pt x="869" y="1"/>
                  </a:moveTo>
                  <a:cubicBezTo>
                    <a:pt x="218" y="1"/>
                    <a:pt x="1" y="838"/>
                    <a:pt x="776" y="838"/>
                  </a:cubicBezTo>
                  <a:cubicBezTo>
                    <a:pt x="1428"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4793950" y="941588"/>
              <a:ext cx="39575" cy="22525"/>
            </a:xfrm>
            <a:custGeom>
              <a:avLst/>
              <a:gdLst/>
              <a:ahLst/>
              <a:cxnLst/>
              <a:rect l="l" t="t" r="r" b="b"/>
              <a:pathLst>
                <a:path w="1583" h="901" extrusionOk="0">
                  <a:moveTo>
                    <a:pt x="838" y="1"/>
                  </a:moveTo>
                  <a:cubicBezTo>
                    <a:pt x="186" y="1"/>
                    <a:pt x="0" y="900"/>
                    <a:pt x="745" y="900"/>
                  </a:cubicBezTo>
                  <a:cubicBezTo>
                    <a:pt x="1427" y="900"/>
                    <a:pt x="1582"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4736550" y="933063"/>
              <a:ext cx="48100" cy="19425"/>
            </a:xfrm>
            <a:custGeom>
              <a:avLst/>
              <a:gdLst/>
              <a:ahLst/>
              <a:cxnLst/>
              <a:rect l="l" t="t" r="r" b="b"/>
              <a:pathLst>
                <a:path w="1924" h="777" extrusionOk="0">
                  <a:moveTo>
                    <a:pt x="1148" y="1"/>
                  </a:moveTo>
                  <a:cubicBezTo>
                    <a:pt x="652" y="1"/>
                    <a:pt x="1" y="776"/>
                    <a:pt x="745" y="776"/>
                  </a:cubicBezTo>
                  <a:cubicBezTo>
                    <a:pt x="1241" y="776"/>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4797050" y="1301413"/>
              <a:ext cx="48100" cy="17100"/>
            </a:xfrm>
            <a:custGeom>
              <a:avLst/>
              <a:gdLst/>
              <a:ahLst/>
              <a:cxnLst/>
              <a:rect l="l" t="t" r="r" b="b"/>
              <a:pathLst>
                <a:path w="1924" h="684" extrusionOk="0">
                  <a:moveTo>
                    <a:pt x="1179" y="1"/>
                  </a:moveTo>
                  <a:cubicBezTo>
                    <a:pt x="714" y="1"/>
                    <a:pt x="0" y="683"/>
                    <a:pt x="745" y="683"/>
                  </a:cubicBezTo>
                  <a:cubicBezTo>
                    <a:pt x="1210" y="683"/>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4773000" y="1385938"/>
              <a:ext cx="48875" cy="16325"/>
            </a:xfrm>
            <a:custGeom>
              <a:avLst/>
              <a:gdLst/>
              <a:ahLst/>
              <a:cxnLst/>
              <a:rect l="l" t="t" r="r" b="b"/>
              <a:pathLst>
                <a:path w="1955" h="653" extrusionOk="0">
                  <a:moveTo>
                    <a:pt x="1179" y="1"/>
                  </a:moveTo>
                  <a:cubicBezTo>
                    <a:pt x="776" y="1"/>
                    <a:pt x="1" y="652"/>
                    <a:pt x="745" y="652"/>
                  </a:cubicBezTo>
                  <a:cubicBezTo>
                    <a:pt x="1179" y="652"/>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4849000" y="1418513"/>
              <a:ext cx="45000" cy="11650"/>
            </a:xfrm>
            <a:custGeom>
              <a:avLst/>
              <a:gdLst/>
              <a:ahLst/>
              <a:cxnLst/>
              <a:rect l="l" t="t" r="r" b="b"/>
              <a:pathLst>
                <a:path w="1800" h="466" extrusionOk="0">
                  <a:moveTo>
                    <a:pt x="1272" y="1"/>
                  </a:moveTo>
                  <a:cubicBezTo>
                    <a:pt x="1024" y="1"/>
                    <a:pt x="0" y="466"/>
                    <a:pt x="528" y="466"/>
                  </a:cubicBezTo>
                  <a:cubicBezTo>
                    <a:pt x="776" y="466"/>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4797050" y="1462713"/>
              <a:ext cx="48100" cy="17875"/>
            </a:xfrm>
            <a:custGeom>
              <a:avLst/>
              <a:gdLst/>
              <a:ahLst/>
              <a:cxnLst/>
              <a:rect l="l" t="t" r="r" b="b"/>
              <a:pathLst>
                <a:path w="1924" h="715" extrusionOk="0">
                  <a:moveTo>
                    <a:pt x="1148" y="1"/>
                  </a:moveTo>
                  <a:cubicBezTo>
                    <a:pt x="683" y="1"/>
                    <a:pt x="0" y="714"/>
                    <a:pt x="745" y="714"/>
                  </a:cubicBezTo>
                  <a:cubicBezTo>
                    <a:pt x="1241" y="714"/>
                    <a:pt x="192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4666750" y="1428588"/>
              <a:ext cx="45800" cy="11675"/>
            </a:xfrm>
            <a:custGeom>
              <a:avLst/>
              <a:gdLst/>
              <a:ahLst/>
              <a:cxnLst/>
              <a:rect l="l" t="t" r="r" b="b"/>
              <a:pathLst>
                <a:path w="1832" h="467" extrusionOk="0">
                  <a:moveTo>
                    <a:pt x="1273" y="1"/>
                  </a:moveTo>
                  <a:cubicBezTo>
                    <a:pt x="1056"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4605500" y="1475138"/>
              <a:ext cx="40350" cy="20175"/>
            </a:xfrm>
            <a:custGeom>
              <a:avLst/>
              <a:gdLst/>
              <a:ahLst/>
              <a:cxnLst/>
              <a:rect l="l" t="t" r="r" b="b"/>
              <a:pathLst>
                <a:path w="1614" h="807" extrusionOk="0">
                  <a:moveTo>
                    <a:pt x="869" y="0"/>
                  </a:moveTo>
                  <a:cubicBezTo>
                    <a:pt x="218" y="0"/>
                    <a:pt x="0" y="807"/>
                    <a:pt x="745" y="807"/>
                  </a:cubicBezTo>
                  <a:cubicBezTo>
                    <a:pt x="1396" y="807"/>
                    <a:pt x="1613"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4523300" y="1526313"/>
              <a:ext cx="49650" cy="12425"/>
            </a:xfrm>
            <a:custGeom>
              <a:avLst/>
              <a:gdLst/>
              <a:ahLst/>
              <a:cxnLst/>
              <a:rect l="l" t="t" r="r" b="b"/>
              <a:pathLst>
                <a:path w="1986" h="497" extrusionOk="0">
                  <a:moveTo>
                    <a:pt x="1241" y="0"/>
                  </a:moveTo>
                  <a:cubicBezTo>
                    <a:pt x="900" y="0"/>
                    <a:pt x="0" y="497"/>
                    <a:pt x="745" y="497"/>
                  </a:cubicBezTo>
                  <a:cubicBezTo>
                    <a:pt x="1086" y="497"/>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4420150" y="1491413"/>
              <a:ext cx="40350" cy="20950"/>
            </a:xfrm>
            <a:custGeom>
              <a:avLst/>
              <a:gdLst/>
              <a:ahLst/>
              <a:cxnLst/>
              <a:rect l="l" t="t" r="r" b="b"/>
              <a:pathLst>
                <a:path w="1614" h="838" extrusionOk="0">
                  <a:moveTo>
                    <a:pt x="869" y="0"/>
                  </a:moveTo>
                  <a:cubicBezTo>
                    <a:pt x="218" y="0"/>
                    <a:pt x="1" y="838"/>
                    <a:pt x="776" y="838"/>
                  </a:cubicBezTo>
                  <a:cubicBezTo>
                    <a:pt x="1397" y="838"/>
                    <a:pt x="161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4325550" y="1385163"/>
              <a:ext cx="48100" cy="17875"/>
            </a:xfrm>
            <a:custGeom>
              <a:avLst/>
              <a:gdLst/>
              <a:ahLst/>
              <a:cxnLst/>
              <a:rect l="l" t="t" r="r" b="b"/>
              <a:pathLst>
                <a:path w="1924" h="715" extrusionOk="0">
                  <a:moveTo>
                    <a:pt x="1179" y="1"/>
                  </a:moveTo>
                  <a:cubicBezTo>
                    <a:pt x="683" y="1"/>
                    <a:pt x="0" y="714"/>
                    <a:pt x="745" y="714"/>
                  </a:cubicBezTo>
                  <a:cubicBezTo>
                    <a:pt x="1210" y="714"/>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4386800" y="1437913"/>
              <a:ext cx="40350" cy="20950"/>
            </a:xfrm>
            <a:custGeom>
              <a:avLst/>
              <a:gdLst/>
              <a:ahLst/>
              <a:cxnLst/>
              <a:rect l="l" t="t" r="r" b="b"/>
              <a:pathLst>
                <a:path w="1614" h="838" extrusionOk="0">
                  <a:moveTo>
                    <a:pt x="838" y="0"/>
                  </a:moveTo>
                  <a:cubicBezTo>
                    <a:pt x="187" y="0"/>
                    <a:pt x="1" y="838"/>
                    <a:pt x="745" y="838"/>
                  </a:cubicBezTo>
                  <a:cubicBezTo>
                    <a:pt x="1397" y="838"/>
                    <a:pt x="1614" y="0"/>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4489950" y="1434813"/>
              <a:ext cx="48875" cy="19400"/>
            </a:xfrm>
            <a:custGeom>
              <a:avLst/>
              <a:gdLst/>
              <a:ahLst/>
              <a:cxnLst/>
              <a:rect l="l" t="t" r="r" b="b"/>
              <a:pathLst>
                <a:path w="1955" h="776" extrusionOk="0">
                  <a:moveTo>
                    <a:pt x="1179" y="0"/>
                  </a:moveTo>
                  <a:cubicBezTo>
                    <a:pt x="652" y="0"/>
                    <a:pt x="0" y="776"/>
                    <a:pt x="776" y="776"/>
                  </a:cubicBezTo>
                  <a:cubicBezTo>
                    <a:pt x="1272" y="776"/>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4412400" y="1385938"/>
              <a:ext cx="48875" cy="16325"/>
            </a:xfrm>
            <a:custGeom>
              <a:avLst/>
              <a:gdLst/>
              <a:ahLst/>
              <a:cxnLst/>
              <a:rect l="l" t="t" r="r" b="b"/>
              <a:pathLst>
                <a:path w="1955" h="653" extrusionOk="0">
                  <a:moveTo>
                    <a:pt x="1210" y="1"/>
                  </a:moveTo>
                  <a:cubicBezTo>
                    <a:pt x="776" y="1"/>
                    <a:pt x="1" y="652"/>
                    <a:pt x="776" y="652"/>
                  </a:cubicBezTo>
                  <a:cubicBezTo>
                    <a:pt x="1210"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4390700" y="1351063"/>
              <a:ext cx="45775" cy="11650"/>
            </a:xfrm>
            <a:custGeom>
              <a:avLst/>
              <a:gdLst/>
              <a:ahLst/>
              <a:cxnLst/>
              <a:rect l="l" t="t" r="r" b="b"/>
              <a:pathLst>
                <a:path w="1831" h="466" extrusionOk="0">
                  <a:moveTo>
                    <a:pt x="1272" y="0"/>
                  </a:moveTo>
                  <a:cubicBezTo>
                    <a:pt x="1024" y="0"/>
                    <a:pt x="0" y="465"/>
                    <a:pt x="558" y="465"/>
                  </a:cubicBezTo>
                  <a:cubicBezTo>
                    <a:pt x="807" y="465"/>
                    <a:pt x="183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4480650" y="1385163"/>
              <a:ext cx="47325" cy="17875"/>
            </a:xfrm>
            <a:custGeom>
              <a:avLst/>
              <a:gdLst/>
              <a:ahLst/>
              <a:cxnLst/>
              <a:rect l="l" t="t" r="r" b="b"/>
              <a:pathLst>
                <a:path w="1893" h="715" extrusionOk="0">
                  <a:moveTo>
                    <a:pt x="1148" y="1"/>
                  </a:moveTo>
                  <a:cubicBezTo>
                    <a:pt x="683" y="1"/>
                    <a:pt x="0" y="714"/>
                    <a:pt x="745" y="714"/>
                  </a:cubicBezTo>
                  <a:cubicBezTo>
                    <a:pt x="1210" y="714"/>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4614800" y="1540263"/>
              <a:ext cx="48100" cy="17100"/>
            </a:xfrm>
            <a:custGeom>
              <a:avLst/>
              <a:gdLst/>
              <a:ahLst/>
              <a:cxnLst/>
              <a:rect l="l" t="t" r="r" b="b"/>
              <a:pathLst>
                <a:path w="1924" h="684" extrusionOk="0">
                  <a:moveTo>
                    <a:pt x="1179" y="1"/>
                  </a:moveTo>
                  <a:cubicBezTo>
                    <a:pt x="745" y="1"/>
                    <a:pt x="1" y="683"/>
                    <a:pt x="745" y="683"/>
                  </a:cubicBezTo>
                  <a:cubicBezTo>
                    <a:pt x="1210" y="683"/>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4665200" y="1595338"/>
              <a:ext cx="48900" cy="14750"/>
            </a:xfrm>
            <a:custGeom>
              <a:avLst/>
              <a:gdLst/>
              <a:ahLst/>
              <a:cxnLst/>
              <a:rect l="l" t="t" r="r" b="b"/>
              <a:pathLst>
                <a:path w="1956" h="590" extrusionOk="0">
                  <a:moveTo>
                    <a:pt x="1211" y="0"/>
                  </a:moveTo>
                  <a:cubicBezTo>
                    <a:pt x="807" y="0"/>
                    <a:pt x="1" y="589"/>
                    <a:pt x="745" y="589"/>
                  </a:cubicBezTo>
                  <a:cubicBezTo>
                    <a:pt x="1149" y="589"/>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4699325" y="1483663"/>
              <a:ext cx="48100" cy="16300"/>
            </a:xfrm>
            <a:custGeom>
              <a:avLst/>
              <a:gdLst/>
              <a:ahLst/>
              <a:cxnLst/>
              <a:rect l="l" t="t" r="r" b="b"/>
              <a:pathLst>
                <a:path w="1924" h="652" extrusionOk="0">
                  <a:moveTo>
                    <a:pt x="1179" y="0"/>
                  </a:moveTo>
                  <a:cubicBezTo>
                    <a:pt x="745" y="0"/>
                    <a:pt x="1" y="652"/>
                    <a:pt x="745" y="652"/>
                  </a:cubicBezTo>
                  <a:cubicBezTo>
                    <a:pt x="1179" y="652"/>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4773775" y="1538713"/>
              <a:ext cx="40350" cy="20200"/>
            </a:xfrm>
            <a:custGeom>
              <a:avLst/>
              <a:gdLst/>
              <a:ahLst/>
              <a:cxnLst/>
              <a:rect l="l" t="t" r="r" b="b"/>
              <a:pathLst>
                <a:path w="1614" h="808" extrusionOk="0">
                  <a:moveTo>
                    <a:pt x="869" y="1"/>
                  </a:moveTo>
                  <a:cubicBezTo>
                    <a:pt x="218" y="1"/>
                    <a:pt x="1" y="807"/>
                    <a:pt x="745" y="807"/>
                  </a:cubicBezTo>
                  <a:cubicBezTo>
                    <a:pt x="1396" y="807"/>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4708625" y="153173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4847450" y="1533288"/>
              <a:ext cx="48100" cy="17850"/>
            </a:xfrm>
            <a:custGeom>
              <a:avLst/>
              <a:gdLst/>
              <a:ahLst/>
              <a:cxnLst/>
              <a:rect l="l" t="t" r="r" b="b"/>
              <a:pathLst>
                <a:path w="1924" h="714" extrusionOk="0">
                  <a:moveTo>
                    <a:pt x="1148" y="1"/>
                  </a:moveTo>
                  <a:cubicBezTo>
                    <a:pt x="683" y="1"/>
                    <a:pt x="0" y="714"/>
                    <a:pt x="745" y="714"/>
                  </a:cubicBezTo>
                  <a:cubicBezTo>
                    <a:pt x="1241" y="714"/>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4893975" y="1486763"/>
              <a:ext cx="48875" cy="17075"/>
            </a:xfrm>
            <a:custGeom>
              <a:avLst/>
              <a:gdLst/>
              <a:ahLst/>
              <a:cxnLst/>
              <a:rect l="l" t="t" r="r" b="b"/>
              <a:pathLst>
                <a:path w="1955" h="683" extrusionOk="0">
                  <a:moveTo>
                    <a:pt x="1210" y="0"/>
                  </a:moveTo>
                  <a:cubicBezTo>
                    <a:pt x="745" y="0"/>
                    <a:pt x="1" y="683"/>
                    <a:pt x="776" y="683"/>
                  </a:cubicBezTo>
                  <a:cubicBezTo>
                    <a:pt x="1210" y="683"/>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4935075" y="1539488"/>
              <a:ext cx="41125" cy="19425"/>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5052175" y="1534063"/>
              <a:ext cx="48875" cy="16300"/>
            </a:xfrm>
            <a:custGeom>
              <a:avLst/>
              <a:gdLst/>
              <a:ahLst/>
              <a:cxnLst/>
              <a:rect l="l" t="t" r="r" b="b"/>
              <a:pathLst>
                <a:path w="1955" h="652" extrusionOk="0">
                  <a:moveTo>
                    <a:pt x="1210" y="1"/>
                  </a:moveTo>
                  <a:cubicBezTo>
                    <a:pt x="776" y="1"/>
                    <a:pt x="1" y="652"/>
                    <a:pt x="776" y="652"/>
                  </a:cubicBezTo>
                  <a:cubicBezTo>
                    <a:pt x="1179"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4990125" y="1492963"/>
              <a:ext cx="45800" cy="11650"/>
            </a:xfrm>
            <a:custGeom>
              <a:avLst/>
              <a:gdLst/>
              <a:ahLst/>
              <a:cxnLst/>
              <a:rect l="l" t="t" r="r" b="b"/>
              <a:pathLst>
                <a:path w="1832" h="466" extrusionOk="0">
                  <a:moveTo>
                    <a:pt x="1273" y="1"/>
                  </a:moveTo>
                  <a:cubicBezTo>
                    <a:pt x="1025"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5147550" y="1501488"/>
              <a:ext cx="40350" cy="20975"/>
            </a:xfrm>
            <a:custGeom>
              <a:avLst/>
              <a:gdLst/>
              <a:ahLst/>
              <a:cxnLst/>
              <a:rect l="l" t="t" r="r" b="b"/>
              <a:pathLst>
                <a:path w="1614" h="839" extrusionOk="0">
                  <a:moveTo>
                    <a:pt x="869" y="1"/>
                  </a:moveTo>
                  <a:cubicBezTo>
                    <a:pt x="218" y="1"/>
                    <a:pt x="1" y="838"/>
                    <a:pt x="745" y="838"/>
                  </a:cubicBezTo>
                  <a:cubicBezTo>
                    <a:pt x="1397"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5080100" y="1468138"/>
              <a:ext cx="40350" cy="20200"/>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5047525" y="1438688"/>
              <a:ext cx="45000" cy="11650"/>
            </a:xfrm>
            <a:custGeom>
              <a:avLst/>
              <a:gdLst/>
              <a:ahLst/>
              <a:cxnLst/>
              <a:rect l="l" t="t" r="r" b="b"/>
              <a:pathLst>
                <a:path w="1800" h="466" extrusionOk="0">
                  <a:moveTo>
                    <a:pt x="1272" y="0"/>
                  </a:moveTo>
                  <a:cubicBezTo>
                    <a:pt x="1024" y="0"/>
                    <a:pt x="0" y="465"/>
                    <a:pt x="528" y="465"/>
                  </a:cubicBezTo>
                  <a:cubicBezTo>
                    <a:pt x="776" y="465"/>
                    <a:pt x="180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5082425" y="1343288"/>
              <a:ext cx="48875" cy="14000"/>
            </a:xfrm>
            <a:custGeom>
              <a:avLst/>
              <a:gdLst/>
              <a:ahLst/>
              <a:cxnLst/>
              <a:rect l="l" t="t" r="r" b="b"/>
              <a:pathLst>
                <a:path w="1955" h="560" extrusionOk="0">
                  <a:moveTo>
                    <a:pt x="1210" y="1"/>
                  </a:moveTo>
                  <a:cubicBezTo>
                    <a:pt x="838"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5102575" y="1403788"/>
              <a:ext cx="49650" cy="13975"/>
            </a:xfrm>
            <a:custGeom>
              <a:avLst/>
              <a:gdLst/>
              <a:ahLst/>
              <a:cxnLst/>
              <a:rect l="l" t="t" r="r" b="b"/>
              <a:pathLst>
                <a:path w="1986" h="559" extrusionOk="0">
                  <a:moveTo>
                    <a:pt x="1211" y="0"/>
                  </a:moveTo>
                  <a:cubicBezTo>
                    <a:pt x="838" y="0"/>
                    <a:pt x="1" y="559"/>
                    <a:pt x="776" y="559"/>
                  </a:cubicBezTo>
                  <a:cubicBezTo>
                    <a:pt x="1148" y="559"/>
                    <a:pt x="1986"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5170825" y="1422388"/>
              <a:ext cx="47325" cy="17100"/>
            </a:xfrm>
            <a:custGeom>
              <a:avLst/>
              <a:gdLst/>
              <a:ahLst/>
              <a:cxnLst/>
              <a:rect l="l" t="t" r="r" b="b"/>
              <a:pathLst>
                <a:path w="1893" h="684" extrusionOk="0">
                  <a:moveTo>
                    <a:pt x="1179" y="1"/>
                  </a:moveTo>
                  <a:cubicBezTo>
                    <a:pt x="714" y="1"/>
                    <a:pt x="0" y="683"/>
                    <a:pt x="745" y="683"/>
                  </a:cubicBezTo>
                  <a:cubicBezTo>
                    <a:pt x="1210" y="683"/>
                    <a:pt x="189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5211150" y="1368113"/>
              <a:ext cx="47325" cy="17850"/>
            </a:xfrm>
            <a:custGeom>
              <a:avLst/>
              <a:gdLst/>
              <a:ahLst/>
              <a:cxnLst/>
              <a:rect l="l" t="t" r="r" b="b"/>
              <a:pathLst>
                <a:path w="1893" h="714" extrusionOk="0">
                  <a:moveTo>
                    <a:pt x="1148" y="0"/>
                  </a:moveTo>
                  <a:cubicBezTo>
                    <a:pt x="683" y="0"/>
                    <a:pt x="0" y="714"/>
                    <a:pt x="745" y="714"/>
                  </a:cubicBezTo>
                  <a:cubicBezTo>
                    <a:pt x="1210" y="714"/>
                    <a:pt x="1893"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5144450" y="1343288"/>
              <a:ext cx="40350" cy="20975"/>
            </a:xfrm>
            <a:custGeom>
              <a:avLst/>
              <a:gdLst/>
              <a:ahLst/>
              <a:cxnLst/>
              <a:rect l="l" t="t" r="r" b="b"/>
              <a:pathLst>
                <a:path w="1614" h="839" extrusionOk="0">
                  <a:moveTo>
                    <a:pt x="838" y="1"/>
                  </a:moveTo>
                  <a:cubicBezTo>
                    <a:pt x="187" y="1"/>
                    <a:pt x="1" y="838"/>
                    <a:pt x="745" y="838"/>
                  </a:cubicBezTo>
                  <a:cubicBezTo>
                    <a:pt x="1397" y="838"/>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5170050" y="1309163"/>
              <a:ext cx="48875" cy="14775"/>
            </a:xfrm>
            <a:custGeom>
              <a:avLst/>
              <a:gdLst/>
              <a:ahLst/>
              <a:cxnLst/>
              <a:rect l="l" t="t" r="r" b="b"/>
              <a:pathLst>
                <a:path w="1955" h="591" extrusionOk="0">
                  <a:moveTo>
                    <a:pt x="1210" y="1"/>
                  </a:moveTo>
                  <a:cubicBezTo>
                    <a:pt x="807" y="1"/>
                    <a:pt x="0"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4761375" y="1715538"/>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4726475" y="1661238"/>
              <a:ext cx="47325" cy="17875"/>
            </a:xfrm>
            <a:custGeom>
              <a:avLst/>
              <a:gdLst/>
              <a:ahLst/>
              <a:cxnLst/>
              <a:rect l="l" t="t" r="r" b="b"/>
              <a:pathLst>
                <a:path w="1893" h="715" extrusionOk="0">
                  <a:moveTo>
                    <a:pt x="1148" y="1"/>
                  </a:moveTo>
                  <a:cubicBezTo>
                    <a:pt x="683" y="1"/>
                    <a:pt x="0"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4748950" y="1626338"/>
              <a:ext cx="49675" cy="14000"/>
            </a:xfrm>
            <a:custGeom>
              <a:avLst/>
              <a:gdLst/>
              <a:ahLst/>
              <a:cxnLst/>
              <a:rect l="l" t="t" r="r" b="b"/>
              <a:pathLst>
                <a:path w="1987" h="560" extrusionOk="0">
                  <a:moveTo>
                    <a:pt x="1211" y="1"/>
                  </a:moveTo>
                  <a:cubicBezTo>
                    <a:pt x="869" y="1"/>
                    <a:pt x="1" y="559"/>
                    <a:pt x="776" y="559"/>
                  </a:cubicBezTo>
                  <a:cubicBezTo>
                    <a:pt x="1118"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4823400" y="1627113"/>
              <a:ext cx="48900" cy="12450"/>
            </a:xfrm>
            <a:custGeom>
              <a:avLst/>
              <a:gdLst/>
              <a:ahLst/>
              <a:cxnLst/>
              <a:rect l="l" t="t" r="r" b="b"/>
              <a:pathLst>
                <a:path w="1956" h="498" extrusionOk="0">
                  <a:moveTo>
                    <a:pt x="1211" y="1"/>
                  </a:moveTo>
                  <a:cubicBezTo>
                    <a:pt x="869" y="1"/>
                    <a:pt x="1" y="497"/>
                    <a:pt x="745" y="497"/>
                  </a:cubicBezTo>
                  <a:cubicBezTo>
                    <a:pt x="1055" y="497"/>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4826500" y="1686063"/>
              <a:ext cx="48900" cy="15525"/>
            </a:xfrm>
            <a:custGeom>
              <a:avLst/>
              <a:gdLst/>
              <a:ahLst/>
              <a:cxnLst/>
              <a:rect l="l" t="t" r="r" b="b"/>
              <a:pathLst>
                <a:path w="1956" h="621" extrusionOk="0">
                  <a:moveTo>
                    <a:pt x="1211" y="0"/>
                  </a:moveTo>
                  <a:cubicBezTo>
                    <a:pt x="807" y="0"/>
                    <a:pt x="1" y="621"/>
                    <a:pt x="776" y="621"/>
                  </a:cubicBezTo>
                  <a:cubicBezTo>
                    <a:pt x="1180" y="621"/>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4853650" y="1797738"/>
              <a:ext cx="48875" cy="14750"/>
            </a:xfrm>
            <a:custGeom>
              <a:avLst/>
              <a:gdLst/>
              <a:ahLst/>
              <a:cxnLst/>
              <a:rect l="l" t="t" r="r" b="b"/>
              <a:pathLst>
                <a:path w="1955" h="590" extrusionOk="0">
                  <a:moveTo>
                    <a:pt x="1210" y="0"/>
                  </a:moveTo>
                  <a:cubicBezTo>
                    <a:pt x="807" y="0"/>
                    <a:pt x="1" y="589"/>
                    <a:pt x="745" y="589"/>
                  </a:cubicBezTo>
                  <a:cubicBezTo>
                    <a:pt x="1148" y="589"/>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4736550" y="1811688"/>
              <a:ext cx="48100" cy="19400"/>
            </a:xfrm>
            <a:custGeom>
              <a:avLst/>
              <a:gdLst/>
              <a:ahLst/>
              <a:cxnLst/>
              <a:rect l="l" t="t" r="r" b="b"/>
              <a:pathLst>
                <a:path w="1924" h="776" extrusionOk="0">
                  <a:moveTo>
                    <a:pt x="1148" y="0"/>
                  </a:moveTo>
                  <a:cubicBezTo>
                    <a:pt x="652" y="0"/>
                    <a:pt x="1" y="776"/>
                    <a:pt x="745" y="776"/>
                  </a:cubicBezTo>
                  <a:cubicBezTo>
                    <a:pt x="1241" y="776"/>
                    <a:pt x="1924"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4709400" y="1769813"/>
              <a:ext cx="48125" cy="16300"/>
            </a:xfrm>
            <a:custGeom>
              <a:avLst/>
              <a:gdLst/>
              <a:ahLst/>
              <a:cxnLst/>
              <a:rect l="l" t="t" r="r" b="b"/>
              <a:pathLst>
                <a:path w="1925" h="652" extrusionOk="0">
                  <a:moveTo>
                    <a:pt x="1180" y="0"/>
                  </a:moveTo>
                  <a:cubicBezTo>
                    <a:pt x="745" y="0"/>
                    <a:pt x="1" y="652"/>
                    <a:pt x="745" y="652"/>
                  </a:cubicBezTo>
                  <a:cubicBezTo>
                    <a:pt x="1180" y="652"/>
                    <a:pt x="1924" y="0"/>
                    <a:pt x="1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4789275" y="177368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4614800" y="1852788"/>
              <a:ext cx="48100" cy="18625"/>
            </a:xfrm>
            <a:custGeom>
              <a:avLst/>
              <a:gdLst/>
              <a:ahLst/>
              <a:cxnLst/>
              <a:rect l="l" t="t" r="r" b="b"/>
              <a:pathLst>
                <a:path w="1924" h="745" extrusionOk="0">
                  <a:moveTo>
                    <a:pt x="1179" y="0"/>
                  </a:moveTo>
                  <a:cubicBezTo>
                    <a:pt x="683" y="0"/>
                    <a:pt x="1" y="745"/>
                    <a:pt x="776" y="745"/>
                  </a:cubicBezTo>
                  <a:cubicBezTo>
                    <a:pt x="1241" y="745"/>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4577575" y="1790738"/>
              <a:ext cx="48875" cy="15550"/>
            </a:xfrm>
            <a:custGeom>
              <a:avLst/>
              <a:gdLst/>
              <a:ahLst/>
              <a:cxnLst/>
              <a:rect l="l" t="t" r="r" b="b"/>
              <a:pathLst>
                <a:path w="1955" h="622" extrusionOk="0">
                  <a:moveTo>
                    <a:pt x="1210" y="1"/>
                  </a:moveTo>
                  <a:cubicBezTo>
                    <a:pt x="807" y="1"/>
                    <a:pt x="1" y="621"/>
                    <a:pt x="745" y="621"/>
                  </a:cubicBezTo>
                  <a:cubicBezTo>
                    <a:pt x="1148"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4478325" y="1836513"/>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4523300" y="1889238"/>
              <a:ext cx="49650" cy="13200"/>
            </a:xfrm>
            <a:custGeom>
              <a:avLst/>
              <a:gdLst/>
              <a:ahLst/>
              <a:cxnLst/>
              <a:rect l="l" t="t" r="r" b="b"/>
              <a:pathLst>
                <a:path w="1986" h="528" extrusionOk="0">
                  <a:moveTo>
                    <a:pt x="1241" y="0"/>
                  </a:moveTo>
                  <a:cubicBezTo>
                    <a:pt x="869" y="0"/>
                    <a:pt x="0" y="528"/>
                    <a:pt x="776" y="528"/>
                  </a:cubicBezTo>
                  <a:cubicBezTo>
                    <a:pt x="1117" y="528"/>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4406200" y="1883038"/>
              <a:ext cx="41125" cy="19400"/>
            </a:xfrm>
            <a:custGeom>
              <a:avLst/>
              <a:gdLst/>
              <a:ahLst/>
              <a:cxnLst/>
              <a:rect l="l" t="t" r="r" b="b"/>
              <a:pathLst>
                <a:path w="1645" h="776" extrusionOk="0">
                  <a:moveTo>
                    <a:pt x="869" y="0"/>
                  </a:moveTo>
                  <a:cubicBezTo>
                    <a:pt x="249" y="0"/>
                    <a:pt x="0" y="776"/>
                    <a:pt x="776"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4296850" y="1914038"/>
              <a:ext cx="45000" cy="10900"/>
            </a:xfrm>
            <a:custGeom>
              <a:avLst/>
              <a:gdLst/>
              <a:ahLst/>
              <a:cxnLst/>
              <a:rect l="l" t="t" r="r" b="b"/>
              <a:pathLst>
                <a:path w="1800" h="436" extrusionOk="0">
                  <a:moveTo>
                    <a:pt x="1272" y="1"/>
                  </a:moveTo>
                  <a:cubicBezTo>
                    <a:pt x="1024" y="1"/>
                    <a:pt x="1" y="435"/>
                    <a:pt x="528" y="435"/>
                  </a:cubicBezTo>
                  <a:cubicBezTo>
                    <a:pt x="745" y="435"/>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4226275" y="1896988"/>
              <a:ext cx="45025" cy="10875"/>
            </a:xfrm>
            <a:custGeom>
              <a:avLst/>
              <a:gdLst/>
              <a:ahLst/>
              <a:cxnLst/>
              <a:rect l="l" t="t" r="r" b="b"/>
              <a:pathLst>
                <a:path w="1801" h="435" extrusionOk="0">
                  <a:moveTo>
                    <a:pt x="1242" y="1"/>
                  </a:moveTo>
                  <a:cubicBezTo>
                    <a:pt x="1025" y="1"/>
                    <a:pt x="1" y="435"/>
                    <a:pt x="528" y="435"/>
                  </a:cubicBezTo>
                  <a:cubicBezTo>
                    <a:pt x="745" y="435"/>
                    <a:pt x="1800" y="1"/>
                    <a:pt x="1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4203800" y="184116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4278250" y="1868288"/>
              <a:ext cx="41125" cy="20975"/>
            </a:xfrm>
            <a:custGeom>
              <a:avLst/>
              <a:gdLst/>
              <a:ahLst/>
              <a:cxnLst/>
              <a:rect l="l" t="t" r="r" b="b"/>
              <a:pathLst>
                <a:path w="1645" h="839" extrusionOk="0">
                  <a:moveTo>
                    <a:pt x="869" y="1"/>
                  </a:moveTo>
                  <a:cubicBezTo>
                    <a:pt x="217" y="1"/>
                    <a:pt x="0" y="838"/>
                    <a:pt x="776" y="838"/>
                  </a:cubicBezTo>
                  <a:cubicBezTo>
                    <a:pt x="1427" y="838"/>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4347250" y="1849688"/>
              <a:ext cx="45025" cy="11650"/>
            </a:xfrm>
            <a:custGeom>
              <a:avLst/>
              <a:gdLst/>
              <a:ahLst/>
              <a:cxnLst/>
              <a:rect l="l" t="t" r="r" b="b"/>
              <a:pathLst>
                <a:path w="1801" h="466" extrusionOk="0">
                  <a:moveTo>
                    <a:pt x="1273" y="0"/>
                  </a:moveTo>
                  <a:cubicBezTo>
                    <a:pt x="1025" y="0"/>
                    <a:pt x="1" y="466"/>
                    <a:pt x="528" y="466"/>
                  </a:cubicBezTo>
                  <a:cubicBezTo>
                    <a:pt x="776" y="466"/>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4279025" y="1821763"/>
              <a:ext cx="40350" cy="20975"/>
            </a:xfrm>
            <a:custGeom>
              <a:avLst/>
              <a:gdLst/>
              <a:ahLst/>
              <a:cxnLst/>
              <a:rect l="l" t="t" r="r" b="b"/>
              <a:pathLst>
                <a:path w="1614" h="839" extrusionOk="0">
                  <a:moveTo>
                    <a:pt x="838" y="1"/>
                  </a:moveTo>
                  <a:cubicBezTo>
                    <a:pt x="186" y="1"/>
                    <a:pt x="0" y="838"/>
                    <a:pt x="745" y="838"/>
                  </a:cubicBezTo>
                  <a:cubicBezTo>
                    <a:pt x="1396" y="838"/>
                    <a:pt x="1613"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4267375" y="1777563"/>
              <a:ext cx="49675" cy="13975"/>
            </a:xfrm>
            <a:custGeom>
              <a:avLst/>
              <a:gdLst/>
              <a:ahLst/>
              <a:cxnLst/>
              <a:rect l="l" t="t" r="r" b="b"/>
              <a:pathLst>
                <a:path w="1987" h="559" extrusionOk="0">
                  <a:moveTo>
                    <a:pt x="1211" y="1"/>
                  </a:moveTo>
                  <a:cubicBezTo>
                    <a:pt x="869" y="1"/>
                    <a:pt x="1" y="559"/>
                    <a:pt x="776" y="559"/>
                  </a:cubicBezTo>
                  <a:cubicBezTo>
                    <a:pt x="1149"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4380600" y="1779113"/>
              <a:ext cx="45775" cy="11650"/>
            </a:xfrm>
            <a:custGeom>
              <a:avLst/>
              <a:gdLst/>
              <a:ahLst/>
              <a:cxnLst/>
              <a:rect l="l" t="t" r="r" b="b"/>
              <a:pathLst>
                <a:path w="1831" h="466" extrusionOk="0">
                  <a:moveTo>
                    <a:pt x="1273" y="1"/>
                  </a:moveTo>
                  <a:cubicBezTo>
                    <a:pt x="1024"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4466675" y="1789188"/>
              <a:ext cx="48900" cy="17100"/>
            </a:xfrm>
            <a:custGeom>
              <a:avLst/>
              <a:gdLst/>
              <a:ahLst/>
              <a:cxnLst/>
              <a:rect l="l" t="t" r="r" b="b"/>
              <a:pathLst>
                <a:path w="1956" h="684" extrusionOk="0">
                  <a:moveTo>
                    <a:pt x="1180" y="1"/>
                  </a:moveTo>
                  <a:cubicBezTo>
                    <a:pt x="745" y="1"/>
                    <a:pt x="1" y="683"/>
                    <a:pt x="745" y="683"/>
                  </a:cubicBezTo>
                  <a:cubicBezTo>
                    <a:pt x="1211" y="683"/>
                    <a:pt x="1955"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4412400" y="1831063"/>
              <a:ext cx="48875" cy="14775"/>
            </a:xfrm>
            <a:custGeom>
              <a:avLst/>
              <a:gdLst/>
              <a:ahLst/>
              <a:cxnLst/>
              <a:rect l="l" t="t" r="r" b="b"/>
              <a:pathLst>
                <a:path w="1955" h="591" extrusionOk="0">
                  <a:moveTo>
                    <a:pt x="1210" y="1"/>
                  </a:moveTo>
                  <a:cubicBezTo>
                    <a:pt x="807" y="1"/>
                    <a:pt x="1"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4500025" y="1963688"/>
              <a:ext cx="48875" cy="12425"/>
            </a:xfrm>
            <a:custGeom>
              <a:avLst/>
              <a:gdLst/>
              <a:ahLst/>
              <a:cxnLst/>
              <a:rect l="l" t="t" r="r" b="b"/>
              <a:pathLst>
                <a:path w="1955" h="497" extrusionOk="0">
                  <a:moveTo>
                    <a:pt x="1211" y="0"/>
                  </a:moveTo>
                  <a:cubicBezTo>
                    <a:pt x="900" y="0"/>
                    <a:pt x="1" y="496"/>
                    <a:pt x="745" y="496"/>
                  </a:cubicBezTo>
                  <a:cubicBezTo>
                    <a:pt x="1086" y="496"/>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4376725" y="1952813"/>
              <a:ext cx="40350" cy="20975"/>
            </a:xfrm>
            <a:custGeom>
              <a:avLst/>
              <a:gdLst/>
              <a:ahLst/>
              <a:cxnLst/>
              <a:rect l="l" t="t" r="r" b="b"/>
              <a:pathLst>
                <a:path w="1614" h="839" extrusionOk="0">
                  <a:moveTo>
                    <a:pt x="869" y="1"/>
                  </a:moveTo>
                  <a:cubicBezTo>
                    <a:pt x="218" y="1"/>
                    <a:pt x="1" y="838"/>
                    <a:pt x="776" y="838"/>
                  </a:cubicBezTo>
                  <a:cubicBezTo>
                    <a:pt x="1428"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4432575" y="1948163"/>
              <a:ext cx="48875" cy="16325"/>
            </a:xfrm>
            <a:custGeom>
              <a:avLst/>
              <a:gdLst/>
              <a:ahLst/>
              <a:cxnLst/>
              <a:rect l="l" t="t" r="r" b="b"/>
              <a:pathLst>
                <a:path w="1955" h="653" extrusionOk="0">
                  <a:moveTo>
                    <a:pt x="1210" y="1"/>
                  </a:moveTo>
                  <a:cubicBezTo>
                    <a:pt x="776" y="1"/>
                    <a:pt x="0" y="652"/>
                    <a:pt x="776" y="652"/>
                  </a:cubicBezTo>
                  <a:cubicBezTo>
                    <a:pt x="1210" y="652"/>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4634975" y="1941188"/>
              <a:ext cx="48875" cy="17100"/>
            </a:xfrm>
            <a:custGeom>
              <a:avLst/>
              <a:gdLst/>
              <a:ahLst/>
              <a:cxnLst/>
              <a:rect l="l" t="t" r="r" b="b"/>
              <a:pathLst>
                <a:path w="1955" h="684" extrusionOk="0">
                  <a:moveTo>
                    <a:pt x="1179" y="1"/>
                  </a:moveTo>
                  <a:cubicBezTo>
                    <a:pt x="745" y="1"/>
                    <a:pt x="0" y="683"/>
                    <a:pt x="745" y="683"/>
                  </a:cubicBezTo>
                  <a:cubicBezTo>
                    <a:pt x="1210" y="683"/>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4548100" y="1961363"/>
              <a:ext cx="47350" cy="17075"/>
            </a:xfrm>
            <a:custGeom>
              <a:avLst/>
              <a:gdLst/>
              <a:ahLst/>
              <a:cxnLst/>
              <a:rect l="l" t="t" r="r" b="b"/>
              <a:pathLst>
                <a:path w="1894"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4712525" y="1913263"/>
              <a:ext cx="48875" cy="12450"/>
            </a:xfrm>
            <a:custGeom>
              <a:avLst/>
              <a:gdLst/>
              <a:ahLst/>
              <a:cxnLst/>
              <a:rect l="l" t="t" r="r" b="b"/>
              <a:pathLst>
                <a:path w="1955" h="498" extrusionOk="0">
                  <a:moveTo>
                    <a:pt x="1210" y="1"/>
                  </a:moveTo>
                  <a:cubicBezTo>
                    <a:pt x="838" y="1"/>
                    <a:pt x="0" y="497"/>
                    <a:pt x="745" y="497"/>
                  </a:cubicBezTo>
                  <a:cubicBezTo>
                    <a:pt x="1086" y="497"/>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4689250" y="1983838"/>
              <a:ext cx="41125" cy="19425"/>
            </a:xfrm>
            <a:custGeom>
              <a:avLst/>
              <a:gdLst/>
              <a:ahLst/>
              <a:cxnLst/>
              <a:rect l="l" t="t" r="r" b="b"/>
              <a:pathLst>
                <a:path w="1645" h="777" extrusionOk="0">
                  <a:moveTo>
                    <a:pt x="869" y="1"/>
                  </a:moveTo>
                  <a:cubicBezTo>
                    <a:pt x="249" y="1"/>
                    <a:pt x="0" y="776"/>
                    <a:pt x="776" y="776"/>
                  </a:cubicBezTo>
                  <a:cubicBezTo>
                    <a:pt x="1396" y="776"/>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4755950" y="2000138"/>
              <a:ext cx="48875" cy="13200"/>
            </a:xfrm>
            <a:custGeom>
              <a:avLst/>
              <a:gdLst/>
              <a:ahLst/>
              <a:cxnLst/>
              <a:rect l="l" t="t" r="r" b="b"/>
              <a:pathLst>
                <a:path w="1955" h="528" extrusionOk="0">
                  <a:moveTo>
                    <a:pt x="1210" y="0"/>
                  </a:moveTo>
                  <a:cubicBezTo>
                    <a:pt x="869" y="0"/>
                    <a:pt x="0" y="527"/>
                    <a:pt x="745" y="527"/>
                  </a:cubicBezTo>
                  <a:cubicBezTo>
                    <a:pt x="1086" y="527"/>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4662875" y="2037338"/>
              <a:ext cx="40350" cy="20975"/>
            </a:xfrm>
            <a:custGeom>
              <a:avLst/>
              <a:gdLst/>
              <a:ahLst/>
              <a:cxnLst/>
              <a:rect l="l" t="t" r="r" b="b"/>
              <a:pathLst>
                <a:path w="1614" h="839" extrusionOk="0">
                  <a:moveTo>
                    <a:pt x="838" y="1"/>
                  </a:moveTo>
                  <a:cubicBezTo>
                    <a:pt x="187" y="1"/>
                    <a:pt x="1" y="839"/>
                    <a:pt x="745" y="839"/>
                  </a:cubicBezTo>
                  <a:cubicBezTo>
                    <a:pt x="1397" y="83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4692350" y="2080013"/>
              <a:ext cx="48100" cy="16300"/>
            </a:xfrm>
            <a:custGeom>
              <a:avLst/>
              <a:gdLst/>
              <a:ahLst/>
              <a:cxnLst/>
              <a:rect l="l" t="t" r="r" b="b"/>
              <a:pathLst>
                <a:path w="1924" h="652" extrusionOk="0">
                  <a:moveTo>
                    <a:pt x="1179" y="0"/>
                  </a:moveTo>
                  <a:cubicBezTo>
                    <a:pt x="745" y="0"/>
                    <a:pt x="1" y="651"/>
                    <a:pt x="745" y="651"/>
                  </a:cubicBezTo>
                  <a:cubicBezTo>
                    <a:pt x="1179" y="651"/>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4783850" y="2111013"/>
              <a:ext cx="41125" cy="20975"/>
            </a:xfrm>
            <a:custGeom>
              <a:avLst/>
              <a:gdLst/>
              <a:ahLst/>
              <a:cxnLst/>
              <a:rect l="l" t="t" r="r" b="b"/>
              <a:pathLst>
                <a:path w="1645" h="839" extrusionOk="0">
                  <a:moveTo>
                    <a:pt x="869" y="1"/>
                  </a:moveTo>
                  <a:cubicBezTo>
                    <a:pt x="218" y="1"/>
                    <a:pt x="1" y="838"/>
                    <a:pt x="776" y="838"/>
                  </a:cubicBezTo>
                  <a:cubicBezTo>
                    <a:pt x="1397"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4719500" y="2147463"/>
              <a:ext cx="48100" cy="15550"/>
            </a:xfrm>
            <a:custGeom>
              <a:avLst/>
              <a:gdLst/>
              <a:ahLst/>
              <a:cxnLst/>
              <a:rect l="l" t="t" r="r" b="b"/>
              <a:pathLst>
                <a:path w="1924" h="622" extrusionOk="0">
                  <a:moveTo>
                    <a:pt x="1179" y="1"/>
                  </a:moveTo>
                  <a:cubicBezTo>
                    <a:pt x="745" y="1"/>
                    <a:pt x="0" y="621"/>
                    <a:pt x="745" y="621"/>
                  </a:cubicBezTo>
                  <a:cubicBezTo>
                    <a:pt x="1179" y="621"/>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4766025" y="2066813"/>
              <a:ext cx="48875" cy="15550"/>
            </a:xfrm>
            <a:custGeom>
              <a:avLst/>
              <a:gdLst/>
              <a:ahLst/>
              <a:cxnLst/>
              <a:rect l="l" t="t" r="r" b="b"/>
              <a:pathLst>
                <a:path w="1955" h="622" extrusionOk="0">
                  <a:moveTo>
                    <a:pt x="1210" y="1"/>
                  </a:moveTo>
                  <a:cubicBezTo>
                    <a:pt x="776" y="1"/>
                    <a:pt x="0" y="621"/>
                    <a:pt x="745" y="621"/>
                  </a:cubicBezTo>
                  <a:cubicBezTo>
                    <a:pt x="1179"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4774550" y="1948938"/>
              <a:ext cx="40350" cy="21750"/>
            </a:xfrm>
            <a:custGeom>
              <a:avLst/>
              <a:gdLst/>
              <a:ahLst/>
              <a:cxnLst/>
              <a:rect l="l" t="t" r="r" b="b"/>
              <a:pathLst>
                <a:path w="1614" h="870" extrusionOk="0">
                  <a:moveTo>
                    <a:pt x="838" y="1"/>
                  </a:moveTo>
                  <a:cubicBezTo>
                    <a:pt x="187" y="1"/>
                    <a:pt x="1" y="869"/>
                    <a:pt x="745" y="869"/>
                  </a:cubicBezTo>
                  <a:cubicBezTo>
                    <a:pt x="1396" y="86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4806350" y="1862088"/>
              <a:ext cx="48875" cy="13200"/>
            </a:xfrm>
            <a:custGeom>
              <a:avLst/>
              <a:gdLst/>
              <a:ahLst/>
              <a:cxnLst/>
              <a:rect l="l" t="t" r="r" b="b"/>
              <a:pathLst>
                <a:path w="1955" h="528" extrusionOk="0">
                  <a:moveTo>
                    <a:pt x="1210" y="1"/>
                  </a:moveTo>
                  <a:cubicBezTo>
                    <a:pt x="869" y="1"/>
                    <a:pt x="0" y="528"/>
                    <a:pt x="745" y="528"/>
                  </a:cubicBezTo>
                  <a:cubicBezTo>
                    <a:pt x="1117" y="528"/>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4918025" y="1922588"/>
              <a:ext cx="48875" cy="13975"/>
            </a:xfrm>
            <a:custGeom>
              <a:avLst/>
              <a:gdLst/>
              <a:ahLst/>
              <a:cxnLst/>
              <a:rect l="l" t="t" r="r" b="b"/>
              <a:pathLst>
                <a:path w="1955" h="559" extrusionOk="0">
                  <a:moveTo>
                    <a:pt x="1210" y="0"/>
                  </a:moveTo>
                  <a:cubicBezTo>
                    <a:pt x="838" y="0"/>
                    <a:pt x="0" y="558"/>
                    <a:pt x="745" y="558"/>
                  </a:cubicBezTo>
                  <a:cubicBezTo>
                    <a:pt x="1086" y="558"/>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4854425" y="1950488"/>
              <a:ext cx="47325" cy="17875"/>
            </a:xfrm>
            <a:custGeom>
              <a:avLst/>
              <a:gdLst/>
              <a:ahLst/>
              <a:cxnLst/>
              <a:rect l="l" t="t" r="r" b="b"/>
              <a:pathLst>
                <a:path w="1893" h="715" extrusionOk="0">
                  <a:moveTo>
                    <a:pt x="1148" y="1"/>
                  </a:moveTo>
                  <a:cubicBezTo>
                    <a:pt x="683" y="1"/>
                    <a:pt x="1"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4842025" y="1910938"/>
              <a:ext cx="45000" cy="10125"/>
            </a:xfrm>
            <a:custGeom>
              <a:avLst/>
              <a:gdLst/>
              <a:ahLst/>
              <a:cxnLst/>
              <a:rect l="l" t="t" r="r" b="b"/>
              <a:pathLst>
                <a:path w="1800" h="405" extrusionOk="0">
                  <a:moveTo>
                    <a:pt x="1272" y="1"/>
                  </a:moveTo>
                  <a:cubicBezTo>
                    <a:pt x="1055" y="1"/>
                    <a:pt x="0" y="404"/>
                    <a:pt x="528" y="404"/>
                  </a:cubicBezTo>
                  <a:cubicBezTo>
                    <a:pt x="745" y="404"/>
                    <a:pt x="1799"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4921125" y="1854338"/>
              <a:ext cx="48875" cy="15525"/>
            </a:xfrm>
            <a:custGeom>
              <a:avLst/>
              <a:gdLst/>
              <a:ahLst/>
              <a:cxnLst/>
              <a:rect l="l" t="t" r="r" b="b"/>
              <a:pathLst>
                <a:path w="1955" h="621" extrusionOk="0">
                  <a:moveTo>
                    <a:pt x="1210" y="0"/>
                  </a:moveTo>
                  <a:cubicBezTo>
                    <a:pt x="776" y="0"/>
                    <a:pt x="0" y="621"/>
                    <a:pt x="745"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5008750" y="1891563"/>
              <a:ext cx="48875" cy="15525"/>
            </a:xfrm>
            <a:custGeom>
              <a:avLst/>
              <a:gdLst/>
              <a:ahLst/>
              <a:cxnLst/>
              <a:rect l="l" t="t" r="r" b="b"/>
              <a:pathLst>
                <a:path w="1955" h="621" extrusionOk="0">
                  <a:moveTo>
                    <a:pt x="1179" y="0"/>
                  </a:moveTo>
                  <a:cubicBezTo>
                    <a:pt x="776" y="0"/>
                    <a:pt x="0" y="621"/>
                    <a:pt x="745" y="621"/>
                  </a:cubicBezTo>
                  <a:cubicBezTo>
                    <a:pt x="1179" y="621"/>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4968425" y="196911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5039000" y="1976863"/>
              <a:ext cx="48875" cy="13975"/>
            </a:xfrm>
            <a:custGeom>
              <a:avLst/>
              <a:gdLst/>
              <a:ahLst/>
              <a:cxnLst/>
              <a:rect l="l" t="t" r="r" b="b"/>
              <a:pathLst>
                <a:path w="1955" h="559" extrusionOk="0">
                  <a:moveTo>
                    <a:pt x="1210" y="0"/>
                  </a:moveTo>
                  <a:cubicBezTo>
                    <a:pt x="869" y="0"/>
                    <a:pt x="0" y="559"/>
                    <a:pt x="745" y="559"/>
                  </a:cubicBezTo>
                  <a:cubicBezTo>
                    <a:pt x="1086" y="559"/>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5130500" y="1949713"/>
              <a:ext cx="41125" cy="20200"/>
            </a:xfrm>
            <a:custGeom>
              <a:avLst/>
              <a:gdLst/>
              <a:ahLst/>
              <a:cxnLst/>
              <a:rect l="l" t="t" r="r" b="b"/>
              <a:pathLst>
                <a:path w="1645" h="808" extrusionOk="0">
                  <a:moveTo>
                    <a:pt x="869" y="1"/>
                  </a:moveTo>
                  <a:cubicBezTo>
                    <a:pt x="218" y="1"/>
                    <a:pt x="0" y="807"/>
                    <a:pt x="776" y="807"/>
                  </a:cubicBezTo>
                  <a:cubicBezTo>
                    <a:pt x="1396" y="807"/>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5066125" y="1914038"/>
              <a:ext cx="48125" cy="17100"/>
            </a:xfrm>
            <a:custGeom>
              <a:avLst/>
              <a:gdLst/>
              <a:ahLst/>
              <a:cxnLst/>
              <a:rect l="l" t="t" r="r" b="b"/>
              <a:pathLst>
                <a:path w="1925" h="684" extrusionOk="0">
                  <a:moveTo>
                    <a:pt x="1180" y="1"/>
                  </a:moveTo>
                  <a:cubicBezTo>
                    <a:pt x="714" y="1"/>
                    <a:pt x="1" y="683"/>
                    <a:pt x="745" y="683"/>
                  </a:cubicBezTo>
                  <a:cubicBezTo>
                    <a:pt x="1211" y="683"/>
                    <a:pt x="1924"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5116550" y="1860538"/>
              <a:ext cx="48875" cy="16325"/>
            </a:xfrm>
            <a:custGeom>
              <a:avLst/>
              <a:gdLst/>
              <a:ahLst/>
              <a:cxnLst/>
              <a:rect l="l" t="t" r="r" b="b"/>
              <a:pathLst>
                <a:path w="1955" h="653" extrusionOk="0">
                  <a:moveTo>
                    <a:pt x="1179" y="1"/>
                  </a:moveTo>
                  <a:cubicBezTo>
                    <a:pt x="745" y="1"/>
                    <a:pt x="0" y="652"/>
                    <a:pt x="745" y="652"/>
                  </a:cubicBezTo>
                  <a:cubicBezTo>
                    <a:pt x="1179" y="652"/>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5188650" y="1829513"/>
              <a:ext cx="45800" cy="11675"/>
            </a:xfrm>
            <a:custGeom>
              <a:avLst/>
              <a:gdLst/>
              <a:ahLst/>
              <a:cxnLst/>
              <a:rect l="l" t="t" r="r" b="b"/>
              <a:pathLst>
                <a:path w="1832" h="467" extrusionOk="0">
                  <a:moveTo>
                    <a:pt x="1273" y="1"/>
                  </a:moveTo>
                  <a:cubicBezTo>
                    <a:pt x="1025" y="1"/>
                    <a:pt x="1" y="466"/>
                    <a:pt x="559" y="466"/>
                  </a:cubicBezTo>
                  <a:cubicBezTo>
                    <a:pt x="807"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5237525" y="1794613"/>
              <a:ext cx="48875" cy="14000"/>
            </a:xfrm>
            <a:custGeom>
              <a:avLst/>
              <a:gdLst/>
              <a:ahLst/>
              <a:cxnLst/>
              <a:rect l="l" t="t" r="r" b="b"/>
              <a:pathLst>
                <a:path w="1955" h="560" extrusionOk="0">
                  <a:moveTo>
                    <a:pt x="1210" y="1"/>
                  </a:moveTo>
                  <a:cubicBezTo>
                    <a:pt x="807"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5303425" y="1806263"/>
              <a:ext cx="45000" cy="10875"/>
            </a:xfrm>
            <a:custGeom>
              <a:avLst/>
              <a:gdLst/>
              <a:ahLst/>
              <a:cxnLst/>
              <a:rect l="l" t="t" r="r" b="b"/>
              <a:pathLst>
                <a:path w="1800" h="435" extrusionOk="0">
                  <a:moveTo>
                    <a:pt x="1273" y="0"/>
                  </a:moveTo>
                  <a:cubicBezTo>
                    <a:pt x="1024" y="0"/>
                    <a:pt x="1" y="435"/>
                    <a:pt x="528" y="435"/>
                  </a:cubicBezTo>
                  <a:cubicBezTo>
                    <a:pt x="776" y="435"/>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5346075" y="1843488"/>
              <a:ext cx="47325" cy="17075"/>
            </a:xfrm>
            <a:custGeom>
              <a:avLst/>
              <a:gdLst/>
              <a:ahLst/>
              <a:cxnLst/>
              <a:rect l="l" t="t" r="r" b="b"/>
              <a:pathLst>
                <a:path w="1893"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5274750" y="1901638"/>
              <a:ext cx="48875" cy="15550"/>
            </a:xfrm>
            <a:custGeom>
              <a:avLst/>
              <a:gdLst/>
              <a:ahLst/>
              <a:cxnLst/>
              <a:rect l="l" t="t" r="r" b="b"/>
              <a:pathLst>
                <a:path w="1955" h="622" extrusionOk="0">
                  <a:moveTo>
                    <a:pt x="1210" y="1"/>
                  </a:moveTo>
                  <a:cubicBezTo>
                    <a:pt x="807" y="1"/>
                    <a:pt x="0" y="621"/>
                    <a:pt x="745" y="621"/>
                  </a:cubicBezTo>
                  <a:cubicBezTo>
                    <a:pt x="1148" y="621"/>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5208050" y="1960588"/>
              <a:ext cx="41125" cy="19400"/>
            </a:xfrm>
            <a:custGeom>
              <a:avLst/>
              <a:gdLst/>
              <a:ahLst/>
              <a:cxnLst/>
              <a:rect l="l" t="t" r="r" b="b"/>
              <a:pathLst>
                <a:path w="1645" h="776" extrusionOk="0">
                  <a:moveTo>
                    <a:pt x="869" y="0"/>
                  </a:moveTo>
                  <a:cubicBezTo>
                    <a:pt x="249" y="0"/>
                    <a:pt x="0" y="776"/>
                    <a:pt x="745"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5159975" y="1891563"/>
              <a:ext cx="48875" cy="15525"/>
            </a:xfrm>
            <a:custGeom>
              <a:avLst/>
              <a:gdLst/>
              <a:ahLst/>
              <a:cxnLst/>
              <a:rect l="l" t="t" r="r" b="b"/>
              <a:pathLst>
                <a:path w="1955" h="621" extrusionOk="0">
                  <a:moveTo>
                    <a:pt x="1210" y="0"/>
                  </a:moveTo>
                  <a:cubicBezTo>
                    <a:pt x="807" y="0"/>
                    <a:pt x="0" y="621"/>
                    <a:pt x="776"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5254575" y="1852013"/>
              <a:ext cx="48875" cy="13200"/>
            </a:xfrm>
            <a:custGeom>
              <a:avLst/>
              <a:gdLst/>
              <a:ahLst/>
              <a:cxnLst/>
              <a:rect l="l" t="t" r="r" b="b"/>
              <a:pathLst>
                <a:path w="1955" h="528" extrusionOk="0">
                  <a:moveTo>
                    <a:pt x="1210" y="0"/>
                  </a:moveTo>
                  <a:cubicBezTo>
                    <a:pt x="838" y="0"/>
                    <a:pt x="1" y="528"/>
                    <a:pt x="745" y="528"/>
                  </a:cubicBezTo>
                  <a:cubicBezTo>
                    <a:pt x="1086" y="528"/>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 name="Google Shape;230;p2"/>
          <p:cNvSpPr/>
          <p:nvPr/>
        </p:nvSpPr>
        <p:spPr>
          <a:xfrm>
            <a:off x="3386474" y="4207551"/>
            <a:ext cx="1735861" cy="1552202"/>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4614075" y="3790830"/>
            <a:ext cx="378603" cy="315912"/>
          </a:xfrm>
          <a:custGeom>
            <a:avLst/>
            <a:gdLst/>
            <a:ahLst/>
            <a:cxnLst/>
            <a:rect l="l" t="t" r="r" b="b"/>
            <a:pathLst>
              <a:path w="11571" h="9655" extrusionOk="0">
                <a:moveTo>
                  <a:pt x="5435" y="1"/>
                </a:moveTo>
                <a:cubicBezTo>
                  <a:pt x="4747" y="1"/>
                  <a:pt x="4054" y="115"/>
                  <a:pt x="3382" y="346"/>
                </a:cubicBezTo>
                <a:lnTo>
                  <a:pt x="3719" y="273"/>
                </a:lnTo>
                <a:lnTo>
                  <a:pt x="3719" y="273"/>
                </a:lnTo>
                <a:cubicBezTo>
                  <a:pt x="2253" y="703"/>
                  <a:pt x="929" y="1720"/>
                  <a:pt x="404" y="3137"/>
                </a:cubicBezTo>
                <a:cubicBezTo>
                  <a:pt x="1" y="4316"/>
                  <a:pt x="94" y="5619"/>
                  <a:pt x="714" y="6705"/>
                </a:cubicBezTo>
                <a:cubicBezTo>
                  <a:pt x="1303" y="7790"/>
                  <a:pt x="2234" y="8628"/>
                  <a:pt x="3382" y="9124"/>
                </a:cubicBezTo>
                <a:cubicBezTo>
                  <a:pt x="4160" y="9476"/>
                  <a:pt x="5019" y="9654"/>
                  <a:pt x="5873" y="9654"/>
                </a:cubicBezTo>
                <a:cubicBezTo>
                  <a:pt x="7130" y="9654"/>
                  <a:pt x="8377" y="9267"/>
                  <a:pt x="9337" y="8473"/>
                </a:cubicBezTo>
                <a:cubicBezTo>
                  <a:pt x="10950" y="7139"/>
                  <a:pt x="11571" y="4595"/>
                  <a:pt x="10547" y="2765"/>
                </a:cubicBezTo>
                <a:cubicBezTo>
                  <a:pt x="10206" y="2207"/>
                  <a:pt x="9741" y="1680"/>
                  <a:pt x="9213" y="1276"/>
                </a:cubicBezTo>
                <a:cubicBezTo>
                  <a:pt x="8105" y="435"/>
                  <a:pt x="6780" y="1"/>
                  <a:pt x="54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2" name="Google Shape;232;p2"/>
          <p:cNvGrpSpPr/>
          <p:nvPr/>
        </p:nvGrpSpPr>
        <p:grpSpPr>
          <a:xfrm rot="3920554">
            <a:off x="-179243" y="1935436"/>
            <a:ext cx="1063055" cy="1875071"/>
            <a:chOff x="2797700" y="3217325"/>
            <a:chExt cx="682725" cy="1204225"/>
          </a:xfrm>
        </p:grpSpPr>
        <p:sp>
          <p:nvSpPr>
            <p:cNvPr id="233" name="Google Shape;233;p2"/>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 name="Google Shape;240;p2"/>
          <p:cNvGrpSpPr/>
          <p:nvPr/>
        </p:nvGrpSpPr>
        <p:grpSpPr>
          <a:xfrm rot="9764690">
            <a:off x="3560732" y="-1783669"/>
            <a:ext cx="1546779" cy="2481535"/>
            <a:chOff x="2402100" y="3854125"/>
            <a:chExt cx="435600" cy="698825"/>
          </a:xfrm>
        </p:grpSpPr>
        <p:sp>
          <p:nvSpPr>
            <p:cNvPr id="241" name="Google Shape;241;p2"/>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4" name="Google Shape;254;p2"/>
          <p:cNvSpPr/>
          <p:nvPr/>
        </p:nvSpPr>
        <p:spPr>
          <a:xfrm rot="10673898">
            <a:off x="2204422" y="-744575"/>
            <a:ext cx="1468370" cy="1312998"/>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5" name="Google Shape;255;p2"/>
          <p:cNvGrpSpPr/>
          <p:nvPr/>
        </p:nvGrpSpPr>
        <p:grpSpPr>
          <a:xfrm rot="-6923304">
            <a:off x="7577465" y="-582491"/>
            <a:ext cx="2662542" cy="2828636"/>
            <a:chOff x="4159600" y="887163"/>
            <a:chExt cx="1265600" cy="1344550"/>
          </a:xfrm>
        </p:grpSpPr>
        <p:sp>
          <p:nvSpPr>
            <p:cNvPr id="256" name="Google Shape;256;p2"/>
            <p:cNvSpPr/>
            <p:nvPr/>
          </p:nvSpPr>
          <p:spPr>
            <a:xfrm>
              <a:off x="4159600" y="887163"/>
              <a:ext cx="1265600" cy="1344550"/>
            </a:xfrm>
            <a:custGeom>
              <a:avLst/>
              <a:gdLst/>
              <a:ahLst/>
              <a:cxnLst/>
              <a:rect l="l" t="t" r="r" b="b"/>
              <a:pathLst>
                <a:path w="50624" h="53782" extrusionOk="0">
                  <a:moveTo>
                    <a:pt x="24646" y="1"/>
                  </a:moveTo>
                  <a:cubicBezTo>
                    <a:pt x="24468" y="1"/>
                    <a:pt x="24287" y="13"/>
                    <a:pt x="24102" y="38"/>
                  </a:cubicBezTo>
                  <a:cubicBezTo>
                    <a:pt x="22706" y="224"/>
                    <a:pt x="21528" y="1123"/>
                    <a:pt x="20628" y="2178"/>
                  </a:cubicBezTo>
                  <a:cubicBezTo>
                    <a:pt x="17681" y="5714"/>
                    <a:pt x="17867" y="11391"/>
                    <a:pt x="21000" y="14741"/>
                  </a:cubicBezTo>
                  <a:cubicBezTo>
                    <a:pt x="22086" y="15857"/>
                    <a:pt x="23575" y="17067"/>
                    <a:pt x="23296" y="18618"/>
                  </a:cubicBezTo>
                  <a:cubicBezTo>
                    <a:pt x="23075" y="19846"/>
                    <a:pt x="21785" y="20490"/>
                    <a:pt x="20503" y="20490"/>
                  </a:cubicBezTo>
                  <a:cubicBezTo>
                    <a:pt x="20165" y="20490"/>
                    <a:pt x="19828" y="20446"/>
                    <a:pt x="19511" y="20355"/>
                  </a:cubicBezTo>
                  <a:cubicBezTo>
                    <a:pt x="18022" y="19952"/>
                    <a:pt x="16813" y="18866"/>
                    <a:pt x="15417" y="18091"/>
                  </a:cubicBezTo>
                  <a:cubicBezTo>
                    <a:pt x="13952" y="17299"/>
                    <a:pt x="12329" y="16903"/>
                    <a:pt x="10707" y="16903"/>
                  </a:cubicBezTo>
                  <a:cubicBezTo>
                    <a:pt x="8963" y="16903"/>
                    <a:pt x="7220" y="17361"/>
                    <a:pt x="5677" y="18277"/>
                  </a:cubicBezTo>
                  <a:cubicBezTo>
                    <a:pt x="5025" y="18649"/>
                    <a:pt x="4374" y="19176"/>
                    <a:pt x="4250" y="19921"/>
                  </a:cubicBezTo>
                  <a:cubicBezTo>
                    <a:pt x="4219" y="20479"/>
                    <a:pt x="4343" y="21007"/>
                    <a:pt x="4622" y="21472"/>
                  </a:cubicBezTo>
                  <a:cubicBezTo>
                    <a:pt x="6607" y="25504"/>
                    <a:pt x="10981" y="27893"/>
                    <a:pt x="15386" y="28730"/>
                  </a:cubicBezTo>
                  <a:cubicBezTo>
                    <a:pt x="16906" y="29009"/>
                    <a:pt x="18519" y="29196"/>
                    <a:pt x="19822" y="30064"/>
                  </a:cubicBezTo>
                  <a:cubicBezTo>
                    <a:pt x="21093" y="30933"/>
                    <a:pt x="21869" y="32825"/>
                    <a:pt x="20876" y="34066"/>
                  </a:cubicBezTo>
                  <a:cubicBezTo>
                    <a:pt x="20283" y="34807"/>
                    <a:pt x="19277" y="35036"/>
                    <a:pt x="18281" y="35036"/>
                  </a:cubicBezTo>
                  <a:cubicBezTo>
                    <a:pt x="18026" y="35036"/>
                    <a:pt x="17772" y="35021"/>
                    <a:pt x="17526" y="34996"/>
                  </a:cubicBezTo>
                  <a:cubicBezTo>
                    <a:pt x="14083" y="34655"/>
                    <a:pt x="10826" y="33166"/>
                    <a:pt x="7383" y="33135"/>
                  </a:cubicBezTo>
                  <a:cubicBezTo>
                    <a:pt x="3940" y="33135"/>
                    <a:pt x="0" y="35492"/>
                    <a:pt x="217" y="38936"/>
                  </a:cubicBezTo>
                  <a:cubicBezTo>
                    <a:pt x="404" y="42069"/>
                    <a:pt x="3909" y="43961"/>
                    <a:pt x="7011" y="44302"/>
                  </a:cubicBezTo>
                  <a:cubicBezTo>
                    <a:pt x="10144" y="44643"/>
                    <a:pt x="13432" y="44085"/>
                    <a:pt x="16409" y="45108"/>
                  </a:cubicBezTo>
                  <a:cubicBezTo>
                    <a:pt x="19387" y="46163"/>
                    <a:pt x="21838" y="49823"/>
                    <a:pt x="20039" y="52429"/>
                  </a:cubicBezTo>
                  <a:cubicBezTo>
                    <a:pt x="20039" y="52429"/>
                    <a:pt x="20984" y="53782"/>
                    <a:pt x="23076" y="53782"/>
                  </a:cubicBezTo>
                  <a:cubicBezTo>
                    <a:pt x="23870" y="53782"/>
                    <a:pt x="24828" y="53587"/>
                    <a:pt x="25963" y="53049"/>
                  </a:cubicBezTo>
                  <a:cubicBezTo>
                    <a:pt x="29329" y="51475"/>
                    <a:pt x="26087" y="44984"/>
                    <a:pt x="29757" y="44984"/>
                  </a:cubicBezTo>
                  <a:cubicBezTo>
                    <a:pt x="29775" y="44984"/>
                    <a:pt x="29792" y="44984"/>
                    <a:pt x="29810" y="44984"/>
                  </a:cubicBezTo>
                  <a:cubicBezTo>
                    <a:pt x="30958" y="44984"/>
                    <a:pt x="32105" y="45419"/>
                    <a:pt x="33222" y="45698"/>
                  </a:cubicBezTo>
                  <a:cubicBezTo>
                    <a:pt x="34398" y="46006"/>
                    <a:pt x="35607" y="46153"/>
                    <a:pt x="36817" y="46153"/>
                  </a:cubicBezTo>
                  <a:cubicBezTo>
                    <a:pt x="41703" y="46153"/>
                    <a:pt x="46605" y="43745"/>
                    <a:pt x="49414" y="39742"/>
                  </a:cubicBezTo>
                  <a:cubicBezTo>
                    <a:pt x="50065" y="38843"/>
                    <a:pt x="50624" y="37757"/>
                    <a:pt x="50469" y="36640"/>
                  </a:cubicBezTo>
                  <a:cubicBezTo>
                    <a:pt x="50252" y="35027"/>
                    <a:pt x="48483" y="34004"/>
                    <a:pt x="46839" y="33973"/>
                  </a:cubicBezTo>
                  <a:cubicBezTo>
                    <a:pt x="46804" y="33972"/>
                    <a:pt x="46769" y="33972"/>
                    <a:pt x="46734" y="33972"/>
                  </a:cubicBezTo>
                  <a:cubicBezTo>
                    <a:pt x="45100" y="33972"/>
                    <a:pt x="43612" y="34669"/>
                    <a:pt x="42125" y="35337"/>
                  </a:cubicBezTo>
                  <a:cubicBezTo>
                    <a:pt x="40127" y="36196"/>
                    <a:pt x="37937" y="36981"/>
                    <a:pt x="35810" y="36981"/>
                  </a:cubicBezTo>
                  <a:cubicBezTo>
                    <a:pt x="34865" y="36981"/>
                    <a:pt x="33933" y="36826"/>
                    <a:pt x="33036" y="36454"/>
                  </a:cubicBezTo>
                  <a:cubicBezTo>
                    <a:pt x="30151" y="35275"/>
                    <a:pt x="28724" y="30747"/>
                    <a:pt x="31330" y="28978"/>
                  </a:cubicBezTo>
                  <a:cubicBezTo>
                    <a:pt x="32167" y="28420"/>
                    <a:pt x="33222" y="28265"/>
                    <a:pt x="34215" y="28079"/>
                  </a:cubicBezTo>
                  <a:cubicBezTo>
                    <a:pt x="36944" y="27645"/>
                    <a:pt x="39736" y="26962"/>
                    <a:pt x="41938" y="25256"/>
                  </a:cubicBezTo>
                  <a:cubicBezTo>
                    <a:pt x="44110" y="23581"/>
                    <a:pt x="45537" y="20634"/>
                    <a:pt x="44761" y="17998"/>
                  </a:cubicBezTo>
                  <a:cubicBezTo>
                    <a:pt x="44175" y="16083"/>
                    <a:pt x="42149" y="14691"/>
                    <a:pt x="40229" y="14691"/>
                  </a:cubicBezTo>
                  <a:cubicBezTo>
                    <a:pt x="39505" y="14691"/>
                    <a:pt x="38796" y="14889"/>
                    <a:pt x="38185" y="15330"/>
                  </a:cubicBezTo>
                  <a:cubicBezTo>
                    <a:pt x="35808" y="17113"/>
                    <a:pt x="35224" y="21685"/>
                    <a:pt x="32480" y="21685"/>
                  </a:cubicBezTo>
                  <a:cubicBezTo>
                    <a:pt x="32359" y="21685"/>
                    <a:pt x="32235" y="21676"/>
                    <a:pt x="32105" y="21658"/>
                  </a:cubicBezTo>
                  <a:cubicBezTo>
                    <a:pt x="30864" y="21472"/>
                    <a:pt x="29996" y="20293"/>
                    <a:pt x="29562" y="19083"/>
                  </a:cubicBezTo>
                  <a:cubicBezTo>
                    <a:pt x="28321" y="15547"/>
                    <a:pt x="29748" y="11701"/>
                    <a:pt x="29934" y="7947"/>
                  </a:cubicBezTo>
                  <a:cubicBezTo>
                    <a:pt x="30140" y="4380"/>
                    <a:pt x="28049" y="1"/>
                    <a:pt x="24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4735775" y="978038"/>
              <a:ext cx="48875" cy="17100"/>
            </a:xfrm>
            <a:custGeom>
              <a:avLst/>
              <a:gdLst/>
              <a:ahLst/>
              <a:cxnLst/>
              <a:rect l="l" t="t" r="r" b="b"/>
              <a:pathLst>
                <a:path w="1955" h="684" extrusionOk="0">
                  <a:moveTo>
                    <a:pt x="1179" y="1"/>
                  </a:moveTo>
                  <a:cubicBezTo>
                    <a:pt x="745" y="1"/>
                    <a:pt x="1" y="683"/>
                    <a:pt x="776" y="683"/>
                  </a:cubicBezTo>
                  <a:cubicBezTo>
                    <a:pt x="1210" y="683"/>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4695450" y="1026888"/>
              <a:ext cx="48875" cy="14000"/>
            </a:xfrm>
            <a:custGeom>
              <a:avLst/>
              <a:gdLst/>
              <a:ahLst/>
              <a:cxnLst/>
              <a:rect l="l" t="t" r="r" b="b"/>
              <a:pathLst>
                <a:path w="1955" h="560" extrusionOk="0">
                  <a:moveTo>
                    <a:pt x="1210" y="1"/>
                  </a:moveTo>
                  <a:cubicBezTo>
                    <a:pt x="838" y="1"/>
                    <a:pt x="1" y="559"/>
                    <a:pt x="745" y="559"/>
                  </a:cubicBezTo>
                  <a:cubicBezTo>
                    <a:pt x="1117" y="559"/>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4665975" y="1081963"/>
              <a:ext cx="47350" cy="18625"/>
            </a:xfrm>
            <a:custGeom>
              <a:avLst/>
              <a:gdLst/>
              <a:ahLst/>
              <a:cxnLst/>
              <a:rect l="l" t="t" r="r" b="b"/>
              <a:pathLst>
                <a:path w="1894" h="745" extrusionOk="0">
                  <a:moveTo>
                    <a:pt x="1149" y="0"/>
                  </a:moveTo>
                  <a:cubicBezTo>
                    <a:pt x="652" y="0"/>
                    <a:pt x="1" y="745"/>
                    <a:pt x="745" y="745"/>
                  </a:cubicBezTo>
                  <a:cubicBezTo>
                    <a:pt x="1242" y="745"/>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4713300" y="1136238"/>
              <a:ext cx="47325" cy="17100"/>
            </a:xfrm>
            <a:custGeom>
              <a:avLst/>
              <a:gdLst/>
              <a:ahLst/>
              <a:cxnLst/>
              <a:rect l="l" t="t" r="r" b="b"/>
              <a:pathLst>
                <a:path w="1893" h="684" extrusionOk="0">
                  <a:moveTo>
                    <a:pt x="1148" y="1"/>
                  </a:moveTo>
                  <a:cubicBezTo>
                    <a:pt x="682" y="1"/>
                    <a:pt x="0" y="683"/>
                    <a:pt x="714" y="683"/>
                  </a:cubicBezTo>
                  <a:cubicBezTo>
                    <a:pt x="1179" y="683"/>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4745850" y="1218438"/>
              <a:ext cx="48900" cy="14775"/>
            </a:xfrm>
            <a:custGeom>
              <a:avLst/>
              <a:gdLst/>
              <a:ahLst/>
              <a:cxnLst/>
              <a:rect l="l" t="t" r="r" b="b"/>
              <a:pathLst>
                <a:path w="1956" h="591" extrusionOk="0">
                  <a:moveTo>
                    <a:pt x="1211" y="1"/>
                  </a:moveTo>
                  <a:cubicBezTo>
                    <a:pt x="807" y="1"/>
                    <a:pt x="1" y="590"/>
                    <a:pt x="745" y="590"/>
                  </a:cubicBezTo>
                  <a:cubicBezTo>
                    <a:pt x="1149" y="590"/>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4675300" y="1188963"/>
              <a:ext cx="48875" cy="13225"/>
            </a:xfrm>
            <a:custGeom>
              <a:avLst/>
              <a:gdLst/>
              <a:ahLst/>
              <a:cxnLst/>
              <a:rect l="l" t="t" r="r" b="b"/>
              <a:pathLst>
                <a:path w="1955" h="529" extrusionOk="0">
                  <a:moveTo>
                    <a:pt x="1210" y="1"/>
                  </a:moveTo>
                  <a:cubicBezTo>
                    <a:pt x="838" y="1"/>
                    <a:pt x="0" y="528"/>
                    <a:pt x="745" y="528"/>
                  </a:cubicBezTo>
                  <a:cubicBezTo>
                    <a:pt x="1117" y="528"/>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4790050" y="1182613"/>
              <a:ext cx="27950" cy="15700"/>
            </a:xfrm>
            <a:custGeom>
              <a:avLst/>
              <a:gdLst/>
              <a:ahLst/>
              <a:cxnLst/>
              <a:rect l="l" t="t" r="r" b="b"/>
              <a:pathLst>
                <a:path w="1118" h="628" extrusionOk="0">
                  <a:moveTo>
                    <a:pt x="859" y="1"/>
                  </a:moveTo>
                  <a:cubicBezTo>
                    <a:pt x="530" y="1"/>
                    <a:pt x="1" y="154"/>
                    <a:pt x="1" y="410"/>
                  </a:cubicBezTo>
                  <a:lnTo>
                    <a:pt x="1" y="534"/>
                  </a:lnTo>
                  <a:cubicBezTo>
                    <a:pt x="1" y="598"/>
                    <a:pt x="99" y="627"/>
                    <a:pt x="237" y="627"/>
                  </a:cubicBezTo>
                  <a:cubicBezTo>
                    <a:pt x="565" y="627"/>
                    <a:pt x="1118" y="464"/>
                    <a:pt x="1118" y="224"/>
                  </a:cubicBezTo>
                  <a:lnTo>
                    <a:pt x="1118" y="100"/>
                  </a:lnTo>
                  <a:cubicBezTo>
                    <a:pt x="1118" y="32"/>
                    <a:pt x="1009" y="1"/>
                    <a:pt x="8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4759825" y="1112213"/>
              <a:ext cx="48100" cy="17850"/>
            </a:xfrm>
            <a:custGeom>
              <a:avLst/>
              <a:gdLst/>
              <a:ahLst/>
              <a:cxnLst/>
              <a:rect l="l" t="t" r="r" b="b"/>
              <a:pathLst>
                <a:path w="1924" h="714" extrusionOk="0">
                  <a:moveTo>
                    <a:pt x="1179" y="0"/>
                  </a:moveTo>
                  <a:cubicBezTo>
                    <a:pt x="683" y="0"/>
                    <a:pt x="0" y="714"/>
                    <a:pt x="745" y="714"/>
                  </a:cubicBezTo>
                  <a:cubicBezTo>
                    <a:pt x="1241" y="714"/>
                    <a:pt x="1923"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4745850" y="1033113"/>
              <a:ext cx="48900" cy="14750"/>
            </a:xfrm>
            <a:custGeom>
              <a:avLst/>
              <a:gdLst/>
              <a:ahLst/>
              <a:cxnLst/>
              <a:rect l="l" t="t" r="r" b="b"/>
              <a:pathLst>
                <a:path w="1956" h="590" extrusionOk="0">
                  <a:moveTo>
                    <a:pt x="1211" y="0"/>
                  </a:moveTo>
                  <a:cubicBezTo>
                    <a:pt x="807" y="0"/>
                    <a:pt x="1" y="590"/>
                    <a:pt x="745"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4835825" y="1085838"/>
              <a:ext cx="44225" cy="10875"/>
            </a:xfrm>
            <a:custGeom>
              <a:avLst/>
              <a:gdLst/>
              <a:ahLst/>
              <a:cxnLst/>
              <a:rect l="l" t="t" r="r" b="b"/>
              <a:pathLst>
                <a:path w="1769" h="435" extrusionOk="0">
                  <a:moveTo>
                    <a:pt x="1241" y="0"/>
                  </a:moveTo>
                  <a:cubicBezTo>
                    <a:pt x="1024" y="0"/>
                    <a:pt x="0" y="435"/>
                    <a:pt x="527" y="435"/>
                  </a:cubicBezTo>
                  <a:cubicBezTo>
                    <a:pt x="745" y="435"/>
                    <a:pt x="1768"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4823400" y="1141663"/>
              <a:ext cx="48900" cy="13225"/>
            </a:xfrm>
            <a:custGeom>
              <a:avLst/>
              <a:gdLst/>
              <a:ahLst/>
              <a:cxnLst/>
              <a:rect l="l" t="t" r="r" b="b"/>
              <a:pathLst>
                <a:path w="1956" h="529" extrusionOk="0">
                  <a:moveTo>
                    <a:pt x="1211" y="1"/>
                  </a:moveTo>
                  <a:cubicBezTo>
                    <a:pt x="869" y="1"/>
                    <a:pt x="1" y="528"/>
                    <a:pt x="745" y="528"/>
                  </a:cubicBezTo>
                  <a:cubicBezTo>
                    <a:pt x="1086" y="528"/>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4817200" y="1019913"/>
              <a:ext cx="41125" cy="20975"/>
            </a:xfrm>
            <a:custGeom>
              <a:avLst/>
              <a:gdLst/>
              <a:ahLst/>
              <a:cxnLst/>
              <a:rect l="l" t="t" r="r" b="b"/>
              <a:pathLst>
                <a:path w="1645" h="839" extrusionOk="0">
                  <a:moveTo>
                    <a:pt x="869" y="1"/>
                  </a:moveTo>
                  <a:cubicBezTo>
                    <a:pt x="218" y="1"/>
                    <a:pt x="1" y="838"/>
                    <a:pt x="776" y="838"/>
                  </a:cubicBezTo>
                  <a:cubicBezTo>
                    <a:pt x="1428"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4793950" y="941588"/>
              <a:ext cx="39575" cy="22525"/>
            </a:xfrm>
            <a:custGeom>
              <a:avLst/>
              <a:gdLst/>
              <a:ahLst/>
              <a:cxnLst/>
              <a:rect l="l" t="t" r="r" b="b"/>
              <a:pathLst>
                <a:path w="1583" h="901" extrusionOk="0">
                  <a:moveTo>
                    <a:pt x="838" y="1"/>
                  </a:moveTo>
                  <a:cubicBezTo>
                    <a:pt x="186" y="1"/>
                    <a:pt x="0" y="900"/>
                    <a:pt x="745" y="900"/>
                  </a:cubicBezTo>
                  <a:cubicBezTo>
                    <a:pt x="1427" y="900"/>
                    <a:pt x="1582"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4736550" y="933063"/>
              <a:ext cx="48100" cy="19425"/>
            </a:xfrm>
            <a:custGeom>
              <a:avLst/>
              <a:gdLst/>
              <a:ahLst/>
              <a:cxnLst/>
              <a:rect l="l" t="t" r="r" b="b"/>
              <a:pathLst>
                <a:path w="1924" h="777" extrusionOk="0">
                  <a:moveTo>
                    <a:pt x="1148" y="1"/>
                  </a:moveTo>
                  <a:cubicBezTo>
                    <a:pt x="652" y="1"/>
                    <a:pt x="1" y="776"/>
                    <a:pt x="745" y="776"/>
                  </a:cubicBezTo>
                  <a:cubicBezTo>
                    <a:pt x="1241" y="776"/>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4797050" y="1301413"/>
              <a:ext cx="48100" cy="17100"/>
            </a:xfrm>
            <a:custGeom>
              <a:avLst/>
              <a:gdLst/>
              <a:ahLst/>
              <a:cxnLst/>
              <a:rect l="l" t="t" r="r" b="b"/>
              <a:pathLst>
                <a:path w="1924" h="684" extrusionOk="0">
                  <a:moveTo>
                    <a:pt x="1179" y="1"/>
                  </a:moveTo>
                  <a:cubicBezTo>
                    <a:pt x="714" y="1"/>
                    <a:pt x="0" y="683"/>
                    <a:pt x="745" y="683"/>
                  </a:cubicBezTo>
                  <a:cubicBezTo>
                    <a:pt x="1210" y="683"/>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4773000" y="1385938"/>
              <a:ext cx="48875" cy="16325"/>
            </a:xfrm>
            <a:custGeom>
              <a:avLst/>
              <a:gdLst/>
              <a:ahLst/>
              <a:cxnLst/>
              <a:rect l="l" t="t" r="r" b="b"/>
              <a:pathLst>
                <a:path w="1955" h="653" extrusionOk="0">
                  <a:moveTo>
                    <a:pt x="1179" y="1"/>
                  </a:moveTo>
                  <a:cubicBezTo>
                    <a:pt x="776" y="1"/>
                    <a:pt x="1" y="652"/>
                    <a:pt x="745" y="652"/>
                  </a:cubicBezTo>
                  <a:cubicBezTo>
                    <a:pt x="1179" y="652"/>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4849000" y="1418513"/>
              <a:ext cx="45000" cy="11650"/>
            </a:xfrm>
            <a:custGeom>
              <a:avLst/>
              <a:gdLst/>
              <a:ahLst/>
              <a:cxnLst/>
              <a:rect l="l" t="t" r="r" b="b"/>
              <a:pathLst>
                <a:path w="1800" h="466" extrusionOk="0">
                  <a:moveTo>
                    <a:pt x="1272" y="1"/>
                  </a:moveTo>
                  <a:cubicBezTo>
                    <a:pt x="1024" y="1"/>
                    <a:pt x="0" y="466"/>
                    <a:pt x="528" y="466"/>
                  </a:cubicBezTo>
                  <a:cubicBezTo>
                    <a:pt x="776" y="466"/>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4797050" y="1462713"/>
              <a:ext cx="48100" cy="17875"/>
            </a:xfrm>
            <a:custGeom>
              <a:avLst/>
              <a:gdLst/>
              <a:ahLst/>
              <a:cxnLst/>
              <a:rect l="l" t="t" r="r" b="b"/>
              <a:pathLst>
                <a:path w="1924" h="715" extrusionOk="0">
                  <a:moveTo>
                    <a:pt x="1148" y="1"/>
                  </a:moveTo>
                  <a:cubicBezTo>
                    <a:pt x="683" y="1"/>
                    <a:pt x="0" y="714"/>
                    <a:pt x="745" y="714"/>
                  </a:cubicBezTo>
                  <a:cubicBezTo>
                    <a:pt x="1241" y="714"/>
                    <a:pt x="192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4666750" y="1428588"/>
              <a:ext cx="45800" cy="11675"/>
            </a:xfrm>
            <a:custGeom>
              <a:avLst/>
              <a:gdLst/>
              <a:ahLst/>
              <a:cxnLst/>
              <a:rect l="l" t="t" r="r" b="b"/>
              <a:pathLst>
                <a:path w="1832" h="467" extrusionOk="0">
                  <a:moveTo>
                    <a:pt x="1273" y="1"/>
                  </a:moveTo>
                  <a:cubicBezTo>
                    <a:pt x="1056"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4605500" y="1475138"/>
              <a:ext cx="40350" cy="20175"/>
            </a:xfrm>
            <a:custGeom>
              <a:avLst/>
              <a:gdLst/>
              <a:ahLst/>
              <a:cxnLst/>
              <a:rect l="l" t="t" r="r" b="b"/>
              <a:pathLst>
                <a:path w="1614" h="807" extrusionOk="0">
                  <a:moveTo>
                    <a:pt x="869" y="0"/>
                  </a:moveTo>
                  <a:cubicBezTo>
                    <a:pt x="218" y="0"/>
                    <a:pt x="0" y="807"/>
                    <a:pt x="745" y="807"/>
                  </a:cubicBezTo>
                  <a:cubicBezTo>
                    <a:pt x="1396" y="807"/>
                    <a:pt x="1613"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4523300" y="1526313"/>
              <a:ext cx="49650" cy="12425"/>
            </a:xfrm>
            <a:custGeom>
              <a:avLst/>
              <a:gdLst/>
              <a:ahLst/>
              <a:cxnLst/>
              <a:rect l="l" t="t" r="r" b="b"/>
              <a:pathLst>
                <a:path w="1986" h="497" extrusionOk="0">
                  <a:moveTo>
                    <a:pt x="1241" y="0"/>
                  </a:moveTo>
                  <a:cubicBezTo>
                    <a:pt x="900" y="0"/>
                    <a:pt x="0" y="497"/>
                    <a:pt x="745" y="497"/>
                  </a:cubicBezTo>
                  <a:cubicBezTo>
                    <a:pt x="1086" y="497"/>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4420150" y="1491413"/>
              <a:ext cx="40350" cy="20950"/>
            </a:xfrm>
            <a:custGeom>
              <a:avLst/>
              <a:gdLst/>
              <a:ahLst/>
              <a:cxnLst/>
              <a:rect l="l" t="t" r="r" b="b"/>
              <a:pathLst>
                <a:path w="1614" h="838" extrusionOk="0">
                  <a:moveTo>
                    <a:pt x="869" y="0"/>
                  </a:moveTo>
                  <a:cubicBezTo>
                    <a:pt x="218" y="0"/>
                    <a:pt x="1" y="838"/>
                    <a:pt x="776" y="838"/>
                  </a:cubicBezTo>
                  <a:cubicBezTo>
                    <a:pt x="1397" y="838"/>
                    <a:pt x="161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4325550" y="1385163"/>
              <a:ext cx="48100" cy="17875"/>
            </a:xfrm>
            <a:custGeom>
              <a:avLst/>
              <a:gdLst/>
              <a:ahLst/>
              <a:cxnLst/>
              <a:rect l="l" t="t" r="r" b="b"/>
              <a:pathLst>
                <a:path w="1924" h="715" extrusionOk="0">
                  <a:moveTo>
                    <a:pt x="1179" y="1"/>
                  </a:moveTo>
                  <a:cubicBezTo>
                    <a:pt x="683" y="1"/>
                    <a:pt x="0" y="714"/>
                    <a:pt x="745" y="714"/>
                  </a:cubicBezTo>
                  <a:cubicBezTo>
                    <a:pt x="1210" y="714"/>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4386800" y="1437913"/>
              <a:ext cx="40350" cy="20950"/>
            </a:xfrm>
            <a:custGeom>
              <a:avLst/>
              <a:gdLst/>
              <a:ahLst/>
              <a:cxnLst/>
              <a:rect l="l" t="t" r="r" b="b"/>
              <a:pathLst>
                <a:path w="1614" h="838" extrusionOk="0">
                  <a:moveTo>
                    <a:pt x="838" y="0"/>
                  </a:moveTo>
                  <a:cubicBezTo>
                    <a:pt x="187" y="0"/>
                    <a:pt x="1" y="838"/>
                    <a:pt x="745" y="838"/>
                  </a:cubicBezTo>
                  <a:cubicBezTo>
                    <a:pt x="1397" y="838"/>
                    <a:pt x="1614" y="0"/>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4489950" y="1434813"/>
              <a:ext cx="48875" cy="19400"/>
            </a:xfrm>
            <a:custGeom>
              <a:avLst/>
              <a:gdLst/>
              <a:ahLst/>
              <a:cxnLst/>
              <a:rect l="l" t="t" r="r" b="b"/>
              <a:pathLst>
                <a:path w="1955" h="776" extrusionOk="0">
                  <a:moveTo>
                    <a:pt x="1179" y="0"/>
                  </a:moveTo>
                  <a:cubicBezTo>
                    <a:pt x="652" y="0"/>
                    <a:pt x="0" y="776"/>
                    <a:pt x="776" y="776"/>
                  </a:cubicBezTo>
                  <a:cubicBezTo>
                    <a:pt x="1272" y="776"/>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4412400" y="1385938"/>
              <a:ext cx="48875" cy="16325"/>
            </a:xfrm>
            <a:custGeom>
              <a:avLst/>
              <a:gdLst/>
              <a:ahLst/>
              <a:cxnLst/>
              <a:rect l="l" t="t" r="r" b="b"/>
              <a:pathLst>
                <a:path w="1955" h="653" extrusionOk="0">
                  <a:moveTo>
                    <a:pt x="1210" y="1"/>
                  </a:moveTo>
                  <a:cubicBezTo>
                    <a:pt x="776" y="1"/>
                    <a:pt x="1" y="652"/>
                    <a:pt x="776" y="652"/>
                  </a:cubicBezTo>
                  <a:cubicBezTo>
                    <a:pt x="1210"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4390700" y="1351063"/>
              <a:ext cx="45775" cy="11650"/>
            </a:xfrm>
            <a:custGeom>
              <a:avLst/>
              <a:gdLst/>
              <a:ahLst/>
              <a:cxnLst/>
              <a:rect l="l" t="t" r="r" b="b"/>
              <a:pathLst>
                <a:path w="1831" h="466" extrusionOk="0">
                  <a:moveTo>
                    <a:pt x="1272" y="0"/>
                  </a:moveTo>
                  <a:cubicBezTo>
                    <a:pt x="1024" y="0"/>
                    <a:pt x="0" y="465"/>
                    <a:pt x="558" y="465"/>
                  </a:cubicBezTo>
                  <a:cubicBezTo>
                    <a:pt x="807" y="465"/>
                    <a:pt x="183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4480650" y="1385163"/>
              <a:ext cx="47325" cy="17875"/>
            </a:xfrm>
            <a:custGeom>
              <a:avLst/>
              <a:gdLst/>
              <a:ahLst/>
              <a:cxnLst/>
              <a:rect l="l" t="t" r="r" b="b"/>
              <a:pathLst>
                <a:path w="1893" h="715" extrusionOk="0">
                  <a:moveTo>
                    <a:pt x="1148" y="1"/>
                  </a:moveTo>
                  <a:cubicBezTo>
                    <a:pt x="683" y="1"/>
                    <a:pt x="0" y="714"/>
                    <a:pt x="745" y="714"/>
                  </a:cubicBezTo>
                  <a:cubicBezTo>
                    <a:pt x="1210" y="714"/>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4614800" y="1540263"/>
              <a:ext cx="48100" cy="17100"/>
            </a:xfrm>
            <a:custGeom>
              <a:avLst/>
              <a:gdLst/>
              <a:ahLst/>
              <a:cxnLst/>
              <a:rect l="l" t="t" r="r" b="b"/>
              <a:pathLst>
                <a:path w="1924" h="684" extrusionOk="0">
                  <a:moveTo>
                    <a:pt x="1179" y="1"/>
                  </a:moveTo>
                  <a:cubicBezTo>
                    <a:pt x="745" y="1"/>
                    <a:pt x="1" y="683"/>
                    <a:pt x="745" y="683"/>
                  </a:cubicBezTo>
                  <a:cubicBezTo>
                    <a:pt x="1210" y="683"/>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4665200" y="1595338"/>
              <a:ext cx="48900" cy="14750"/>
            </a:xfrm>
            <a:custGeom>
              <a:avLst/>
              <a:gdLst/>
              <a:ahLst/>
              <a:cxnLst/>
              <a:rect l="l" t="t" r="r" b="b"/>
              <a:pathLst>
                <a:path w="1956" h="590" extrusionOk="0">
                  <a:moveTo>
                    <a:pt x="1211" y="0"/>
                  </a:moveTo>
                  <a:cubicBezTo>
                    <a:pt x="807" y="0"/>
                    <a:pt x="1" y="589"/>
                    <a:pt x="745" y="589"/>
                  </a:cubicBezTo>
                  <a:cubicBezTo>
                    <a:pt x="1149" y="589"/>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4699325" y="1483663"/>
              <a:ext cx="48100" cy="16300"/>
            </a:xfrm>
            <a:custGeom>
              <a:avLst/>
              <a:gdLst/>
              <a:ahLst/>
              <a:cxnLst/>
              <a:rect l="l" t="t" r="r" b="b"/>
              <a:pathLst>
                <a:path w="1924" h="652" extrusionOk="0">
                  <a:moveTo>
                    <a:pt x="1179" y="0"/>
                  </a:moveTo>
                  <a:cubicBezTo>
                    <a:pt x="745" y="0"/>
                    <a:pt x="1" y="652"/>
                    <a:pt x="745" y="652"/>
                  </a:cubicBezTo>
                  <a:cubicBezTo>
                    <a:pt x="1179" y="652"/>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4773775" y="1538713"/>
              <a:ext cx="40350" cy="20200"/>
            </a:xfrm>
            <a:custGeom>
              <a:avLst/>
              <a:gdLst/>
              <a:ahLst/>
              <a:cxnLst/>
              <a:rect l="l" t="t" r="r" b="b"/>
              <a:pathLst>
                <a:path w="1614" h="808" extrusionOk="0">
                  <a:moveTo>
                    <a:pt x="869" y="1"/>
                  </a:moveTo>
                  <a:cubicBezTo>
                    <a:pt x="218" y="1"/>
                    <a:pt x="1" y="807"/>
                    <a:pt x="745" y="807"/>
                  </a:cubicBezTo>
                  <a:cubicBezTo>
                    <a:pt x="1396" y="807"/>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4708625" y="153173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4847450" y="1533288"/>
              <a:ext cx="48100" cy="17850"/>
            </a:xfrm>
            <a:custGeom>
              <a:avLst/>
              <a:gdLst/>
              <a:ahLst/>
              <a:cxnLst/>
              <a:rect l="l" t="t" r="r" b="b"/>
              <a:pathLst>
                <a:path w="1924" h="714" extrusionOk="0">
                  <a:moveTo>
                    <a:pt x="1148" y="1"/>
                  </a:moveTo>
                  <a:cubicBezTo>
                    <a:pt x="683" y="1"/>
                    <a:pt x="0" y="714"/>
                    <a:pt x="745" y="714"/>
                  </a:cubicBezTo>
                  <a:cubicBezTo>
                    <a:pt x="1241" y="714"/>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4893975" y="1486763"/>
              <a:ext cx="48875" cy="17075"/>
            </a:xfrm>
            <a:custGeom>
              <a:avLst/>
              <a:gdLst/>
              <a:ahLst/>
              <a:cxnLst/>
              <a:rect l="l" t="t" r="r" b="b"/>
              <a:pathLst>
                <a:path w="1955" h="683" extrusionOk="0">
                  <a:moveTo>
                    <a:pt x="1210" y="0"/>
                  </a:moveTo>
                  <a:cubicBezTo>
                    <a:pt x="745" y="0"/>
                    <a:pt x="1" y="683"/>
                    <a:pt x="776" y="683"/>
                  </a:cubicBezTo>
                  <a:cubicBezTo>
                    <a:pt x="1210" y="683"/>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4935075" y="1539488"/>
              <a:ext cx="41125" cy="19425"/>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5052175" y="1534063"/>
              <a:ext cx="48875" cy="16300"/>
            </a:xfrm>
            <a:custGeom>
              <a:avLst/>
              <a:gdLst/>
              <a:ahLst/>
              <a:cxnLst/>
              <a:rect l="l" t="t" r="r" b="b"/>
              <a:pathLst>
                <a:path w="1955" h="652" extrusionOk="0">
                  <a:moveTo>
                    <a:pt x="1210" y="1"/>
                  </a:moveTo>
                  <a:cubicBezTo>
                    <a:pt x="776" y="1"/>
                    <a:pt x="1" y="652"/>
                    <a:pt x="776" y="652"/>
                  </a:cubicBezTo>
                  <a:cubicBezTo>
                    <a:pt x="1179"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4990125" y="1492963"/>
              <a:ext cx="45800" cy="11650"/>
            </a:xfrm>
            <a:custGeom>
              <a:avLst/>
              <a:gdLst/>
              <a:ahLst/>
              <a:cxnLst/>
              <a:rect l="l" t="t" r="r" b="b"/>
              <a:pathLst>
                <a:path w="1832" h="466" extrusionOk="0">
                  <a:moveTo>
                    <a:pt x="1273" y="1"/>
                  </a:moveTo>
                  <a:cubicBezTo>
                    <a:pt x="1025"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5147550" y="1501488"/>
              <a:ext cx="40350" cy="20975"/>
            </a:xfrm>
            <a:custGeom>
              <a:avLst/>
              <a:gdLst/>
              <a:ahLst/>
              <a:cxnLst/>
              <a:rect l="l" t="t" r="r" b="b"/>
              <a:pathLst>
                <a:path w="1614" h="839" extrusionOk="0">
                  <a:moveTo>
                    <a:pt x="869" y="1"/>
                  </a:moveTo>
                  <a:cubicBezTo>
                    <a:pt x="218" y="1"/>
                    <a:pt x="1" y="838"/>
                    <a:pt x="745" y="838"/>
                  </a:cubicBezTo>
                  <a:cubicBezTo>
                    <a:pt x="1397"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5080100" y="1468138"/>
              <a:ext cx="40350" cy="20200"/>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5047525" y="1438688"/>
              <a:ext cx="45000" cy="11650"/>
            </a:xfrm>
            <a:custGeom>
              <a:avLst/>
              <a:gdLst/>
              <a:ahLst/>
              <a:cxnLst/>
              <a:rect l="l" t="t" r="r" b="b"/>
              <a:pathLst>
                <a:path w="1800" h="466" extrusionOk="0">
                  <a:moveTo>
                    <a:pt x="1272" y="0"/>
                  </a:moveTo>
                  <a:cubicBezTo>
                    <a:pt x="1024" y="0"/>
                    <a:pt x="0" y="465"/>
                    <a:pt x="528" y="465"/>
                  </a:cubicBezTo>
                  <a:cubicBezTo>
                    <a:pt x="776" y="465"/>
                    <a:pt x="180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5082425" y="1343288"/>
              <a:ext cx="48875" cy="14000"/>
            </a:xfrm>
            <a:custGeom>
              <a:avLst/>
              <a:gdLst/>
              <a:ahLst/>
              <a:cxnLst/>
              <a:rect l="l" t="t" r="r" b="b"/>
              <a:pathLst>
                <a:path w="1955" h="560" extrusionOk="0">
                  <a:moveTo>
                    <a:pt x="1210" y="1"/>
                  </a:moveTo>
                  <a:cubicBezTo>
                    <a:pt x="838"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5102575" y="1403788"/>
              <a:ext cx="49650" cy="13975"/>
            </a:xfrm>
            <a:custGeom>
              <a:avLst/>
              <a:gdLst/>
              <a:ahLst/>
              <a:cxnLst/>
              <a:rect l="l" t="t" r="r" b="b"/>
              <a:pathLst>
                <a:path w="1986" h="559" extrusionOk="0">
                  <a:moveTo>
                    <a:pt x="1211" y="0"/>
                  </a:moveTo>
                  <a:cubicBezTo>
                    <a:pt x="838" y="0"/>
                    <a:pt x="1" y="559"/>
                    <a:pt x="776" y="559"/>
                  </a:cubicBezTo>
                  <a:cubicBezTo>
                    <a:pt x="1148" y="559"/>
                    <a:pt x="1986"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5170825" y="1422388"/>
              <a:ext cx="47325" cy="17100"/>
            </a:xfrm>
            <a:custGeom>
              <a:avLst/>
              <a:gdLst/>
              <a:ahLst/>
              <a:cxnLst/>
              <a:rect l="l" t="t" r="r" b="b"/>
              <a:pathLst>
                <a:path w="1893" h="684" extrusionOk="0">
                  <a:moveTo>
                    <a:pt x="1179" y="1"/>
                  </a:moveTo>
                  <a:cubicBezTo>
                    <a:pt x="714" y="1"/>
                    <a:pt x="0" y="683"/>
                    <a:pt x="745" y="683"/>
                  </a:cubicBezTo>
                  <a:cubicBezTo>
                    <a:pt x="1210" y="683"/>
                    <a:pt x="189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5211150" y="1368113"/>
              <a:ext cx="47325" cy="17850"/>
            </a:xfrm>
            <a:custGeom>
              <a:avLst/>
              <a:gdLst/>
              <a:ahLst/>
              <a:cxnLst/>
              <a:rect l="l" t="t" r="r" b="b"/>
              <a:pathLst>
                <a:path w="1893" h="714" extrusionOk="0">
                  <a:moveTo>
                    <a:pt x="1148" y="0"/>
                  </a:moveTo>
                  <a:cubicBezTo>
                    <a:pt x="683" y="0"/>
                    <a:pt x="0" y="714"/>
                    <a:pt x="745" y="714"/>
                  </a:cubicBezTo>
                  <a:cubicBezTo>
                    <a:pt x="1210" y="714"/>
                    <a:pt x="1893"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5144450" y="1343288"/>
              <a:ext cx="40350" cy="20975"/>
            </a:xfrm>
            <a:custGeom>
              <a:avLst/>
              <a:gdLst/>
              <a:ahLst/>
              <a:cxnLst/>
              <a:rect l="l" t="t" r="r" b="b"/>
              <a:pathLst>
                <a:path w="1614" h="839" extrusionOk="0">
                  <a:moveTo>
                    <a:pt x="838" y="1"/>
                  </a:moveTo>
                  <a:cubicBezTo>
                    <a:pt x="187" y="1"/>
                    <a:pt x="1" y="838"/>
                    <a:pt x="745" y="838"/>
                  </a:cubicBezTo>
                  <a:cubicBezTo>
                    <a:pt x="1397" y="838"/>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5170050" y="1309163"/>
              <a:ext cx="48875" cy="14775"/>
            </a:xfrm>
            <a:custGeom>
              <a:avLst/>
              <a:gdLst/>
              <a:ahLst/>
              <a:cxnLst/>
              <a:rect l="l" t="t" r="r" b="b"/>
              <a:pathLst>
                <a:path w="1955" h="591" extrusionOk="0">
                  <a:moveTo>
                    <a:pt x="1210" y="1"/>
                  </a:moveTo>
                  <a:cubicBezTo>
                    <a:pt x="807" y="1"/>
                    <a:pt x="0"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4761375" y="1715538"/>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a:off x="4726475" y="1661238"/>
              <a:ext cx="47325" cy="17875"/>
            </a:xfrm>
            <a:custGeom>
              <a:avLst/>
              <a:gdLst/>
              <a:ahLst/>
              <a:cxnLst/>
              <a:rect l="l" t="t" r="r" b="b"/>
              <a:pathLst>
                <a:path w="1893" h="715" extrusionOk="0">
                  <a:moveTo>
                    <a:pt x="1148" y="1"/>
                  </a:moveTo>
                  <a:cubicBezTo>
                    <a:pt x="683" y="1"/>
                    <a:pt x="0"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4748950" y="1626338"/>
              <a:ext cx="49675" cy="14000"/>
            </a:xfrm>
            <a:custGeom>
              <a:avLst/>
              <a:gdLst/>
              <a:ahLst/>
              <a:cxnLst/>
              <a:rect l="l" t="t" r="r" b="b"/>
              <a:pathLst>
                <a:path w="1987" h="560" extrusionOk="0">
                  <a:moveTo>
                    <a:pt x="1211" y="1"/>
                  </a:moveTo>
                  <a:cubicBezTo>
                    <a:pt x="869" y="1"/>
                    <a:pt x="1" y="559"/>
                    <a:pt x="776" y="559"/>
                  </a:cubicBezTo>
                  <a:cubicBezTo>
                    <a:pt x="1118"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4823400" y="1627113"/>
              <a:ext cx="48900" cy="12450"/>
            </a:xfrm>
            <a:custGeom>
              <a:avLst/>
              <a:gdLst/>
              <a:ahLst/>
              <a:cxnLst/>
              <a:rect l="l" t="t" r="r" b="b"/>
              <a:pathLst>
                <a:path w="1956" h="498" extrusionOk="0">
                  <a:moveTo>
                    <a:pt x="1211" y="1"/>
                  </a:moveTo>
                  <a:cubicBezTo>
                    <a:pt x="869" y="1"/>
                    <a:pt x="1" y="497"/>
                    <a:pt x="745" y="497"/>
                  </a:cubicBezTo>
                  <a:cubicBezTo>
                    <a:pt x="1055" y="497"/>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4826500" y="1686063"/>
              <a:ext cx="48900" cy="15525"/>
            </a:xfrm>
            <a:custGeom>
              <a:avLst/>
              <a:gdLst/>
              <a:ahLst/>
              <a:cxnLst/>
              <a:rect l="l" t="t" r="r" b="b"/>
              <a:pathLst>
                <a:path w="1956" h="621" extrusionOk="0">
                  <a:moveTo>
                    <a:pt x="1211" y="0"/>
                  </a:moveTo>
                  <a:cubicBezTo>
                    <a:pt x="807" y="0"/>
                    <a:pt x="1" y="621"/>
                    <a:pt x="776" y="621"/>
                  </a:cubicBezTo>
                  <a:cubicBezTo>
                    <a:pt x="1180" y="621"/>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4853650" y="1797738"/>
              <a:ext cx="48875" cy="14750"/>
            </a:xfrm>
            <a:custGeom>
              <a:avLst/>
              <a:gdLst/>
              <a:ahLst/>
              <a:cxnLst/>
              <a:rect l="l" t="t" r="r" b="b"/>
              <a:pathLst>
                <a:path w="1955" h="590" extrusionOk="0">
                  <a:moveTo>
                    <a:pt x="1210" y="0"/>
                  </a:moveTo>
                  <a:cubicBezTo>
                    <a:pt x="807" y="0"/>
                    <a:pt x="1" y="589"/>
                    <a:pt x="745" y="589"/>
                  </a:cubicBezTo>
                  <a:cubicBezTo>
                    <a:pt x="1148" y="589"/>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4736550" y="1811688"/>
              <a:ext cx="48100" cy="19400"/>
            </a:xfrm>
            <a:custGeom>
              <a:avLst/>
              <a:gdLst/>
              <a:ahLst/>
              <a:cxnLst/>
              <a:rect l="l" t="t" r="r" b="b"/>
              <a:pathLst>
                <a:path w="1924" h="776" extrusionOk="0">
                  <a:moveTo>
                    <a:pt x="1148" y="0"/>
                  </a:moveTo>
                  <a:cubicBezTo>
                    <a:pt x="652" y="0"/>
                    <a:pt x="1" y="776"/>
                    <a:pt x="745" y="776"/>
                  </a:cubicBezTo>
                  <a:cubicBezTo>
                    <a:pt x="1241" y="776"/>
                    <a:pt x="1924"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4709400" y="1769813"/>
              <a:ext cx="48125" cy="16300"/>
            </a:xfrm>
            <a:custGeom>
              <a:avLst/>
              <a:gdLst/>
              <a:ahLst/>
              <a:cxnLst/>
              <a:rect l="l" t="t" r="r" b="b"/>
              <a:pathLst>
                <a:path w="1925" h="652" extrusionOk="0">
                  <a:moveTo>
                    <a:pt x="1180" y="0"/>
                  </a:moveTo>
                  <a:cubicBezTo>
                    <a:pt x="745" y="0"/>
                    <a:pt x="1" y="652"/>
                    <a:pt x="745" y="652"/>
                  </a:cubicBezTo>
                  <a:cubicBezTo>
                    <a:pt x="1180" y="652"/>
                    <a:pt x="1924" y="0"/>
                    <a:pt x="1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4789275" y="177368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4614800" y="1852788"/>
              <a:ext cx="48100" cy="18625"/>
            </a:xfrm>
            <a:custGeom>
              <a:avLst/>
              <a:gdLst/>
              <a:ahLst/>
              <a:cxnLst/>
              <a:rect l="l" t="t" r="r" b="b"/>
              <a:pathLst>
                <a:path w="1924" h="745" extrusionOk="0">
                  <a:moveTo>
                    <a:pt x="1179" y="0"/>
                  </a:moveTo>
                  <a:cubicBezTo>
                    <a:pt x="683" y="0"/>
                    <a:pt x="1" y="745"/>
                    <a:pt x="776" y="745"/>
                  </a:cubicBezTo>
                  <a:cubicBezTo>
                    <a:pt x="1241" y="745"/>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4577575" y="1790738"/>
              <a:ext cx="48875" cy="15550"/>
            </a:xfrm>
            <a:custGeom>
              <a:avLst/>
              <a:gdLst/>
              <a:ahLst/>
              <a:cxnLst/>
              <a:rect l="l" t="t" r="r" b="b"/>
              <a:pathLst>
                <a:path w="1955" h="622" extrusionOk="0">
                  <a:moveTo>
                    <a:pt x="1210" y="1"/>
                  </a:moveTo>
                  <a:cubicBezTo>
                    <a:pt x="807" y="1"/>
                    <a:pt x="1" y="621"/>
                    <a:pt x="745" y="621"/>
                  </a:cubicBezTo>
                  <a:cubicBezTo>
                    <a:pt x="1148"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4478325" y="1836513"/>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4523300" y="1889238"/>
              <a:ext cx="49650" cy="13200"/>
            </a:xfrm>
            <a:custGeom>
              <a:avLst/>
              <a:gdLst/>
              <a:ahLst/>
              <a:cxnLst/>
              <a:rect l="l" t="t" r="r" b="b"/>
              <a:pathLst>
                <a:path w="1986" h="528" extrusionOk="0">
                  <a:moveTo>
                    <a:pt x="1241" y="0"/>
                  </a:moveTo>
                  <a:cubicBezTo>
                    <a:pt x="869" y="0"/>
                    <a:pt x="0" y="528"/>
                    <a:pt x="776" y="528"/>
                  </a:cubicBezTo>
                  <a:cubicBezTo>
                    <a:pt x="1117" y="528"/>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4406200" y="1883038"/>
              <a:ext cx="41125" cy="19400"/>
            </a:xfrm>
            <a:custGeom>
              <a:avLst/>
              <a:gdLst/>
              <a:ahLst/>
              <a:cxnLst/>
              <a:rect l="l" t="t" r="r" b="b"/>
              <a:pathLst>
                <a:path w="1645" h="776" extrusionOk="0">
                  <a:moveTo>
                    <a:pt x="869" y="0"/>
                  </a:moveTo>
                  <a:cubicBezTo>
                    <a:pt x="249" y="0"/>
                    <a:pt x="0" y="776"/>
                    <a:pt x="776"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4296850" y="1914038"/>
              <a:ext cx="45000" cy="10900"/>
            </a:xfrm>
            <a:custGeom>
              <a:avLst/>
              <a:gdLst/>
              <a:ahLst/>
              <a:cxnLst/>
              <a:rect l="l" t="t" r="r" b="b"/>
              <a:pathLst>
                <a:path w="1800" h="436" extrusionOk="0">
                  <a:moveTo>
                    <a:pt x="1272" y="1"/>
                  </a:moveTo>
                  <a:cubicBezTo>
                    <a:pt x="1024" y="1"/>
                    <a:pt x="1" y="435"/>
                    <a:pt x="528" y="435"/>
                  </a:cubicBezTo>
                  <a:cubicBezTo>
                    <a:pt x="745" y="435"/>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4226275" y="1896988"/>
              <a:ext cx="45025" cy="10875"/>
            </a:xfrm>
            <a:custGeom>
              <a:avLst/>
              <a:gdLst/>
              <a:ahLst/>
              <a:cxnLst/>
              <a:rect l="l" t="t" r="r" b="b"/>
              <a:pathLst>
                <a:path w="1801" h="435" extrusionOk="0">
                  <a:moveTo>
                    <a:pt x="1242" y="1"/>
                  </a:moveTo>
                  <a:cubicBezTo>
                    <a:pt x="1025" y="1"/>
                    <a:pt x="1" y="435"/>
                    <a:pt x="528" y="435"/>
                  </a:cubicBezTo>
                  <a:cubicBezTo>
                    <a:pt x="745" y="435"/>
                    <a:pt x="1800" y="1"/>
                    <a:pt x="1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4203800" y="184116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4278250" y="1868288"/>
              <a:ext cx="41125" cy="20975"/>
            </a:xfrm>
            <a:custGeom>
              <a:avLst/>
              <a:gdLst/>
              <a:ahLst/>
              <a:cxnLst/>
              <a:rect l="l" t="t" r="r" b="b"/>
              <a:pathLst>
                <a:path w="1645" h="839" extrusionOk="0">
                  <a:moveTo>
                    <a:pt x="869" y="1"/>
                  </a:moveTo>
                  <a:cubicBezTo>
                    <a:pt x="217" y="1"/>
                    <a:pt x="0" y="838"/>
                    <a:pt x="776" y="838"/>
                  </a:cubicBezTo>
                  <a:cubicBezTo>
                    <a:pt x="1427" y="838"/>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4347250" y="1849688"/>
              <a:ext cx="45025" cy="11650"/>
            </a:xfrm>
            <a:custGeom>
              <a:avLst/>
              <a:gdLst/>
              <a:ahLst/>
              <a:cxnLst/>
              <a:rect l="l" t="t" r="r" b="b"/>
              <a:pathLst>
                <a:path w="1801" h="466" extrusionOk="0">
                  <a:moveTo>
                    <a:pt x="1273" y="0"/>
                  </a:moveTo>
                  <a:cubicBezTo>
                    <a:pt x="1025" y="0"/>
                    <a:pt x="1" y="466"/>
                    <a:pt x="528" y="466"/>
                  </a:cubicBezTo>
                  <a:cubicBezTo>
                    <a:pt x="776" y="466"/>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4279025" y="1821763"/>
              <a:ext cx="40350" cy="20975"/>
            </a:xfrm>
            <a:custGeom>
              <a:avLst/>
              <a:gdLst/>
              <a:ahLst/>
              <a:cxnLst/>
              <a:rect l="l" t="t" r="r" b="b"/>
              <a:pathLst>
                <a:path w="1614" h="839" extrusionOk="0">
                  <a:moveTo>
                    <a:pt x="838" y="1"/>
                  </a:moveTo>
                  <a:cubicBezTo>
                    <a:pt x="186" y="1"/>
                    <a:pt x="0" y="838"/>
                    <a:pt x="745" y="838"/>
                  </a:cubicBezTo>
                  <a:cubicBezTo>
                    <a:pt x="1396" y="838"/>
                    <a:pt x="1613"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4267375" y="1777563"/>
              <a:ext cx="49675" cy="13975"/>
            </a:xfrm>
            <a:custGeom>
              <a:avLst/>
              <a:gdLst/>
              <a:ahLst/>
              <a:cxnLst/>
              <a:rect l="l" t="t" r="r" b="b"/>
              <a:pathLst>
                <a:path w="1987" h="559" extrusionOk="0">
                  <a:moveTo>
                    <a:pt x="1211" y="1"/>
                  </a:moveTo>
                  <a:cubicBezTo>
                    <a:pt x="869" y="1"/>
                    <a:pt x="1" y="559"/>
                    <a:pt x="776" y="559"/>
                  </a:cubicBezTo>
                  <a:cubicBezTo>
                    <a:pt x="1149"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4380600" y="1779113"/>
              <a:ext cx="45775" cy="11650"/>
            </a:xfrm>
            <a:custGeom>
              <a:avLst/>
              <a:gdLst/>
              <a:ahLst/>
              <a:cxnLst/>
              <a:rect l="l" t="t" r="r" b="b"/>
              <a:pathLst>
                <a:path w="1831" h="466" extrusionOk="0">
                  <a:moveTo>
                    <a:pt x="1273" y="1"/>
                  </a:moveTo>
                  <a:cubicBezTo>
                    <a:pt x="1024"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4466675" y="1789188"/>
              <a:ext cx="48900" cy="17100"/>
            </a:xfrm>
            <a:custGeom>
              <a:avLst/>
              <a:gdLst/>
              <a:ahLst/>
              <a:cxnLst/>
              <a:rect l="l" t="t" r="r" b="b"/>
              <a:pathLst>
                <a:path w="1956" h="684" extrusionOk="0">
                  <a:moveTo>
                    <a:pt x="1180" y="1"/>
                  </a:moveTo>
                  <a:cubicBezTo>
                    <a:pt x="745" y="1"/>
                    <a:pt x="1" y="683"/>
                    <a:pt x="745" y="683"/>
                  </a:cubicBezTo>
                  <a:cubicBezTo>
                    <a:pt x="1211" y="683"/>
                    <a:pt x="1955"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4412400" y="1831063"/>
              <a:ext cx="48875" cy="14775"/>
            </a:xfrm>
            <a:custGeom>
              <a:avLst/>
              <a:gdLst/>
              <a:ahLst/>
              <a:cxnLst/>
              <a:rect l="l" t="t" r="r" b="b"/>
              <a:pathLst>
                <a:path w="1955" h="591" extrusionOk="0">
                  <a:moveTo>
                    <a:pt x="1210" y="1"/>
                  </a:moveTo>
                  <a:cubicBezTo>
                    <a:pt x="807" y="1"/>
                    <a:pt x="1"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4500025" y="1963688"/>
              <a:ext cx="48875" cy="12425"/>
            </a:xfrm>
            <a:custGeom>
              <a:avLst/>
              <a:gdLst/>
              <a:ahLst/>
              <a:cxnLst/>
              <a:rect l="l" t="t" r="r" b="b"/>
              <a:pathLst>
                <a:path w="1955" h="497" extrusionOk="0">
                  <a:moveTo>
                    <a:pt x="1211" y="0"/>
                  </a:moveTo>
                  <a:cubicBezTo>
                    <a:pt x="900" y="0"/>
                    <a:pt x="1" y="496"/>
                    <a:pt x="745" y="496"/>
                  </a:cubicBezTo>
                  <a:cubicBezTo>
                    <a:pt x="1086" y="496"/>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4376725" y="1952813"/>
              <a:ext cx="40350" cy="20975"/>
            </a:xfrm>
            <a:custGeom>
              <a:avLst/>
              <a:gdLst/>
              <a:ahLst/>
              <a:cxnLst/>
              <a:rect l="l" t="t" r="r" b="b"/>
              <a:pathLst>
                <a:path w="1614" h="839" extrusionOk="0">
                  <a:moveTo>
                    <a:pt x="869" y="1"/>
                  </a:moveTo>
                  <a:cubicBezTo>
                    <a:pt x="218" y="1"/>
                    <a:pt x="1" y="838"/>
                    <a:pt x="776" y="838"/>
                  </a:cubicBezTo>
                  <a:cubicBezTo>
                    <a:pt x="1428"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4432575" y="1948163"/>
              <a:ext cx="48875" cy="16325"/>
            </a:xfrm>
            <a:custGeom>
              <a:avLst/>
              <a:gdLst/>
              <a:ahLst/>
              <a:cxnLst/>
              <a:rect l="l" t="t" r="r" b="b"/>
              <a:pathLst>
                <a:path w="1955" h="653" extrusionOk="0">
                  <a:moveTo>
                    <a:pt x="1210" y="1"/>
                  </a:moveTo>
                  <a:cubicBezTo>
                    <a:pt x="776" y="1"/>
                    <a:pt x="0" y="652"/>
                    <a:pt x="776" y="652"/>
                  </a:cubicBezTo>
                  <a:cubicBezTo>
                    <a:pt x="1210" y="652"/>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4634975" y="1941188"/>
              <a:ext cx="48875" cy="17100"/>
            </a:xfrm>
            <a:custGeom>
              <a:avLst/>
              <a:gdLst/>
              <a:ahLst/>
              <a:cxnLst/>
              <a:rect l="l" t="t" r="r" b="b"/>
              <a:pathLst>
                <a:path w="1955" h="684" extrusionOk="0">
                  <a:moveTo>
                    <a:pt x="1179" y="1"/>
                  </a:moveTo>
                  <a:cubicBezTo>
                    <a:pt x="745" y="1"/>
                    <a:pt x="0" y="683"/>
                    <a:pt x="745" y="683"/>
                  </a:cubicBezTo>
                  <a:cubicBezTo>
                    <a:pt x="1210" y="683"/>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4548100" y="1961363"/>
              <a:ext cx="47350" cy="17075"/>
            </a:xfrm>
            <a:custGeom>
              <a:avLst/>
              <a:gdLst/>
              <a:ahLst/>
              <a:cxnLst/>
              <a:rect l="l" t="t" r="r" b="b"/>
              <a:pathLst>
                <a:path w="1894"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4712525" y="1913263"/>
              <a:ext cx="48875" cy="12450"/>
            </a:xfrm>
            <a:custGeom>
              <a:avLst/>
              <a:gdLst/>
              <a:ahLst/>
              <a:cxnLst/>
              <a:rect l="l" t="t" r="r" b="b"/>
              <a:pathLst>
                <a:path w="1955" h="498" extrusionOk="0">
                  <a:moveTo>
                    <a:pt x="1210" y="1"/>
                  </a:moveTo>
                  <a:cubicBezTo>
                    <a:pt x="838" y="1"/>
                    <a:pt x="0" y="497"/>
                    <a:pt x="745" y="497"/>
                  </a:cubicBezTo>
                  <a:cubicBezTo>
                    <a:pt x="1086" y="497"/>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4689250" y="1983838"/>
              <a:ext cx="41125" cy="19425"/>
            </a:xfrm>
            <a:custGeom>
              <a:avLst/>
              <a:gdLst/>
              <a:ahLst/>
              <a:cxnLst/>
              <a:rect l="l" t="t" r="r" b="b"/>
              <a:pathLst>
                <a:path w="1645" h="777" extrusionOk="0">
                  <a:moveTo>
                    <a:pt x="869" y="1"/>
                  </a:moveTo>
                  <a:cubicBezTo>
                    <a:pt x="249" y="1"/>
                    <a:pt x="0" y="776"/>
                    <a:pt x="776" y="776"/>
                  </a:cubicBezTo>
                  <a:cubicBezTo>
                    <a:pt x="1396" y="776"/>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4755950" y="2000138"/>
              <a:ext cx="48875" cy="13200"/>
            </a:xfrm>
            <a:custGeom>
              <a:avLst/>
              <a:gdLst/>
              <a:ahLst/>
              <a:cxnLst/>
              <a:rect l="l" t="t" r="r" b="b"/>
              <a:pathLst>
                <a:path w="1955" h="528" extrusionOk="0">
                  <a:moveTo>
                    <a:pt x="1210" y="0"/>
                  </a:moveTo>
                  <a:cubicBezTo>
                    <a:pt x="869" y="0"/>
                    <a:pt x="0" y="527"/>
                    <a:pt x="745" y="527"/>
                  </a:cubicBezTo>
                  <a:cubicBezTo>
                    <a:pt x="1086" y="527"/>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4662875" y="2037338"/>
              <a:ext cx="40350" cy="20975"/>
            </a:xfrm>
            <a:custGeom>
              <a:avLst/>
              <a:gdLst/>
              <a:ahLst/>
              <a:cxnLst/>
              <a:rect l="l" t="t" r="r" b="b"/>
              <a:pathLst>
                <a:path w="1614" h="839" extrusionOk="0">
                  <a:moveTo>
                    <a:pt x="838" y="1"/>
                  </a:moveTo>
                  <a:cubicBezTo>
                    <a:pt x="187" y="1"/>
                    <a:pt x="1" y="839"/>
                    <a:pt x="745" y="839"/>
                  </a:cubicBezTo>
                  <a:cubicBezTo>
                    <a:pt x="1397" y="83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4692350" y="2080013"/>
              <a:ext cx="48100" cy="16300"/>
            </a:xfrm>
            <a:custGeom>
              <a:avLst/>
              <a:gdLst/>
              <a:ahLst/>
              <a:cxnLst/>
              <a:rect l="l" t="t" r="r" b="b"/>
              <a:pathLst>
                <a:path w="1924" h="652" extrusionOk="0">
                  <a:moveTo>
                    <a:pt x="1179" y="0"/>
                  </a:moveTo>
                  <a:cubicBezTo>
                    <a:pt x="745" y="0"/>
                    <a:pt x="1" y="651"/>
                    <a:pt x="745" y="651"/>
                  </a:cubicBezTo>
                  <a:cubicBezTo>
                    <a:pt x="1179" y="651"/>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4783850" y="2111013"/>
              <a:ext cx="41125" cy="20975"/>
            </a:xfrm>
            <a:custGeom>
              <a:avLst/>
              <a:gdLst/>
              <a:ahLst/>
              <a:cxnLst/>
              <a:rect l="l" t="t" r="r" b="b"/>
              <a:pathLst>
                <a:path w="1645" h="839" extrusionOk="0">
                  <a:moveTo>
                    <a:pt x="869" y="1"/>
                  </a:moveTo>
                  <a:cubicBezTo>
                    <a:pt x="218" y="1"/>
                    <a:pt x="1" y="838"/>
                    <a:pt x="776" y="838"/>
                  </a:cubicBezTo>
                  <a:cubicBezTo>
                    <a:pt x="1397"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4719500" y="2147463"/>
              <a:ext cx="48100" cy="15550"/>
            </a:xfrm>
            <a:custGeom>
              <a:avLst/>
              <a:gdLst/>
              <a:ahLst/>
              <a:cxnLst/>
              <a:rect l="l" t="t" r="r" b="b"/>
              <a:pathLst>
                <a:path w="1924" h="622" extrusionOk="0">
                  <a:moveTo>
                    <a:pt x="1179" y="1"/>
                  </a:moveTo>
                  <a:cubicBezTo>
                    <a:pt x="745" y="1"/>
                    <a:pt x="0" y="621"/>
                    <a:pt x="745" y="621"/>
                  </a:cubicBezTo>
                  <a:cubicBezTo>
                    <a:pt x="1179" y="621"/>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4766025" y="2066813"/>
              <a:ext cx="48875" cy="15550"/>
            </a:xfrm>
            <a:custGeom>
              <a:avLst/>
              <a:gdLst/>
              <a:ahLst/>
              <a:cxnLst/>
              <a:rect l="l" t="t" r="r" b="b"/>
              <a:pathLst>
                <a:path w="1955" h="622" extrusionOk="0">
                  <a:moveTo>
                    <a:pt x="1210" y="1"/>
                  </a:moveTo>
                  <a:cubicBezTo>
                    <a:pt x="776" y="1"/>
                    <a:pt x="0" y="621"/>
                    <a:pt x="745" y="621"/>
                  </a:cubicBezTo>
                  <a:cubicBezTo>
                    <a:pt x="1179"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4774550" y="1948938"/>
              <a:ext cx="40350" cy="21750"/>
            </a:xfrm>
            <a:custGeom>
              <a:avLst/>
              <a:gdLst/>
              <a:ahLst/>
              <a:cxnLst/>
              <a:rect l="l" t="t" r="r" b="b"/>
              <a:pathLst>
                <a:path w="1614" h="870" extrusionOk="0">
                  <a:moveTo>
                    <a:pt x="838" y="1"/>
                  </a:moveTo>
                  <a:cubicBezTo>
                    <a:pt x="187" y="1"/>
                    <a:pt x="1" y="869"/>
                    <a:pt x="745" y="869"/>
                  </a:cubicBezTo>
                  <a:cubicBezTo>
                    <a:pt x="1396" y="86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4806350" y="1862088"/>
              <a:ext cx="48875" cy="13200"/>
            </a:xfrm>
            <a:custGeom>
              <a:avLst/>
              <a:gdLst/>
              <a:ahLst/>
              <a:cxnLst/>
              <a:rect l="l" t="t" r="r" b="b"/>
              <a:pathLst>
                <a:path w="1955" h="528" extrusionOk="0">
                  <a:moveTo>
                    <a:pt x="1210" y="1"/>
                  </a:moveTo>
                  <a:cubicBezTo>
                    <a:pt x="869" y="1"/>
                    <a:pt x="0" y="528"/>
                    <a:pt x="745" y="528"/>
                  </a:cubicBezTo>
                  <a:cubicBezTo>
                    <a:pt x="1117" y="528"/>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4918025" y="1922588"/>
              <a:ext cx="48875" cy="13975"/>
            </a:xfrm>
            <a:custGeom>
              <a:avLst/>
              <a:gdLst/>
              <a:ahLst/>
              <a:cxnLst/>
              <a:rect l="l" t="t" r="r" b="b"/>
              <a:pathLst>
                <a:path w="1955" h="559" extrusionOk="0">
                  <a:moveTo>
                    <a:pt x="1210" y="0"/>
                  </a:moveTo>
                  <a:cubicBezTo>
                    <a:pt x="838" y="0"/>
                    <a:pt x="0" y="558"/>
                    <a:pt x="745" y="558"/>
                  </a:cubicBezTo>
                  <a:cubicBezTo>
                    <a:pt x="1086" y="558"/>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4854425" y="1950488"/>
              <a:ext cx="47325" cy="17875"/>
            </a:xfrm>
            <a:custGeom>
              <a:avLst/>
              <a:gdLst/>
              <a:ahLst/>
              <a:cxnLst/>
              <a:rect l="l" t="t" r="r" b="b"/>
              <a:pathLst>
                <a:path w="1893" h="715" extrusionOk="0">
                  <a:moveTo>
                    <a:pt x="1148" y="1"/>
                  </a:moveTo>
                  <a:cubicBezTo>
                    <a:pt x="683" y="1"/>
                    <a:pt x="1"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4842025" y="1910938"/>
              <a:ext cx="45000" cy="10125"/>
            </a:xfrm>
            <a:custGeom>
              <a:avLst/>
              <a:gdLst/>
              <a:ahLst/>
              <a:cxnLst/>
              <a:rect l="l" t="t" r="r" b="b"/>
              <a:pathLst>
                <a:path w="1800" h="405" extrusionOk="0">
                  <a:moveTo>
                    <a:pt x="1272" y="1"/>
                  </a:moveTo>
                  <a:cubicBezTo>
                    <a:pt x="1055" y="1"/>
                    <a:pt x="0" y="404"/>
                    <a:pt x="528" y="404"/>
                  </a:cubicBezTo>
                  <a:cubicBezTo>
                    <a:pt x="745" y="404"/>
                    <a:pt x="1799"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4921125" y="1854338"/>
              <a:ext cx="48875" cy="15525"/>
            </a:xfrm>
            <a:custGeom>
              <a:avLst/>
              <a:gdLst/>
              <a:ahLst/>
              <a:cxnLst/>
              <a:rect l="l" t="t" r="r" b="b"/>
              <a:pathLst>
                <a:path w="1955" h="621" extrusionOk="0">
                  <a:moveTo>
                    <a:pt x="1210" y="0"/>
                  </a:moveTo>
                  <a:cubicBezTo>
                    <a:pt x="776" y="0"/>
                    <a:pt x="0" y="621"/>
                    <a:pt x="745"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5008750" y="1891563"/>
              <a:ext cx="48875" cy="15525"/>
            </a:xfrm>
            <a:custGeom>
              <a:avLst/>
              <a:gdLst/>
              <a:ahLst/>
              <a:cxnLst/>
              <a:rect l="l" t="t" r="r" b="b"/>
              <a:pathLst>
                <a:path w="1955" h="621" extrusionOk="0">
                  <a:moveTo>
                    <a:pt x="1179" y="0"/>
                  </a:moveTo>
                  <a:cubicBezTo>
                    <a:pt x="776" y="0"/>
                    <a:pt x="0" y="621"/>
                    <a:pt x="745" y="621"/>
                  </a:cubicBezTo>
                  <a:cubicBezTo>
                    <a:pt x="1179" y="621"/>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a:off x="4968425" y="196911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5039000" y="1976863"/>
              <a:ext cx="48875" cy="13975"/>
            </a:xfrm>
            <a:custGeom>
              <a:avLst/>
              <a:gdLst/>
              <a:ahLst/>
              <a:cxnLst/>
              <a:rect l="l" t="t" r="r" b="b"/>
              <a:pathLst>
                <a:path w="1955" h="559" extrusionOk="0">
                  <a:moveTo>
                    <a:pt x="1210" y="0"/>
                  </a:moveTo>
                  <a:cubicBezTo>
                    <a:pt x="869" y="0"/>
                    <a:pt x="0" y="559"/>
                    <a:pt x="745" y="559"/>
                  </a:cubicBezTo>
                  <a:cubicBezTo>
                    <a:pt x="1086" y="559"/>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5130500" y="1949713"/>
              <a:ext cx="41125" cy="20200"/>
            </a:xfrm>
            <a:custGeom>
              <a:avLst/>
              <a:gdLst/>
              <a:ahLst/>
              <a:cxnLst/>
              <a:rect l="l" t="t" r="r" b="b"/>
              <a:pathLst>
                <a:path w="1645" h="808" extrusionOk="0">
                  <a:moveTo>
                    <a:pt x="869" y="1"/>
                  </a:moveTo>
                  <a:cubicBezTo>
                    <a:pt x="218" y="1"/>
                    <a:pt x="0" y="807"/>
                    <a:pt x="776" y="807"/>
                  </a:cubicBezTo>
                  <a:cubicBezTo>
                    <a:pt x="1396" y="807"/>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5066125" y="1914038"/>
              <a:ext cx="48125" cy="17100"/>
            </a:xfrm>
            <a:custGeom>
              <a:avLst/>
              <a:gdLst/>
              <a:ahLst/>
              <a:cxnLst/>
              <a:rect l="l" t="t" r="r" b="b"/>
              <a:pathLst>
                <a:path w="1925" h="684" extrusionOk="0">
                  <a:moveTo>
                    <a:pt x="1180" y="1"/>
                  </a:moveTo>
                  <a:cubicBezTo>
                    <a:pt x="714" y="1"/>
                    <a:pt x="1" y="683"/>
                    <a:pt x="745" y="683"/>
                  </a:cubicBezTo>
                  <a:cubicBezTo>
                    <a:pt x="1211" y="683"/>
                    <a:pt x="1924"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5116550" y="1860538"/>
              <a:ext cx="48875" cy="16325"/>
            </a:xfrm>
            <a:custGeom>
              <a:avLst/>
              <a:gdLst/>
              <a:ahLst/>
              <a:cxnLst/>
              <a:rect l="l" t="t" r="r" b="b"/>
              <a:pathLst>
                <a:path w="1955" h="653" extrusionOk="0">
                  <a:moveTo>
                    <a:pt x="1179" y="1"/>
                  </a:moveTo>
                  <a:cubicBezTo>
                    <a:pt x="745" y="1"/>
                    <a:pt x="0" y="652"/>
                    <a:pt x="745" y="652"/>
                  </a:cubicBezTo>
                  <a:cubicBezTo>
                    <a:pt x="1179" y="652"/>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a:off x="5188650" y="1829513"/>
              <a:ext cx="45800" cy="11675"/>
            </a:xfrm>
            <a:custGeom>
              <a:avLst/>
              <a:gdLst/>
              <a:ahLst/>
              <a:cxnLst/>
              <a:rect l="l" t="t" r="r" b="b"/>
              <a:pathLst>
                <a:path w="1832" h="467" extrusionOk="0">
                  <a:moveTo>
                    <a:pt x="1273" y="1"/>
                  </a:moveTo>
                  <a:cubicBezTo>
                    <a:pt x="1025" y="1"/>
                    <a:pt x="1" y="466"/>
                    <a:pt x="559" y="466"/>
                  </a:cubicBezTo>
                  <a:cubicBezTo>
                    <a:pt x="807"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a:off x="5237525" y="1794613"/>
              <a:ext cx="48875" cy="14000"/>
            </a:xfrm>
            <a:custGeom>
              <a:avLst/>
              <a:gdLst/>
              <a:ahLst/>
              <a:cxnLst/>
              <a:rect l="l" t="t" r="r" b="b"/>
              <a:pathLst>
                <a:path w="1955" h="560" extrusionOk="0">
                  <a:moveTo>
                    <a:pt x="1210" y="1"/>
                  </a:moveTo>
                  <a:cubicBezTo>
                    <a:pt x="807"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5303425" y="1806263"/>
              <a:ext cx="45000" cy="10875"/>
            </a:xfrm>
            <a:custGeom>
              <a:avLst/>
              <a:gdLst/>
              <a:ahLst/>
              <a:cxnLst/>
              <a:rect l="l" t="t" r="r" b="b"/>
              <a:pathLst>
                <a:path w="1800" h="435" extrusionOk="0">
                  <a:moveTo>
                    <a:pt x="1273" y="0"/>
                  </a:moveTo>
                  <a:cubicBezTo>
                    <a:pt x="1024" y="0"/>
                    <a:pt x="1" y="435"/>
                    <a:pt x="528" y="435"/>
                  </a:cubicBezTo>
                  <a:cubicBezTo>
                    <a:pt x="776" y="435"/>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5346075" y="1843488"/>
              <a:ext cx="47325" cy="17075"/>
            </a:xfrm>
            <a:custGeom>
              <a:avLst/>
              <a:gdLst/>
              <a:ahLst/>
              <a:cxnLst/>
              <a:rect l="l" t="t" r="r" b="b"/>
              <a:pathLst>
                <a:path w="1893"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5274750" y="1901638"/>
              <a:ext cx="48875" cy="15550"/>
            </a:xfrm>
            <a:custGeom>
              <a:avLst/>
              <a:gdLst/>
              <a:ahLst/>
              <a:cxnLst/>
              <a:rect l="l" t="t" r="r" b="b"/>
              <a:pathLst>
                <a:path w="1955" h="622" extrusionOk="0">
                  <a:moveTo>
                    <a:pt x="1210" y="1"/>
                  </a:moveTo>
                  <a:cubicBezTo>
                    <a:pt x="807" y="1"/>
                    <a:pt x="0" y="621"/>
                    <a:pt x="745" y="621"/>
                  </a:cubicBezTo>
                  <a:cubicBezTo>
                    <a:pt x="1148" y="621"/>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5208050" y="1960588"/>
              <a:ext cx="41125" cy="19400"/>
            </a:xfrm>
            <a:custGeom>
              <a:avLst/>
              <a:gdLst/>
              <a:ahLst/>
              <a:cxnLst/>
              <a:rect l="l" t="t" r="r" b="b"/>
              <a:pathLst>
                <a:path w="1645" h="776" extrusionOk="0">
                  <a:moveTo>
                    <a:pt x="869" y="0"/>
                  </a:moveTo>
                  <a:cubicBezTo>
                    <a:pt x="249" y="0"/>
                    <a:pt x="0" y="776"/>
                    <a:pt x="745"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5159975" y="1891563"/>
              <a:ext cx="48875" cy="15525"/>
            </a:xfrm>
            <a:custGeom>
              <a:avLst/>
              <a:gdLst/>
              <a:ahLst/>
              <a:cxnLst/>
              <a:rect l="l" t="t" r="r" b="b"/>
              <a:pathLst>
                <a:path w="1955" h="621" extrusionOk="0">
                  <a:moveTo>
                    <a:pt x="1210" y="0"/>
                  </a:moveTo>
                  <a:cubicBezTo>
                    <a:pt x="807" y="0"/>
                    <a:pt x="0" y="621"/>
                    <a:pt x="776"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5254575" y="1852013"/>
              <a:ext cx="48875" cy="13200"/>
            </a:xfrm>
            <a:custGeom>
              <a:avLst/>
              <a:gdLst/>
              <a:ahLst/>
              <a:cxnLst/>
              <a:rect l="l" t="t" r="r" b="b"/>
              <a:pathLst>
                <a:path w="1955" h="528" extrusionOk="0">
                  <a:moveTo>
                    <a:pt x="1210" y="0"/>
                  </a:moveTo>
                  <a:cubicBezTo>
                    <a:pt x="838" y="0"/>
                    <a:pt x="1" y="528"/>
                    <a:pt x="745" y="528"/>
                  </a:cubicBezTo>
                  <a:cubicBezTo>
                    <a:pt x="1086" y="528"/>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1" name="Google Shape;361;p2"/>
          <p:cNvGrpSpPr/>
          <p:nvPr/>
        </p:nvGrpSpPr>
        <p:grpSpPr>
          <a:xfrm rot="8977348">
            <a:off x="-337299" y="-798513"/>
            <a:ext cx="885679" cy="1420878"/>
            <a:chOff x="2402100" y="3854125"/>
            <a:chExt cx="435600" cy="698825"/>
          </a:xfrm>
        </p:grpSpPr>
        <p:sp>
          <p:nvSpPr>
            <p:cNvPr id="362" name="Google Shape;362;p2"/>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5" name="Google Shape;375;p2"/>
          <p:cNvGrpSpPr/>
          <p:nvPr/>
        </p:nvGrpSpPr>
        <p:grpSpPr>
          <a:xfrm rot="8607250">
            <a:off x="-672758" y="-130852"/>
            <a:ext cx="1219989" cy="1925352"/>
            <a:chOff x="322650" y="2571325"/>
            <a:chExt cx="573100" cy="904450"/>
          </a:xfrm>
        </p:grpSpPr>
        <p:sp>
          <p:nvSpPr>
            <p:cNvPr id="376" name="Google Shape;376;p2"/>
            <p:cNvSpPr/>
            <p:nvPr/>
          </p:nvSpPr>
          <p:spPr>
            <a:xfrm>
              <a:off x="423450" y="2666625"/>
              <a:ext cx="95400" cy="131175"/>
            </a:xfrm>
            <a:custGeom>
              <a:avLst/>
              <a:gdLst/>
              <a:ahLst/>
              <a:cxnLst/>
              <a:rect l="l" t="t" r="r" b="b"/>
              <a:pathLst>
                <a:path w="3816" h="5247" extrusionOk="0">
                  <a:moveTo>
                    <a:pt x="199" y="1"/>
                  </a:moveTo>
                  <a:cubicBezTo>
                    <a:pt x="164" y="1"/>
                    <a:pt x="129" y="2"/>
                    <a:pt x="94" y="4"/>
                  </a:cubicBezTo>
                  <a:cubicBezTo>
                    <a:pt x="1" y="1059"/>
                    <a:pt x="745" y="1958"/>
                    <a:pt x="1521" y="2672"/>
                  </a:cubicBezTo>
                  <a:cubicBezTo>
                    <a:pt x="2327" y="3385"/>
                    <a:pt x="3227" y="4006"/>
                    <a:pt x="3692" y="4936"/>
                  </a:cubicBezTo>
                  <a:lnTo>
                    <a:pt x="3816" y="5247"/>
                  </a:lnTo>
                  <a:cubicBezTo>
                    <a:pt x="3537" y="3851"/>
                    <a:pt x="2978" y="2548"/>
                    <a:pt x="2172" y="1369"/>
                  </a:cubicBezTo>
                  <a:cubicBezTo>
                    <a:pt x="1696" y="685"/>
                    <a:pt x="1020" y="1"/>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a:off x="510300" y="2571325"/>
              <a:ext cx="155125" cy="237325"/>
            </a:xfrm>
            <a:custGeom>
              <a:avLst/>
              <a:gdLst/>
              <a:ahLst/>
              <a:cxnLst/>
              <a:rect l="l" t="t" r="r" b="b"/>
              <a:pathLst>
                <a:path w="6205" h="9493" extrusionOk="0">
                  <a:moveTo>
                    <a:pt x="6205" y="1"/>
                  </a:moveTo>
                  <a:lnTo>
                    <a:pt x="6205" y="1"/>
                  </a:lnTo>
                  <a:cubicBezTo>
                    <a:pt x="4343" y="435"/>
                    <a:pt x="3010" y="2048"/>
                    <a:pt x="2203" y="3754"/>
                  </a:cubicBezTo>
                  <a:cubicBezTo>
                    <a:pt x="1397" y="5460"/>
                    <a:pt x="931" y="7352"/>
                    <a:pt x="1" y="8996"/>
                  </a:cubicBezTo>
                  <a:lnTo>
                    <a:pt x="218" y="9493"/>
                  </a:lnTo>
                  <a:lnTo>
                    <a:pt x="2544" y="6639"/>
                  </a:lnTo>
                  <a:cubicBezTo>
                    <a:pt x="2917" y="6205"/>
                    <a:pt x="3258" y="5770"/>
                    <a:pt x="3537" y="5274"/>
                  </a:cubicBezTo>
                  <a:cubicBezTo>
                    <a:pt x="4530" y="3537"/>
                    <a:pt x="4592" y="1211"/>
                    <a:pt x="6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a:off x="548300" y="2691425"/>
              <a:ext cx="236550" cy="266900"/>
            </a:xfrm>
            <a:custGeom>
              <a:avLst/>
              <a:gdLst/>
              <a:ahLst/>
              <a:cxnLst/>
              <a:rect l="l" t="t" r="r" b="b"/>
              <a:pathLst>
                <a:path w="9462" h="10676" extrusionOk="0">
                  <a:moveTo>
                    <a:pt x="9224" y="1"/>
                  </a:moveTo>
                  <a:cubicBezTo>
                    <a:pt x="7570" y="1"/>
                    <a:pt x="5960" y="617"/>
                    <a:pt x="4747" y="1742"/>
                  </a:cubicBezTo>
                  <a:cubicBezTo>
                    <a:pt x="2588" y="3791"/>
                    <a:pt x="2114" y="7045"/>
                    <a:pt x="654" y="9656"/>
                  </a:cubicBezTo>
                  <a:lnTo>
                    <a:pt x="654" y="9656"/>
                  </a:lnTo>
                  <a:cubicBezTo>
                    <a:pt x="1708" y="8788"/>
                    <a:pt x="3146" y="8364"/>
                    <a:pt x="4343" y="7636"/>
                  </a:cubicBezTo>
                  <a:cubicBezTo>
                    <a:pt x="7011" y="5992"/>
                    <a:pt x="8283" y="2890"/>
                    <a:pt x="9462" y="5"/>
                  </a:cubicBezTo>
                  <a:cubicBezTo>
                    <a:pt x="9382" y="2"/>
                    <a:pt x="9303" y="1"/>
                    <a:pt x="9224" y="1"/>
                  </a:cubicBezTo>
                  <a:close/>
                  <a:moveTo>
                    <a:pt x="654" y="9656"/>
                  </a:moveTo>
                  <a:cubicBezTo>
                    <a:pt x="451" y="9823"/>
                    <a:pt x="263" y="10006"/>
                    <a:pt x="94" y="10210"/>
                  </a:cubicBezTo>
                  <a:lnTo>
                    <a:pt x="1" y="10675"/>
                  </a:lnTo>
                  <a:cubicBezTo>
                    <a:pt x="241" y="10351"/>
                    <a:pt x="456" y="10009"/>
                    <a:pt x="654" y="96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322650" y="2792325"/>
              <a:ext cx="214050" cy="94475"/>
            </a:xfrm>
            <a:custGeom>
              <a:avLst/>
              <a:gdLst/>
              <a:ahLst/>
              <a:cxnLst/>
              <a:rect l="l" t="t" r="r" b="b"/>
              <a:pathLst>
                <a:path w="8562" h="3779" extrusionOk="0">
                  <a:moveTo>
                    <a:pt x="129" y="1"/>
                  </a:moveTo>
                  <a:cubicBezTo>
                    <a:pt x="86" y="1"/>
                    <a:pt x="43" y="1"/>
                    <a:pt x="0" y="1"/>
                  </a:cubicBezTo>
                  <a:cubicBezTo>
                    <a:pt x="652" y="374"/>
                    <a:pt x="1024" y="1056"/>
                    <a:pt x="1489" y="1645"/>
                  </a:cubicBezTo>
                  <a:cubicBezTo>
                    <a:pt x="2666" y="3032"/>
                    <a:pt x="4368" y="3778"/>
                    <a:pt x="6106" y="3778"/>
                  </a:cubicBezTo>
                  <a:cubicBezTo>
                    <a:pt x="6934" y="3778"/>
                    <a:pt x="7771" y="3609"/>
                    <a:pt x="8561" y="3258"/>
                  </a:cubicBezTo>
                  <a:lnTo>
                    <a:pt x="8158" y="2979"/>
                  </a:lnTo>
                  <a:cubicBezTo>
                    <a:pt x="5926" y="1053"/>
                    <a:pt x="3091"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386225" y="2924175"/>
              <a:ext cx="215625" cy="317975"/>
            </a:xfrm>
            <a:custGeom>
              <a:avLst/>
              <a:gdLst/>
              <a:ahLst/>
              <a:cxnLst/>
              <a:rect l="l" t="t" r="r" b="b"/>
              <a:pathLst>
                <a:path w="8625" h="12719" extrusionOk="0">
                  <a:moveTo>
                    <a:pt x="63" y="1"/>
                  </a:moveTo>
                  <a:cubicBezTo>
                    <a:pt x="1" y="2606"/>
                    <a:pt x="94" y="5367"/>
                    <a:pt x="1459" y="7600"/>
                  </a:cubicBezTo>
                  <a:cubicBezTo>
                    <a:pt x="3010" y="10144"/>
                    <a:pt x="5894" y="11509"/>
                    <a:pt x="8593" y="12719"/>
                  </a:cubicBezTo>
                  <a:lnTo>
                    <a:pt x="8593" y="12563"/>
                  </a:lnTo>
                  <a:cubicBezTo>
                    <a:pt x="8624" y="10392"/>
                    <a:pt x="7942" y="8283"/>
                    <a:pt x="6639" y="6546"/>
                  </a:cubicBezTo>
                  <a:cubicBezTo>
                    <a:pt x="4778" y="4064"/>
                    <a:pt x="1831" y="2544"/>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a:off x="579325" y="2835775"/>
              <a:ext cx="316425" cy="283075"/>
            </a:xfrm>
            <a:custGeom>
              <a:avLst/>
              <a:gdLst/>
              <a:ahLst/>
              <a:cxnLst/>
              <a:rect l="l" t="t" r="r" b="b"/>
              <a:pathLst>
                <a:path w="12657" h="11323" extrusionOk="0">
                  <a:moveTo>
                    <a:pt x="12656" y="0"/>
                  </a:moveTo>
                  <a:cubicBezTo>
                    <a:pt x="10175" y="94"/>
                    <a:pt x="7786" y="1055"/>
                    <a:pt x="5925" y="2730"/>
                  </a:cubicBezTo>
                  <a:cubicBezTo>
                    <a:pt x="4095" y="4374"/>
                    <a:pt x="2668" y="6421"/>
                    <a:pt x="1707" y="8717"/>
                  </a:cubicBezTo>
                  <a:cubicBezTo>
                    <a:pt x="1303" y="9616"/>
                    <a:pt x="869" y="10640"/>
                    <a:pt x="1" y="11105"/>
                  </a:cubicBezTo>
                  <a:lnTo>
                    <a:pt x="559" y="11322"/>
                  </a:lnTo>
                  <a:cubicBezTo>
                    <a:pt x="2606" y="8810"/>
                    <a:pt x="5770" y="7445"/>
                    <a:pt x="8035" y="5119"/>
                  </a:cubicBezTo>
                  <a:cubicBezTo>
                    <a:pt x="9648" y="3475"/>
                    <a:pt x="10795" y="1365"/>
                    <a:pt x="12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a:off x="509000" y="2776025"/>
              <a:ext cx="101375" cy="699750"/>
            </a:xfrm>
            <a:custGeom>
              <a:avLst/>
              <a:gdLst/>
              <a:ahLst/>
              <a:cxnLst/>
              <a:rect l="l" t="t" r="r" b="b"/>
              <a:pathLst>
                <a:path w="4055" h="27990" extrusionOk="0">
                  <a:moveTo>
                    <a:pt x="520" y="0"/>
                  </a:moveTo>
                  <a:cubicBezTo>
                    <a:pt x="350" y="0"/>
                    <a:pt x="126" y="122"/>
                    <a:pt x="146" y="281"/>
                  </a:cubicBezTo>
                  <a:cubicBezTo>
                    <a:pt x="983" y="4965"/>
                    <a:pt x="1852" y="9618"/>
                    <a:pt x="2689" y="14302"/>
                  </a:cubicBezTo>
                  <a:cubicBezTo>
                    <a:pt x="3124" y="16628"/>
                    <a:pt x="3589" y="19017"/>
                    <a:pt x="3062" y="21343"/>
                  </a:cubicBezTo>
                  <a:cubicBezTo>
                    <a:pt x="2534" y="23701"/>
                    <a:pt x="1294" y="25748"/>
                    <a:pt x="84" y="27795"/>
                  </a:cubicBezTo>
                  <a:cubicBezTo>
                    <a:pt x="1" y="27928"/>
                    <a:pt x="122" y="27990"/>
                    <a:pt x="272" y="27990"/>
                  </a:cubicBezTo>
                  <a:cubicBezTo>
                    <a:pt x="402" y="27990"/>
                    <a:pt x="554" y="27944"/>
                    <a:pt x="611" y="27857"/>
                  </a:cubicBezTo>
                  <a:cubicBezTo>
                    <a:pt x="1666" y="26058"/>
                    <a:pt x="2751" y="24259"/>
                    <a:pt x="3372" y="22274"/>
                  </a:cubicBezTo>
                  <a:cubicBezTo>
                    <a:pt x="4054" y="20040"/>
                    <a:pt x="3899" y="17838"/>
                    <a:pt x="3527" y="15574"/>
                  </a:cubicBezTo>
                  <a:cubicBezTo>
                    <a:pt x="2658" y="10424"/>
                    <a:pt x="1666" y="5275"/>
                    <a:pt x="704" y="126"/>
                  </a:cubicBezTo>
                  <a:cubicBezTo>
                    <a:pt x="693" y="38"/>
                    <a:pt x="615" y="0"/>
                    <a:pt x="5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3" name="Google Shape;383;p2"/>
          <p:cNvGrpSpPr/>
          <p:nvPr/>
        </p:nvGrpSpPr>
        <p:grpSpPr>
          <a:xfrm>
            <a:off x="2642400" y="3965675"/>
            <a:ext cx="700450" cy="636075"/>
            <a:chOff x="3652400" y="3788700"/>
            <a:chExt cx="700450" cy="636075"/>
          </a:xfrm>
        </p:grpSpPr>
        <p:sp>
          <p:nvSpPr>
            <p:cNvPr id="384" name="Google Shape;384;p2"/>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9" name="Google Shape;399;p2"/>
          <p:cNvGrpSpPr/>
          <p:nvPr/>
        </p:nvGrpSpPr>
        <p:grpSpPr>
          <a:xfrm rot="-1616840">
            <a:off x="2268132" y="4366221"/>
            <a:ext cx="1018996" cy="1634756"/>
            <a:chOff x="2402100" y="3854125"/>
            <a:chExt cx="435600" cy="698825"/>
          </a:xfrm>
        </p:grpSpPr>
        <p:sp>
          <p:nvSpPr>
            <p:cNvPr id="400" name="Google Shape;400;p2"/>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3" name="Google Shape;413;p2"/>
          <p:cNvGrpSpPr/>
          <p:nvPr/>
        </p:nvGrpSpPr>
        <p:grpSpPr>
          <a:xfrm rot="-10030981">
            <a:off x="5435049" y="-829610"/>
            <a:ext cx="1062999" cy="1874972"/>
            <a:chOff x="2797700" y="3217325"/>
            <a:chExt cx="682725" cy="1204225"/>
          </a:xfrm>
        </p:grpSpPr>
        <p:sp>
          <p:nvSpPr>
            <p:cNvPr id="414" name="Google Shape;414;p2"/>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1" name="Google Shape;421;p2"/>
          <p:cNvSpPr txBox="1">
            <a:spLocks noGrp="1"/>
          </p:cNvSpPr>
          <p:nvPr>
            <p:ph type="subTitle" idx="1"/>
          </p:nvPr>
        </p:nvSpPr>
        <p:spPr>
          <a:xfrm>
            <a:off x="714300" y="2673702"/>
            <a:ext cx="7715400" cy="519300"/>
          </a:xfrm>
          <a:prstGeom prst="rect">
            <a:avLst/>
          </a:prstGeom>
        </p:spPr>
        <p:txBody>
          <a:bodyPr spcFirstLastPara="1" wrap="square" lIns="91425" tIns="91425" rIns="91425" bIns="91425" anchor="t" anchorCtr="0">
            <a:noAutofit/>
          </a:bodyPr>
          <a:lstStyle>
            <a:lvl1pPr lvl="0" algn="ctr">
              <a:spcBef>
                <a:spcPts val="0"/>
              </a:spcBef>
              <a:spcAft>
                <a:spcPts val="0"/>
              </a:spcAft>
              <a:buSzPts val="1500"/>
              <a:buNone/>
              <a:defRPr sz="1500"/>
            </a:lvl1pPr>
            <a:lvl2pPr lvl="1">
              <a:spcBef>
                <a:spcPts val="1600"/>
              </a:spcBef>
              <a:spcAft>
                <a:spcPts val="0"/>
              </a:spcAft>
              <a:buSzPts val="1500"/>
              <a:buNone/>
              <a:defRPr sz="1500"/>
            </a:lvl2pPr>
            <a:lvl3pPr lvl="2">
              <a:spcBef>
                <a:spcPts val="1600"/>
              </a:spcBef>
              <a:spcAft>
                <a:spcPts val="0"/>
              </a:spcAft>
              <a:buSzPts val="1500"/>
              <a:buNone/>
              <a:defRPr sz="1500"/>
            </a:lvl3pPr>
            <a:lvl4pPr lvl="3">
              <a:spcBef>
                <a:spcPts val="1600"/>
              </a:spcBef>
              <a:spcAft>
                <a:spcPts val="0"/>
              </a:spcAft>
              <a:buSzPts val="1500"/>
              <a:buNone/>
              <a:defRPr sz="1500"/>
            </a:lvl4pPr>
            <a:lvl5pPr lvl="4">
              <a:spcBef>
                <a:spcPts val="1600"/>
              </a:spcBef>
              <a:spcAft>
                <a:spcPts val="0"/>
              </a:spcAft>
              <a:buSzPts val="1500"/>
              <a:buNone/>
              <a:defRPr sz="1500"/>
            </a:lvl5pPr>
            <a:lvl6pPr lvl="5">
              <a:spcBef>
                <a:spcPts val="1600"/>
              </a:spcBef>
              <a:spcAft>
                <a:spcPts val="0"/>
              </a:spcAft>
              <a:buSzPts val="1500"/>
              <a:buNone/>
              <a:defRPr sz="1500"/>
            </a:lvl6pPr>
            <a:lvl7pPr lvl="6">
              <a:spcBef>
                <a:spcPts val="1600"/>
              </a:spcBef>
              <a:spcAft>
                <a:spcPts val="0"/>
              </a:spcAft>
              <a:buSzPts val="1500"/>
              <a:buNone/>
              <a:defRPr sz="1500"/>
            </a:lvl7pPr>
            <a:lvl8pPr lvl="7">
              <a:spcBef>
                <a:spcPts val="1600"/>
              </a:spcBef>
              <a:spcAft>
                <a:spcPts val="0"/>
              </a:spcAft>
              <a:buSzPts val="1500"/>
              <a:buNone/>
              <a:defRPr sz="1500"/>
            </a:lvl8pPr>
            <a:lvl9pPr lvl="8">
              <a:spcBef>
                <a:spcPts val="1600"/>
              </a:spcBef>
              <a:spcAft>
                <a:spcPts val="1600"/>
              </a:spcAft>
              <a:buSzPts val="1500"/>
              <a:buNone/>
              <a:defRPr sz="1500"/>
            </a:lvl9pPr>
          </a:lstStyle>
          <a:p>
            <a:endParaRPr/>
          </a:p>
        </p:txBody>
      </p:sp>
      <p:sp>
        <p:nvSpPr>
          <p:cNvPr id="422" name="Google Shape;422;p2"/>
          <p:cNvSpPr/>
          <p:nvPr/>
        </p:nvSpPr>
        <p:spPr>
          <a:xfrm>
            <a:off x="7982063" y="1998775"/>
            <a:ext cx="378570" cy="317388"/>
          </a:xfrm>
          <a:custGeom>
            <a:avLst/>
            <a:gdLst/>
            <a:ahLst/>
            <a:cxnLst/>
            <a:rect l="l" t="t" r="r" b="b"/>
            <a:pathLst>
              <a:path w="11540" h="9675" extrusionOk="0">
                <a:moveTo>
                  <a:pt x="5370" y="0"/>
                </a:moveTo>
                <a:cubicBezTo>
                  <a:pt x="4691" y="0"/>
                  <a:pt x="4009" y="111"/>
                  <a:pt x="3350" y="337"/>
                </a:cubicBezTo>
                <a:lnTo>
                  <a:pt x="3885" y="225"/>
                </a:lnTo>
                <a:lnTo>
                  <a:pt x="3885" y="225"/>
                </a:lnTo>
                <a:cubicBezTo>
                  <a:pt x="2335" y="639"/>
                  <a:pt x="949" y="1659"/>
                  <a:pt x="404" y="3160"/>
                </a:cubicBezTo>
                <a:cubicBezTo>
                  <a:pt x="0" y="4308"/>
                  <a:pt x="93" y="5610"/>
                  <a:pt x="683" y="6696"/>
                </a:cubicBezTo>
                <a:cubicBezTo>
                  <a:pt x="1303" y="7782"/>
                  <a:pt x="2234" y="8650"/>
                  <a:pt x="3350" y="9147"/>
                </a:cubicBezTo>
                <a:cubicBezTo>
                  <a:pt x="4136" y="9496"/>
                  <a:pt x="4993" y="9675"/>
                  <a:pt x="5843" y="9675"/>
                </a:cubicBezTo>
                <a:cubicBezTo>
                  <a:pt x="7106" y="9675"/>
                  <a:pt x="8354" y="9280"/>
                  <a:pt x="9337" y="8464"/>
                </a:cubicBezTo>
                <a:cubicBezTo>
                  <a:pt x="10950" y="7130"/>
                  <a:pt x="11540" y="4587"/>
                  <a:pt x="10516" y="2788"/>
                </a:cubicBezTo>
                <a:cubicBezTo>
                  <a:pt x="10175" y="2198"/>
                  <a:pt x="9740" y="1702"/>
                  <a:pt x="9213" y="1299"/>
                </a:cubicBezTo>
                <a:cubicBezTo>
                  <a:pt x="8094" y="449"/>
                  <a:pt x="6738" y="0"/>
                  <a:pt x="5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3" name="Google Shape;423;p2"/>
          <p:cNvGrpSpPr/>
          <p:nvPr/>
        </p:nvGrpSpPr>
        <p:grpSpPr>
          <a:xfrm>
            <a:off x="6692763" y="3965663"/>
            <a:ext cx="610325" cy="417350"/>
            <a:chOff x="364525" y="2023775"/>
            <a:chExt cx="610325" cy="417350"/>
          </a:xfrm>
        </p:grpSpPr>
        <p:sp>
          <p:nvSpPr>
            <p:cNvPr id="424" name="Google Shape;424;p2"/>
            <p:cNvSpPr/>
            <p:nvPr/>
          </p:nvSpPr>
          <p:spPr>
            <a:xfrm>
              <a:off x="739075" y="2213250"/>
              <a:ext cx="87825" cy="70625"/>
            </a:xfrm>
            <a:custGeom>
              <a:avLst/>
              <a:gdLst/>
              <a:ahLst/>
              <a:cxnLst/>
              <a:rect l="l" t="t" r="r" b="b"/>
              <a:pathLst>
                <a:path w="3513" h="2825" extrusionOk="0">
                  <a:moveTo>
                    <a:pt x="2208" y="836"/>
                  </a:moveTo>
                  <a:lnTo>
                    <a:pt x="2208" y="836"/>
                  </a:lnTo>
                  <a:cubicBezTo>
                    <a:pt x="2203" y="904"/>
                    <a:pt x="2191" y="972"/>
                    <a:pt x="2174" y="1040"/>
                  </a:cubicBezTo>
                  <a:lnTo>
                    <a:pt x="2174" y="1040"/>
                  </a:lnTo>
                  <a:cubicBezTo>
                    <a:pt x="2168" y="1040"/>
                    <a:pt x="2162" y="1040"/>
                    <a:pt x="2156" y="1040"/>
                  </a:cubicBezTo>
                  <a:cubicBezTo>
                    <a:pt x="1982" y="1040"/>
                    <a:pt x="1801" y="1092"/>
                    <a:pt x="1677" y="1184"/>
                  </a:cubicBezTo>
                  <a:lnTo>
                    <a:pt x="1677" y="1184"/>
                  </a:lnTo>
                  <a:cubicBezTo>
                    <a:pt x="1681" y="1171"/>
                    <a:pt x="1686" y="1157"/>
                    <a:pt x="1692" y="1142"/>
                  </a:cubicBezTo>
                  <a:lnTo>
                    <a:pt x="1692" y="1142"/>
                  </a:lnTo>
                  <a:cubicBezTo>
                    <a:pt x="1808" y="1029"/>
                    <a:pt x="1938" y="929"/>
                    <a:pt x="2080" y="847"/>
                  </a:cubicBezTo>
                  <a:lnTo>
                    <a:pt x="2080" y="847"/>
                  </a:lnTo>
                  <a:cubicBezTo>
                    <a:pt x="2121" y="840"/>
                    <a:pt x="2164" y="837"/>
                    <a:pt x="2208" y="836"/>
                  </a:cubicBezTo>
                  <a:close/>
                  <a:moveTo>
                    <a:pt x="2191" y="1"/>
                  </a:moveTo>
                  <a:cubicBezTo>
                    <a:pt x="2048" y="1"/>
                    <a:pt x="1893" y="40"/>
                    <a:pt x="1769" y="86"/>
                  </a:cubicBezTo>
                  <a:lnTo>
                    <a:pt x="1800" y="86"/>
                  </a:lnTo>
                  <a:cubicBezTo>
                    <a:pt x="1704" y="126"/>
                    <a:pt x="1612" y="171"/>
                    <a:pt x="1523" y="220"/>
                  </a:cubicBezTo>
                  <a:lnTo>
                    <a:pt x="1523" y="220"/>
                  </a:lnTo>
                  <a:cubicBezTo>
                    <a:pt x="1395" y="270"/>
                    <a:pt x="1270" y="329"/>
                    <a:pt x="1148" y="396"/>
                  </a:cubicBezTo>
                  <a:cubicBezTo>
                    <a:pt x="917" y="535"/>
                    <a:pt x="739" y="735"/>
                    <a:pt x="634" y="970"/>
                  </a:cubicBezTo>
                  <a:lnTo>
                    <a:pt x="634" y="970"/>
                  </a:lnTo>
                  <a:cubicBezTo>
                    <a:pt x="304" y="1382"/>
                    <a:pt x="81" y="1881"/>
                    <a:pt x="0" y="2413"/>
                  </a:cubicBezTo>
                  <a:cubicBezTo>
                    <a:pt x="0" y="2568"/>
                    <a:pt x="94" y="2723"/>
                    <a:pt x="249" y="2754"/>
                  </a:cubicBezTo>
                  <a:cubicBezTo>
                    <a:pt x="443" y="2801"/>
                    <a:pt x="641" y="2824"/>
                    <a:pt x="839" y="2824"/>
                  </a:cubicBezTo>
                  <a:cubicBezTo>
                    <a:pt x="2189" y="2824"/>
                    <a:pt x="3513" y="1764"/>
                    <a:pt x="3351" y="303"/>
                  </a:cubicBezTo>
                  <a:cubicBezTo>
                    <a:pt x="3351" y="148"/>
                    <a:pt x="3102" y="55"/>
                    <a:pt x="2978" y="55"/>
                  </a:cubicBezTo>
                  <a:cubicBezTo>
                    <a:pt x="2837" y="35"/>
                    <a:pt x="2696" y="25"/>
                    <a:pt x="2558" y="25"/>
                  </a:cubicBezTo>
                  <a:cubicBezTo>
                    <a:pt x="2499" y="25"/>
                    <a:pt x="2441" y="27"/>
                    <a:pt x="2383" y="30"/>
                  </a:cubicBezTo>
                  <a:lnTo>
                    <a:pt x="2383" y="30"/>
                  </a:lnTo>
                  <a:cubicBezTo>
                    <a:pt x="2325" y="10"/>
                    <a:pt x="2259" y="1"/>
                    <a:pt x="21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a:off x="866250" y="2220425"/>
              <a:ext cx="108600" cy="75500"/>
            </a:xfrm>
            <a:custGeom>
              <a:avLst/>
              <a:gdLst/>
              <a:ahLst/>
              <a:cxnLst/>
              <a:rect l="l" t="t" r="r" b="b"/>
              <a:pathLst>
                <a:path w="4344" h="3020" extrusionOk="0">
                  <a:moveTo>
                    <a:pt x="2513" y="699"/>
                  </a:moveTo>
                  <a:cubicBezTo>
                    <a:pt x="2792" y="730"/>
                    <a:pt x="2823" y="1350"/>
                    <a:pt x="2730" y="1598"/>
                  </a:cubicBezTo>
                  <a:cubicBezTo>
                    <a:pt x="2634" y="1829"/>
                    <a:pt x="2395" y="2000"/>
                    <a:pt x="2131" y="2111"/>
                  </a:cubicBezTo>
                  <a:lnTo>
                    <a:pt x="2131" y="2111"/>
                  </a:lnTo>
                  <a:cubicBezTo>
                    <a:pt x="2398" y="1917"/>
                    <a:pt x="2620" y="1664"/>
                    <a:pt x="2730" y="1443"/>
                  </a:cubicBezTo>
                  <a:cubicBezTo>
                    <a:pt x="2854" y="1195"/>
                    <a:pt x="2637" y="1086"/>
                    <a:pt x="2366" y="1086"/>
                  </a:cubicBezTo>
                  <a:cubicBezTo>
                    <a:pt x="2239" y="1086"/>
                    <a:pt x="2100" y="1110"/>
                    <a:pt x="1978" y="1155"/>
                  </a:cubicBezTo>
                  <a:lnTo>
                    <a:pt x="1978" y="1155"/>
                  </a:lnTo>
                  <a:cubicBezTo>
                    <a:pt x="2152" y="913"/>
                    <a:pt x="2390" y="699"/>
                    <a:pt x="2513" y="699"/>
                  </a:cubicBezTo>
                  <a:close/>
                  <a:moveTo>
                    <a:pt x="2930" y="1"/>
                  </a:moveTo>
                  <a:cubicBezTo>
                    <a:pt x="2394" y="1"/>
                    <a:pt x="1757" y="323"/>
                    <a:pt x="1310" y="698"/>
                  </a:cubicBezTo>
                  <a:lnTo>
                    <a:pt x="1310" y="698"/>
                  </a:lnTo>
                  <a:cubicBezTo>
                    <a:pt x="1244" y="722"/>
                    <a:pt x="1180" y="753"/>
                    <a:pt x="1117" y="792"/>
                  </a:cubicBezTo>
                  <a:cubicBezTo>
                    <a:pt x="621" y="1164"/>
                    <a:pt x="1" y="1629"/>
                    <a:pt x="156" y="2343"/>
                  </a:cubicBezTo>
                  <a:cubicBezTo>
                    <a:pt x="246" y="2861"/>
                    <a:pt x="664" y="3019"/>
                    <a:pt x="1100" y="3019"/>
                  </a:cubicBezTo>
                  <a:cubicBezTo>
                    <a:pt x="1264" y="3019"/>
                    <a:pt x="1430" y="2997"/>
                    <a:pt x="1583" y="2963"/>
                  </a:cubicBezTo>
                  <a:cubicBezTo>
                    <a:pt x="2575" y="2715"/>
                    <a:pt x="4343" y="2032"/>
                    <a:pt x="3847" y="668"/>
                  </a:cubicBezTo>
                  <a:cubicBezTo>
                    <a:pt x="3682" y="184"/>
                    <a:pt x="3335" y="1"/>
                    <a:pt x="2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a:off x="620425" y="2375175"/>
              <a:ext cx="91525" cy="65950"/>
            </a:xfrm>
            <a:custGeom>
              <a:avLst/>
              <a:gdLst/>
              <a:ahLst/>
              <a:cxnLst/>
              <a:rect l="l" t="t" r="r" b="b"/>
              <a:pathLst>
                <a:path w="3661" h="2638" extrusionOk="0">
                  <a:moveTo>
                    <a:pt x="2723" y="0"/>
                  </a:moveTo>
                  <a:cubicBezTo>
                    <a:pt x="2311" y="0"/>
                    <a:pt x="1906" y="96"/>
                    <a:pt x="1544" y="275"/>
                  </a:cubicBezTo>
                  <a:lnTo>
                    <a:pt x="1544" y="275"/>
                  </a:lnTo>
                  <a:cubicBezTo>
                    <a:pt x="1475" y="284"/>
                    <a:pt x="1404" y="305"/>
                    <a:pt x="1334" y="340"/>
                  </a:cubicBezTo>
                  <a:cubicBezTo>
                    <a:pt x="621" y="681"/>
                    <a:pt x="125" y="1364"/>
                    <a:pt x="1" y="2139"/>
                  </a:cubicBezTo>
                  <a:cubicBezTo>
                    <a:pt x="1" y="2294"/>
                    <a:pt x="94" y="2419"/>
                    <a:pt x="249" y="2481"/>
                  </a:cubicBezTo>
                  <a:cubicBezTo>
                    <a:pt x="521" y="2587"/>
                    <a:pt x="811" y="2637"/>
                    <a:pt x="1101" y="2637"/>
                  </a:cubicBezTo>
                  <a:cubicBezTo>
                    <a:pt x="2333" y="2637"/>
                    <a:pt x="3586" y="1738"/>
                    <a:pt x="3661" y="433"/>
                  </a:cubicBezTo>
                  <a:cubicBezTo>
                    <a:pt x="3661" y="216"/>
                    <a:pt x="3475" y="123"/>
                    <a:pt x="3289" y="61"/>
                  </a:cubicBezTo>
                  <a:cubicBezTo>
                    <a:pt x="3101" y="20"/>
                    <a:pt x="2911" y="0"/>
                    <a:pt x="27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
            <p:cNvSpPr/>
            <p:nvPr/>
          </p:nvSpPr>
          <p:spPr>
            <a:xfrm>
              <a:off x="571500" y="2185225"/>
              <a:ext cx="110225" cy="72125"/>
            </a:xfrm>
            <a:custGeom>
              <a:avLst/>
              <a:gdLst/>
              <a:ahLst/>
              <a:cxnLst/>
              <a:rect l="l" t="t" r="r" b="b"/>
              <a:pathLst>
                <a:path w="4409" h="2885" extrusionOk="0">
                  <a:moveTo>
                    <a:pt x="2634" y="609"/>
                  </a:moveTo>
                  <a:lnTo>
                    <a:pt x="2634" y="609"/>
                  </a:lnTo>
                  <a:cubicBezTo>
                    <a:pt x="2661" y="624"/>
                    <a:pt x="2693" y="648"/>
                    <a:pt x="2733" y="680"/>
                  </a:cubicBezTo>
                  <a:cubicBezTo>
                    <a:pt x="2857" y="742"/>
                    <a:pt x="2950" y="866"/>
                    <a:pt x="2981" y="1021"/>
                  </a:cubicBezTo>
                  <a:cubicBezTo>
                    <a:pt x="3061" y="1770"/>
                    <a:pt x="2058" y="2173"/>
                    <a:pt x="1382" y="2270"/>
                  </a:cubicBezTo>
                  <a:lnTo>
                    <a:pt x="1382" y="2270"/>
                  </a:lnTo>
                  <a:cubicBezTo>
                    <a:pt x="1364" y="2194"/>
                    <a:pt x="1356" y="2116"/>
                    <a:pt x="1356" y="2038"/>
                  </a:cubicBezTo>
                  <a:lnTo>
                    <a:pt x="1356" y="2038"/>
                  </a:lnTo>
                  <a:cubicBezTo>
                    <a:pt x="2128" y="1962"/>
                    <a:pt x="3118" y="1422"/>
                    <a:pt x="2640" y="618"/>
                  </a:cubicBezTo>
                  <a:cubicBezTo>
                    <a:pt x="2638" y="615"/>
                    <a:pt x="2636" y="612"/>
                    <a:pt x="2634" y="609"/>
                  </a:cubicBezTo>
                  <a:close/>
                  <a:moveTo>
                    <a:pt x="2955" y="0"/>
                  </a:moveTo>
                  <a:cubicBezTo>
                    <a:pt x="2698" y="0"/>
                    <a:pt x="2442" y="49"/>
                    <a:pt x="2237" y="121"/>
                  </a:cubicBezTo>
                  <a:cubicBezTo>
                    <a:pt x="1803" y="278"/>
                    <a:pt x="1486" y="570"/>
                    <a:pt x="1241" y="922"/>
                  </a:cubicBezTo>
                  <a:lnTo>
                    <a:pt x="1241" y="922"/>
                  </a:lnTo>
                  <a:cubicBezTo>
                    <a:pt x="546" y="1259"/>
                    <a:pt x="1" y="1909"/>
                    <a:pt x="314" y="2727"/>
                  </a:cubicBezTo>
                  <a:cubicBezTo>
                    <a:pt x="345" y="2851"/>
                    <a:pt x="531" y="2851"/>
                    <a:pt x="655" y="2882"/>
                  </a:cubicBezTo>
                  <a:cubicBezTo>
                    <a:pt x="702" y="2884"/>
                    <a:pt x="748" y="2885"/>
                    <a:pt x="795" y="2885"/>
                  </a:cubicBezTo>
                  <a:cubicBezTo>
                    <a:pt x="1589" y="2885"/>
                    <a:pt x="2401" y="2639"/>
                    <a:pt x="3074" y="2200"/>
                  </a:cubicBezTo>
                  <a:cubicBezTo>
                    <a:pt x="3571" y="1859"/>
                    <a:pt x="4408" y="1114"/>
                    <a:pt x="3974" y="463"/>
                  </a:cubicBezTo>
                  <a:cubicBezTo>
                    <a:pt x="3765" y="121"/>
                    <a:pt x="3359" y="0"/>
                    <a:pt x="29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
            <p:cNvSpPr/>
            <p:nvPr/>
          </p:nvSpPr>
          <p:spPr>
            <a:xfrm>
              <a:off x="758450" y="2059975"/>
              <a:ext cx="102400" cy="71400"/>
            </a:xfrm>
            <a:custGeom>
              <a:avLst/>
              <a:gdLst/>
              <a:ahLst/>
              <a:cxnLst/>
              <a:rect l="l" t="t" r="r" b="b"/>
              <a:pathLst>
                <a:path w="4096" h="2856" extrusionOk="0">
                  <a:moveTo>
                    <a:pt x="2303" y="689"/>
                  </a:moveTo>
                  <a:cubicBezTo>
                    <a:pt x="2370" y="689"/>
                    <a:pt x="2416" y="740"/>
                    <a:pt x="2451" y="882"/>
                  </a:cubicBezTo>
                  <a:cubicBezTo>
                    <a:pt x="2514" y="1068"/>
                    <a:pt x="2514" y="1285"/>
                    <a:pt x="2420" y="1471"/>
                  </a:cubicBezTo>
                  <a:cubicBezTo>
                    <a:pt x="2405" y="1551"/>
                    <a:pt x="2381" y="1624"/>
                    <a:pt x="2349" y="1692"/>
                  </a:cubicBezTo>
                  <a:lnTo>
                    <a:pt x="2349" y="1692"/>
                  </a:lnTo>
                  <a:cubicBezTo>
                    <a:pt x="2336" y="1658"/>
                    <a:pt x="2310" y="1625"/>
                    <a:pt x="2265" y="1595"/>
                  </a:cubicBezTo>
                  <a:cubicBezTo>
                    <a:pt x="2199" y="1548"/>
                    <a:pt x="2115" y="1529"/>
                    <a:pt x="2026" y="1529"/>
                  </a:cubicBezTo>
                  <a:cubicBezTo>
                    <a:pt x="1963" y="1529"/>
                    <a:pt x="1898" y="1539"/>
                    <a:pt x="1834" y="1553"/>
                  </a:cubicBezTo>
                  <a:lnTo>
                    <a:pt x="1834" y="1553"/>
                  </a:lnTo>
                  <a:lnTo>
                    <a:pt x="1800" y="1502"/>
                  </a:lnTo>
                  <a:cubicBezTo>
                    <a:pt x="1800" y="1440"/>
                    <a:pt x="1707" y="1378"/>
                    <a:pt x="1676" y="1285"/>
                  </a:cubicBezTo>
                  <a:cubicBezTo>
                    <a:pt x="1676" y="1198"/>
                    <a:pt x="1697" y="1124"/>
                    <a:pt x="1732" y="1059"/>
                  </a:cubicBezTo>
                  <a:lnTo>
                    <a:pt x="1732" y="1059"/>
                  </a:lnTo>
                  <a:cubicBezTo>
                    <a:pt x="1754" y="1051"/>
                    <a:pt x="1777" y="1043"/>
                    <a:pt x="1800" y="1037"/>
                  </a:cubicBezTo>
                  <a:cubicBezTo>
                    <a:pt x="1936" y="983"/>
                    <a:pt x="2262" y="881"/>
                    <a:pt x="2299" y="689"/>
                  </a:cubicBezTo>
                  <a:lnTo>
                    <a:pt x="2299" y="689"/>
                  </a:lnTo>
                  <a:cubicBezTo>
                    <a:pt x="2301" y="689"/>
                    <a:pt x="2302" y="689"/>
                    <a:pt x="2303" y="689"/>
                  </a:cubicBezTo>
                  <a:close/>
                  <a:moveTo>
                    <a:pt x="2014" y="2065"/>
                  </a:moveTo>
                  <a:lnTo>
                    <a:pt x="2014" y="2065"/>
                  </a:lnTo>
                  <a:cubicBezTo>
                    <a:pt x="1874" y="2152"/>
                    <a:pt x="1710" y="2201"/>
                    <a:pt x="1541" y="2206"/>
                  </a:cubicBezTo>
                  <a:lnTo>
                    <a:pt x="1541" y="2206"/>
                  </a:lnTo>
                  <a:cubicBezTo>
                    <a:pt x="1706" y="2186"/>
                    <a:pt x="1869" y="2134"/>
                    <a:pt x="2014" y="2065"/>
                  </a:cubicBezTo>
                  <a:close/>
                  <a:moveTo>
                    <a:pt x="2680" y="1"/>
                  </a:moveTo>
                  <a:cubicBezTo>
                    <a:pt x="1961" y="1"/>
                    <a:pt x="1078" y="536"/>
                    <a:pt x="754" y="964"/>
                  </a:cubicBezTo>
                  <a:lnTo>
                    <a:pt x="754" y="964"/>
                  </a:lnTo>
                  <a:cubicBezTo>
                    <a:pt x="311" y="1302"/>
                    <a:pt x="1" y="1786"/>
                    <a:pt x="1" y="2402"/>
                  </a:cubicBezTo>
                  <a:cubicBezTo>
                    <a:pt x="1" y="2495"/>
                    <a:pt x="1" y="2526"/>
                    <a:pt x="94" y="2588"/>
                  </a:cubicBezTo>
                  <a:cubicBezTo>
                    <a:pt x="403" y="2773"/>
                    <a:pt x="762" y="2855"/>
                    <a:pt x="1127" y="2855"/>
                  </a:cubicBezTo>
                  <a:cubicBezTo>
                    <a:pt x="1676" y="2855"/>
                    <a:pt x="2240" y="2669"/>
                    <a:pt x="2669" y="2371"/>
                  </a:cubicBezTo>
                  <a:cubicBezTo>
                    <a:pt x="3258" y="1999"/>
                    <a:pt x="4096" y="913"/>
                    <a:pt x="3382" y="261"/>
                  </a:cubicBezTo>
                  <a:cubicBezTo>
                    <a:pt x="3197" y="76"/>
                    <a:pt x="2950" y="1"/>
                    <a:pt x="26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
            <p:cNvSpPr/>
            <p:nvPr/>
          </p:nvSpPr>
          <p:spPr>
            <a:xfrm>
              <a:off x="474200" y="2335625"/>
              <a:ext cx="88100" cy="62525"/>
            </a:xfrm>
            <a:custGeom>
              <a:avLst/>
              <a:gdLst/>
              <a:ahLst/>
              <a:cxnLst/>
              <a:rect l="l" t="t" r="r" b="b"/>
              <a:pathLst>
                <a:path w="3524" h="2501" extrusionOk="0">
                  <a:moveTo>
                    <a:pt x="2252" y="519"/>
                  </a:moveTo>
                  <a:cubicBezTo>
                    <a:pt x="2279" y="519"/>
                    <a:pt x="2303" y="521"/>
                    <a:pt x="2323" y="525"/>
                  </a:cubicBezTo>
                  <a:lnTo>
                    <a:pt x="2323" y="525"/>
                  </a:lnTo>
                  <a:cubicBezTo>
                    <a:pt x="2304" y="526"/>
                    <a:pt x="2290" y="526"/>
                    <a:pt x="2282" y="526"/>
                  </a:cubicBezTo>
                  <a:cubicBezTo>
                    <a:pt x="2034" y="557"/>
                    <a:pt x="1786" y="650"/>
                    <a:pt x="1631" y="868"/>
                  </a:cubicBezTo>
                  <a:cubicBezTo>
                    <a:pt x="1606" y="886"/>
                    <a:pt x="1586" y="903"/>
                    <a:pt x="1571" y="916"/>
                  </a:cubicBezTo>
                  <a:lnTo>
                    <a:pt x="1571" y="916"/>
                  </a:lnTo>
                  <a:cubicBezTo>
                    <a:pt x="1551" y="909"/>
                    <a:pt x="1530" y="899"/>
                    <a:pt x="1510" y="888"/>
                  </a:cubicBezTo>
                  <a:lnTo>
                    <a:pt x="1510" y="888"/>
                  </a:lnTo>
                  <a:cubicBezTo>
                    <a:pt x="1682" y="717"/>
                    <a:pt x="1899" y="578"/>
                    <a:pt x="2158" y="526"/>
                  </a:cubicBezTo>
                  <a:cubicBezTo>
                    <a:pt x="2193" y="521"/>
                    <a:pt x="2224" y="519"/>
                    <a:pt x="2252" y="519"/>
                  </a:cubicBezTo>
                  <a:close/>
                  <a:moveTo>
                    <a:pt x="2346" y="1080"/>
                  </a:moveTo>
                  <a:cubicBezTo>
                    <a:pt x="2345" y="1082"/>
                    <a:pt x="2345" y="1083"/>
                    <a:pt x="2344" y="1085"/>
                  </a:cubicBezTo>
                  <a:cubicBezTo>
                    <a:pt x="2152" y="1525"/>
                    <a:pt x="1813" y="1941"/>
                    <a:pt x="1349" y="1986"/>
                  </a:cubicBezTo>
                  <a:lnTo>
                    <a:pt x="1349" y="1986"/>
                  </a:lnTo>
                  <a:cubicBezTo>
                    <a:pt x="1329" y="1936"/>
                    <a:pt x="1310" y="1889"/>
                    <a:pt x="1290" y="1829"/>
                  </a:cubicBezTo>
                  <a:cubicBezTo>
                    <a:pt x="1290" y="1798"/>
                    <a:pt x="1290" y="1767"/>
                    <a:pt x="1321" y="1736"/>
                  </a:cubicBezTo>
                  <a:cubicBezTo>
                    <a:pt x="1326" y="1726"/>
                    <a:pt x="1330" y="1716"/>
                    <a:pt x="1334" y="1707"/>
                  </a:cubicBezTo>
                  <a:lnTo>
                    <a:pt x="1334" y="1707"/>
                  </a:lnTo>
                  <a:cubicBezTo>
                    <a:pt x="1452" y="1672"/>
                    <a:pt x="1563" y="1620"/>
                    <a:pt x="1662" y="1550"/>
                  </a:cubicBezTo>
                  <a:cubicBezTo>
                    <a:pt x="1757" y="1487"/>
                    <a:pt x="1795" y="1416"/>
                    <a:pt x="1781" y="1357"/>
                  </a:cubicBezTo>
                  <a:lnTo>
                    <a:pt x="1781" y="1357"/>
                  </a:lnTo>
                  <a:cubicBezTo>
                    <a:pt x="1984" y="1293"/>
                    <a:pt x="2177" y="1198"/>
                    <a:pt x="2346" y="1080"/>
                  </a:cubicBezTo>
                  <a:close/>
                  <a:moveTo>
                    <a:pt x="2800" y="0"/>
                  </a:moveTo>
                  <a:cubicBezTo>
                    <a:pt x="1895" y="0"/>
                    <a:pt x="1020" y="374"/>
                    <a:pt x="390" y="1054"/>
                  </a:cubicBezTo>
                  <a:cubicBezTo>
                    <a:pt x="328" y="1116"/>
                    <a:pt x="297" y="1178"/>
                    <a:pt x="390" y="1240"/>
                  </a:cubicBezTo>
                  <a:cubicBezTo>
                    <a:pt x="484" y="1301"/>
                    <a:pt x="587" y="1349"/>
                    <a:pt x="694" y="1383"/>
                  </a:cubicBezTo>
                  <a:lnTo>
                    <a:pt x="694" y="1383"/>
                  </a:lnTo>
                  <a:cubicBezTo>
                    <a:pt x="435" y="1496"/>
                    <a:pt x="218" y="1680"/>
                    <a:pt x="142" y="1953"/>
                  </a:cubicBezTo>
                  <a:cubicBezTo>
                    <a:pt x="0" y="2398"/>
                    <a:pt x="347" y="2500"/>
                    <a:pt x="708" y="2500"/>
                  </a:cubicBezTo>
                  <a:cubicBezTo>
                    <a:pt x="901" y="2500"/>
                    <a:pt x="1098" y="2471"/>
                    <a:pt x="1228" y="2450"/>
                  </a:cubicBezTo>
                  <a:cubicBezTo>
                    <a:pt x="2406" y="2263"/>
                    <a:pt x="3523" y="1426"/>
                    <a:pt x="3523" y="154"/>
                  </a:cubicBezTo>
                  <a:cubicBezTo>
                    <a:pt x="3492" y="123"/>
                    <a:pt x="3461" y="92"/>
                    <a:pt x="3430" y="61"/>
                  </a:cubicBezTo>
                  <a:cubicBezTo>
                    <a:pt x="3220" y="20"/>
                    <a:pt x="3009" y="0"/>
                    <a:pt x="28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a:off x="608800" y="2023775"/>
              <a:ext cx="93075" cy="63850"/>
            </a:xfrm>
            <a:custGeom>
              <a:avLst/>
              <a:gdLst/>
              <a:ahLst/>
              <a:cxnLst/>
              <a:rect l="l" t="t" r="r" b="b"/>
              <a:pathLst>
                <a:path w="3723" h="2554" extrusionOk="0">
                  <a:moveTo>
                    <a:pt x="2475" y="593"/>
                  </a:moveTo>
                  <a:cubicBezTo>
                    <a:pt x="2495" y="593"/>
                    <a:pt x="2514" y="593"/>
                    <a:pt x="2534" y="594"/>
                  </a:cubicBezTo>
                  <a:lnTo>
                    <a:pt x="2534" y="594"/>
                  </a:lnTo>
                  <a:cubicBezTo>
                    <a:pt x="2478" y="780"/>
                    <a:pt x="2398" y="959"/>
                    <a:pt x="2296" y="1122"/>
                  </a:cubicBezTo>
                  <a:lnTo>
                    <a:pt x="2296" y="1122"/>
                  </a:lnTo>
                  <a:cubicBezTo>
                    <a:pt x="2260" y="1063"/>
                    <a:pt x="2150" y="1034"/>
                    <a:pt x="2013" y="1030"/>
                  </a:cubicBezTo>
                  <a:lnTo>
                    <a:pt x="2013" y="1030"/>
                  </a:lnTo>
                  <a:cubicBezTo>
                    <a:pt x="1950" y="986"/>
                    <a:pt x="1856" y="965"/>
                    <a:pt x="1768" y="965"/>
                  </a:cubicBezTo>
                  <a:cubicBezTo>
                    <a:pt x="1679" y="965"/>
                    <a:pt x="1590" y="970"/>
                    <a:pt x="1501" y="981"/>
                  </a:cubicBezTo>
                  <a:lnTo>
                    <a:pt x="1501" y="981"/>
                  </a:lnTo>
                  <a:cubicBezTo>
                    <a:pt x="1593" y="864"/>
                    <a:pt x="1713" y="776"/>
                    <a:pt x="1861" y="717"/>
                  </a:cubicBezTo>
                  <a:cubicBezTo>
                    <a:pt x="2048" y="634"/>
                    <a:pt x="2261" y="593"/>
                    <a:pt x="2475" y="593"/>
                  </a:cubicBezTo>
                  <a:close/>
                  <a:moveTo>
                    <a:pt x="1817" y="1652"/>
                  </a:moveTo>
                  <a:cubicBezTo>
                    <a:pt x="1621" y="1799"/>
                    <a:pt x="1394" y="1902"/>
                    <a:pt x="1146" y="1942"/>
                  </a:cubicBezTo>
                  <a:lnTo>
                    <a:pt x="1146" y="1942"/>
                  </a:lnTo>
                  <a:cubicBezTo>
                    <a:pt x="1156" y="1900"/>
                    <a:pt x="1169" y="1856"/>
                    <a:pt x="1183" y="1813"/>
                  </a:cubicBezTo>
                  <a:lnTo>
                    <a:pt x="1183" y="1813"/>
                  </a:lnTo>
                  <a:cubicBezTo>
                    <a:pt x="1183" y="1813"/>
                    <a:pt x="1184" y="1813"/>
                    <a:pt x="1184" y="1813"/>
                  </a:cubicBezTo>
                  <a:cubicBezTo>
                    <a:pt x="1403" y="1813"/>
                    <a:pt x="1622" y="1755"/>
                    <a:pt x="1817" y="1652"/>
                  </a:cubicBezTo>
                  <a:close/>
                  <a:moveTo>
                    <a:pt x="2849" y="1"/>
                  </a:moveTo>
                  <a:cubicBezTo>
                    <a:pt x="2471" y="1"/>
                    <a:pt x="2098" y="69"/>
                    <a:pt x="1737" y="189"/>
                  </a:cubicBezTo>
                  <a:cubicBezTo>
                    <a:pt x="1303" y="345"/>
                    <a:pt x="497" y="686"/>
                    <a:pt x="310" y="1151"/>
                  </a:cubicBezTo>
                  <a:cubicBezTo>
                    <a:pt x="233" y="1305"/>
                    <a:pt x="258" y="1428"/>
                    <a:pt x="337" y="1524"/>
                  </a:cubicBezTo>
                  <a:lnTo>
                    <a:pt x="337" y="1524"/>
                  </a:lnTo>
                  <a:cubicBezTo>
                    <a:pt x="129" y="1749"/>
                    <a:pt x="0" y="2039"/>
                    <a:pt x="0" y="2392"/>
                  </a:cubicBezTo>
                  <a:cubicBezTo>
                    <a:pt x="0" y="2547"/>
                    <a:pt x="248" y="2547"/>
                    <a:pt x="341" y="2547"/>
                  </a:cubicBezTo>
                  <a:cubicBezTo>
                    <a:pt x="411" y="2551"/>
                    <a:pt x="480" y="2554"/>
                    <a:pt x="549" y="2554"/>
                  </a:cubicBezTo>
                  <a:cubicBezTo>
                    <a:pt x="1944" y="2554"/>
                    <a:pt x="3366" y="1671"/>
                    <a:pt x="3692" y="283"/>
                  </a:cubicBezTo>
                  <a:cubicBezTo>
                    <a:pt x="3723" y="127"/>
                    <a:pt x="3567" y="65"/>
                    <a:pt x="3474" y="65"/>
                  </a:cubicBezTo>
                  <a:cubicBezTo>
                    <a:pt x="3266" y="21"/>
                    <a:pt x="3057" y="1"/>
                    <a:pt x="28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
            <p:cNvSpPr/>
            <p:nvPr/>
          </p:nvSpPr>
          <p:spPr>
            <a:xfrm>
              <a:off x="364525" y="2209500"/>
              <a:ext cx="76800" cy="52900"/>
            </a:xfrm>
            <a:custGeom>
              <a:avLst/>
              <a:gdLst/>
              <a:ahLst/>
              <a:cxnLst/>
              <a:rect l="l" t="t" r="r" b="b"/>
              <a:pathLst>
                <a:path w="3072" h="2116" extrusionOk="0">
                  <a:moveTo>
                    <a:pt x="1846" y="949"/>
                  </a:moveTo>
                  <a:lnTo>
                    <a:pt x="1846" y="949"/>
                  </a:lnTo>
                  <a:cubicBezTo>
                    <a:pt x="1852" y="978"/>
                    <a:pt x="1858" y="1009"/>
                    <a:pt x="1861" y="1043"/>
                  </a:cubicBezTo>
                  <a:cubicBezTo>
                    <a:pt x="1861" y="1167"/>
                    <a:pt x="1830" y="1260"/>
                    <a:pt x="1799" y="1384"/>
                  </a:cubicBezTo>
                  <a:cubicBezTo>
                    <a:pt x="1771" y="1441"/>
                    <a:pt x="1635" y="1579"/>
                    <a:pt x="1616" y="1648"/>
                  </a:cubicBezTo>
                  <a:lnTo>
                    <a:pt x="1616" y="1648"/>
                  </a:lnTo>
                  <a:lnTo>
                    <a:pt x="1520" y="1632"/>
                  </a:lnTo>
                  <a:cubicBezTo>
                    <a:pt x="1385" y="1578"/>
                    <a:pt x="1250" y="1524"/>
                    <a:pt x="1156" y="1449"/>
                  </a:cubicBezTo>
                  <a:lnTo>
                    <a:pt x="1156" y="1449"/>
                  </a:lnTo>
                  <a:cubicBezTo>
                    <a:pt x="1217" y="1318"/>
                    <a:pt x="1294" y="1197"/>
                    <a:pt x="1384" y="1089"/>
                  </a:cubicBezTo>
                  <a:lnTo>
                    <a:pt x="1384" y="1089"/>
                  </a:lnTo>
                  <a:cubicBezTo>
                    <a:pt x="1543" y="1062"/>
                    <a:pt x="1700" y="1015"/>
                    <a:pt x="1846" y="949"/>
                  </a:cubicBezTo>
                  <a:close/>
                  <a:moveTo>
                    <a:pt x="1675" y="1628"/>
                  </a:moveTo>
                  <a:cubicBezTo>
                    <a:pt x="1686" y="1628"/>
                    <a:pt x="1697" y="1637"/>
                    <a:pt x="1706" y="1663"/>
                  </a:cubicBezTo>
                  <a:lnTo>
                    <a:pt x="1635" y="1651"/>
                  </a:lnTo>
                  <a:lnTo>
                    <a:pt x="1635" y="1651"/>
                  </a:lnTo>
                  <a:cubicBezTo>
                    <a:pt x="1647" y="1640"/>
                    <a:pt x="1661" y="1628"/>
                    <a:pt x="1675" y="1628"/>
                  </a:cubicBezTo>
                  <a:close/>
                  <a:moveTo>
                    <a:pt x="2053" y="0"/>
                  </a:moveTo>
                  <a:cubicBezTo>
                    <a:pt x="1957" y="0"/>
                    <a:pt x="1860" y="7"/>
                    <a:pt x="1768" y="19"/>
                  </a:cubicBezTo>
                  <a:cubicBezTo>
                    <a:pt x="1281" y="110"/>
                    <a:pt x="555" y="381"/>
                    <a:pt x="558" y="978"/>
                  </a:cubicBezTo>
                  <a:lnTo>
                    <a:pt x="558" y="978"/>
                  </a:lnTo>
                  <a:cubicBezTo>
                    <a:pt x="349" y="1187"/>
                    <a:pt x="170" y="1428"/>
                    <a:pt x="31" y="1694"/>
                  </a:cubicBezTo>
                  <a:cubicBezTo>
                    <a:pt x="0" y="1725"/>
                    <a:pt x="0" y="1787"/>
                    <a:pt x="62" y="1787"/>
                  </a:cubicBezTo>
                  <a:cubicBezTo>
                    <a:pt x="406" y="2004"/>
                    <a:pt x="802" y="2116"/>
                    <a:pt x="1202" y="2116"/>
                  </a:cubicBezTo>
                  <a:cubicBezTo>
                    <a:pt x="1488" y="2116"/>
                    <a:pt x="1776" y="2059"/>
                    <a:pt x="2047" y="1942"/>
                  </a:cubicBezTo>
                  <a:cubicBezTo>
                    <a:pt x="2575" y="1725"/>
                    <a:pt x="3071" y="1291"/>
                    <a:pt x="2978" y="670"/>
                  </a:cubicBezTo>
                  <a:cubicBezTo>
                    <a:pt x="2902" y="140"/>
                    <a:pt x="2477" y="0"/>
                    <a:pt x="20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2" name="Google Shape;432;p2"/>
          <p:cNvGrpSpPr/>
          <p:nvPr/>
        </p:nvGrpSpPr>
        <p:grpSpPr>
          <a:xfrm rot="901471">
            <a:off x="7869994" y="2465501"/>
            <a:ext cx="1481075" cy="2494684"/>
            <a:chOff x="3026750" y="1552825"/>
            <a:chExt cx="1108700" cy="1867600"/>
          </a:xfrm>
        </p:grpSpPr>
        <p:sp>
          <p:nvSpPr>
            <p:cNvPr id="433" name="Google Shape;433;p2"/>
            <p:cNvSpPr/>
            <p:nvPr/>
          </p:nvSpPr>
          <p:spPr>
            <a:xfrm>
              <a:off x="3517625" y="1552825"/>
              <a:ext cx="235775" cy="558625"/>
            </a:xfrm>
            <a:custGeom>
              <a:avLst/>
              <a:gdLst/>
              <a:ahLst/>
              <a:cxnLst/>
              <a:rect l="l" t="t" r="r" b="b"/>
              <a:pathLst>
                <a:path w="9431" h="22345" extrusionOk="0">
                  <a:moveTo>
                    <a:pt x="5310" y="1463"/>
                  </a:moveTo>
                  <a:cubicBezTo>
                    <a:pt x="5816" y="2596"/>
                    <a:pt x="6477" y="3510"/>
                    <a:pt x="7197" y="4604"/>
                  </a:cubicBezTo>
                  <a:cubicBezTo>
                    <a:pt x="8283" y="6279"/>
                    <a:pt x="8190" y="8233"/>
                    <a:pt x="8159" y="10156"/>
                  </a:cubicBezTo>
                  <a:cubicBezTo>
                    <a:pt x="8058" y="13394"/>
                    <a:pt x="7585" y="16612"/>
                    <a:pt x="6758" y="19742"/>
                  </a:cubicBezTo>
                  <a:lnTo>
                    <a:pt x="6758" y="19742"/>
                  </a:lnTo>
                  <a:cubicBezTo>
                    <a:pt x="4215" y="14312"/>
                    <a:pt x="1810" y="6507"/>
                    <a:pt x="5310" y="1463"/>
                  </a:cubicBezTo>
                  <a:close/>
                  <a:moveTo>
                    <a:pt x="5701" y="0"/>
                  </a:moveTo>
                  <a:cubicBezTo>
                    <a:pt x="5466" y="0"/>
                    <a:pt x="5197" y="121"/>
                    <a:pt x="5057" y="261"/>
                  </a:cubicBezTo>
                  <a:cubicBezTo>
                    <a:pt x="0" y="5883"/>
                    <a:pt x="3244" y="15384"/>
                    <a:pt x="6282" y="21407"/>
                  </a:cubicBezTo>
                  <a:lnTo>
                    <a:pt x="6282" y="21407"/>
                  </a:lnTo>
                  <a:cubicBezTo>
                    <a:pt x="6236" y="21555"/>
                    <a:pt x="6190" y="21703"/>
                    <a:pt x="6143" y="21850"/>
                  </a:cubicBezTo>
                  <a:cubicBezTo>
                    <a:pt x="6045" y="22174"/>
                    <a:pt x="6303" y="22320"/>
                    <a:pt x="6593" y="22320"/>
                  </a:cubicBezTo>
                  <a:cubicBezTo>
                    <a:pt x="6663" y="22320"/>
                    <a:pt x="6735" y="22312"/>
                    <a:pt x="6805" y="22295"/>
                  </a:cubicBezTo>
                  <a:lnTo>
                    <a:pt x="6805" y="22295"/>
                  </a:lnTo>
                  <a:cubicBezTo>
                    <a:pt x="6870" y="22329"/>
                    <a:pt x="6950" y="22344"/>
                    <a:pt x="7034" y="22344"/>
                  </a:cubicBezTo>
                  <a:cubicBezTo>
                    <a:pt x="7411" y="22344"/>
                    <a:pt x="7890" y="22035"/>
                    <a:pt x="7694" y="21664"/>
                  </a:cubicBezTo>
                  <a:lnTo>
                    <a:pt x="7694" y="21633"/>
                  </a:lnTo>
                  <a:cubicBezTo>
                    <a:pt x="7619" y="21491"/>
                    <a:pt x="7545" y="21347"/>
                    <a:pt x="7470" y="21200"/>
                  </a:cubicBezTo>
                  <a:lnTo>
                    <a:pt x="7470" y="21200"/>
                  </a:lnTo>
                  <a:cubicBezTo>
                    <a:pt x="8558" y="17592"/>
                    <a:pt x="9160" y="13854"/>
                    <a:pt x="9276" y="10063"/>
                  </a:cubicBezTo>
                  <a:cubicBezTo>
                    <a:pt x="9338" y="8512"/>
                    <a:pt x="9431" y="6744"/>
                    <a:pt x="8841" y="5255"/>
                  </a:cubicBezTo>
                  <a:cubicBezTo>
                    <a:pt x="8159" y="3456"/>
                    <a:pt x="6701" y="2153"/>
                    <a:pt x="6112" y="261"/>
                  </a:cubicBezTo>
                  <a:cubicBezTo>
                    <a:pt x="6044" y="72"/>
                    <a:pt x="5882" y="0"/>
                    <a:pt x="57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
            <p:cNvSpPr/>
            <p:nvPr/>
          </p:nvSpPr>
          <p:spPr>
            <a:xfrm>
              <a:off x="3666525" y="1821075"/>
              <a:ext cx="411675" cy="323500"/>
            </a:xfrm>
            <a:custGeom>
              <a:avLst/>
              <a:gdLst/>
              <a:ahLst/>
              <a:cxnLst/>
              <a:rect l="l" t="t" r="r" b="b"/>
              <a:pathLst>
                <a:path w="16467" h="12940" extrusionOk="0">
                  <a:moveTo>
                    <a:pt x="15040" y="1041"/>
                  </a:moveTo>
                  <a:lnTo>
                    <a:pt x="15040" y="1041"/>
                  </a:lnTo>
                  <a:cubicBezTo>
                    <a:pt x="12704" y="6579"/>
                    <a:pt x="7732" y="10769"/>
                    <a:pt x="1765" y="11814"/>
                  </a:cubicBezTo>
                  <a:lnTo>
                    <a:pt x="1765" y="11814"/>
                  </a:lnTo>
                  <a:cubicBezTo>
                    <a:pt x="1538" y="8000"/>
                    <a:pt x="5542" y="4523"/>
                    <a:pt x="8779" y="3210"/>
                  </a:cubicBezTo>
                  <a:cubicBezTo>
                    <a:pt x="10861" y="2333"/>
                    <a:pt x="13084" y="2063"/>
                    <a:pt x="15040" y="1041"/>
                  </a:cubicBezTo>
                  <a:close/>
                  <a:moveTo>
                    <a:pt x="16295" y="1"/>
                  </a:moveTo>
                  <a:cubicBezTo>
                    <a:pt x="16016" y="1"/>
                    <a:pt x="15444" y="197"/>
                    <a:pt x="15355" y="264"/>
                  </a:cubicBezTo>
                  <a:cubicBezTo>
                    <a:pt x="13618" y="1659"/>
                    <a:pt x="11447" y="1908"/>
                    <a:pt x="9399" y="2590"/>
                  </a:cubicBezTo>
                  <a:cubicBezTo>
                    <a:pt x="7972" y="3024"/>
                    <a:pt x="6670" y="3738"/>
                    <a:pt x="5491" y="4606"/>
                  </a:cubicBezTo>
                  <a:cubicBezTo>
                    <a:pt x="2854" y="6591"/>
                    <a:pt x="0" y="9259"/>
                    <a:pt x="745" y="12857"/>
                  </a:cubicBezTo>
                  <a:cubicBezTo>
                    <a:pt x="753" y="12915"/>
                    <a:pt x="839" y="12940"/>
                    <a:pt x="959" y="12940"/>
                  </a:cubicBezTo>
                  <a:cubicBezTo>
                    <a:pt x="1290" y="12940"/>
                    <a:pt x="1884" y="12752"/>
                    <a:pt x="1862" y="12547"/>
                  </a:cubicBezTo>
                  <a:cubicBezTo>
                    <a:pt x="1838" y="12432"/>
                    <a:pt x="1819" y="12317"/>
                    <a:pt x="1803" y="12202"/>
                  </a:cubicBezTo>
                  <a:lnTo>
                    <a:pt x="1803" y="12202"/>
                  </a:lnTo>
                  <a:cubicBezTo>
                    <a:pt x="8417" y="10962"/>
                    <a:pt x="14057" y="6474"/>
                    <a:pt x="16441" y="108"/>
                  </a:cubicBezTo>
                  <a:cubicBezTo>
                    <a:pt x="16467" y="30"/>
                    <a:pt x="16403" y="1"/>
                    <a:pt x="16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
            <p:cNvSpPr/>
            <p:nvPr/>
          </p:nvSpPr>
          <p:spPr>
            <a:xfrm>
              <a:off x="3382700" y="1934550"/>
              <a:ext cx="340975" cy="237375"/>
            </a:xfrm>
            <a:custGeom>
              <a:avLst/>
              <a:gdLst/>
              <a:ahLst/>
              <a:cxnLst/>
              <a:rect l="l" t="t" r="r" b="b"/>
              <a:pathLst>
                <a:path w="13639" h="9495" extrusionOk="0">
                  <a:moveTo>
                    <a:pt x="2456" y="642"/>
                  </a:moveTo>
                  <a:cubicBezTo>
                    <a:pt x="6549" y="642"/>
                    <a:pt x="10686" y="4748"/>
                    <a:pt x="12256" y="8297"/>
                  </a:cubicBezTo>
                  <a:lnTo>
                    <a:pt x="12256" y="8297"/>
                  </a:lnTo>
                  <a:cubicBezTo>
                    <a:pt x="11701" y="8764"/>
                    <a:pt x="11154" y="8960"/>
                    <a:pt x="10625" y="8960"/>
                  </a:cubicBezTo>
                  <a:cubicBezTo>
                    <a:pt x="8371" y="8960"/>
                    <a:pt x="6435" y="5395"/>
                    <a:pt x="5522" y="3914"/>
                  </a:cubicBezTo>
                  <a:cubicBezTo>
                    <a:pt x="4679" y="2525"/>
                    <a:pt x="3697" y="1334"/>
                    <a:pt x="2322" y="643"/>
                  </a:cubicBezTo>
                  <a:lnTo>
                    <a:pt x="2322" y="643"/>
                  </a:lnTo>
                  <a:cubicBezTo>
                    <a:pt x="2367" y="642"/>
                    <a:pt x="2411" y="642"/>
                    <a:pt x="2456" y="642"/>
                  </a:cubicBezTo>
                  <a:close/>
                  <a:moveTo>
                    <a:pt x="2712" y="1"/>
                  </a:moveTo>
                  <a:cubicBezTo>
                    <a:pt x="2068" y="1"/>
                    <a:pt x="1420" y="81"/>
                    <a:pt x="776" y="253"/>
                  </a:cubicBezTo>
                  <a:cubicBezTo>
                    <a:pt x="497" y="315"/>
                    <a:pt x="0" y="750"/>
                    <a:pt x="528" y="874"/>
                  </a:cubicBezTo>
                  <a:cubicBezTo>
                    <a:pt x="4405" y="1897"/>
                    <a:pt x="4715" y="6581"/>
                    <a:pt x="7755" y="8629"/>
                  </a:cubicBezTo>
                  <a:cubicBezTo>
                    <a:pt x="8573" y="9194"/>
                    <a:pt x="9526" y="9495"/>
                    <a:pt x="10468" y="9495"/>
                  </a:cubicBezTo>
                  <a:cubicBezTo>
                    <a:pt x="11247" y="9495"/>
                    <a:pt x="12019" y="9288"/>
                    <a:pt x="12700" y="8854"/>
                  </a:cubicBezTo>
                  <a:lnTo>
                    <a:pt x="12700" y="8854"/>
                  </a:lnTo>
                  <a:cubicBezTo>
                    <a:pt x="12737" y="8860"/>
                    <a:pt x="12776" y="8863"/>
                    <a:pt x="12816" y="8863"/>
                  </a:cubicBezTo>
                  <a:cubicBezTo>
                    <a:pt x="13184" y="8863"/>
                    <a:pt x="13639" y="8629"/>
                    <a:pt x="13556" y="8380"/>
                  </a:cubicBezTo>
                  <a:lnTo>
                    <a:pt x="13556" y="8380"/>
                  </a:lnTo>
                  <a:lnTo>
                    <a:pt x="13556" y="8411"/>
                  </a:lnTo>
                  <a:cubicBezTo>
                    <a:pt x="11892" y="4266"/>
                    <a:pt x="7399" y="1"/>
                    <a:pt x="27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
            <p:cNvSpPr/>
            <p:nvPr/>
          </p:nvSpPr>
          <p:spPr>
            <a:xfrm>
              <a:off x="3696300" y="2037575"/>
              <a:ext cx="439150" cy="352000"/>
            </a:xfrm>
            <a:custGeom>
              <a:avLst/>
              <a:gdLst/>
              <a:ahLst/>
              <a:cxnLst/>
              <a:rect l="l" t="t" r="r" b="b"/>
              <a:pathLst>
                <a:path w="17566" h="14080" extrusionOk="0">
                  <a:moveTo>
                    <a:pt x="16282" y="721"/>
                  </a:moveTo>
                  <a:cubicBezTo>
                    <a:pt x="15226" y="3804"/>
                    <a:pt x="14037" y="6880"/>
                    <a:pt x="11434" y="8974"/>
                  </a:cubicBezTo>
                  <a:cubicBezTo>
                    <a:pt x="8656" y="11208"/>
                    <a:pt x="5163" y="12543"/>
                    <a:pt x="1665" y="13125"/>
                  </a:cubicBezTo>
                  <a:lnTo>
                    <a:pt x="1665" y="13125"/>
                  </a:lnTo>
                  <a:cubicBezTo>
                    <a:pt x="2282" y="9956"/>
                    <a:pt x="4540" y="7608"/>
                    <a:pt x="6936" y="5562"/>
                  </a:cubicBezTo>
                  <a:cubicBezTo>
                    <a:pt x="9812" y="3093"/>
                    <a:pt x="12715" y="1658"/>
                    <a:pt x="16282" y="721"/>
                  </a:cubicBezTo>
                  <a:close/>
                  <a:moveTo>
                    <a:pt x="17223" y="1"/>
                  </a:moveTo>
                  <a:cubicBezTo>
                    <a:pt x="17082" y="1"/>
                    <a:pt x="16935" y="27"/>
                    <a:pt x="16894" y="41"/>
                  </a:cubicBezTo>
                  <a:cubicBezTo>
                    <a:pt x="12861" y="971"/>
                    <a:pt x="9666" y="2367"/>
                    <a:pt x="6502" y="5035"/>
                  </a:cubicBezTo>
                  <a:cubicBezTo>
                    <a:pt x="3847" y="7247"/>
                    <a:pt x="1192" y="9825"/>
                    <a:pt x="538" y="13327"/>
                  </a:cubicBezTo>
                  <a:lnTo>
                    <a:pt x="538" y="13327"/>
                  </a:lnTo>
                  <a:cubicBezTo>
                    <a:pt x="188" y="13483"/>
                    <a:pt x="0" y="13823"/>
                    <a:pt x="458" y="13823"/>
                  </a:cubicBezTo>
                  <a:cubicBezTo>
                    <a:pt x="459" y="13823"/>
                    <a:pt x="459" y="13823"/>
                    <a:pt x="460" y="13823"/>
                  </a:cubicBezTo>
                  <a:lnTo>
                    <a:pt x="460" y="13823"/>
                  </a:lnTo>
                  <a:cubicBezTo>
                    <a:pt x="458" y="13841"/>
                    <a:pt x="456" y="13858"/>
                    <a:pt x="453" y="13875"/>
                  </a:cubicBezTo>
                  <a:cubicBezTo>
                    <a:pt x="429" y="14020"/>
                    <a:pt x="582" y="14080"/>
                    <a:pt x="782" y="14080"/>
                  </a:cubicBezTo>
                  <a:cubicBezTo>
                    <a:pt x="1099" y="14080"/>
                    <a:pt x="1532" y="13929"/>
                    <a:pt x="1570" y="13720"/>
                  </a:cubicBezTo>
                  <a:cubicBezTo>
                    <a:pt x="1572" y="13706"/>
                    <a:pt x="1574" y="13692"/>
                    <a:pt x="1576" y="13677"/>
                  </a:cubicBezTo>
                  <a:lnTo>
                    <a:pt x="1576" y="13677"/>
                  </a:lnTo>
                  <a:cubicBezTo>
                    <a:pt x="5099" y="13110"/>
                    <a:pt x="8447" y="11771"/>
                    <a:pt x="11403" y="9781"/>
                  </a:cubicBezTo>
                  <a:cubicBezTo>
                    <a:pt x="14784" y="7454"/>
                    <a:pt x="16242" y="3980"/>
                    <a:pt x="17514" y="196"/>
                  </a:cubicBezTo>
                  <a:cubicBezTo>
                    <a:pt x="17566" y="41"/>
                    <a:pt x="17398" y="1"/>
                    <a:pt x="172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
            <p:cNvSpPr/>
            <p:nvPr/>
          </p:nvSpPr>
          <p:spPr>
            <a:xfrm>
              <a:off x="3363300" y="2187475"/>
              <a:ext cx="369775" cy="331275"/>
            </a:xfrm>
            <a:custGeom>
              <a:avLst/>
              <a:gdLst/>
              <a:ahLst/>
              <a:cxnLst/>
              <a:rect l="l" t="t" r="r" b="b"/>
              <a:pathLst>
                <a:path w="14791" h="13251" extrusionOk="0">
                  <a:moveTo>
                    <a:pt x="1444" y="822"/>
                  </a:moveTo>
                  <a:lnTo>
                    <a:pt x="1444" y="822"/>
                  </a:lnTo>
                  <a:cubicBezTo>
                    <a:pt x="4081" y="1724"/>
                    <a:pt x="5898" y="5356"/>
                    <a:pt x="7446" y="7290"/>
                  </a:cubicBezTo>
                  <a:cubicBezTo>
                    <a:pt x="8283" y="8314"/>
                    <a:pt x="9524" y="8934"/>
                    <a:pt x="10485" y="9834"/>
                  </a:cubicBezTo>
                  <a:cubicBezTo>
                    <a:pt x="11296" y="10577"/>
                    <a:pt x="12058" y="11370"/>
                    <a:pt x="12771" y="12199"/>
                  </a:cubicBezTo>
                  <a:lnTo>
                    <a:pt x="12771" y="12199"/>
                  </a:lnTo>
                  <a:cubicBezTo>
                    <a:pt x="9753" y="11622"/>
                    <a:pt x="6952" y="10621"/>
                    <a:pt x="5367" y="7662"/>
                  </a:cubicBezTo>
                  <a:cubicBezTo>
                    <a:pt x="4654" y="6359"/>
                    <a:pt x="4220" y="4901"/>
                    <a:pt x="3444" y="3599"/>
                  </a:cubicBezTo>
                  <a:cubicBezTo>
                    <a:pt x="2903" y="2620"/>
                    <a:pt x="1935" y="1813"/>
                    <a:pt x="1444" y="822"/>
                  </a:cubicBezTo>
                  <a:close/>
                  <a:moveTo>
                    <a:pt x="838" y="0"/>
                  </a:moveTo>
                  <a:cubicBezTo>
                    <a:pt x="652" y="0"/>
                    <a:pt x="1" y="156"/>
                    <a:pt x="63" y="466"/>
                  </a:cubicBezTo>
                  <a:cubicBezTo>
                    <a:pt x="435" y="2017"/>
                    <a:pt x="2017" y="3195"/>
                    <a:pt x="2731" y="4622"/>
                  </a:cubicBezTo>
                  <a:cubicBezTo>
                    <a:pt x="3444" y="6080"/>
                    <a:pt x="3940" y="7662"/>
                    <a:pt x="4871" y="8996"/>
                  </a:cubicBezTo>
                  <a:cubicBezTo>
                    <a:pt x="6811" y="11845"/>
                    <a:pt x="10261" y="12562"/>
                    <a:pt x="13457" y="13027"/>
                  </a:cubicBezTo>
                  <a:lnTo>
                    <a:pt x="13457" y="13027"/>
                  </a:lnTo>
                  <a:cubicBezTo>
                    <a:pt x="13490" y="13069"/>
                    <a:pt x="13523" y="13111"/>
                    <a:pt x="13556" y="13153"/>
                  </a:cubicBezTo>
                  <a:cubicBezTo>
                    <a:pt x="13617" y="13221"/>
                    <a:pt x="13727" y="13250"/>
                    <a:pt x="13854" y="13250"/>
                  </a:cubicBezTo>
                  <a:cubicBezTo>
                    <a:pt x="14243" y="13250"/>
                    <a:pt x="14790" y="12976"/>
                    <a:pt x="14580" y="12718"/>
                  </a:cubicBezTo>
                  <a:cubicBezTo>
                    <a:pt x="14567" y="12703"/>
                    <a:pt x="14554" y="12688"/>
                    <a:pt x="14541" y="12672"/>
                  </a:cubicBezTo>
                  <a:lnTo>
                    <a:pt x="14541" y="12672"/>
                  </a:lnTo>
                  <a:cubicBezTo>
                    <a:pt x="14599" y="12581"/>
                    <a:pt x="14566" y="12502"/>
                    <a:pt x="14369" y="12471"/>
                  </a:cubicBezTo>
                  <a:lnTo>
                    <a:pt x="14369" y="12471"/>
                  </a:lnTo>
                  <a:cubicBezTo>
                    <a:pt x="12137" y="9898"/>
                    <a:pt x="9338" y="7978"/>
                    <a:pt x="7383" y="5212"/>
                  </a:cubicBezTo>
                  <a:cubicBezTo>
                    <a:pt x="5926" y="3071"/>
                    <a:pt x="3661" y="156"/>
                    <a:pt x="8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
            <p:cNvSpPr/>
            <p:nvPr/>
          </p:nvSpPr>
          <p:spPr>
            <a:xfrm>
              <a:off x="3636250" y="2375375"/>
              <a:ext cx="441475" cy="350150"/>
            </a:xfrm>
            <a:custGeom>
              <a:avLst/>
              <a:gdLst/>
              <a:ahLst/>
              <a:cxnLst/>
              <a:rect l="l" t="t" r="r" b="b"/>
              <a:pathLst>
                <a:path w="17659" h="14006" extrusionOk="0">
                  <a:moveTo>
                    <a:pt x="15262" y="1321"/>
                  </a:moveTo>
                  <a:cubicBezTo>
                    <a:pt x="13611" y="3164"/>
                    <a:pt x="12658" y="5579"/>
                    <a:pt x="10734" y="7250"/>
                  </a:cubicBezTo>
                  <a:cubicBezTo>
                    <a:pt x="8206" y="9405"/>
                    <a:pt x="5289" y="11059"/>
                    <a:pt x="2141" y="12132"/>
                  </a:cubicBezTo>
                  <a:lnTo>
                    <a:pt x="2141" y="12132"/>
                  </a:lnTo>
                  <a:cubicBezTo>
                    <a:pt x="3533" y="9460"/>
                    <a:pt x="5626" y="7733"/>
                    <a:pt x="8098" y="5761"/>
                  </a:cubicBezTo>
                  <a:cubicBezTo>
                    <a:pt x="9401" y="4706"/>
                    <a:pt x="10455" y="3465"/>
                    <a:pt x="11975" y="2659"/>
                  </a:cubicBezTo>
                  <a:cubicBezTo>
                    <a:pt x="13032" y="2140"/>
                    <a:pt x="14131" y="1691"/>
                    <a:pt x="15262" y="1321"/>
                  </a:cubicBezTo>
                  <a:close/>
                  <a:moveTo>
                    <a:pt x="16910" y="0"/>
                  </a:moveTo>
                  <a:cubicBezTo>
                    <a:pt x="16857" y="0"/>
                    <a:pt x="16804" y="7"/>
                    <a:pt x="16752" y="22"/>
                  </a:cubicBezTo>
                  <a:cubicBezTo>
                    <a:pt x="14922" y="487"/>
                    <a:pt x="13154" y="1139"/>
                    <a:pt x="11448" y="1976"/>
                  </a:cubicBezTo>
                  <a:cubicBezTo>
                    <a:pt x="9835" y="2814"/>
                    <a:pt x="8749" y="4117"/>
                    <a:pt x="7353" y="5233"/>
                  </a:cubicBezTo>
                  <a:cubicBezTo>
                    <a:pt x="4562" y="7460"/>
                    <a:pt x="2258" y="9354"/>
                    <a:pt x="813" y="12545"/>
                  </a:cubicBezTo>
                  <a:lnTo>
                    <a:pt x="813" y="12545"/>
                  </a:lnTo>
                  <a:cubicBezTo>
                    <a:pt x="729" y="12569"/>
                    <a:pt x="645" y="12593"/>
                    <a:pt x="560" y="12616"/>
                  </a:cubicBezTo>
                  <a:cubicBezTo>
                    <a:pt x="0" y="12769"/>
                    <a:pt x="46" y="13318"/>
                    <a:pt x="457" y="13407"/>
                  </a:cubicBezTo>
                  <a:lnTo>
                    <a:pt x="457" y="13407"/>
                  </a:lnTo>
                  <a:cubicBezTo>
                    <a:pt x="439" y="13454"/>
                    <a:pt x="422" y="13500"/>
                    <a:pt x="405" y="13546"/>
                  </a:cubicBezTo>
                  <a:cubicBezTo>
                    <a:pt x="274" y="13859"/>
                    <a:pt x="534" y="14005"/>
                    <a:pt x="830" y="14005"/>
                  </a:cubicBezTo>
                  <a:cubicBezTo>
                    <a:pt x="1094" y="14005"/>
                    <a:pt x="1387" y="13889"/>
                    <a:pt x="1460" y="13671"/>
                  </a:cubicBezTo>
                  <a:cubicBezTo>
                    <a:pt x="1528" y="13486"/>
                    <a:pt x="1599" y="13306"/>
                    <a:pt x="1673" y="13129"/>
                  </a:cubicBezTo>
                  <a:lnTo>
                    <a:pt x="1673" y="13129"/>
                  </a:lnTo>
                  <a:cubicBezTo>
                    <a:pt x="4843" y="12144"/>
                    <a:pt x="7820" y="10597"/>
                    <a:pt x="10486" y="8583"/>
                  </a:cubicBezTo>
                  <a:cubicBezTo>
                    <a:pt x="11758" y="7653"/>
                    <a:pt x="12875" y="6505"/>
                    <a:pt x="13805" y="5233"/>
                  </a:cubicBezTo>
                  <a:cubicBezTo>
                    <a:pt x="14891" y="3620"/>
                    <a:pt x="15666" y="1852"/>
                    <a:pt x="17248" y="673"/>
                  </a:cubicBezTo>
                  <a:cubicBezTo>
                    <a:pt x="17658" y="373"/>
                    <a:pt x="17298" y="0"/>
                    <a:pt x="169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
            <p:cNvSpPr/>
            <p:nvPr/>
          </p:nvSpPr>
          <p:spPr>
            <a:xfrm>
              <a:off x="3266925" y="2664000"/>
              <a:ext cx="420475" cy="134025"/>
            </a:xfrm>
            <a:custGeom>
              <a:avLst/>
              <a:gdLst/>
              <a:ahLst/>
              <a:cxnLst/>
              <a:rect l="l" t="t" r="r" b="b"/>
              <a:pathLst>
                <a:path w="16819" h="5361" extrusionOk="0">
                  <a:moveTo>
                    <a:pt x="5575" y="864"/>
                  </a:moveTo>
                  <a:cubicBezTo>
                    <a:pt x="6716" y="864"/>
                    <a:pt x="7829" y="1317"/>
                    <a:pt x="8912" y="1784"/>
                  </a:cubicBezTo>
                  <a:cubicBezTo>
                    <a:pt x="10546" y="2442"/>
                    <a:pt x="11816" y="2577"/>
                    <a:pt x="13260" y="2577"/>
                  </a:cubicBezTo>
                  <a:cubicBezTo>
                    <a:pt x="13681" y="2577"/>
                    <a:pt x="14116" y="2566"/>
                    <a:pt x="14579" y="2552"/>
                  </a:cubicBezTo>
                  <a:lnTo>
                    <a:pt x="14579" y="2552"/>
                  </a:lnTo>
                  <a:cubicBezTo>
                    <a:pt x="13415" y="3879"/>
                    <a:pt x="11916" y="4239"/>
                    <a:pt x="10268" y="4239"/>
                  </a:cubicBezTo>
                  <a:cubicBezTo>
                    <a:pt x="8317" y="4239"/>
                    <a:pt x="6157" y="3735"/>
                    <a:pt x="4094" y="3735"/>
                  </a:cubicBezTo>
                  <a:cubicBezTo>
                    <a:pt x="3154" y="3735"/>
                    <a:pt x="2234" y="3840"/>
                    <a:pt x="1363" y="4144"/>
                  </a:cubicBezTo>
                  <a:lnTo>
                    <a:pt x="1363" y="4144"/>
                  </a:lnTo>
                  <a:cubicBezTo>
                    <a:pt x="1778" y="2852"/>
                    <a:pt x="2725" y="1770"/>
                    <a:pt x="3980" y="1195"/>
                  </a:cubicBezTo>
                  <a:cubicBezTo>
                    <a:pt x="4518" y="960"/>
                    <a:pt x="5049" y="864"/>
                    <a:pt x="5575" y="864"/>
                  </a:cubicBezTo>
                  <a:close/>
                  <a:moveTo>
                    <a:pt x="5845" y="1"/>
                  </a:moveTo>
                  <a:cubicBezTo>
                    <a:pt x="5619" y="1"/>
                    <a:pt x="5391" y="16"/>
                    <a:pt x="5159" y="47"/>
                  </a:cubicBezTo>
                  <a:cubicBezTo>
                    <a:pt x="2584" y="419"/>
                    <a:pt x="506" y="2405"/>
                    <a:pt x="40" y="4979"/>
                  </a:cubicBezTo>
                  <a:cubicBezTo>
                    <a:pt x="0" y="5262"/>
                    <a:pt x="263" y="5361"/>
                    <a:pt x="519" y="5361"/>
                  </a:cubicBezTo>
                  <a:cubicBezTo>
                    <a:pt x="656" y="5361"/>
                    <a:pt x="792" y="5333"/>
                    <a:pt x="878" y="5289"/>
                  </a:cubicBezTo>
                  <a:cubicBezTo>
                    <a:pt x="1922" y="4681"/>
                    <a:pt x="3019" y="4484"/>
                    <a:pt x="4143" y="4484"/>
                  </a:cubicBezTo>
                  <a:cubicBezTo>
                    <a:pt x="6225" y="4484"/>
                    <a:pt x="8401" y="5162"/>
                    <a:pt x="10503" y="5162"/>
                  </a:cubicBezTo>
                  <a:cubicBezTo>
                    <a:pt x="10739" y="5162"/>
                    <a:pt x="10974" y="5153"/>
                    <a:pt x="11207" y="5134"/>
                  </a:cubicBezTo>
                  <a:cubicBezTo>
                    <a:pt x="13844" y="4917"/>
                    <a:pt x="15581" y="3459"/>
                    <a:pt x="16667" y="1133"/>
                  </a:cubicBezTo>
                  <a:cubicBezTo>
                    <a:pt x="16819" y="812"/>
                    <a:pt x="16548" y="657"/>
                    <a:pt x="16235" y="657"/>
                  </a:cubicBezTo>
                  <a:cubicBezTo>
                    <a:pt x="15972" y="657"/>
                    <a:pt x="15680" y="766"/>
                    <a:pt x="15581" y="978"/>
                  </a:cubicBezTo>
                  <a:cubicBezTo>
                    <a:pt x="15459" y="1239"/>
                    <a:pt x="15330" y="1481"/>
                    <a:pt x="15196" y="1704"/>
                  </a:cubicBezTo>
                  <a:lnTo>
                    <a:pt x="15196" y="1704"/>
                  </a:lnTo>
                  <a:cubicBezTo>
                    <a:pt x="14478" y="1741"/>
                    <a:pt x="13781" y="1828"/>
                    <a:pt x="13082" y="1828"/>
                  </a:cubicBezTo>
                  <a:cubicBezTo>
                    <a:pt x="12748" y="1828"/>
                    <a:pt x="12413" y="1808"/>
                    <a:pt x="12076" y="1753"/>
                  </a:cubicBezTo>
                  <a:cubicBezTo>
                    <a:pt x="10990" y="1567"/>
                    <a:pt x="9967" y="1226"/>
                    <a:pt x="9005" y="761"/>
                  </a:cubicBezTo>
                  <a:cubicBezTo>
                    <a:pt x="7975" y="349"/>
                    <a:pt x="6946" y="1"/>
                    <a:pt x="58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
            <p:cNvSpPr/>
            <p:nvPr/>
          </p:nvSpPr>
          <p:spPr>
            <a:xfrm>
              <a:off x="3501350" y="2560000"/>
              <a:ext cx="177875" cy="161425"/>
            </a:xfrm>
            <a:custGeom>
              <a:avLst/>
              <a:gdLst/>
              <a:ahLst/>
              <a:cxnLst/>
              <a:rect l="l" t="t" r="r" b="b"/>
              <a:pathLst>
                <a:path w="7115" h="6457" extrusionOk="0">
                  <a:moveTo>
                    <a:pt x="1384" y="727"/>
                  </a:moveTo>
                  <a:lnTo>
                    <a:pt x="1384" y="727"/>
                  </a:lnTo>
                  <a:cubicBezTo>
                    <a:pt x="2153" y="1115"/>
                    <a:pt x="3566" y="2717"/>
                    <a:pt x="3847" y="2997"/>
                  </a:cubicBezTo>
                  <a:cubicBezTo>
                    <a:pt x="4381" y="3630"/>
                    <a:pt x="4852" y="4301"/>
                    <a:pt x="5260" y="5010"/>
                  </a:cubicBezTo>
                  <a:lnTo>
                    <a:pt x="5260" y="5010"/>
                  </a:lnTo>
                  <a:cubicBezTo>
                    <a:pt x="3423" y="4440"/>
                    <a:pt x="2175" y="2477"/>
                    <a:pt x="1384" y="727"/>
                  </a:cubicBezTo>
                  <a:close/>
                  <a:moveTo>
                    <a:pt x="1252" y="1"/>
                  </a:moveTo>
                  <a:cubicBezTo>
                    <a:pt x="935" y="1"/>
                    <a:pt x="611" y="89"/>
                    <a:pt x="279" y="299"/>
                  </a:cubicBezTo>
                  <a:cubicBezTo>
                    <a:pt x="186" y="361"/>
                    <a:pt x="0" y="485"/>
                    <a:pt x="62" y="640"/>
                  </a:cubicBezTo>
                  <a:cubicBezTo>
                    <a:pt x="1153" y="3136"/>
                    <a:pt x="2880" y="5579"/>
                    <a:pt x="5685" y="5809"/>
                  </a:cubicBezTo>
                  <a:lnTo>
                    <a:pt x="5685" y="5809"/>
                  </a:lnTo>
                  <a:cubicBezTo>
                    <a:pt x="5757" y="5956"/>
                    <a:pt x="5827" y="6105"/>
                    <a:pt x="5894" y="6255"/>
                  </a:cubicBezTo>
                  <a:cubicBezTo>
                    <a:pt x="5955" y="6398"/>
                    <a:pt x="6115" y="6457"/>
                    <a:pt x="6295" y="6457"/>
                  </a:cubicBezTo>
                  <a:cubicBezTo>
                    <a:pt x="6662" y="6457"/>
                    <a:pt x="7115" y="6214"/>
                    <a:pt x="7011" y="5944"/>
                  </a:cubicBezTo>
                  <a:cubicBezTo>
                    <a:pt x="6962" y="5835"/>
                    <a:pt x="6912" y="5727"/>
                    <a:pt x="6861" y="5619"/>
                  </a:cubicBezTo>
                  <a:lnTo>
                    <a:pt x="6861" y="5619"/>
                  </a:lnTo>
                  <a:cubicBezTo>
                    <a:pt x="7050" y="5425"/>
                    <a:pt x="7032" y="5160"/>
                    <a:pt x="6620" y="5138"/>
                  </a:cubicBezTo>
                  <a:lnTo>
                    <a:pt x="6620" y="5138"/>
                  </a:lnTo>
                  <a:cubicBezTo>
                    <a:pt x="5877" y="3718"/>
                    <a:pt x="4894" y="2426"/>
                    <a:pt x="3692" y="1353"/>
                  </a:cubicBezTo>
                  <a:cubicBezTo>
                    <a:pt x="2980" y="711"/>
                    <a:pt x="2150" y="1"/>
                    <a:pt x="12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
            <p:cNvSpPr/>
            <p:nvPr/>
          </p:nvSpPr>
          <p:spPr>
            <a:xfrm>
              <a:off x="3631300" y="2657975"/>
              <a:ext cx="311325" cy="64150"/>
            </a:xfrm>
            <a:custGeom>
              <a:avLst/>
              <a:gdLst/>
              <a:ahLst/>
              <a:cxnLst/>
              <a:rect l="l" t="t" r="r" b="b"/>
              <a:pathLst>
                <a:path w="12453" h="2566" extrusionOk="0">
                  <a:moveTo>
                    <a:pt x="7387" y="764"/>
                  </a:moveTo>
                  <a:cubicBezTo>
                    <a:pt x="8503" y="764"/>
                    <a:pt x="9620" y="904"/>
                    <a:pt x="10712" y="1187"/>
                  </a:cubicBezTo>
                  <a:lnTo>
                    <a:pt x="10712" y="1187"/>
                  </a:lnTo>
                  <a:cubicBezTo>
                    <a:pt x="9648" y="1660"/>
                    <a:pt x="8524" y="1826"/>
                    <a:pt x="7379" y="1826"/>
                  </a:cubicBezTo>
                  <a:cubicBezTo>
                    <a:pt x="6052" y="1826"/>
                    <a:pt x="4696" y="1604"/>
                    <a:pt x="3366" y="1380"/>
                  </a:cubicBezTo>
                  <a:lnTo>
                    <a:pt x="3366" y="1380"/>
                  </a:lnTo>
                  <a:cubicBezTo>
                    <a:pt x="4669" y="972"/>
                    <a:pt x="6027" y="764"/>
                    <a:pt x="7387" y="764"/>
                  </a:cubicBezTo>
                  <a:close/>
                  <a:moveTo>
                    <a:pt x="7634" y="0"/>
                  </a:moveTo>
                  <a:cubicBezTo>
                    <a:pt x="5670" y="0"/>
                    <a:pt x="3718" y="385"/>
                    <a:pt x="1895" y="1141"/>
                  </a:cubicBezTo>
                  <a:lnTo>
                    <a:pt x="1895" y="1141"/>
                  </a:lnTo>
                  <a:cubicBezTo>
                    <a:pt x="1628" y="1101"/>
                    <a:pt x="1362" y="1064"/>
                    <a:pt x="1099" y="1033"/>
                  </a:cubicBezTo>
                  <a:cubicBezTo>
                    <a:pt x="1078" y="1030"/>
                    <a:pt x="1057" y="1029"/>
                    <a:pt x="1036" y="1029"/>
                  </a:cubicBezTo>
                  <a:cubicBezTo>
                    <a:pt x="544" y="1029"/>
                    <a:pt x="0" y="1661"/>
                    <a:pt x="608" y="1794"/>
                  </a:cubicBezTo>
                  <a:lnTo>
                    <a:pt x="608" y="1794"/>
                  </a:lnTo>
                  <a:cubicBezTo>
                    <a:pt x="396" y="2036"/>
                    <a:pt x="649" y="2290"/>
                    <a:pt x="990" y="2290"/>
                  </a:cubicBezTo>
                  <a:cubicBezTo>
                    <a:pt x="1094" y="2290"/>
                    <a:pt x="1206" y="2266"/>
                    <a:pt x="1316" y="2211"/>
                  </a:cubicBezTo>
                  <a:cubicBezTo>
                    <a:pt x="1490" y="2124"/>
                    <a:pt x="1664" y="2040"/>
                    <a:pt x="1841" y="1961"/>
                  </a:cubicBezTo>
                  <a:lnTo>
                    <a:pt x="1841" y="1961"/>
                  </a:lnTo>
                  <a:cubicBezTo>
                    <a:pt x="3668" y="2226"/>
                    <a:pt x="5483" y="2566"/>
                    <a:pt x="7261" y="2566"/>
                  </a:cubicBezTo>
                  <a:cubicBezTo>
                    <a:pt x="8938" y="2566"/>
                    <a:pt x="10582" y="2264"/>
                    <a:pt x="12173" y="1312"/>
                  </a:cubicBezTo>
                  <a:cubicBezTo>
                    <a:pt x="12452" y="1188"/>
                    <a:pt x="12421" y="785"/>
                    <a:pt x="12142" y="691"/>
                  </a:cubicBezTo>
                  <a:cubicBezTo>
                    <a:pt x="10669" y="229"/>
                    <a:pt x="9148" y="0"/>
                    <a:pt x="7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
            <p:cNvSpPr/>
            <p:nvPr/>
          </p:nvSpPr>
          <p:spPr>
            <a:xfrm>
              <a:off x="3596925" y="2760425"/>
              <a:ext cx="204875" cy="192375"/>
            </a:xfrm>
            <a:custGeom>
              <a:avLst/>
              <a:gdLst/>
              <a:ahLst/>
              <a:cxnLst/>
              <a:rect l="l" t="t" r="r" b="b"/>
              <a:pathLst>
                <a:path w="8195" h="7695" extrusionOk="0">
                  <a:moveTo>
                    <a:pt x="6571" y="951"/>
                  </a:moveTo>
                  <a:lnTo>
                    <a:pt x="6571" y="951"/>
                  </a:lnTo>
                  <a:cubicBezTo>
                    <a:pt x="5247" y="3030"/>
                    <a:pt x="3798" y="5093"/>
                    <a:pt x="1727" y="6424"/>
                  </a:cubicBezTo>
                  <a:lnTo>
                    <a:pt x="1727" y="6424"/>
                  </a:lnTo>
                  <a:cubicBezTo>
                    <a:pt x="2612" y="4215"/>
                    <a:pt x="4386" y="1771"/>
                    <a:pt x="6571" y="951"/>
                  </a:cubicBezTo>
                  <a:close/>
                  <a:moveTo>
                    <a:pt x="7631" y="1"/>
                  </a:moveTo>
                  <a:cubicBezTo>
                    <a:pt x="7607" y="1"/>
                    <a:pt x="7583" y="3"/>
                    <a:pt x="7561" y="6"/>
                  </a:cubicBezTo>
                  <a:cubicBezTo>
                    <a:pt x="4075" y="582"/>
                    <a:pt x="1419" y="3913"/>
                    <a:pt x="373" y="7162"/>
                  </a:cubicBezTo>
                  <a:lnTo>
                    <a:pt x="373" y="7162"/>
                  </a:lnTo>
                  <a:cubicBezTo>
                    <a:pt x="1" y="7419"/>
                    <a:pt x="285" y="7695"/>
                    <a:pt x="675" y="7695"/>
                  </a:cubicBezTo>
                  <a:cubicBezTo>
                    <a:pt x="775" y="7695"/>
                    <a:pt x="881" y="7677"/>
                    <a:pt x="985" y="7636"/>
                  </a:cubicBezTo>
                  <a:cubicBezTo>
                    <a:pt x="4180" y="6178"/>
                    <a:pt x="6197" y="3294"/>
                    <a:pt x="8027" y="409"/>
                  </a:cubicBezTo>
                  <a:cubicBezTo>
                    <a:pt x="8194" y="129"/>
                    <a:pt x="7858" y="1"/>
                    <a:pt x="76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
            <p:cNvSpPr/>
            <p:nvPr/>
          </p:nvSpPr>
          <p:spPr>
            <a:xfrm>
              <a:off x="3388900" y="2884800"/>
              <a:ext cx="251650" cy="86400"/>
            </a:xfrm>
            <a:custGeom>
              <a:avLst/>
              <a:gdLst/>
              <a:ahLst/>
              <a:cxnLst/>
              <a:rect l="l" t="t" r="r" b="b"/>
              <a:pathLst>
                <a:path w="10066" h="3456" extrusionOk="0">
                  <a:moveTo>
                    <a:pt x="3492" y="565"/>
                  </a:moveTo>
                  <a:cubicBezTo>
                    <a:pt x="5349" y="565"/>
                    <a:pt x="7136" y="945"/>
                    <a:pt x="8517" y="2362"/>
                  </a:cubicBezTo>
                  <a:lnTo>
                    <a:pt x="8517" y="2362"/>
                  </a:lnTo>
                  <a:cubicBezTo>
                    <a:pt x="8038" y="2772"/>
                    <a:pt x="7459" y="2939"/>
                    <a:pt x="6837" y="2939"/>
                  </a:cubicBezTo>
                  <a:cubicBezTo>
                    <a:pt x="5085" y="2939"/>
                    <a:pt x="2983" y="1617"/>
                    <a:pt x="1741" y="656"/>
                  </a:cubicBezTo>
                  <a:lnTo>
                    <a:pt x="1741" y="656"/>
                  </a:lnTo>
                  <a:cubicBezTo>
                    <a:pt x="2325" y="602"/>
                    <a:pt x="2911" y="565"/>
                    <a:pt x="3492" y="565"/>
                  </a:cubicBezTo>
                  <a:close/>
                  <a:moveTo>
                    <a:pt x="4097" y="1"/>
                  </a:moveTo>
                  <a:cubicBezTo>
                    <a:pt x="3013" y="1"/>
                    <a:pt x="1913" y="118"/>
                    <a:pt x="869" y="242"/>
                  </a:cubicBezTo>
                  <a:cubicBezTo>
                    <a:pt x="776" y="242"/>
                    <a:pt x="1" y="521"/>
                    <a:pt x="249" y="707"/>
                  </a:cubicBezTo>
                  <a:cubicBezTo>
                    <a:pt x="1821" y="2014"/>
                    <a:pt x="4349" y="3456"/>
                    <a:pt x="6627" y="3456"/>
                  </a:cubicBezTo>
                  <a:cubicBezTo>
                    <a:pt x="7464" y="3456"/>
                    <a:pt x="8267" y="3261"/>
                    <a:pt x="8977" y="2794"/>
                  </a:cubicBezTo>
                  <a:lnTo>
                    <a:pt x="8977" y="2794"/>
                  </a:lnTo>
                  <a:cubicBezTo>
                    <a:pt x="9006" y="2798"/>
                    <a:pt x="9037" y="2801"/>
                    <a:pt x="9070" y="2801"/>
                  </a:cubicBezTo>
                  <a:cubicBezTo>
                    <a:pt x="9440" y="2801"/>
                    <a:pt x="10065" y="2507"/>
                    <a:pt x="9896" y="2289"/>
                  </a:cubicBezTo>
                  <a:lnTo>
                    <a:pt x="9865" y="2289"/>
                  </a:lnTo>
                  <a:cubicBezTo>
                    <a:pt x="9824" y="2239"/>
                    <a:pt x="9782" y="2190"/>
                    <a:pt x="9740" y="2141"/>
                  </a:cubicBezTo>
                  <a:lnTo>
                    <a:pt x="9740" y="2141"/>
                  </a:lnTo>
                  <a:cubicBezTo>
                    <a:pt x="9761" y="2119"/>
                    <a:pt x="9782" y="2095"/>
                    <a:pt x="9803" y="2072"/>
                  </a:cubicBezTo>
                  <a:cubicBezTo>
                    <a:pt x="9923" y="1939"/>
                    <a:pt x="9791" y="1886"/>
                    <a:pt x="9584" y="1886"/>
                  </a:cubicBezTo>
                  <a:cubicBezTo>
                    <a:pt x="9559" y="1886"/>
                    <a:pt x="9532" y="1886"/>
                    <a:pt x="9506" y="1888"/>
                  </a:cubicBezTo>
                  <a:lnTo>
                    <a:pt x="9506" y="1888"/>
                  </a:lnTo>
                  <a:cubicBezTo>
                    <a:pt x="8047" y="399"/>
                    <a:pt x="6097" y="1"/>
                    <a:pt x="40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
            <p:cNvSpPr/>
            <p:nvPr/>
          </p:nvSpPr>
          <p:spPr>
            <a:xfrm>
              <a:off x="3060100" y="2488550"/>
              <a:ext cx="300900" cy="466975"/>
            </a:xfrm>
            <a:custGeom>
              <a:avLst/>
              <a:gdLst/>
              <a:ahLst/>
              <a:cxnLst/>
              <a:rect l="l" t="t" r="r" b="b"/>
              <a:pathLst>
                <a:path w="12036" h="18679" extrusionOk="0">
                  <a:moveTo>
                    <a:pt x="2705" y="2356"/>
                  </a:moveTo>
                  <a:cubicBezTo>
                    <a:pt x="3562" y="4879"/>
                    <a:pt x="4619" y="7489"/>
                    <a:pt x="6049" y="9609"/>
                  </a:cubicBezTo>
                  <a:cubicBezTo>
                    <a:pt x="7811" y="12222"/>
                    <a:pt x="10657" y="14391"/>
                    <a:pt x="10561" y="17746"/>
                  </a:cubicBezTo>
                  <a:lnTo>
                    <a:pt x="10561" y="17746"/>
                  </a:lnTo>
                  <a:cubicBezTo>
                    <a:pt x="7835" y="16142"/>
                    <a:pt x="4428" y="14109"/>
                    <a:pt x="2854" y="11439"/>
                  </a:cubicBezTo>
                  <a:cubicBezTo>
                    <a:pt x="2017" y="9981"/>
                    <a:pt x="2110" y="8306"/>
                    <a:pt x="2203" y="6662"/>
                  </a:cubicBezTo>
                  <a:cubicBezTo>
                    <a:pt x="2264" y="5224"/>
                    <a:pt x="2435" y="3785"/>
                    <a:pt x="2705" y="2356"/>
                  </a:cubicBezTo>
                  <a:close/>
                  <a:moveTo>
                    <a:pt x="2930" y="1"/>
                  </a:moveTo>
                  <a:cubicBezTo>
                    <a:pt x="2611" y="1"/>
                    <a:pt x="2122" y="190"/>
                    <a:pt x="2079" y="365"/>
                  </a:cubicBezTo>
                  <a:cubicBezTo>
                    <a:pt x="1303" y="3560"/>
                    <a:pt x="0" y="8678"/>
                    <a:pt x="1768" y="11718"/>
                  </a:cubicBezTo>
                  <a:cubicBezTo>
                    <a:pt x="3506" y="14789"/>
                    <a:pt x="7445" y="16898"/>
                    <a:pt x="10330" y="18635"/>
                  </a:cubicBezTo>
                  <a:cubicBezTo>
                    <a:pt x="10375" y="18666"/>
                    <a:pt x="10439" y="18679"/>
                    <a:pt x="10513" y="18679"/>
                  </a:cubicBezTo>
                  <a:cubicBezTo>
                    <a:pt x="10778" y="18679"/>
                    <a:pt x="11173" y="18512"/>
                    <a:pt x="11335" y="18376"/>
                  </a:cubicBezTo>
                  <a:lnTo>
                    <a:pt x="11335" y="18376"/>
                  </a:lnTo>
                  <a:cubicBezTo>
                    <a:pt x="11498" y="18314"/>
                    <a:pt x="11622" y="18230"/>
                    <a:pt x="11633" y="18139"/>
                  </a:cubicBezTo>
                  <a:cubicBezTo>
                    <a:pt x="12036" y="14851"/>
                    <a:pt x="9802" y="12711"/>
                    <a:pt x="7941" y="10322"/>
                  </a:cubicBezTo>
                  <a:cubicBezTo>
                    <a:pt x="5646" y="7437"/>
                    <a:pt x="4281" y="3591"/>
                    <a:pt x="3195" y="117"/>
                  </a:cubicBezTo>
                  <a:cubicBezTo>
                    <a:pt x="3168" y="34"/>
                    <a:pt x="3064" y="1"/>
                    <a:pt x="2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
            <p:cNvSpPr/>
            <p:nvPr/>
          </p:nvSpPr>
          <p:spPr>
            <a:xfrm>
              <a:off x="3026750" y="2889000"/>
              <a:ext cx="333600" cy="115875"/>
            </a:xfrm>
            <a:custGeom>
              <a:avLst/>
              <a:gdLst/>
              <a:ahLst/>
              <a:cxnLst/>
              <a:rect l="l" t="t" r="r" b="b"/>
              <a:pathLst>
                <a:path w="13344" h="4635" extrusionOk="0">
                  <a:moveTo>
                    <a:pt x="6896" y="830"/>
                  </a:moveTo>
                  <a:cubicBezTo>
                    <a:pt x="8651" y="830"/>
                    <a:pt x="10331" y="1198"/>
                    <a:pt x="11446" y="2216"/>
                  </a:cubicBezTo>
                  <a:lnTo>
                    <a:pt x="11446" y="2216"/>
                  </a:lnTo>
                  <a:cubicBezTo>
                    <a:pt x="10103" y="3070"/>
                    <a:pt x="8769" y="3754"/>
                    <a:pt x="7270" y="3754"/>
                  </a:cubicBezTo>
                  <a:cubicBezTo>
                    <a:pt x="6723" y="3754"/>
                    <a:pt x="6153" y="3663"/>
                    <a:pt x="5553" y="3455"/>
                  </a:cubicBezTo>
                  <a:cubicBezTo>
                    <a:pt x="4276" y="2995"/>
                    <a:pt x="3019" y="2325"/>
                    <a:pt x="1784" y="1687"/>
                  </a:cubicBezTo>
                  <a:lnTo>
                    <a:pt x="1784" y="1687"/>
                  </a:lnTo>
                  <a:cubicBezTo>
                    <a:pt x="3214" y="1217"/>
                    <a:pt x="5095" y="830"/>
                    <a:pt x="6896" y="830"/>
                  </a:cubicBezTo>
                  <a:close/>
                  <a:moveTo>
                    <a:pt x="7205" y="0"/>
                  </a:moveTo>
                  <a:cubicBezTo>
                    <a:pt x="4739" y="0"/>
                    <a:pt x="2141" y="657"/>
                    <a:pt x="435" y="1346"/>
                  </a:cubicBezTo>
                  <a:cubicBezTo>
                    <a:pt x="94" y="1470"/>
                    <a:pt x="0" y="1873"/>
                    <a:pt x="373" y="2028"/>
                  </a:cubicBezTo>
                  <a:cubicBezTo>
                    <a:pt x="2420" y="3052"/>
                    <a:pt x="4715" y="4603"/>
                    <a:pt x="7073" y="4634"/>
                  </a:cubicBezTo>
                  <a:cubicBezTo>
                    <a:pt x="7101" y="4634"/>
                    <a:pt x="7129" y="4634"/>
                    <a:pt x="7158" y="4634"/>
                  </a:cubicBezTo>
                  <a:cubicBezTo>
                    <a:pt x="8945" y="4634"/>
                    <a:pt x="10525" y="3791"/>
                    <a:pt x="11999" y="2843"/>
                  </a:cubicBezTo>
                  <a:lnTo>
                    <a:pt x="11999" y="2843"/>
                  </a:lnTo>
                  <a:cubicBezTo>
                    <a:pt x="12033" y="2891"/>
                    <a:pt x="12066" y="2940"/>
                    <a:pt x="12098" y="2990"/>
                  </a:cubicBezTo>
                  <a:cubicBezTo>
                    <a:pt x="12169" y="3105"/>
                    <a:pt x="12309" y="3154"/>
                    <a:pt x="12465" y="3154"/>
                  </a:cubicBezTo>
                  <a:cubicBezTo>
                    <a:pt x="12853" y="3154"/>
                    <a:pt x="13343" y="2848"/>
                    <a:pt x="13122" y="2493"/>
                  </a:cubicBezTo>
                  <a:cubicBezTo>
                    <a:pt x="13035" y="2359"/>
                    <a:pt x="12943" y="2232"/>
                    <a:pt x="12846" y="2110"/>
                  </a:cubicBezTo>
                  <a:lnTo>
                    <a:pt x="12846" y="2110"/>
                  </a:lnTo>
                  <a:cubicBezTo>
                    <a:pt x="12831" y="2038"/>
                    <a:pt x="12773" y="1974"/>
                    <a:pt x="12689" y="1925"/>
                  </a:cubicBezTo>
                  <a:lnTo>
                    <a:pt x="12689" y="1925"/>
                  </a:lnTo>
                  <a:cubicBezTo>
                    <a:pt x="11418" y="502"/>
                    <a:pt x="9362" y="0"/>
                    <a:pt x="7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
            <p:cNvSpPr/>
            <p:nvPr/>
          </p:nvSpPr>
          <p:spPr>
            <a:xfrm>
              <a:off x="3103525" y="3018500"/>
              <a:ext cx="382200" cy="152775"/>
            </a:xfrm>
            <a:custGeom>
              <a:avLst/>
              <a:gdLst/>
              <a:ahLst/>
              <a:cxnLst/>
              <a:rect l="l" t="t" r="r" b="b"/>
              <a:pathLst>
                <a:path w="15288" h="6111" extrusionOk="0">
                  <a:moveTo>
                    <a:pt x="11629" y="670"/>
                  </a:moveTo>
                  <a:cubicBezTo>
                    <a:pt x="12392" y="670"/>
                    <a:pt x="13146" y="896"/>
                    <a:pt x="13866" y="1470"/>
                  </a:cubicBezTo>
                  <a:cubicBezTo>
                    <a:pt x="13910" y="1505"/>
                    <a:pt x="13969" y="1527"/>
                    <a:pt x="14038" y="1537"/>
                  </a:cubicBezTo>
                  <a:lnTo>
                    <a:pt x="14038" y="1537"/>
                  </a:lnTo>
                  <a:cubicBezTo>
                    <a:pt x="13228" y="4218"/>
                    <a:pt x="10107" y="4686"/>
                    <a:pt x="7631" y="5099"/>
                  </a:cubicBezTo>
                  <a:cubicBezTo>
                    <a:pt x="5965" y="5354"/>
                    <a:pt x="4299" y="5487"/>
                    <a:pt x="2620" y="5487"/>
                  </a:cubicBezTo>
                  <a:cubicBezTo>
                    <a:pt x="2365" y="5487"/>
                    <a:pt x="2111" y="5484"/>
                    <a:pt x="1855" y="5478"/>
                  </a:cubicBezTo>
                  <a:lnTo>
                    <a:pt x="1855" y="5478"/>
                  </a:lnTo>
                  <a:lnTo>
                    <a:pt x="6359" y="2897"/>
                  </a:lnTo>
                  <a:cubicBezTo>
                    <a:pt x="7915" y="1977"/>
                    <a:pt x="9795" y="670"/>
                    <a:pt x="11629" y="670"/>
                  </a:cubicBezTo>
                  <a:close/>
                  <a:moveTo>
                    <a:pt x="11930" y="1"/>
                  </a:moveTo>
                  <a:cubicBezTo>
                    <a:pt x="11077" y="1"/>
                    <a:pt x="10207" y="204"/>
                    <a:pt x="9368" y="539"/>
                  </a:cubicBezTo>
                  <a:cubicBezTo>
                    <a:pt x="6204" y="1811"/>
                    <a:pt x="3257" y="3889"/>
                    <a:pt x="342" y="5595"/>
                  </a:cubicBezTo>
                  <a:cubicBezTo>
                    <a:pt x="0" y="5782"/>
                    <a:pt x="124" y="6061"/>
                    <a:pt x="466" y="6061"/>
                  </a:cubicBezTo>
                  <a:cubicBezTo>
                    <a:pt x="1069" y="6094"/>
                    <a:pt x="1671" y="6110"/>
                    <a:pt x="2271" y="6110"/>
                  </a:cubicBezTo>
                  <a:cubicBezTo>
                    <a:pt x="5039" y="6110"/>
                    <a:pt x="7778" y="5762"/>
                    <a:pt x="10454" y="5099"/>
                  </a:cubicBezTo>
                  <a:cubicBezTo>
                    <a:pt x="12780" y="4510"/>
                    <a:pt x="14766" y="3517"/>
                    <a:pt x="15262" y="974"/>
                  </a:cubicBezTo>
                  <a:cubicBezTo>
                    <a:pt x="15287" y="796"/>
                    <a:pt x="15116" y="722"/>
                    <a:pt x="14900" y="722"/>
                  </a:cubicBezTo>
                  <a:cubicBezTo>
                    <a:pt x="14787" y="722"/>
                    <a:pt x="14660" y="743"/>
                    <a:pt x="14544" y="780"/>
                  </a:cubicBezTo>
                  <a:lnTo>
                    <a:pt x="14544" y="780"/>
                  </a:lnTo>
                  <a:cubicBezTo>
                    <a:pt x="13731" y="232"/>
                    <a:pt x="12840" y="1"/>
                    <a:pt x="11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
            <p:cNvSpPr/>
            <p:nvPr/>
          </p:nvSpPr>
          <p:spPr>
            <a:xfrm>
              <a:off x="3296100" y="3087275"/>
              <a:ext cx="216125" cy="333150"/>
            </a:xfrm>
            <a:custGeom>
              <a:avLst/>
              <a:gdLst/>
              <a:ahLst/>
              <a:cxnLst/>
              <a:rect l="l" t="t" r="r" b="b"/>
              <a:pathLst>
                <a:path w="8645" h="13326" extrusionOk="0">
                  <a:moveTo>
                    <a:pt x="5528" y="890"/>
                  </a:moveTo>
                  <a:cubicBezTo>
                    <a:pt x="7061" y="4499"/>
                    <a:pt x="7427" y="8493"/>
                    <a:pt x="6603" y="12314"/>
                  </a:cubicBezTo>
                  <a:lnTo>
                    <a:pt x="6603" y="12314"/>
                  </a:lnTo>
                  <a:cubicBezTo>
                    <a:pt x="3643" y="9738"/>
                    <a:pt x="1339" y="2794"/>
                    <a:pt x="5528" y="890"/>
                  </a:cubicBezTo>
                  <a:close/>
                  <a:moveTo>
                    <a:pt x="6188" y="1"/>
                  </a:moveTo>
                  <a:cubicBezTo>
                    <a:pt x="5837" y="1"/>
                    <a:pt x="5224" y="245"/>
                    <a:pt x="5295" y="363"/>
                  </a:cubicBezTo>
                  <a:cubicBezTo>
                    <a:pt x="5327" y="433"/>
                    <a:pt x="5359" y="503"/>
                    <a:pt x="5390" y="574"/>
                  </a:cubicBezTo>
                  <a:lnTo>
                    <a:pt x="5390" y="574"/>
                  </a:lnTo>
                  <a:cubicBezTo>
                    <a:pt x="1" y="2629"/>
                    <a:pt x="2231" y="11024"/>
                    <a:pt x="6411" y="13298"/>
                  </a:cubicBezTo>
                  <a:cubicBezTo>
                    <a:pt x="6449" y="13317"/>
                    <a:pt x="6512" y="13325"/>
                    <a:pt x="6590" y="13325"/>
                  </a:cubicBezTo>
                  <a:cubicBezTo>
                    <a:pt x="6894" y="13325"/>
                    <a:pt x="7416" y="13192"/>
                    <a:pt x="7466" y="13019"/>
                  </a:cubicBezTo>
                  <a:cubicBezTo>
                    <a:pt x="8645" y="8707"/>
                    <a:pt x="8272" y="4116"/>
                    <a:pt x="6411" y="84"/>
                  </a:cubicBezTo>
                  <a:cubicBezTo>
                    <a:pt x="6382" y="25"/>
                    <a:pt x="6297" y="1"/>
                    <a:pt x="61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
            <p:cNvSpPr/>
            <p:nvPr/>
          </p:nvSpPr>
          <p:spPr>
            <a:xfrm>
              <a:off x="3568025" y="2838900"/>
              <a:ext cx="380325" cy="518525"/>
            </a:xfrm>
            <a:custGeom>
              <a:avLst/>
              <a:gdLst/>
              <a:ahLst/>
              <a:cxnLst/>
              <a:rect l="l" t="t" r="r" b="b"/>
              <a:pathLst>
                <a:path w="15213" h="20741" extrusionOk="0">
                  <a:moveTo>
                    <a:pt x="14007" y="1219"/>
                  </a:moveTo>
                  <a:lnTo>
                    <a:pt x="14007" y="1219"/>
                  </a:lnTo>
                  <a:cubicBezTo>
                    <a:pt x="13109" y="8350"/>
                    <a:pt x="6594" y="13065"/>
                    <a:pt x="3758" y="19468"/>
                  </a:cubicBezTo>
                  <a:lnTo>
                    <a:pt x="3758" y="19468"/>
                  </a:lnTo>
                  <a:cubicBezTo>
                    <a:pt x="2512" y="18332"/>
                    <a:pt x="2117" y="16355"/>
                    <a:pt x="2141" y="14703"/>
                  </a:cubicBezTo>
                  <a:cubicBezTo>
                    <a:pt x="2203" y="12345"/>
                    <a:pt x="3196" y="10112"/>
                    <a:pt x="4871" y="8468"/>
                  </a:cubicBezTo>
                  <a:cubicBezTo>
                    <a:pt x="7533" y="5723"/>
                    <a:pt x="10888" y="3499"/>
                    <a:pt x="14007" y="1219"/>
                  </a:cubicBezTo>
                  <a:close/>
                  <a:moveTo>
                    <a:pt x="14911" y="0"/>
                  </a:moveTo>
                  <a:cubicBezTo>
                    <a:pt x="14653" y="0"/>
                    <a:pt x="14301" y="142"/>
                    <a:pt x="14208" y="217"/>
                  </a:cubicBezTo>
                  <a:cubicBezTo>
                    <a:pt x="11881" y="1985"/>
                    <a:pt x="9555" y="3753"/>
                    <a:pt x="7260" y="5521"/>
                  </a:cubicBezTo>
                  <a:cubicBezTo>
                    <a:pt x="5460" y="6886"/>
                    <a:pt x="3599" y="8313"/>
                    <a:pt x="2389" y="10236"/>
                  </a:cubicBezTo>
                  <a:cubicBezTo>
                    <a:pt x="528" y="13121"/>
                    <a:pt x="1" y="19387"/>
                    <a:pt x="4096" y="20720"/>
                  </a:cubicBezTo>
                  <a:cubicBezTo>
                    <a:pt x="4133" y="20734"/>
                    <a:pt x="4178" y="20740"/>
                    <a:pt x="4228" y="20740"/>
                  </a:cubicBezTo>
                  <a:cubicBezTo>
                    <a:pt x="4637" y="20740"/>
                    <a:pt x="5382" y="20331"/>
                    <a:pt x="4995" y="20193"/>
                  </a:cubicBezTo>
                  <a:cubicBezTo>
                    <a:pt x="4850" y="20145"/>
                    <a:pt x="4711" y="20088"/>
                    <a:pt x="4578" y="20024"/>
                  </a:cubicBezTo>
                  <a:lnTo>
                    <a:pt x="4578" y="20024"/>
                  </a:lnTo>
                  <a:cubicBezTo>
                    <a:pt x="7322" y="13038"/>
                    <a:pt x="14705" y="8172"/>
                    <a:pt x="15200" y="248"/>
                  </a:cubicBezTo>
                  <a:cubicBezTo>
                    <a:pt x="15213" y="62"/>
                    <a:pt x="15082" y="0"/>
                    <a:pt x="149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
            <p:cNvSpPr/>
            <p:nvPr/>
          </p:nvSpPr>
          <p:spPr>
            <a:xfrm>
              <a:off x="3653750" y="3228600"/>
              <a:ext cx="477550" cy="187900"/>
            </a:xfrm>
            <a:custGeom>
              <a:avLst/>
              <a:gdLst/>
              <a:ahLst/>
              <a:cxnLst/>
              <a:rect l="l" t="t" r="r" b="b"/>
              <a:pathLst>
                <a:path w="19102" h="7516" extrusionOk="0">
                  <a:moveTo>
                    <a:pt x="10660" y="570"/>
                  </a:moveTo>
                  <a:cubicBezTo>
                    <a:pt x="12462" y="570"/>
                    <a:pt x="14240" y="687"/>
                    <a:pt x="16030" y="687"/>
                  </a:cubicBezTo>
                  <a:cubicBezTo>
                    <a:pt x="16332" y="687"/>
                    <a:pt x="16635" y="684"/>
                    <a:pt x="16939" y="676"/>
                  </a:cubicBezTo>
                  <a:lnTo>
                    <a:pt x="16939" y="676"/>
                  </a:lnTo>
                  <a:cubicBezTo>
                    <a:pt x="14822" y="1878"/>
                    <a:pt x="13300" y="3966"/>
                    <a:pt x="11182" y="5194"/>
                  </a:cubicBezTo>
                  <a:cubicBezTo>
                    <a:pt x="10158" y="5784"/>
                    <a:pt x="9073" y="6218"/>
                    <a:pt x="7956" y="6497"/>
                  </a:cubicBezTo>
                  <a:cubicBezTo>
                    <a:pt x="7302" y="6652"/>
                    <a:pt x="6140" y="6884"/>
                    <a:pt x="5072" y="6884"/>
                  </a:cubicBezTo>
                  <a:cubicBezTo>
                    <a:pt x="4216" y="6884"/>
                    <a:pt x="3421" y="6735"/>
                    <a:pt x="2993" y="6280"/>
                  </a:cubicBezTo>
                  <a:cubicBezTo>
                    <a:pt x="2362" y="5650"/>
                    <a:pt x="2286" y="4814"/>
                    <a:pt x="1695" y="4290"/>
                  </a:cubicBezTo>
                  <a:lnTo>
                    <a:pt x="1695" y="4290"/>
                  </a:lnTo>
                  <a:cubicBezTo>
                    <a:pt x="1719" y="1121"/>
                    <a:pt x="8070" y="602"/>
                    <a:pt x="10220" y="573"/>
                  </a:cubicBezTo>
                  <a:cubicBezTo>
                    <a:pt x="10367" y="571"/>
                    <a:pt x="10514" y="570"/>
                    <a:pt x="10660" y="570"/>
                  </a:cubicBezTo>
                  <a:close/>
                  <a:moveTo>
                    <a:pt x="10987" y="0"/>
                  </a:moveTo>
                  <a:cubicBezTo>
                    <a:pt x="9356" y="0"/>
                    <a:pt x="7731" y="100"/>
                    <a:pt x="6126" y="479"/>
                  </a:cubicBezTo>
                  <a:cubicBezTo>
                    <a:pt x="4352" y="916"/>
                    <a:pt x="1113" y="2025"/>
                    <a:pt x="614" y="4061"/>
                  </a:cubicBezTo>
                  <a:lnTo>
                    <a:pt x="614" y="4061"/>
                  </a:lnTo>
                  <a:cubicBezTo>
                    <a:pt x="282" y="4185"/>
                    <a:pt x="1" y="4400"/>
                    <a:pt x="263" y="4512"/>
                  </a:cubicBezTo>
                  <a:cubicBezTo>
                    <a:pt x="367" y="4553"/>
                    <a:pt x="462" y="4601"/>
                    <a:pt x="549" y="4656"/>
                  </a:cubicBezTo>
                  <a:lnTo>
                    <a:pt x="549" y="4656"/>
                  </a:lnTo>
                  <a:cubicBezTo>
                    <a:pt x="551" y="4751"/>
                    <a:pt x="559" y="4848"/>
                    <a:pt x="573" y="4946"/>
                  </a:cubicBezTo>
                  <a:cubicBezTo>
                    <a:pt x="594" y="5060"/>
                    <a:pt x="732" y="5108"/>
                    <a:pt x="904" y="5108"/>
                  </a:cubicBezTo>
                  <a:cubicBezTo>
                    <a:pt x="947" y="5108"/>
                    <a:pt x="992" y="5105"/>
                    <a:pt x="1037" y="5100"/>
                  </a:cubicBezTo>
                  <a:lnTo>
                    <a:pt x="1037" y="5100"/>
                  </a:lnTo>
                  <a:cubicBezTo>
                    <a:pt x="1634" y="5841"/>
                    <a:pt x="1837" y="6924"/>
                    <a:pt x="2931" y="7273"/>
                  </a:cubicBezTo>
                  <a:cubicBezTo>
                    <a:pt x="3460" y="7446"/>
                    <a:pt x="4059" y="7515"/>
                    <a:pt x="4682" y="7515"/>
                  </a:cubicBezTo>
                  <a:cubicBezTo>
                    <a:pt x="5959" y="7515"/>
                    <a:pt x="7337" y="7223"/>
                    <a:pt x="8421" y="6931"/>
                  </a:cubicBezTo>
                  <a:cubicBezTo>
                    <a:pt x="10096" y="6466"/>
                    <a:pt x="11647" y="5691"/>
                    <a:pt x="13074" y="4698"/>
                  </a:cubicBezTo>
                  <a:cubicBezTo>
                    <a:pt x="14935" y="3333"/>
                    <a:pt x="16362" y="1286"/>
                    <a:pt x="18627" y="511"/>
                  </a:cubicBezTo>
                  <a:cubicBezTo>
                    <a:pt x="19102" y="362"/>
                    <a:pt x="18980" y="43"/>
                    <a:pt x="18534" y="43"/>
                  </a:cubicBezTo>
                  <a:cubicBezTo>
                    <a:pt x="18514" y="43"/>
                    <a:pt x="18493" y="44"/>
                    <a:pt x="18472" y="45"/>
                  </a:cubicBezTo>
                  <a:cubicBezTo>
                    <a:pt x="17759" y="99"/>
                    <a:pt x="17044" y="118"/>
                    <a:pt x="16327" y="118"/>
                  </a:cubicBezTo>
                  <a:cubicBezTo>
                    <a:pt x="14551" y="118"/>
                    <a:pt x="12765" y="0"/>
                    <a:pt x="109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
            <p:cNvSpPr/>
            <p:nvPr/>
          </p:nvSpPr>
          <p:spPr>
            <a:xfrm>
              <a:off x="3316825" y="2947825"/>
              <a:ext cx="291075" cy="292850"/>
            </a:xfrm>
            <a:custGeom>
              <a:avLst/>
              <a:gdLst/>
              <a:ahLst/>
              <a:cxnLst/>
              <a:rect l="l" t="t" r="r" b="b"/>
              <a:pathLst>
                <a:path w="11643" h="11714" extrusionOk="0">
                  <a:moveTo>
                    <a:pt x="833" y="0"/>
                  </a:moveTo>
                  <a:cubicBezTo>
                    <a:pt x="551" y="0"/>
                    <a:pt x="1" y="279"/>
                    <a:pt x="247" y="388"/>
                  </a:cubicBezTo>
                  <a:lnTo>
                    <a:pt x="247" y="357"/>
                  </a:lnTo>
                  <a:cubicBezTo>
                    <a:pt x="5210" y="2405"/>
                    <a:pt x="9553" y="6220"/>
                    <a:pt x="10762" y="11617"/>
                  </a:cubicBezTo>
                  <a:cubicBezTo>
                    <a:pt x="10782" y="11685"/>
                    <a:pt x="10875" y="11713"/>
                    <a:pt x="10994" y="11713"/>
                  </a:cubicBezTo>
                  <a:cubicBezTo>
                    <a:pt x="11257" y="11713"/>
                    <a:pt x="11643" y="11572"/>
                    <a:pt x="11600" y="11400"/>
                  </a:cubicBezTo>
                  <a:cubicBezTo>
                    <a:pt x="10359" y="5910"/>
                    <a:pt x="5954" y="2095"/>
                    <a:pt x="929" y="16"/>
                  </a:cubicBezTo>
                  <a:cubicBezTo>
                    <a:pt x="904" y="5"/>
                    <a:pt x="871" y="0"/>
                    <a:pt x="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
            <p:cNvSpPr/>
            <p:nvPr/>
          </p:nvSpPr>
          <p:spPr>
            <a:xfrm>
              <a:off x="3592850" y="2082700"/>
              <a:ext cx="154350" cy="1167000"/>
            </a:xfrm>
            <a:custGeom>
              <a:avLst/>
              <a:gdLst/>
              <a:ahLst/>
              <a:cxnLst/>
              <a:rect l="l" t="t" r="r" b="b"/>
              <a:pathLst>
                <a:path w="6174" h="46680" extrusionOk="0">
                  <a:moveTo>
                    <a:pt x="4057" y="1"/>
                  </a:moveTo>
                  <a:cubicBezTo>
                    <a:pt x="3776" y="1"/>
                    <a:pt x="3404" y="235"/>
                    <a:pt x="3537" y="500"/>
                  </a:cubicBezTo>
                  <a:cubicBezTo>
                    <a:pt x="4591" y="2392"/>
                    <a:pt x="5119" y="4595"/>
                    <a:pt x="5026" y="6766"/>
                  </a:cubicBezTo>
                  <a:cubicBezTo>
                    <a:pt x="4933" y="8627"/>
                    <a:pt x="4281" y="10395"/>
                    <a:pt x="4157" y="12194"/>
                  </a:cubicBezTo>
                  <a:cubicBezTo>
                    <a:pt x="4002" y="14025"/>
                    <a:pt x="4622" y="15824"/>
                    <a:pt x="4498" y="17623"/>
                  </a:cubicBezTo>
                  <a:cubicBezTo>
                    <a:pt x="4312" y="19608"/>
                    <a:pt x="2947" y="20973"/>
                    <a:pt x="2451" y="22803"/>
                  </a:cubicBezTo>
                  <a:cubicBezTo>
                    <a:pt x="1955" y="24633"/>
                    <a:pt x="2017" y="26494"/>
                    <a:pt x="1490" y="28293"/>
                  </a:cubicBezTo>
                  <a:cubicBezTo>
                    <a:pt x="931" y="30123"/>
                    <a:pt x="590" y="31985"/>
                    <a:pt x="435" y="33877"/>
                  </a:cubicBezTo>
                  <a:cubicBezTo>
                    <a:pt x="187" y="38064"/>
                    <a:pt x="125" y="42252"/>
                    <a:pt x="1" y="46440"/>
                  </a:cubicBezTo>
                  <a:cubicBezTo>
                    <a:pt x="1" y="46609"/>
                    <a:pt x="148" y="46680"/>
                    <a:pt x="320" y="46680"/>
                  </a:cubicBezTo>
                  <a:cubicBezTo>
                    <a:pt x="556" y="46680"/>
                    <a:pt x="838" y="46544"/>
                    <a:pt x="838" y="46347"/>
                  </a:cubicBezTo>
                  <a:cubicBezTo>
                    <a:pt x="993" y="42066"/>
                    <a:pt x="993" y="37723"/>
                    <a:pt x="1303" y="33443"/>
                  </a:cubicBezTo>
                  <a:cubicBezTo>
                    <a:pt x="1459" y="31364"/>
                    <a:pt x="2017" y="29534"/>
                    <a:pt x="2544" y="27549"/>
                  </a:cubicBezTo>
                  <a:cubicBezTo>
                    <a:pt x="3134" y="25315"/>
                    <a:pt x="2916" y="23082"/>
                    <a:pt x="4095" y="21004"/>
                  </a:cubicBezTo>
                  <a:cubicBezTo>
                    <a:pt x="4871" y="19577"/>
                    <a:pt x="5398" y="18460"/>
                    <a:pt x="5336" y="16816"/>
                  </a:cubicBezTo>
                  <a:cubicBezTo>
                    <a:pt x="5274" y="14614"/>
                    <a:pt x="4840" y="12660"/>
                    <a:pt x="5274" y="10426"/>
                  </a:cubicBezTo>
                  <a:cubicBezTo>
                    <a:pt x="5987" y="6704"/>
                    <a:pt x="6173" y="3602"/>
                    <a:pt x="4312" y="128"/>
                  </a:cubicBezTo>
                  <a:cubicBezTo>
                    <a:pt x="4268" y="39"/>
                    <a:pt x="4170" y="1"/>
                    <a:pt x="40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61" name="Google Shape;9;p2">
            <a:extLst>
              <a:ext uri="{FF2B5EF4-FFF2-40B4-BE49-F238E27FC236}">
                <a16:creationId xmlns:a16="http://schemas.microsoft.com/office/drawing/2014/main" id="{526608FC-F90A-4AF0-82D9-2FABE33E6DF3}"/>
              </a:ext>
            </a:extLst>
          </p:cNvPr>
          <p:cNvSpPr txBox="1">
            <a:spLocks noGrp="1"/>
          </p:cNvSpPr>
          <p:nvPr>
            <p:ph type="ctrTitle"/>
          </p:nvPr>
        </p:nvSpPr>
        <p:spPr>
          <a:xfrm>
            <a:off x="714300" y="671100"/>
            <a:ext cx="77154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b="1"/>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grpSp>
        <p:nvGrpSpPr>
          <p:cNvPr id="174" name="Google Shape;23;p2">
            <a:extLst>
              <a:ext uri="{FF2B5EF4-FFF2-40B4-BE49-F238E27FC236}">
                <a16:creationId xmlns:a16="http://schemas.microsoft.com/office/drawing/2014/main" id="{E7D27A15-36A3-4073-8AEA-3F3046A43019}"/>
              </a:ext>
            </a:extLst>
          </p:cNvPr>
          <p:cNvGrpSpPr/>
          <p:nvPr userDrawn="1"/>
        </p:nvGrpSpPr>
        <p:grpSpPr>
          <a:xfrm rot="10800000">
            <a:off x="-1243834" y="-1235599"/>
            <a:ext cx="4033310" cy="2216956"/>
            <a:chOff x="4178350" y="2375050"/>
            <a:chExt cx="938350" cy="515775"/>
          </a:xfrm>
        </p:grpSpPr>
        <p:sp>
          <p:nvSpPr>
            <p:cNvPr id="175" name="Google Shape;24;p2">
              <a:extLst>
                <a:ext uri="{FF2B5EF4-FFF2-40B4-BE49-F238E27FC236}">
                  <a16:creationId xmlns:a16="http://schemas.microsoft.com/office/drawing/2014/main" id="{4824F571-B2FF-419F-89F1-5D36AED6E1D1}"/>
                </a:ext>
              </a:extLst>
            </p:cNvPr>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5;p2">
              <a:extLst>
                <a:ext uri="{FF2B5EF4-FFF2-40B4-BE49-F238E27FC236}">
                  <a16:creationId xmlns:a16="http://schemas.microsoft.com/office/drawing/2014/main" id="{8AFC6D83-CABB-4FA8-BEA2-061A61C92E28}"/>
                </a:ext>
              </a:extLst>
            </p:cNvPr>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6;p2">
              <a:extLst>
                <a:ext uri="{FF2B5EF4-FFF2-40B4-BE49-F238E27FC236}">
                  <a16:creationId xmlns:a16="http://schemas.microsoft.com/office/drawing/2014/main" id="{91F5C11B-880D-43CD-8952-7EFADB6A2DE9}"/>
                </a:ext>
              </a:extLst>
            </p:cNvPr>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7;p2">
              <a:extLst>
                <a:ext uri="{FF2B5EF4-FFF2-40B4-BE49-F238E27FC236}">
                  <a16:creationId xmlns:a16="http://schemas.microsoft.com/office/drawing/2014/main" id="{E7A4B46F-852A-47FC-94D5-93AAD90CF8AD}"/>
                </a:ext>
              </a:extLst>
            </p:cNvPr>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8;p2">
              <a:extLst>
                <a:ext uri="{FF2B5EF4-FFF2-40B4-BE49-F238E27FC236}">
                  <a16:creationId xmlns:a16="http://schemas.microsoft.com/office/drawing/2014/main" id="{A9242814-0283-41CD-A07C-D86C58663BC4}"/>
                </a:ext>
              </a:extLst>
            </p:cNvPr>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9;p2">
              <a:extLst>
                <a:ext uri="{FF2B5EF4-FFF2-40B4-BE49-F238E27FC236}">
                  <a16:creationId xmlns:a16="http://schemas.microsoft.com/office/drawing/2014/main" id="{94A570EB-2B91-4946-B484-FE77BDEA740E}"/>
                </a:ext>
              </a:extLst>
            </p:cNvPr>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30;p2">
              <a:extLst>
                <a:ext uri="{FF2B5EF4-FFF2-40B4-BE49-F238E27FC236}">
                  <a16:creationId xmlns:a16="http://schemas.microsoft.com/office/drawing/2014/main" id="{FCD6F54B-51B6-4D0E-B36E-CBE26527F0F5}"/>
                </a:ext>
              </a:extLst>
            </p:cNvPr>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 name="Google Shape;31;p2">
            <a:extLst>
              <a:ext uri="{FF2B5EF4-FFF2-40B4-BE49-F238E27FC236}">
                <a16:creationId xmlns:a16="http://schemas.microsoft.com/office/drawing/2014/main" id="{86E4756C-6010-454A-8B80-EE5A88631FBF}"/>
              </a:ext>
            </a:extLst>
          </p:cNvPr>
          <p:cNvGrpSpPr/>
          <p:nvPr userDrawn="1"/>
        </p:nvGrpSpPr>
        <p:grpSpPr>
          <a:xfrm>
            <a:off x="2323358" y="-143745"/>
            <a:ext cx="700450" cy="636075"/>
            <a:chOff x="3652400" y="3788700"/>
            <a:chExt cx="700450" cy="636075"/>
          </a:xfrm>
        </p:grpSpPr>
        <p:sp>
          <p:nvSpPr>
            <p:cNvPr id="183" name="Google Shape;32;p2">
              <a:extLst>
                <a:ext uri="{FF2B5EF4-FFF2-40B4-BE49-F238E27FC236}">
                  <a16:creationId xmlns:a16="http://schemas.microsoft.com/office/drawing/2014/main" id="{1F4A1BFC-8DB1-4EFB-B6F5-7A484205ADA8}"/>
                </a:ext>
              </a:extLst>
            </p:cNvPr>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33;p2">
              <a:extLst>
                <a:ext uri="{FF2B5EF4-FFF2-40B4-BE49-F238E27FC236}">
                  <a16:creationId xmlns:a16="http://schemas.microsoft.com/office/drawing/2014/main" id="{13F97F59-B6B1-4B5B-BCE3-3E7160BFB0D6}"/>
                </a:ext>
              </a:extLst>
            </p:cNvPr>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34;p2">
              <a:extLst>
                <a:ext uri="{FF2B5EF4-FFF2-40B4-BE49-F238E27FC236}">
                  <a16:creationId xmlns:a16="http://schemas.microsoft.com/office/drawing/2014/main" id="{FA70AFAE-9DEA-4699-8AE1-B1134E7C23D8}"/>
                </a:ext>
              </a:extLst>
            </p:cNvPr>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35;p2">
              <a:extLst>
                <a:ext uri="{FF2B5EF4-FFF2-40B4-BE49-F238E27FC236}">
                  <a16:creationId xmlns:a16="http://schemas.microsoft.com/office/drawing/2014/main" id="{1406D28A-587F-449E-A240-4552FA2097A5}"/>
                </a:ext>
              </a:extLst>
            </p:cNvPr>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36;p2">
              <a:extLst>
                <a:ext uri="{FF2B5EF4-FFF2-40B4-BE49-F238E27FC236}">
                  <a16:creationId xmlns:a16="http://schemas.microsoft.com/office/drawing/2014/main" id="{4DB4DBC9-56A3-4E92-B965-896F2726E484}"/>
                </a:ext>
              </a:extLst>
            </p:cNvPr>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37;p2">
              <a:extLst>
                <a:ext uri="{FF2B5EF4-FFF2-40B4-BE49-F238E27FC236}">
                  <a16:creationId xmlns:a16="http://schemas.microsoft.com/office/drawing/2014/main" id="{6C0A4E16-38AE-4548-8740-BCEE12978E31}"/>
                </a:ext>
              </a:extLst>
            </p:cNvPr>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38;p2">
              <a:extLst>
                <a:ext uri="{FF2B5EF4-FFF2-40B4-BE49-F238E27FC236}">
                  <a16:creationId xmlns:a16="http://schemas.microsoft.com/office/drawing/2014/main" id="{7E739417-23F9-40B1-A279-C4145441A9DD}"/>
                </a:ext>
              </a:extLst>
            </p:cNvPr>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39;p2">
              <a:extLst>
                <a:ext uri="{FF2B5EF4-FFF2-40B4-BE49-F238E27FC236}">
                  <a16:creationId xmlns:a16="http://schemas.microsoft.com/office/drawing/2014/main" id="{7A1AE893-677E-4A3A-9FF1-BB16FE4C07E7}"/>
                </a:ext>
              </a:extLst>
            </p:cNvPr>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0;p2">
              <a:extLst>
                <a:ext uri="{FF2B5EF4-FFF2-40B4-BE49-F238E27FC236}">
                  <a16:creationId xmlns:a16="http://schemas.microsoft.com/office/drawing/2014/main" id="{02943B7A-11E9-4785-856E-CD4AB45684F1}"/>
                </a:ext>
              </a:extLst>
            </p:cNvPr>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1;p2">
              <a:extLst>
                <a:ext uri="{FF2B5EF4-FFF2-40B4-BE49-F238E27FC236}">
                  <a16:creationId xmlns:a16="http://schemas.microsoft.com/office/drawing/2014/main" id="{030EBCA0-11F0-4754-B122-ABA278428592}"/>
                </a:ext>
              </a:extLst>
            </p:cNvPr>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2;p2">
              <a:extLst>
                <a:ext uri="{FF2B5EF4-FFF2-40B4-BE49-F238E27FC236}">
                  <a16:creationId xmlns:a16="http://schemas.microsoft.com/office/drawing/2014/main" id="{0BFD938D-ADA6-4CB8-8D59-4DE7AB411851}"/>
                </a:ext>
              </a:extLst>
            </p:cNvPr>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3;p2">
              <a:extLst>
                <a:ext uri="{FF2B5EF4-FFF2-40B4-BE49-F238E27FC236}">
                  <a16:creationId xmlns:a16="http://schemas.microsoft.com/office/drawing/2014/main" id="{B914D6A0-C97D-494B-8EC6-1C440CE5867E}"/>
                </a:ext>
              </a:extLst>
            </p:cNvPr>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4;p2">
              <a:extLst>
                <a:ext uri="{FF2B5EF4-FFF2-40B4-BE49-F238E27FC236}">
                  <a16:creationId xmlns:a16="http://schemas.microsoft.com/office/drawing/2014/main" id="{93CA3301-D3A1-481A-8901-AF8410FEE285}"/>
                </a:ext>
              </a:extLst>
            </p:cNvPr>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5;p2">
              <a:extLst>
                <a:ext uri="{FF2B5EF4-FFF2-40B4-BE49-F238E27FC236}">
                  <a16:creationId xmlns:a16="http://schemas.microsoft.com/office/drawing/2014/main" id="{6E39DE42-D3CB-45BE-BA45-7BC0FEE8DC73}"/>
                </a:ext>
              </a:extLst>
            </p:cNvPr>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6;p2">
              <a:extLst>
                <a:ext uri="{FF2B5EF4-FFF2-40B4-BE49-F238E27FC236}">
                  <a16:creationId xmlns:a16="http://schemas.microsoft.com/office/drawing/2014/main" id="{C4C5A192-9C71-4C99-A042-D1C6E6C9493A}"/>
                </a:ext>
              </a:extLst>
            </p:cNvPr>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 name="Google Shape;254;p2">
            <a:extLst>
              <a:ext uri="{FF2B5EF4-FFF2-40B4-BE49-F238E27FC236}">
                <a16:creationId xmlns:a16="http://schemas.microsoft.com/office/drawing/2014/main" id="{576E5F1F-690B-4C94-AFD6-E98866BDB3AF}"/>
              </a:ext>
            </a:extLst>
          </p:cNvPr>
          <p:cNvSpPr/>
          <p:nvPr userDrawn="1"/>
        </p:nvSpPr>
        <p:spPr>
          <a:xfrm rot="10673898">
            <a:off x="1595474" y="-703627"/>
            <a:ext cx="1468370" cy="1312998"/>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4" name="Google Shape;361;p2">
            <a:extLst>
              <a:ext uri="{FF2B5EF4-FFF2-40B4-BE49-F238E27FC236}">
                <a16:creationId xmlns:a16="http://schemas.microsoft.com/office/drawing/2014/main" id="{929AB45C-8648-4DC4-8131-4D58B5056C49}"/>
              </a:ext>
            </a:extLst>
          </p:cNvPr>
          <p:cNvGrpSpPr/>
          <p:nvPr userDrawn="1"/>
        </p:nvGrpSpPr>
        <p:grpSpPr>
          <a:xfrm rot="8977348">
            <a:off x="-337299" y="-798513"/>
            <a:ext cx="885679" cy="1420878"/>
            <a:chOff x="2402100" y="3854125"/>
            <a:chExt cx="435600" cy="698825"/>
          </a:xfrm>
        </p:grpSpPr>
        <p:sp>
          <p:nvSpPr>
            <p:cNvPr id="315" name="Google Shape;362;p2">
              <a:extLst>
                <a:ext uri="{FF2B5EF4-FFF2-40B4-BE49-F238E27FC236}">
                  <a16:creationId xmlns:a16="http://schemas.microsoft.com/office/drawing/2014/main" id="{78D63244-BDEB-41BE-85AB-6027960F1E32}"/>
                </a:ext>
              </a:extLst>
            </p:cNvPr>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63;p2">
              <a:extLst>
                <a:ext uri="{FF2B5EF4-FFF2-40B4-BE49-F238E27FC236}">
                  <a16:creationId xmlns:a16="http://schemas.microsoft.com/office/drawing/2014/main" id="{D54EA590-D854-4DE7-840B-DD821FA9E277}"/>
                </a:ext>
              </a:extLst>
            </p:cNvPr>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64;p2">
              <a:extLst>
                <a:ext uri="{FF2B5EF4-FFF2-40B4-BE49-F238E27FC236}">
                  <a16:creationId xmlns:a16="http://schemas.microsoft.com/office/drawing/2014/main" id="{8E109A2D-BAE0-45FA-8CA2-58DBA001DB11}"/>
                </a:ext>
              </a:extLst>
            </p:cNvPr>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65;p2">
              <a:extLst>
                <a:ext uri="{FF2B5EF4-FFF2-40B4-BE49-F238E27FC236}">
                  <a16:creationId xmlns:a16="http://schemas.microsoft.com/office/drawing/2014/main" id="{5BDBE447-DE19-4A2C-BE19-DF7FC5EF51F2}"/>
                </a:ext>
              </a:extLst>
            </p:cNvPr>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66;p2">
              <a:extLst>
                <a:ext uri="{FF2B5EF4-FFF2-40B4-BE49-F238E27FC236}">
                  <a16:creationId xmlns:a16="http://schemas.microsoft.com/office/drawing/2014/main" id="{317499E0-D2B8-4494-83D8-351BCDAAE23A}"/>
                </a:ext>
              </a:extLst>
            </p:cNvPr>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67;p2">
              <a:extLst>
                <a:ext uri="{FF2B5EF4-FFF2-40B4-BE49-F238E27FC236}">
                  <a16:creationId xmlns:a16="http://schemas.microsoft.com/office/drawing/2014/main" id="{00F4E1D4-DDC0-44DB-948D-9CD8668B44AA}"/>
                </a:ext>
              </a:extLst>
            </p:cNvPr>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68;p2">
              <a:extLst>
                <a:ext uri="{FF2B5EF4-FFF2-40B4-BE49-F238E27FC236}">
                  <a16:creationId xmlns:a16="http://schemas.microsoft.com/office/drawing/2014/main" id="{51F528D7-2776-4A92-BF73-0E04801F8E00}"/>
                </a:ext>
              </a:extLst>
            </p:cNvPr>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69;p2">
              <a:extLst>
                <a:ext uri="{FF2B5EF4-FFF2-40B4-BE49-F238E27FC236}">
                  <a16:creationId xmlns:a16="http://schemas.microsoft.com/office/drawing/2014/main" id="{89D11DC2-80B0-49F9-A39E-58F6930B2077}"/>
                </a:ext>
              </a:extLst>
            </p:cNvPr>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70;p2">
              <a:extLst>
                <a:ext uri="{FF2B5EF4-FFF2-40B4-BE49-F238E27FC236}">
                  <a16:creationId xmlns:a16="http://schemas.microsoft.com/office/drawing/2014/main" id="{6D1F3BA6-EF8D-45B8-8683-3D2165330F23}"/>
                </a:ext>
              </a:extLst>
            </p:cNvPr>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71;p2">
              <a:extLst>
                <a:ext uri="{FF2B5EF4-FFF2-40B4-BE49-F238E27FC236}">
                  <a16:creationId xmlns:a16="http://schemas.microsoft.com/office/drawing/2014/main" id="{8371402F-34A0-4C6D-BA3F-642F5DCBA056}"/>
                </a:ext>
              </a:extLst>
            </p:cNvPr>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72;p2">
              <a:extLst>
                <a:ext uri="{FF2B5EF4-FFF2-40B4-BE49-F238E27FC236}">
                  <a16:creationId xmlns:a16="http://schemas.microsoft.com/office/drawing/2014/main" id="{BAEC2277-0F25-486A-A063-CC80958EFF13}"/>
                </a:ext>
              </a:extLst>
            </p:cNvPr>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73;p2">
              <a:extLst>
                <a:ext uri="{FF2B5EF4-FFF2-40B4-BE49-F238E27FC236}">
                  <a16:creationId xmlns:a16="http://schemas.microsoft.com/office/drawing/2014/main" id="{AFC1E861-0CDD-46F0-AEDB-244CEDD35A16}"/>
                </a:ext>
              </a:extLst>
            </p:cNvPr>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74;p2">
              <a:extLst>
                <a:ext uri="{FF2B5EF4-FFF2-40B4-BE49-F238E27FC236}">
                  <a16:creationId xmlns:a16="http://schemas.microsoft.com/office/drawing/2014/main" id="{4E82A347-658A-4A2D-B282-CBBDDF5E3213}"/>
                </a:ext>
              </a:extLst>
            </p:cNvPr>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8" name="Google Shape;375;p2">
            <a:extLst>
              <a:ext uri="{FF2B5EF4-FFF2-40B4-BE49-F238E27FC236}">
                <a16:creationId xmlns:a16="http://schemas.microsoft.com/office/drawing/2014/main" id="{D3F55BA1-829E-4906-BFCC-9A4FDE1B477F}"/>
              </a:ext>
            </a:extLst>
          </p:cNvPr>
          <p:cNvGrpSpPr/>
          <p:nvPr userDrawn="1"/>
        </p:nvGrpSpPr>
        <p:grpSpPr>
          <a:xfrm rot="8607250">
            <a:off x="-672758" y="-130852"/>
            <a:ext cx="1219989" cy="1925352"/>
            <a:chOff x="322650" y="2571325"/>
            <a:chExt cx="573100" cy="904450"/>
          </a:xfrm>
        </p:grpSpPr>
        <p:sp>
          <p:nvSpPr>
            <p:cNvPr id="329" name="Google Shape;376;p2">
              <a:extLst>
                <a:ext uri="{FF2B5EF4-FFF2-40B4-BE49-F238E27FC236}">
                  <a16:creationId xmlns:a16="http://schemas.microsoft.com/office/drawing/2014/main" id="{DB5D6995-F485-4695-BEB6-9D76B8F2B3BE}"/>
                </a:ext>
              </a:extLst>
            </p:cNvPr>
            <p:cNvSpPr/>
            <p:nvPr/>
          </p:nvSpPr>
          <p:spPr>
            <a:xfrm>
              <a:off x="423450" y="2666625"/>
              <a:ext cx="95400" cy="131175"/>
            </a:xfrm>
            <a:custGeom>
              <a:avLst/>
              <a:gdLst/>
              <a:ahLst/>
              <a:cxnLst/>
              <a:rect l="l" t="t" r="r" b="b"/>
              <a:pathLst>
                <a:path w="3816" h="5247" extrusionOk="0">
                  <a:moveTo>
                    <a:pt x="199" y="1"/>
                  </a:moveTo>
                  <a:cubicBezTo>
                    <a:pt x="164" y="1"/>
                    <a:pt x="129" y="2"/>
                    <a:pt x="94" y="4"/>
                  </a:cubicBezTo>
                  <a:cubicBezTo>
                    <a:pt x="1" y="1059"/>
                    <a:pt x="745" y="1958"/>
                    <a:pt x="1521" y="2672"/>
                  </a:cubicBezTo>
                  <a:cubicBezTo>
                    <a:pt x="2327" y="3385"/>
                    <a:pt x="3227" y="4006"/>
                    <a:pt x="3692" y="4936"/>
                  </a:cubicBezTo>
                  <a:lnTo>
                    <a:pt x="3816" y="5247"/>
                  </a:lnTo>
                  <a:cubicBezTo>
                    <a:pt x="3537" y="3851"/>
                    <a:pt x="2978" y="2548"/>
                    <a:pt x="2172" y="1369"/>
                  </a:cubicBezTo>
                  <a:cubicBezTo>
                    <a:pt x="1696" y="685"/>
                    <a:pt x="1020" y="1"/>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77;p2">
              <a:extLst>
                <a:ext uri="{FF2B5EF4-FFF2-40B4-BE49-F238E27FC236}">
                  <a16:creationId xmlns:a16="http://schemas.microsoft.com/office/drawing/2014/main" id="{0DB9AA3C-D46C-46F5-AB9B-76D9D23483C7}"/>
                </a:ext>
              </a:extLst>
            </p:cNvPr>
            <p:cNvSpPr/>
            <p:nvPr/>
          </p:nvSpPr>
          <p:spPr>
            <a:xfrm>
              <a:off x="510300" y="2571325"/>
              <a:ext cx="155125" cy="237325"/>
            </a:xfrm>
            <a:custGeom>
              <a:avLst/>
              <a:gdLst/>
              <a:ahLst/>
              <a:cxnLst/>
              <a:rect l="l" t="t" r="r" b="b"/>
              <a:pathLst>
                <a:path w="6205" h="9493" extrusionOk="0">
                  <a:moveTo>
                    <a:pt x="6205" y="1"/>
                  </a:moveTo>
                  <a:lnTo>
                    <a:pt x="6205" y="1"/>
                  </a:lnTo>
                  <a:cubicBezTo>
                    <a:pt x="4343" y="435"/>
                    <a:pt x="3010" y="2048"/>
                    <a:pt x="2203" y="3754"/>
                  </a:cubicBezTo>
                  <a:cubicBezTo>
                    <a:pt x="1397" y="5460"/>
                    <a:pt x="931" y="7352"/>
                    <a:pt x="1" y="8996"/>
                  </a:cubicBezTo>
                  <a:lnTo>
                    <a:pt x="218" y="9493"/>
                  </a:lnTo>
                  <a:lnTo>
                    <a:pt x="2544" y="6639"/>
                  </a:lnTo>
                  <a:cubicBezTo>
                    <a:pt x="2917" y="6205"/>
                    <a:pt x="3258" y="5770"/>
                    <a:pt x="3537" y="5274"/>
                  </a:cubicBezTo>
                  <a:cubicBezTo>
                    <a:pt x="4530" y="3537"/>
                    <a:pt x="4592" y="1211"/>
                    <a:pt x="6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78;p2">
              <a:extLst>
                <a:ext uri="{FF2B5EF4-FFF2-40B4-BE49-F238E27FC236}">
                  <a16:creationId xmlns:a16="http://schemas.microsoft.com/office/drawing/2014/main" id="{BDDA47E9-92FC-47E7-B049-A929287330BD}"/>
                </a:ext>
              </a:extLst>
            </p:cNvPr>
            <p:cNvSpPr/>
            <p:nvPr/>
          </p:nvSpPr>
          <p:spPr>
            <a:xfrm>
              <a:off x="548300" y="2691425"/>
              <a:ext cx="236550" cy="266900"/>
            </a:xfrm>
            <a:custGeom>
              <a:avLst/>
              <a:gdLst/>
              <a:ahLst/>
              <a:cxnLst/>
              <a:rect l="l" t="t" r="r" b="b"/>
              <a:pathLst>
                <a:path w="9462" h="10676" extrusionOk="0">
                  <a:moveTo>
                    <a:pt x="9224" y="1"/>
                  </a:moveTo>
                  <a:cubicBezTo>
                    <a:pt x="7570" y="1"/>
                    <a:pt x="5960" y="617"/>
                    <a:pt x="4747" y="1742"/>
                  </a:cubicBezTo>
                  <a:cubicBezTo>
                    <a:pt x="2588" y="3791"/>
                    <a:pt x="2114" y="7045"/>
                    <a:pt x="654" y="9656"/>
                  </a:cubicBezTo>
                  <a:lnTo>
                    <a:pt x="654" y="9656"/>
                  </a:lnTo>
                  <a:cubicBezTo>
                    <a:pt x="1708" y="8788"/>
                    <a:pt x="3146" y="8364"/>
                    <a:pt x="4343" y="7636"/>
                  </a:cubicBezTo>
                  <a:cubicBezTo>
                    <a:pt x="7011" y="5992"/>
                    <a:pt x="8283" y="2890"/>
                    <a:pt x="9462" y="5"/>
                  </a:cubicBezTo>
                  <a:cubicBezTo>
                    <a:pt x="9382" y="2"/>
                    <a:pt x="9303" y="1"/>
                    <a:pt x="9224" y="1"/>
                  </a:cubicBezTo>
                  <a:close/>
                  <a:moveTo>
                    <a:pt x="654" y="9656"/>
                  </a:moveTo>
                  <a:cubicBezTo>
                    <a:pt x="451" y="9823"/>
                    <a:pt x="263" y="10006"/>
                    <a:pt x="94" y="10210"/>
                  </a:cubicBezTo>
                  <a:lnTo>
                    <a:pt x="1" y="10675"/>
                  </a:lnTo>
                  <a:cubicBezTo>
                    <a:pt x="241" y="10351"/>
                    <a:pt x="456" y="10009"/>
                    <a:pt x="654" y="96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79;p2">
              <a:extLst>
                <a:ext uri="{FF2B5EF4-FFF2-40B4-BE49-F238E27FC236}">
                  <a16:creationId xmlns:a16="http://schemas.microsoft.com/office/drawing/2014/main" id="{F33AE869-48A7-4424-B649-78F7D682340C}"/>
                </a:ext>
              </a:extLst>
            </p:cNvPr>
            <p:cNvSpPr/>
            <p:nvPr/>
          </p:nvSpPr>
          <p:spPr>
            <a:xfrm>
              <a:off x="322650" y="2792325"/>
              <a:ext cx="214050" cy="94475"/>
            </a:xfrm>
            <a:custGeom>
              <a:avLst/>
              <a:gdLst/>
              <a:ahLst/>
              <a:cxnLst/>
              <a:rect l="l" t="t" r="r" b="b"/>
              <a:pathLst>
                <a:path w="8562" h="3779" extrusionOk="0">
                  <a:moveTo>
                    <a:pt x="129" y="1"/>
                  </a:moveTo>
                  <a:cubicBezTo>
                    <a:pt x="86" y="1"/>
                    <a:pt x="43" y="1"/>
                    <a:pt x="0" y="1"/>
                  </a:cubicBezTo>
                  <a:cubicBezTo>
                    <a:pt x="652" y="374"/>
                    <a:pt x="1024" y="1056"/>
                    <a:pt x="1489" y="1645"/>
                  </a:cubicBezTo>
                  <a:cubicBezTo>
                    <a:pt x="2666" y="3032"/>
                    <a:pt x="4368" y="3778"/>
                    <a:pt x="6106" y="3778"/>
                  </a:cubicBezTo>
                  <a:cubicBezTo>
                    <a:pt x="6934" y="3778"/>
                    <a:pt x="7771" y="3609"/>
                    <a:pt x="8561" y="3258"/>
                  </a:cubicBezTo>
                  <a:lnTo>
                    <a:pt x="8158" y="2979"/>
                  </a:lnTo>
                  <a:cubicBezTo>
                    <a:pt x="5926" y="1053"/>
                    <a:pt x="3091"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80;p2">
              <a:extLst>
                <a:ext uri="{FF2B5EF4-FFF2-40B4-BE49-F238E27FC236}">
                  <a16:creationId xmlns:a16="http://schemas.microsoft.com/office/drawing/2014/main" id="{D43D8EFE-EF8F-4EB9-AE2F-1B3F8AD20313}"/>
                </a:ext>
              </a:extLst>
            </p:cNvPr>
            <p:cNvSpPr/>
            <p:nvPr/>
          </p:nvSpPr>
          <p:spPr>
            <a:xfrm>
              <a:off x="386225" y="2924175"/>
              <a:ext cx="215625" cy="317975"/>
            </a:xfrm>
            <a:custGeom>
              <a:avLst/>
              <a:gdLst/>
              <a:ahLst/>
              <a:cxnLst/>
              <a:rect l="l" t="t" r="r" b="b"/>
              <a:pathLst>
                <a:path w="8625" h="12719" extrusionOk="0">
                  <a:moveTo>
                    <a:pt x="63" y="1"/>
                  </a:moveTo>
                  <a:cubicBezTo>
                    <a:pt x="1" y="2606"/>
                    <a:pt x="94" y="5367"/>
                    <a:pt x="1459" y="7600"/>
                  </a:cubicBezTo>
                  <a:cubicBezTo>
                    <a:pt x="3010" y="10144"/>
                    <a:pt x="5894" y="11509"/>
                    <a:pt x="8593" y="12719"/>
                  </a:cubicBezTo>
                  <a:lnTo>
                    <a:pt x="8593" y="12563"/>
                  </a:lnTo>
                  <a:cubicBezTo>
                    <a:pt x="8624" y="10392"/>
                    <a:pt x="7942" y="8283"/>
                    <a:pt x="6639" y="6546"/>
                  </a:cubicBezTo>
                  <a:cubicBezTo>
                    <a:pt x="4778" y="4064"/>
                    <a:pt x="1831" y="2544"/>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81;p2">
              <a:extLst>
                <a:ext uri="{FF2B5EF4-FFF2-40B4-BE49-F238E27FC236}">
                  <a16:creationId xmlns:a16="http://schemas.microsoft.com/office/drawing/2014/main" id="{402244F2-0CCA-4BCB-B098-4C885CBB44E6}"/>
                </a:ext>
              </a:extLst>
            </p:cNvPr>
            <p:cNvSpPr/>
            <p:nvPr/>
          </p:nvSpPr>
          <p:spPr>
            <a:xfrm>
              <a:off x="579325" y="2835775"/>
              <a:ext cx="316425" cy="283075"/>
            </a:xfrm>
            <a:custGeom>
              <a:avLst/>
              <a:gdLst/>
              <a:ahLst/>
              <a:cxnLst/>
              <a:rect l="l" t="t" r="r" b="b"/>
              <a:pathLst>
                <a:path w="12657" h="11323" extrusionOk="0">
                  <a:moveTo>
                    <a:pt x="12656" y="0"/>
                  </a:moveTo>
                  <a:cubicBezTo>
                    <a:pt x="10175" y="94"/>
                    <a:pt x="7786" y="1055"/>
                    <a:pt x="5925" y="2730"/>
                  </a:cubicBezTo>
                  <a:cubicBezTo>
                    <a:pt x="4095" y="4374"/>
                    <a:pt x="2668" y="6421"/>
                    <a:pt x="1707" y="8717"/>
                  </a:cubicBezTo>
                  <a:cubicBezTo>
                    <a:pt x="1303" y="9616"/>
                    <a:pt x="869" y="10640"/>
                    <a:pt x="1" y="11105"/>
                  </a:cubicBezTo>
                  <a:lnTo>
                    <a:pt x="559" y="11322"/>
                  </a:lnTo>
                  <a:cubicBezTo>
                    <a:pt x="2606" y="8810"/>
                    <a:pt x="5770" y="7445"/>
                    <a:pt x="8035" y="5119"/>
                  </a:cubicBezTo>
                  <a:cubicBezTo>
                    <a:pt x="9648" y="3475"/>
                    <a:pt x="10795" y="1365"/>
                    <a:pt x="12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82;p2">
              <a:extLst>
                <a:ext uri="{FF2B5EF4-FFF2-40B4-BE49-F238E27FC236}">
                  <a16:creationId xmlns:a16="http://schemas.microsoft.com/office/drawing/2014/main" id="{C704205F-CC45-4DE4-ACBF-15F8463D2ECC}"/>
                </a:ext>
              </a:extLst>
            </p:cNvPr>
            <p:cNvSpPr/>
            <p:nvPr/>
          </p:nvSpPr>
          <p:spPr>
            <a:xfrm>
              <a:off x="509000" y="2776025"/>
              <a:ext cx="101375" cy="699750"/>
            </a:xfrm>
            <a:custGeom>
              <a:avLst/>
              <a:gdLst/>
              <a:ahLst/>
              <a:cxnLst/>
              <a:rect l="l" t="t" r="r" b="b"/>
              <a:pathLst>
                <a:path w="4055" h="27990" extrusionOk="0">
                  <a:moveTo>
                    <a:pt x="520" y="0"/>
                  </a:moveTo>
                  <a:cubicBezTo>
                    <a:pt x="350" y="0"/>
                    <a:pt x="126" y="122"/>
                    <a:pt x="146" y="281"/>
                  </a:cubicBezTo>
                  <a:cubicBezTo>
                    <a:pt x="983" y="4965"/>
                    <a:pt x="1852" y="9618"/>
                    <a:pt x="2689" y="14302"/>
                  </a:cubicBezTo>
                  <a:cubicBezTo>
                    <a:pt x="3124" y="16628"/>
                    <a:pt x="3589" y="19017"/>
                    <a:pt x="3062" y="21343"/>
                  </a:cubicBezTo>
                  <a:cubicBezTo>
                    <a:pt x="2534" y="23701"/>
                    <a:pt x="1294" y="25748"/>
                    <a:pt x="84" y="27795"/>
                  </a:cubicBezTo>
                  <a:cubicBezTo>
                    <a:pt x="1" y="27928"/>
                    <a:pt x="122" y="27990"/>
                    <a:pt x="272" y="27990"/>
                  </a:cubicBezTo>
                  <a:cubicBezTo>
                    <a:pt x="402" y="27990"/>
                    <a:pt x="554" y="27944"/>
                    <a:pt x="611" y="27857"/>
                  </a:cubicBezTo>
                  <a:cubicBezTo>
                    <a:pt x="1666" y="26058"/>
                    <a:pt x="2751" y="24259"/>
                    <a:pt x="3372" y="22274"/>
                  </a:cubicBezTo>
                  <a:cubicBezTo>
                    <a:pt x="4054" y="20040"/>
                    <a:pt x="3899" y="17838"/>
                    <a:pt x="3527" y="15574"/>
                  </a:cubicBezTo>
                  <a:cubicBezTo>
                    <a:pt x="2658" y="10424"/>
                    <a:pt x="1666" y="5275"/>
                    <a:pt x="704" y="126"/>
                  </a:cubicBezTo>
                  <a:cubicBezTo>
                    <a:pt x="693" y="38"/>
                    <a:pt x="615" y="0"/>
                    <a:pt x="5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4" name="Google Shape;421;p2">
            <a:extLst>
              <a:ext uri="{FF2B5EF4-FFF2-40B4-BE49-F238E27FC236}">
                <a16:creationId xmlns:a16="http://schemas.microsoft.com/office/drawing/2014/main" id="{4B993AB8-D4AA-4597-BE3E-945CBBB18133}"/>
              </a:ext>
            </a:extLst>
          </p:cNvPr>
          <p:cNvSpPr txBox="1">
            <a:spLocks noGrp="1"/>
          </p:cNvSpPr>
          <p:nvPr>
            <p:ph type="subTitle" idx="1"/>
          </p:nvPr>
        </p:nvSpPr>
        <p:spPr>
          <a:xfrm>
            <a:off x="714300" y="2673702"/>
            <a:ext cx="7715400" cy="519300"/>
          </a:xfrm>
          <a:prstGeom prst="rect">
            <a:avLst/>
          </a:prstGeom>
        </p:spPr>
        <p:txBody>
          <a:bodyPr spcFirstLastPara="1" wrap="square" lIns="91425" tIns="91425" rIns="91425" bIns="91425" anchor="t" anchorCtr="0">
            <a:noAutofit/>
          </a:bodyPr>
          <a:lstStyle>
            <a:lvl1pPr lvl="0" algn="ctr">
              <a:spcBef>
                <a:spcPts val="0"/>
              </a:spcBef>
              <a:spcAft>
                <a:spcPts val="0"/>
              </a:spcAft>
              <a:buSzPts val="1500"/>
              <a:buNone/>
              <a:defRPr sz="1500"/>
            </a:lvl1pPr>
            <a:lvl2pPr lvl="1">
              <a:spcBef>
                <a:spcPts val="1600"/>
              </a:spcBef>
              <a:spcAft>
                <a:spcPts val="0"/>
              </a:spcAft>
              <a:buSzPts val="1500"/>
              <a:buNone/>
              <a:defRPr sz="1500"/>
            </a:lvl2pPr>
            <a:lvl3pPr lvl="2">
              <a:spcBef>
                <a:spcPts val="1600"/>
              </a:spcBef>
              <a:spcAft>
                <a:spcPts val="0"/>
              </a:spcAft>
              <a:buSzPts val="1500"/>
              <a:buNone/>
              <a:defRPr sz="1500"/>
            </a:lvl3pPr>
            <a:lvl4pPr lvl="3">
              <a:spcBef>
                <a:spcPts val="1600"/>
              </a:spcBef>
              <a:spcAft>
                <a:spcPts val="0"/>
              </a:spcAft>
              <a:buSzPts val="1500"/>
              <a:buNone/>
              <a:defRPr sz="1500"/>
            </a:lvl4pPr>
            <a:lvl5pPr lvl="4">
              <a:spcBef>
                <a:spcPts val="1600"/>
              </a:spcBef>
              <a:spcAft>
                <a:spcPts val="0"/>
              </a:spcAft>
              <a:buSzPts val="1500"/>
              <a:buNone/>
              <a:defRPr sz="1500"/>
            </a:lvl5pPr>
            <a:lvl6pPr lvl="5">
              <a:spcBef>
                <a:spcPts val="1600"/>
              </a:spcBef>
              <a:spcAft>
                <a:spcPts val="0"/>
              </a:spcAft>
              <a:buSzPts val="1500"/>
              <a:buNone/>
              <a:defRPr sz="1500"/>
            </a:lvl6pPr>
            <a:lvl7pPr lvl="6">
              <a:spcBef>
                <a:spcPts val="1600"/>
              </a:spcBef>
              <a:spcAft>
                <a:spcPts val="0"/>
              </a:spcAft>
              <a:buSzPts val="1500"/>
              <a:buNone/>
              <a:defRPr sz="1500"/>
            </a:lvl7pPr>
            <a:lvl8pPr lvl="7">
              <a:spcBef>
                <a:spcPts val="1600"/>
              </a:spcBef>
              <a:spcAft>
                <a:spcPts val="0"/>
              </a:spcAft>
              <a:buSzPts val="1500"/>
              <a:buNone/>
              <a:defRPr sz="1500"/>
            </a:lvl8pPr>
            <a:lvl9pPr lvl="8">
              <a:spcBef>
                <a:spcPts val="1600"/>
              </a:spcBef>
              <a:spcAft>
                <a:spcPts val="1600"/>
              </a:spcAft>
              <a:buSzPts val="1500"/>
              <a:buNone/>
              <a:defRPr sz="1500"/>
            </a:lvl9pPr>
          </a:lstStyle>
          <a:p>
            <a:endParaRPr/>
          </a:p>
        </p:txBody>
      </p:sp>
    </p:spTree>
    <p:extLst>
      <p:ext uri="{BB962C8B-B14F-4D97-AF65-F5344CB8AC3E}">
        <p14:creationId xmlns:p14="http://schemas.microsoft.com/office/powerpoint/2010/main" val="2407700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28"/>
                                        </p:tgtEl>
                                        <p:attrNameLst>
                                          <p:attrName>style.visibility</p:attrName>
                                        </p:attrNameLst>
                                      </p:cBhvr>
                                      <p:to>
                                        <p:strVal val="visible"/>
                                      </p:to>
                                    </p:set>
                                    <p:animEffect transition="in" filter="wipe(up)">
                                      <p:cBhvr>
                                        <p:cTn id="12" dur="500"/>
                                        <p:tgtEl>
                                          <p:spTgt spid="328"/>
                                        </p:tgtEl>
                                      </p:cBhvr>
                                    </p:animEffect>
                                  </p:childTnLst>
                                </p:cTn>
                              </p:par>
                              <p:par>
                                <p:cTn id="13" presetID="22" presetClass="entr" presetSubtype="1" fill="hold" nodeType="withEffect">
                                  <p:stCondLst>
                                    <p:cond delay="0"/>
                                  </p:stCondLst>
                                  <p:childTnLst>
                                    <p:set>
                                      <p:cBhvr>
                                        <p:cTn id="14" dur="1" fill="hold">
                                          <p:stCondLst>
                                            <p:cond delay="0"/>
                                          </p:stCondLst>
                                        </p:cTn>
                                        <p:tgtEl>
                                          <p:spTgt spid="182"/>
                                        </p:tgtEl>
                                        <p:attrNameLst>
                                          <p:attrName>style.visibility</p:attrName>
                                        </p:attrNameLst>
                                      </p:cBhvr>
                                      <p:to>
                                        <p:strVal val="visible"/>
                                      </p:to>
                                    </p:set>
                                    <p:animEffect transition="in" filter="wipe(up)">
                                      <p:cBhvr>
                                        <p:cTn id="15" dur="500"/>
                                        <p:tgtEl>
                                          <p:spTgt spid="182"/>
                                        </p:tgtEl>
                                      </p:cBhvr>
                                    </p:animEffect>
                                  </p:childTnLst>
                                </p:cTn>
                              </p:par>
                              <p:par>
                                <p:cTn id="16" presetID="22" presetClass="entr" presetSubtype="1" fill="hold" nodeType="withEffect">
                                  <p:stCondLst>
                                    <p:cond delay="0"/>
                                  </p:stCondLst>
                                  <p:childTnLst>
                                    <p:set>
                                      <p:cBhvr>
                                        <p:cTn id="17" dur="1" fill="hold">
                                          <p:stCondLst>
                                            <p:cond delay="0"/>
                                          </p:stCondLst>
                                        </p:cTn>
                                        <p:tgtEl>
                                          <p:spTgt spid="314"/>
                                        </p:tgtEl>
                                        <p:attrNameLst>
                                          <p:attrName>style.visibility</p:attrName>
                                        </p:attrNameLst>
                                      </p:cBhvr>
                                      <p:to>
                                        <p:strVal val="visible"/>
                                      </p:to>
                                    </p:set>
                                    <p:animEffect transition="in" filter="wipe(up)">
                                      <p:cBhvr>
                                        <p:cTn id="18" dur="500"/>
                                        <p:tgtEl>
                                          <p:spTgt spid="314"/>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07"/>
                                        </p:tgtEl>
                                        <p:attrNameLst>
                                          <p:attrName>style.visibility</p:attrName>
                                        </p:attrNameLst>
                                      </p:cBhvr>
                                      <p:to>
                                        <p:strVal val="visible"/>
                                      </p:to>
                                    </p:set>
                                    <p:animEffect transition="in" filter="wipe(down)">
                                      <p:cBhvr>
                                        <p:cTn id="21" dur="500"/>
                                        <p:tgtEl>
                                          <p:spTgt spid="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userDrawn="1">
  <p:cSld name="SECTION_HEADER">
    <p:spTree>
      <p:nvGrpSpPr>
        <p:cNvPr id="1" name="Shape 452"/>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userDrawn="1">
  <p:cSld name="TITLE_AND_BODY">
    <p:spTree>
      <p:nvGrpSpPr>
        <p:cNvPr id="1" name="Shape 688"/>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70"/>
        <p:cNvGrpSpPr/>
        <p:nvPr/>
      </p:nvGrpSpPr>
      <p:grpSpPr>
        <a:xfrm>
          <a:off x="0" y="0"/>
          <a:ext cx="0" cy="0"/>
          <a:chOff x="0" y="0"/>
          <a:chExt cx="0" cy="0"/>
        </a:xfrm>
      </p:grpSpPr>
      <p:sp>
        <p:nvSpPr>
          <p:cNvPr id="1571" name="Google Shape;1571;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solidFill>
                <a:schemeClr val="dk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userDrawn="1">
  <p:cSld name="CUSTOM">
    <p:spTree>
      <p:nvGrpSpPr>
        <p:cNvPr id="1" name="Shape 1572"/>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ly Title">
  <p:cSld name="CUSTOM_9">
    <p:spTree>
      <p:nvGrpSpPr>
        <p:cNvPr id="1" name="Shape 1647"/>
        <p:cNvGrpSpPr/>
        <p:nvPr/>
      </p:nvGrpSpPr>
      <p:grpSpPr>
        <a:xfrm>
          <a:off x="0" y="0"/>
          <a:ext cx="0" cy="0"/>
          <a:chOff x="0" y="0"/>
          <a:chExt cx="0" cy="0"/>
        </a:xfrm>
      </p:grpSpPr>
      <p:grpSp>
        <p:nvGrpSpPr>
          <p:cNvPr id="1648" name="Google Shape;1648;p14"/>
          <p:cNvGrpSpPr/>
          <p:nvPr/>
        </p:nvGrpSpPr>
        <p:grpSpPr>
          <a:xfrm rot="10800000" flipH="1">
            <a:off x="-2094831" y="-848617"/>
            <a:ext cx="6467864" cy="2656239"/>
            <a:chOff x="5619200" y="4458200"/>
            <a:chExt cx="1647150" cy="742900"/>
          </a:xfrm>
        </p:grpSpPr>
        <p:sp>
          <p:nvSpPr>
            <p:cNvPr id="1649" name="Google Shape;1649;p14"/>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14"/>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14"/>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14"/>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14"/>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4" name="Google Shape;1654;p14"/>
          <p:cNvGrpSpPr/>
          <p:nvPr/>
        </p:nvGrpSpPr>
        <p:grpSpPr>
          <a:xfrm>
            <a:off x="170572" y="3531890"/>
            <a:ext cx="4519000" cy="2428630"/>
            <a:chOff x="4178350" y="2375050"/>
            <a:chExt cx="938350" cy="515775"/>
          </a:xfrm>
        </p:grpSpPr>
        <p:sp>
          <p:nvSpPr>
            <p:cNvPr id="1655" name="Google Shape;1655;p14"/>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14"/>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14"/>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14"/>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14"/>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14"/>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14"/>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2" name="Google Shape;1662;p14"/>
          <p:cNvGrpSpPr/>
          <p:nvPr/>
        </p:nvGrpSpPr>
        <p:grpSpPr>
          <a:xfrm rot="-423650">
            <a:off x="-1188125" y="3188595"/>
            <a:ext cx="2662512" cy="2828603"/>
            <a:chOff x="4159600" y="887163"/>
            <a:chExt cx="1265600" cy="1344550"/>
          </a:xfrm>
        </p:grpSpPr>
        <p:sp>
          <p:nvSpPr>
            <p:cNvPr id="1663" name="Google Shape;1663;p14"/>
            <p:cNvSpPr/>
            <p:nvPr/>
          </p:nvSpPr>
          <p:spPr>
            <a:xfrm>
              <a:off x="4159600" y="887163"/>
              <a:ext cx="1265600" cy="1344550"/>
            </a:xfrm>
            <a:custGeom>
              <a:avLst/>
              <a:gdLst/>
              <a:ahLst/>
              <a:cxnLst/>
              <a:rect l="l" t="t" r="r" b="b"/>
              <a:pathLst>
                <a:path w="50624" h="53782" extrusionOk="0">
                  <a:moveTo>
                    <a:pt x="24646" y="1"/>
                  </a:moveTo>
                  <a:cubicBezTo>
                    <a:pt x="24468" y="1"/>
                    <a:pt x="24287" y="13"/>
                    <a:pt x="24102" y="38"/>
                  </a:cubicBezTo>
                  <a:cubicBezTo>
                    <a:pt x="22706" y="224"/>
                    <a:pt x="21528" y="1123"/>
                    <a:pt x="20628" y="2178"/>
                  </a:cubicBezTo>
                  <a:cubicBezTo>
                    <a:pt x="17681" y="5714"/>
                    <a:pt x="17867" y="11391"/>
                    <a:pt x="21000" y="14741"/>
                  </a:cubicBezTo>
                  <a:cubicBezTo>
                    <a:pt x="22086" y="15857"/>
                    <a:pt x="23575" y="17067"/>
                    <a:pt x="23296" y="18618"/>
                  </a:cubicBezTo>
                  <a:cubicBezTo>
                    <a:pt x="23075" y="19846"/>
                    <a:pt x="21785" y="20490"/>
                    <a:pt x="20503" y="20490"/>
                  </a:cubicBezTo>
                  <a:cubicBezTo>
                    <a:pt x="20165" y="20490"/>
                    <a:pt x="19828" y="20446"/>
                    <a:pt x="19511" y="20355"/>
                  </a:cubicBezTo>
                  <a:cubicBezTo>
                    <a:pt x="18022" y="19952"/>
                    <a:pt x="16813" y="18866"/>
                    <a:pt x="15417" y="18091"/>
                  </a:cubicBezTo>
                  <a:cubicBezTo>
                    <a:pt x="13952" y="17299"/>
                    <a:pt x="12329" y="16903"/>
                    <a:pt x="10707" y="16903"/>
                  </a:cubicBezTo>
                  <a:cubicBezTo>
                    <a:pt x="8963" y="16903"/>
                    <a:pt x="7220" y="17361"/>
                    <a:pt x="5677" y="18277"/>
                  </a:cubicBezTo>
                  <a:cubicBezTo>
                    <a:pt x="5025" y="18649"/>
                    <a:pt x="4374" y="19176"/>
                    <a:pt x="4250" y="19921"/>
                  </a:cubicBezTo>
                  <a:cubicBezTo>
                    <a:pt x="4219" y="20479"/>
                    <a:pt x="4343" y="21007"/>
                    <a:pt x="4622" y="21472"/>
                  </a:cubicBezTo>
                  <a:cubicBezTo>
                    <a:pt x="6607" y="25504"/>
                    <a:pt x="10981" y="27893"/>
                    <a:pt x="15386" y="28730"/>
                  </a:cubicBezTo>
                  <a:cubicBezTo>
                    <a:pt x="16906" y="29009"/>
                    <a:pt x="18519" y="29196"/>
                    <a:pt x="19822" y="30064"/>
                  </a:cubicBezTo>
                  <a:cubicBezTo>
                    <a:pt x="21093" y="30933"/>
                    <a:pt x="21869" y="32825"/>
                    <a:pt x="20876" y="34066"/>
                  </a:cubicBezTo>
                  <a:cubicBezTo>
                    <a:pt x="20283" y="34807"/>
                    <a:pt x="19277" y="35036"/>
                    <a:pt x="18281" y="35036"/>
                  </a:cubicBezTo>
                  <a:cubicBezTo>
                    <a:pt x="18026" y="35036"/>
                    <a:pt x="17772" y="35021"/>
                    <a:pt x="17526" y="34996"/>
                  </a:cubicBezTo>
                  <a:cubicBezTo>
                    <a:pt x="14083" y="34655"/>
                    <a:pt x="10826" y="33166"/>
                    <a:pt x="7383" y="33135"/>
                  </a:cubicBezTo>
                  <a:cubicBezTo>
                    <a:pt x="3940" y="33135"/>
                    <a:pt x="0" y="35492"/>
                    <a:pt x="217" y="38936"/>
                  </a:cubicBezTo>
                  <a:cubicBezTo>
                    <a:pt x="404" y="42069"/>
                    <a:pt x="3909" y="43961"/>
                    <a:pt x="7011" y="44302"/>
                  </a:cubicBezTo>
                  <a:cubicBezTo>
                    <a:pt x="10144" y="44643"/>
                    <a:pt x="13432" y="44085"/>
                    <a:pt x="16409" y="45108"/>
                  </a:cubicBezTo>
                  <a:cubicBezTo>
                    <a:pt x="19387" y="46163"/>
                    <a:pt x="21838" y="49823"/>
                    <a:pt x="20039" y="52429"/>
                  </a:cubicBezTo>
                  <a:cubicBezTo>
                    <a:pt x="20039" y="52429"/>
                    <a:pt x="20984" y="53782"/>
                    <a:pt x="23076" y="53782"/>
                  </a:cubicBezTo>
                  <a:cubicBezTo>
                    <a:pt x="23870" y="53782"/>
                    <a:pt x="24828" y="53587"/>
                    <a:pt x="25963" y="53049"/>
                  </a:cubicBezTo>
                  <a:cubicBezTo>
                    <a:pt x="29329" y="51475"/>
                    <a:pt x="26087" y="44984"/>
                    <a:pt x="29757" y="44984"/>
                  </a:cubicBezTo>
                  <a:cubicBezTo>
                    <a:pt x="29775" y="44984"/>
                    <a:pt x="29792" y="44984"/>
                    <a:pt x="29810" y="44984"/>
                  </a:cubicBezTo>
                  <a:cubicBezTo>
                    <a:pt x="30958" y="44984"/>
                    <a:pt x="32105" y="45419"/>
                    <a:pt x="33222" y="45698"/>
                  </a:cubicBezTo>
                  <a:cubicBezTo>
                    <a:pt x="34398" y="46006"/>
                    <a:pt x="35607" y="46153"/>
                    <a:pt x="36817" y="46153"/>
                  </a:cubicBezTo>
                  <a:cubicBezTo>
                    <a:pt x="41703" y="46153"/>
                    <a:pt x="46605" y="43745"/>
                    <a:pt x="49414" y="39742"/>
                  </a:cubicBezTo>
                  <a:cubicBezTo>
                    <a:pt x="50065" y="38843"/>
                    <a:pt x="50624" y="37757"/>
                    <a:pt x="50469" y="36640"/>
                  </a:cubicBezTo>
                  <a:cubicBezTo>
                    <a:pt x="50252" y="35027"/>
                    <a:pt x="48483" y="34004"/>
                    <a:pt x="46839" y="33973"/>
                  </a:cubicBezTo>
                  <a:cubicBezTo>
                    <a:pt x="46804" y="33972"/>
                    <a:pt x="46769" y="33972"/>
                    <a:pt x="46734" y="33972"/>
                  </a:cubicBezTo>
                  <a:cubicBezTo>
                    <a:pt x="45100" y="33972"/>
                    <a:pt x="43612" y="34669"/>
                    <a:pt x="42125" y="35337"/>
                  </a:cubicBezTo>
                  <a:cubicBezTo>
                    <a:pt x="40127" y="36196"/>
                    <a:pt x="37937" y="36981"/>
                    <a:pt x="35810" y="36981"/>
                  </a:cubicBezTo>
                  <a:cubicBezTo>
                    <a:pt x="34865" y="36981"/>
                    <a:pt x="33933" y="36826"/>
                    <a:pt x="33036" y="36454"/>
                  </a:cubicBezTo>
                  <a:cubicBezTo>
                    <a:pt x="30151" y="35275"/>
                    <a:pt x="28724" y="30747"/>
                    <a:pt x="31330" y="28978"/>
                  </a:cubicBezTo>
                  <a:cubicBezTo>
                    <a:pt x="32167" y="28420"/>
                    <a:pt x="33222" y="28265"/>
                    <a:pt x="34215" y="28079"/>
                  </a:cubicBezTo>
                  <a:cubicBezTo>
                    <a:pt x="36944" y="27645"/>
                    <a:pt x="39736" y="26962"/>
                    <a:pt x="41938" y="25256"/>
                  </a:cubicBezTo>
                  <a:cubicBezTo>
                    <a:pt x="44110" y="23581"/>
                    <a:pt x="45537" y="20634"/>
                    <a:pt x="44761" y="17998"/>
                  </a:cubicBezTo>
                  <a:cubicBezTo>
                    <a:pt x="44175" y="16083"/>
                    <a:pt x="42149" y="14691"/>
                    <a:pt x="40229" y="14691"/>
                  </a:cubicBezTo>
                  <a:cubicBezTo>
                    <a:pt x="39505" y="14691"/>
                    <a:pt x="38796" y="14889"/>
                    <a:pt x="38185" y="15330"/>
                  </a:cubicBezTo>
                  <a:cubicBezTo>
                    <a:pt x="35808" y="17113"/>
                    <a:pt x="35224" y="21685"/>
                    <a:pt x="32480" y="21685"/>
                  </a:cubicBezTo>
                  <a:cubicBezTo>
                    <a:pt x="32359" y="21685"/>
                    <a:pt x="32235" y="21676"/>
                    <a:pt x="32105" y="21658"/>
                  </a:cubicBezTo>
                  <a:cubicBezTo>
                    <a:pt x="30864" y="21472"/>
                    <a:pt x="29996" y="20293"/>
                    <a:pt x="29562" y="19083"/>
                  </a:cubicBezTo>
                  <a:cubicBezTo>
                    <a:pt x="28321" y="15547"/>
                    <a:pt x="29748" y="11701"/>
                    <a:pt x="29934" y="7947"/>
                  </a:cubicBezTo>
                  <a:cubicBezTo>
                    <a:pt x="30140" y="4380"/>
                    <a:pt x="28049" y="1"/>
                    <a:pt x="24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14"/>
            <p:cNvSpPr/>
            <p:nvPr/>
          </p:nvSpPr>
          <p:spPr>
            <a:xfrm>
              <a:off x="4735775" y="978038"/>
              <a:ext cx="48875" cy="17100"/>
            </a:xfrm>
            <a:custGeom>
              <a:avLst/>
              <a:gdLst/>
              <a:ahLst/>
              <a:cxnLst/>
              <a:rect l="l" t="t" r="r" b="b"/>
              <a:pathLst>
                <a:path w="1955" h="684" extrusionOk="0">
                  <a:moveTo>
                    <a:pt x="1179" y="1"/>
                  </a:moveTo>
                  <a:cubicBezTo>
                    <a:pt x="745" y="1"/>
                    <a:pt x="1" y="683"/>
                    <a:pt x="776" y="683"/>
                  </a:cubicBezTo>
                  <a:cubicBezTo>
                    <a:pt x="1210" y="683"/>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14"/>
            <p:cNvSpPr/>
            <p:nvPr/>
          </p:nvSpPr>
          <p:spPr>
            <a:xfrm>
              <a:off x="4695450" y="1026888"/>
              <a:ext cx="48875" cy="14000"/>
            </a:xfrm>
            <a:custGeom>
              <a:avLst/>
              <a:gdLst/>
              <a:ahLst/>
              <a:cxnLst/>
              <a:rect l="l" t="t" r="r" b="b"/>
              <a:pathLst>
                <a:path w="1955" h="560" extrusionOk="0">
                  <a:moveTo>
                    <a:pt x="1210" y="1"/>
                  </a:moveTo>
                  <a:cubicBezTo>
                    <a:pt x="838" y="1"/>
                    <a:pt x="1" y="559"/>
                    <a:pt x="745" y="559"/>
                  </a:cubicBezTo>
                  <a:cubicBezTo>
                    <a:pt x="1117" y="559"/>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14"/>
            <p:cNvSpPr/>
            <p:nvPr/>
          </p:nvSpPr>
          <p:spPr>
            <a:xfrm>
              <a:off x="4665975" y="1081963"/>
              <a:ext cx="47350" cy="18625"/>
            </a:xfrm>
            <a:custGeom>
              <a:avLst/>
              <a:gdLst/>
              <a:ahLst/>
              <a:cxnLst/>
              <a:rect l="l" t="t" r="r" b="b"/>
              <a:pathLst>
                <a:path w="1894" h="745" extrusionOk="0">
                  <a:moveTo>
                    <a:pt x="1149" y="0"/>
                  </a:moveTo>
                  <a:cubicBezTo>
                    <a:pt x="652" y="0"/>
                    <a:pt x="1" y="745"/>
                    <a:pt x="745" y="745"/>
                  </a:cubicBezTo>
                  <a:cubicBezTo>
                    <a:pt x="1242" y="745"/>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14"/>
            <p:cNvSpPr/>
            <p:nvPr/>
          </p:nvSpPr>
          <p:spPr>
            <a:xfrm>
              <a:off x="4713300" y="1136238"/>
              <a:ext cx="47325" cy="17100"/>
            </a:xfrm>
            <a:custGeom>
              <a:avLst/>
              <a:gdLst/>
              <a:ahLst/>
              <a:cxnLst/>
              <a:rect l="l" t="t" r="r" b="b"/>
              <a:pathLst>
                <a:path w="1893" h="684" extrusionOk="0">
                  <a:moveTo>
                    <a:pt x="1148" y="1"/>
                  </a:moveTo>
                  <a:cubicBezTo>
                    <a:pt x="682" y="1"/>
                    <a:pt x="0" y="683"/>
                    <a:pt x="714" y="683"/>
                  </a:cubicBezTo>
                  <a:cubicBezTo>
                    <a:pt x="1179" y="683"/>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14"/>
            <p:cNvSpPr/>
            <p:nvPr/>
          </p:nvSpPr>
          <p:spPr>
            <a:xfrm>
              <a:off x="4745850" y="1218438"/>
              <a:ext cx="48900" cy="14775"/>
            </a:xfrm>
            <a:custGeom>
              <a:avLst/>
              <a:gdLst/>
              <a:ahLst/>
              <a:cxnLst/>
              <a:rect l="l" t="t" r="r" b="b"/>
              <a:pathLst>
                <a:path w="1956" h="591" extrusionOk="0">
                  <a:moveTo>
                    <a:pt x="1211" y="1"/>
                  </a:moveTo>
                  <a:cubicBezTo>
                    <a:pt x="807" y="1"/>
                    <a:pt x="1" y="590"/>
                    <a:pt x="745" y="590"/>
                  </a:cubicBezTo>
                  <a:cubicBezTo>
                    <a:pt x="1149" y="590"/>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14"/>
            <p:cNvSpPr/>
            <p:nvPr/>
          </p:nvSpPr>
          <p:spPr>
            <a:xfrm>
              <a:off x="4675300" y="1188963"/>
              <a:ext cx="48875" cy="13225"/>
            </a:xfrm>
            <a:custGeom>
              <a:avLst/>
              <a:gdLst/>
              <a:ahLst/>
              <a:cxnLst/>
              <a:rect l="l" t="t" r="r" b="b"/>
              <a:pathLst>
                <a:path w="1955" h="529" extrusionOk="0">
                  <a:moveTo>
                    <a:pt x="1210" y="1"/>
                  </a:moveTo>
                  <a:cubicBezTo>
                    <a:pt x="838" y="1"/>
                    <a:pt x="0" y="528"/>
                    <a:pt x="745" y="528"/>
                  </a:cubicBezTo>
                  <a:cubicBezTo>
                    <a:pt x="1117" y="528"/>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14"/>
            <p:cNvSpPr/>
            <p:nvPr/>
          </p:nvSpPr>
          <p:spPr>
            <a:xfrm>
              <a:off x="4790050" y="1182613"/>
              <a:ext cx="27950" cy="15700"/>
            </a:xfrm>
            <a:custGeom>
              <a:avLst/>
              <a:gdLst/>
              <a:ahLst/>
              <a:cxnLst/>
              <a:rect l="l" t="t" r="r" b="b"/>
              <a:pathLst>
                <a:path w="1118" h="628" extrusionOk="0">
                  <a:moveTo>
                    <a:pt x="859" y="1"/>
                  </a:moveTo>
                  <a:cubicBezTo>
                    <a:pt x="530" y="1"/>
                    <a:pt x="1" y="154"/>
                    <a:pt x="1" y="410"/>
                  </a:cubicBezTo>
                  <a:lnTo>
                    <a:pt x="1" y="534"/>
                  </a:lnTo>
                  <a:cubicBezTo>
                    <a:pt x="1" y="598"/>
                    <a:pt x="99" y="627"/>
                    <a:pt x="237" y="627"/>
                  </a:cubicBezTo>
                  <a:cubicBezTo>
                    <a:pt x="565" y="627"/>
                    <a:pt x="1118" y="464"/>
                    <a:pt x="1118" y="224"/>
                  </a:cubicBezTo>
                  <a:lnTo>
                    <a:pt x="1118" y="100"/>
                  </a:lnTo>
                  <a:cubicBezTo>
                    <a:pt x="1118" y="32"/>
                    <a:pt x="1009" y="1"/>
                    <a:pt x="8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14"/>
            <p:cNvSpPr/>
            <p:nvPr/>
          </p:nvSpPr>
          <p:spPr>
            <a:xfrm>
              <a:off x="4759825" y="1112213"/>
              <a:ext cx="48100" cy="17850"/>
            </a:xfrm>
            <a:custGeom>
              <a:avLst/>
              <a:gdLst/>
              <a:ahLst/>
              <a:cxnLst/>
              <a:rect l="l" t="t" r="r" b="b"/>
              <a:pathLst>
                <a:path w="1924" h="714" extrusionOk="0">
                  <a:moveTo>
                    <a:pt x="1179" y="0"/>
                  </a:moveTo>
                  <a:cubicBezTo>
                    <a:pt x="683" y="0"/>
                    <a:pt x="0" y="714"/>
                    <a:pt x="745" y="714"/>
                  </a:cubicBezTo>
                  <a:cubicBezTo>
                    <a:pt x="1241" y="714"/>
                    <a:pt x="1923"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14"/>
            <p:cNvSpPr/>
            <p:nvPr/>
          </p:nvSpPr>
          <p:spPr>
            <a:xfrm>
              <a:off x="4745850" y="1033113"/>
              <a:ext cx="48900" cy="14750"/>
            </a:xfrm>
            <a:custGeom>
              <a:avLst/>
              <a:gdLst/>
              <a:ahLst/>
              <a:cxnLst/>
              <a:rect l="l" t="t" r="r" b="b"/>
              <a:pathLst>
                <a:path w="1956" h="590" extrusionOk="0">
                  <a:moveTo>
                    <a:pt x="1211" y="0"/>
                  </a:moveTo>
                  <a:cubicBezTo>
                    <a:pt x="807" y="0"/>
                    <a:pt x="1" y="590"/>
                    <a:pt x="745"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14"/>
            <p:cNvSpPr/>
            <p:nvPr/>
          </p:nvSpPr>
          <p:spPr>
            <a:xfrm>
              <a:off x="4835825" y="1085838"/>
              <a:ext cx="44225" cy="10875"/>
            </a:xfrm>
            <a:custGeom>
              <a:avLst/>
              <a:gdLst/>
              <a:ahLst/>
              <a:cxnLst/>
              <a:rect l="l" t="t" r="r" b="b"/>
              <a:pathLst>
                <a:path w="1769" h="435" extrusionOk="0">
                  <a:moveTo>
                    <a:pt x="1241" y="0"/>
                  </a:moveTo>
                  <a:cubicBezTo>
                    <a:pt x="1024" y="0"/>
                    <a:pt x="0" y="435"/>
                    <a:pt x="527" y="435"/>
                  </a:cubicBezTo>
                  <a:cubicBezTo>
                    <a:pt x="745" y="435"/>
                    <a:pt x="1768"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14"/>
            <p:cNvSpPr/>
            <p:nvPr/>
          </p:nvSpPr>
          <p:spPr>
            <a:xfrm>
              <a:off x="4823400" y="1141663"/>
              <a:ext cx="48900" cy="13225"/>
            </a:xfrm>
            <a:custGeom>
              <a:avLst/>
              <a:gdLst/>
              <a:ahLst/>
              <a:cxnLst/>
              <a:rect l="l" t="t" r="r" b="b"/>
              <a:pathLst>
                <a:path w="1956" h="529" extrusionOk="0">
                  <a:moveTo>
                    <a:pt x="1211" y="1"/>
                  </a:moveTo>
                  <a:cubicBezTo>
                    <a:pt x="869" y="1"/>
                    <a:pt x="1" y="528"/>
                    <a:pt x="745" y="528"/>
                  </a:cubicBezTo>
                  <a:cubicBezTo>
                    <a:pt x="1086" y="528"/>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14"/>
            <p:cNvSpPr/>
            <p:nvPr/>
          </p:nvSpPr>
          <p:spPr>
            <a:xfrm>
              <a:off x="4817200" y="1019913"/>
              <a:ext cx="41125" cy="20975"/>
            </a:xfrm>
            <a:custGeom>
              <a:avLst/>
              <a:gdLst/>
              <a:ahLst/>
              <a:cxnLst/>
              <a:rect l="l" t="t" r="r" b="b"/>
              <a:pathLst>
                <a:path w="1645" h="839" extrusionOk="0">
                  <a:moveTo>
                    <a:pt x="869" y="1"/>
                  </a:moveTo>
                  <a:cubicBezTo>
                    <a:pt x="218" y="1"/>
                    <a:pt x="1" y="838"/>
                    <a:pt x="776" y="838"/>
                  </a:cubicBezTo>
                  <a:cubicBezTo>
                    <a:pt x="1428"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14"/>
            <p:cNvSpPr/>
            <p:nvPr/>
          </p:nvSpPr>
          <p:spPr>
            <a:xfrm>
              <a:off x="4793950" y="941588"/>
              <a:ext cx="39575" cy="22525"/>
            </a:xfrm>
            <a:custGeom>
              <a:avLst/>
              <a:gdLst/>
              <a:ahLst/>
              <a:cxnLst/>
              <a:rect l="l" t="t" r="r" b="b"/>
              <a:pathLst>
                <a:path w="1583" h="901" extrusionOk="0">
                  <a:moveTo>
                    <a:pt x="838" y="1"/>
                  </a:moveTo>
                  <a:cubicBezTo>
                    <a:pt x="186" y="1"/>
                    <a:pt x="0" y="900"/>
                    <a:pt x="745" y="900"/>
                  </a:cubicBezTo>
                  <a:cubicBezTo>
                    <a:pt x="1427" y="900"/>
                    <a:pt x="1582"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14"/>
            <p:cNvSpPr/>
            <p:nvPr/>
          </p:nvSpPr>
          <p:spPr>
            <a:xfrm>
              <a:off x="4736550" y="933063"/>
              <a:ext cx="48100" cy="19425"/>
            </a:xfrm>
            <a:custGeom>
              <a:avLst/>
              <a:gdLst/>
              <a:ahLst/>
              <a:cxnLst/>
              <a:rect l="l" t="t" r="r" b="b"/>
              <a:pathLst>
                <a:path w="1924" h="777" extrusionOk="0">
                  <a:moveTo>
                    <a:pt x="1148" y="1"/>
                  </a:moveTo>
                  <a:cubicBezTo>
                    <a:pt x="652" y="1"/>
                    <a:pt x="1" y="776"/>
                    <a:pt x="745" y="776"/>
                  </a:cubicBezTo>
                  <a:cubicBezTo>
                    <a:pt x="1241" y="776"/>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14"/>
            <p:cNvSpPr/>
            <p:nvPr/>
          </p:nvSpPr>
          <p:spPr>
            <a:xfrm>
              <a:off x="4797050" y="1301413"/>
              <a:ext cx="48100" cy="17100"/>
            </a:xfrm>
            <a:custGeom>
              <a:avLst/>
              <a:gdLst/>
              <a:ahLst/>
              <a:cxnLst/>
              <a:rect l="l" t="t" r="r" b="b"/>
              <a:pathLst>
                <a:path w="1924" h="684" extrusionOk="0">
                  <a:moveTo>
                    <a:pt x="1179" y="1"/>
                  </a:moveTo>
                  <a:cubicBezTo>
                    <a:pt x="714" y="1"/>
                    <a:pt x="0" y="683"/>
                    <a:pt x="745" y="683"/>
                  </a:cubicBezTo>
                  <a:cubicBezTo>
                    <a:pt x="1210" y="683"/>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14"/>
            <p:cNvSpPr/>
            <p:nvPr/>
          </p:nvSpPr>
          <p:spPr>
            <a:xfrm>
              <a:off x="4773000" y="1385938"/>
              <a:ext cx="48875" cy="16325"/>
            </a:xfrm>
            <a:custGeom>
              <a:avLst/>
              <a:gdLst/>
              <a:ahLst/>
              <a:cxnLst/>
              <a:rect l="l" t="t" r="r" b="b"/>
              <a:pathLst>
                <a:path w="1955" h="653" extrusionOk="0">
                  <a:moveTo>
                    <a:pt x="1179" y="1"/>
                  </a:moveTo>
                  <a:cubicBezTo>
                    <a:pt x="776" y="1"/>
                    <a:pt x="1" y="652"/>
                    <a:pt x="745" y="652"/>
                  </a:cubicBezTo>
                  <a:cubicBezTo>
                    <a:pt x="1179" y="652"/>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14"/>
            <p:cNvSpPr/>
            <p:nvPr/>
          </p:nvSpPr>
          <p:spPr>
            <a:xfrm>
              <a:off x="4849000" y="1418513"/>
              <a:ext cx="45000" cy="11650"/>
            </a:xfrm>
            <a:custGeom>
              <a:avLst/>
              <a:gdLst/>
              <a:ahLst/>
              <a:cxnLst/>
              <a:rect l="l" t="t" r="r" b="b"/>
              <a:pathLst>
                <a:path w="1800" h="466" extrusionOk="0">
                  <a:moveTo>
                    <a:pt x="1272" y="1"/>
                  </a:moveTo>
                  <a:cubicBezTo>
                    <a:pt x="1024" y="1"/>
                    <a:pt x="0" y="466"/>
                    <a:pt x="528" y="466"/>
                  </a:cubicBezTo>
                  <a:cubicBezTo>
                    <a:pt x="776" y="466"/>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14"/>
            <p:cNvSpPr/>
            <p:nvPr/>
          </p:nvSpPr>
          <p:spPr>
            <a:xfrm>
              <a:off x="4797050" y="1462713"/>
              <a:ext cx="48100" cy="17875"/>
            </a:xfrm>
            <a:custGeom>
              <a:avLst/>
              <a:gdLst/>
              <a:ahLst/>
              <a:cxnLst/>
              <a:rect l="l" t="t" r="r" b="b"/>
              <a:pathLst>
                <a:path w="1924" h="715" extrusionOk="0">
                  <a:moveTo>
                    <a:pt x="1148" y="1"/>
                  </a:moveTo>
                  <a:cubicBezTo>
                    <a:pt x="683" y="1"/>
                    <a:pt x="0" y="714"/>
                    <a:pt x="745" y="714"/>
                  </a:cubicBezTo>
                  <a:cubicBezTo>
                    <a:pt x="1241" y="714"/>
                    <a:pt x="192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14"/>
            <p:cNvSpPr/>
            <p:nvPr/>
          </p:nvSpPr>
          <p:spPr>
            <a:xfrm>
              <a:off x="4666750" y="1428588"/>
              <a:ext cx="45800" cy="11675"/>
            </a:xfrm>
            <a:custGeom>
              <a:avLst/>
              <a:gdLst/>
              <a:ahLst/>
              <a:cxnLst/>
              <a:rect l="l" t="t" r="r" b="b"/>
              <a:pathLst>
                <a:path w="1832" h="467" extrusionOk="0">
                  <a:moveTo>
                    <a:pt x="1273" y="1"/>
                  </a:moveTo>
                  <a:cubicBezTo>
                    <a:pt x="1056"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14"/>
            <p:cNvSpPr/>
            <p:nvPr/>
          </p:nvSpPr>
          <p:spPr>
            <a:xfrm>
              <a:off x="4605500" y="1475138"/>
              <a:ext cx="40350" cy="20175"/>
            </a:xfrm>
            <a:custGeom>
              <a:avLst/>
              <a:gdLst/>
              <a:ahLst/>
              <a:cxnLst/>
              <a:rect l="l" t="t" r="r" b="b"/>
              <a:pathLst>
                <a:path w="1614" h="807" extrusionOk="0">
                  <a:moveTo>
                    <a:pt x="869" y="0"/>
                  </a:moveTo>
                  <a:cubicBezTo>
                    <a:pt x="218" y="0"/>
                    <a:pt x="0" y="807"/>
                    <a:pt x="745" y="807"/>
                  </a:cubicBezTo>
                  <a:cubicBezTo>
                    <a:pt x="1396" y="807"/>
                    <a:pt x="1613"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14"/>
            <p:cNvSpPr/>
            <p:nvPr/>
          </p:nvSpPr>
          <p:spPr>
            <a:xfrm>
              <a:off x="4523300" y="1526313"/>
              <a:ext cx="49650" cy="12425"/>
            </a:xfrm>
            <a:custGeom>
              <a:avLst/>
              <a:gdLst/>
              <a:ahLst/>
              <a:cxnLst/>
              <a:rect l="l" t="t" r="r" b="b"/>
              <a:pathLst>
                <a:path w="1986" h="497" extrusionOk="0">
                  <a:moveTo>
                    <a:pt x="1241" y="0"/>
                  </a:moveTo>
                  <a:cubicBezTo>
                    <a:pt x="900" y="0"/>
                    <a:pt x="0" y="497"/>
                    <a:pt x="745" y="497"/>
                  </a:cubicBezTo>
                  <a:cubicBezTo>
                    <a:pt x="1086" y="497"/>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14"/>
            <p:cNvSpPr/>
            <p:nvPr/>
          </p:nvSpPr>
          <p:spPr>
            <a:xfrm>
              <a:off x="4420150" y="1491413"/>
              <a:ext cx="40350" cy="20950"/>
            </a:xfrm>
            <a:custGeom>
              <a:avLst/>
              <a:gdLst/>
              <a:ahLst/>
              <a:cxnLst/>
              <a:rect l="l" t="t" r="r" b="b"/>
              <a:pathLst>
                <a:path w="1614" h="838" extrusionOk="0">
                  <a:moveTo>
                    <a:pt x="869" y="0"/>
                  </a:moveTo>
                  <a:cubicBezTo>
                    <a:pt x="218" y="0"/>
                    <a:pt x="1" y="838"/>
                    <a:pt x="776" y="838"/>
                  </a:cubicBezTo>
                  <a:cubicBezTo>
                    <a:pt x="1397" y="838"/>
                    <a:pt x="161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14"/>
            <p:cNvSpPr/>
            <p:nvPr/>
          </p:nvSpPr>
          <p:spPr>
            <a:xfrm>
              <a:off x="4325550" y="1385163"/>
              <a:ext cx="48100" cy="17875"/>
            </a:xfrm>
            <a:custGeom>
              <a:avLst/>
              <a:gdLst/>
              <a:ahLst/>
              <a:cxnLst/>
              <a:rect l="l" t="t" r="r" b="b"/>
              <a:pathLst>
                <a:path w="1924" h="715" extrusionOk="0">
                  <a:moveTo>
                    <a:pt x="1179" y="1"/>
                  </a:moveTo>
                  <a:cubicBezTo>
                    <a:pt x="683" y="1"/>
                    <a:pt x="0" y="714"/>
                    <a:pt x="745" y="714"/>
                  </a:cubicBezTo>
                  <a:cubicBezTo>
                    <a:pt x="1210" y="714"/>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14"/>
            <p:cNvSpPr/>
            <p:nvPr/>
          </p:nvSpPr>
          <p:spPr>
            <a:xfrm>
              <a:off x="4386800" y="1437913"/>
              <a:ext cx="40350" cy="20950"/>
            </a:xfrm>
            <a:custGeom>
              <a:avLst/>
              <a:gdLst/>
              <a:ahLst/>
              <a:cxnLst/>
              <a:rect l="l" t="t" r="r" b="b"/>
              <a:pathLst>
                <a:path w="1614" h="838" extrusionOk="0">
                  <a:moveTo>
                    <a:pt x="838" y="0"/>
                  </a:moveTo>
                  <a:cubicBezTo>
                    <a:pt x="187" y="0"/>
                    <a:pt x="1" y="838"/>
                    <a:pt x="745" y="838"/>
                  </a:cubicBezTo>
                  <a:cubicBezTo>
                    <a:pt x="1397" y="838"/>
                    <a:pt x="1614" y="0"/>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14"/>
            <p:cNvSpPr/>
            <p:nvPr/>
          </p:nvSpPr>
          <p:spPr>
            <a:xfrm>
              <a:off x="4489950" y="1434813"/>
              <a:ext cx="48875" cy="19400"/>
            </a:xfrm>
            <a:custGeom>
              <a:avLst/>
              <a:gdLst/>
              <a:ahLst/>
              <a:cxnLst/>
              <a:rect l="l" t="t" r="r" b="b"/>
              <a:pathLst>
                <a:path w="1955" h="776" extrusionOk="0">
                  <a:moveTo>
                    <a:pt x="1179" y="0"/>
                  </a:moveTo>
                  <a:cubicBezTo>
                    <a:pt x="652" y="0"/>
                    <a:pt x="0" y="776"/>
                    <a:pt x="776" y="776"/>
                  </a:cubicBezTo>
                  <a:cubicBezTo>
                    <a:pt x="1272" y="776"/>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14"/>
            <p:cNvSpPr/>
            <p:nvPr/>
          </p:nvSpPr>
          <p:spPr>
            <a:xfrm>
              <a:off x="4412400" y="1385938"/>
              <a:ext cx="48875" cy="16325"/>
            </a:xfrm>
            <a:custGeom>
              <a:avLst/>
              <a:gdLst/>
              <a:ahLst/>
              <a:cxnLst/>
              <a:rect l="l" t="t" r="r" b="b"/>
              <a:pathLst>
                <a:path w="1955" h="653" extrusionOk="0">
                  <a:moveTo>
                    <a:pt x="1210" y="1"/>
                  </a:moveTo>
                  <a:cubicBezTo>
                    <a:pt x="776" y="1"/>
                    <a:pt x="1" y="652"/>
                    <a:pt x="776" y="652"/>
                  </a:cubicBezTo>
                  <a:cubicBezTo>
                    <a:pt x="1210"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14"/>
            <p:cNvSpPr/>
            <p:nvPr/>
          </p:nvSpPr>
          <p:spPr>
            <a:xfrm>
              <a:off x="4390700" y="1351063"/>
              <a:ext cx="45775" cy="11650"/>
            </a:xfrm>
            <a:custGeom>
              <a:avLst/>
              <a:gdLst/>
              <a:ahLst/>
              <a:cxnLst/>
              <a:rect l="l" t="t" r="r" b="b"/>
              <a:pathLst>
                <a:path w="1831" h="466" extrusionOk="0">
                  <a:moveTo>
                    <a:pt x="1272" y="0"/>
                  </a:moveTo>
                  <a:cubicBezTo>
                    <a:pt x="1024" y="0"/>
                    <a:pt x="0" y="465"/>
                    <a:pt x="558" y="465"/>
                  </a:cubicBezTo>
                  <a:cubicBezTo>
                    <a:pt x="807" y="465"/>
                    <a:pt x="183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14"/>
            <p:cNvSpPr/>
            <p:nvPr/>
          </p:nvSpPr>
          <p:spPr>
            <a:xfrm>
              <a:off x="4480650" y="1385163"/>
              <a:ext cx="47325" cy="17875"/>
            </a:xfrm>
            <a:custGeom>
              <a:avLst/>
              <a:gdLst/>
              <a:ahLst/>
              <a:cxnLst/>
              <a:rect l="l" t="t" r="r" b="b"/>
              <a:pathLst>
                <a:path w="1893" h="715" extrusionOk="0">
                  <a:moveTo>
                    <a:pt x="1148" y="1"/>
                  </a:moveTo>
                  <a:cubicBezTo>
                    <a:pt x="683" y="1"/>
                    <a:pt x="0" y="714"/>
                    <a:pt x="745" y="714"/>
                  </a:cubicBezTo>
                  <a:cubicBezTo>
                    <a:pt x="1210" y="714"/>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4"/>
            <p:cNvSpPr/>
            <p:nvPr/>
          </p:nvSpPr>
          <p:spPr>
            <a:xfrm>
              <a:off x="4614800" y="1540263"/>
              <a:ext cx="48100" cy="17100"/>
            </a:xfrm>
            <a:custGeom>
              <a:avLst/>
              <a:gdLst/>
              <a:ahLst/>
              <a:cxnLst/>
              <a:rect l="l" t="t" r="r" b="b"/>
              <a:pathLst>
                <a:path w="1924" h="684" extrusionOk="0">
                  <a:moveTo>
                    <a:pt x="1179" y="1"/>
                  </a:moveTo>
                  <a:cubicBezTo>
                    <a:pt x="745" y="1"/>
                    <a:pt x="1" y="683"/>
                    <a:pt x="745" y="683"/>
                  </a:cubicBezTo>
                  <a:cubicBezTo>
                    <a:pt x="1210" y="683"/>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14"/>
            <p:cNvSpPr/>
            <p:nvPr/>
          </p:nvSpPr>
          <p:spPr>
            <a:xfrm>
              <a:off x="4665200" y="1595338"/>
              <a:ext cx="48900" cy="14750"/>
            </a:xfrm>
            <a:custGeom>
              <a:avLst/>
              <a:gdLst/>
              <a:ahLst/>
              <a:cxnLst/>
              <a:rect l="l" t="t" r="r" b="b"/>
              <a:pathLst>
                <a:path w="1956" h="590" extrusionOk="0">
                  <a:moveTo>
                    <a:pt x="1211" y="0"/>
                  </a:moveTo>
                  <a:cubicBezTo>
                    <a:pt x="807" y="0"/>
                    <a:pt x="1" y="589"/>
                    <a:pt x="745" y="589"/>
                  </a:cubicBezTo>
                  <a:cubicBezTo>
                    <a:pt x="1149" y="589"/>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14"/>
            <p:cNvSpPr/>
            <p:nvPr/>
          </p:nvSpPr>
          <p:spPr>
            <a:xfrm>
              <a:off x="4699325" y="1483663"/>
              <a:ext cx="48100" cy="16300"/>
            </a:xfrm>
            <a:custGeom>
              <a:avLst/>
              <a:gdLst/>
              <a:ahLst/>
              <a:cxnLst/>
              <a:rect l="l" t="t" r="r" b="b"/>
              <a:pathLst>
                <a:path w="1924" h="652" extrusionOk="0">
                  <a:moveTo>
                    <a:pt x="1179" y="0"/>
                  </a:moveTo>
                  <a:cubicBezTo>
                    <a:pt x="745" y="0"/>
                    <a:pt x="1" y="652"/>
                    <a:pt x="745" y="652"/>
                  </a:cubicBezTo>
                  <a:cubicBezTo>
                    <a:pt x="1179" y="652"/>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14"/>
            <p:cNvSpPr/>
            <p:nvPr/>
          </p:nvSpPr>
          <p:spPr>
            <a:xfrm>
              <a:off x="4773775" y="1538713"/>
              <a:ext cx="40350" cy="20200"/>
            </a:xfrm>
            <a:custGeom>
              <a:avLst/>
              <a:gdLst/>
              <a:ahLst/>
              <a:cxnLst/>
              <a:rect l="l" t="t" r="r" b="b"/>
              <a:pathLst>
                <a:path w="1614" h="808" extrusionOk="0">
                  <a:moveTo>
                    <a:pt x="869" y="1"/>
                  </a:moveTo>
                  <a:cubicBezTo>
                    <a:pt x="218" y="1"/>
                    <a:pt x="1" y="807"/>
                    <a:pt x="745" y="807"/>
                  </a:cubicBezTo>
                  <a:cubicBezTo>
                    <a:pt x="1396" y="807"/>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14"/>
            <p:cNvSpPr/>
            <p:nvPr/>
          </p:nvSpPr>
          <p:spPr>
            <a:xfrm>
              <a:off x="4708625" y="153173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14"/>
            <p:cNvSpPr/>
            <p:nvPr/>
          </p:nvSpPr>
          <p:spPr>
            <a:xfrm>
              <a:off x="4847450" y="1533288"/>
              <a:ext cx="48100" cy="17850"/>
            </a:xfrm>
            <a:custGeom>
              <a:avLst/>
              <a:gdLst/>
              <a:ahLst/>
              <a:cxnLst/>
              <a:rect l="l" t="t" r="r" b="b"/>
              <a:pathLst>
                <a:path w="1924" h="714" extrusionOk="0">
                  <a:moveTo>
                    <a:pt x="1148" y="1"/>
                  </a:moveTo>
                  <a:cubicBezTo>
                    <a:pt x="683" y="1"/>
                    <a:pt x="0" y="714"/>
                    <a:pt x="745" y="714"/>
                  </a:cubicBezTo>
                  <a:cubicBezTo>
                    <a:pt x="1241" y="714"/>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14"/>
            <p:cNvSpPr/>
            <p:nvPr/>
          </p:nvSpPr>
          <p:spPr>
            <a:xfrm>
              <a:off x="4893975" y="1486763"/>
              <a:ext cx="48875" cy="17075"/>
            </a:xfrm>
            <a:custGeom>
              <a:avLst/>
              <a:gdLst/>
              <a:ahLst/>
              <a:cxnLst/>
              <a:rect l="l" t="t" r="r" b="b"/>
              <a:pathLst>
                <a:path w="1955" h="683" extrusionOk="0">
                  <a:moveTo>
                    <a:pt x="1210" y="0"/>
                  </a:moveTo>
                  <a:cubicBezTo>
                    <a:pt x="745" y="0"/>
                    <a:pt x="1" y="683"/>
                    <a:pt x="776" y="683"/>
                  </a:cubicBezTo>
                  <a:cubicBezTo>
                    <a:pt x="1210" y="683"/>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14"/>
            <p:cNvSpPr/>
            <p:nvPr/>
          </p:nvSpPr>
          <p:spPr>
            <a:xfrm>
              <a:off x="4935075" y="1539488"/>
              <a:ext cx="41125" cy="19425"/>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14"/>
            <p:cNvSpPr/>
            <p:nvPr/>
          </p:nvSpPr>
          <p:spPr>
            <a:xfrm>
              <a:off x="5052175" y="1534063"/>
              <a:ext cx="48875" cy="16300"/>
            </a:xfrm>
            <a:custGeom>
              <a:avLst/>
              <a:gdLst/>
              <a:ahLst/>
              <a:cxnLst/>
              <a:rect l="l" t="t" r="r" b="b"/>
              <a:pathLst>
                <a:path w="1955" h="652" extrusionOk="0">
                  <a:moveTo>
                    <a:pt x="1210" y="1"/>
                  </a:moveTo>
                  <a:cubicBezTo>
                    <a:pt x="776" y="1"/>
                    <a:pt x="1" y="652"/>
                    <a:pt x="776" y="652"/>
                  </a:cubicBezTo>
                  <a:cubicBezTo>
                    <a:pt x="1179"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14"/>
            <p:cNvSpPr/>
            <p:nvPr/>
          </p:nvSpPr>
          <p:spPr>
            <a:xfrm>
              <a:off x="4990125" y="1492963"/>
              <a:ext cx="45800" cy="11650"/>
            </a:xfrm>
            <a:custGeom>
              <a:avLst/>
              <a:gdLst/>
              <a:ahLst/>
              <a:cxnLst/>
              <a:rect l="l" t="t" r="r" b="b"/>
              <a:pathLst>
                <a:path w="1832" h="466" extrusionOk="0">
                  <a:moveTo>
                    <a:pt x="1273" y="1"/>
                  </a:moveTo>
                  <a:cubicBezTo>
                    <a:pt x="1025"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14"/>
            <p:cNvSpPr/>
            <p:nvPr/>
          </p:nvSpPr>
          <p:spPr>
            <a:xfrm>
              <a:off x="5147550" y="1501488"/>
              <a:ext cx="40350" cy="20975"/>
            </a:xfrm>
            <a:custGeom>
              <a:avLst/>
              <a:gdLst/>
              <a:ahLst/>
              <a:cxnLst/>
              <a:rect l="l" t="t" r="r" b="b"/>
              <a:pathLst>
                <a:path w="1614" h="839" extrusionOk="0">
                  <a:moveTo>
                    <a:pt x="869" y="1"/>
                  </a:moveTo>
                  <a:cubicBezTo>
                    <a:pt x="218" y="1"/>
                    <a:pt x="1" y="838"/>
                    <a:pt x="745" y="838"/>
                  </a:cubicBezTo>
                  <a:cubicBezTo>
                    <a:pt x="1397"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14"/>
            <p:cNvSpPr/>
            <p:nvPr/>
          </p:nvSpPr>
          <p:spPr>
            <a:xfrm>
              <a:off x="5080100" y="1468138"/>
              <a:ext cx="40350" cy="20200"/>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14"/>
            <p:cNvSpPr/>
            <p:nvPr/>
          </p:nvSpPr>
          <p:spPr>
            <a:xfrm>
              <a:off x="5047525" y="1438688"/>
              <a:ext cx="45000" cy="11650"/>
            </a:xfrm>
            <a:custGeom>
              <a:avLst/>
              <a:gdLst/>
              <a:ahLst/>
              <a:cxnLst/>
              <a:rect l="l" t="t" r="r" b="b"/>
              <a:pathLst>
                <a:path w="1800" h="466" extrusionOk="0">
                  <a:moveTo>
                    <a:pt x="1272" y="0"/>
                  </a:moveTo>
                  <a:cubicBezTo>
                    <a:pt x="1024" y="0"/>
                    <a:pt x="0" y="465"/>
                    <a:pt x="528" y="465"/>
                  </a:cubicBezTo>
                  <a:cubicBezTo>
                    <a:pt x="776" y="465"/>
                    <a:pt x="180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14"/>
            <p:cNvSpPr/>
            <p:nvPr/>
          </p:nvSpPr>
          <p:spPr>
            <a:xfrm>
              <a:off x="5082425" y="1343288"/>
              <a:ext cx="48875" cy="14000"/>
            </a:xfrm>
            <a:custGeom>
              <a:avLst/>
              <a:gdLst/>
              <a:ahLst/>
              <a:cxnLst/>
              <a:rect l="l" t="t" r="r" b="b"/>
              <a:pathLst>
                <a:path w="1955" h="560" extrusionOk="0">
                  <a:moveTo>
                    <a:pt x="1210" y="1"/>
                  </a:moveTo>
                  <a:cubicBezTo>
                    <a:pt x="838"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14"/>
            <p:cNvSpPr/>
            <p:nvPr/>
          </p:nvSpPr>
          <p:spPr>
            <a:xfrm>
              <a:off x="5102575" y="1403788"/>
              <a:ext cx="49650" cy="13975"/>
            </a:xfrm>
            <a:custGeom>
              <a:avLst/>
              <a:gdLst/>
              <a:ahLst/>
              <a:cxnLst/>
              <a:rect l="l" t="t" r="r" b="b"/>
              <a:pathLst>
                <a:path w="1986" h="559" extrusionOk="0">
                  <a:moveTo>
                    <a:pt x="1211" y="0"/>
                  </a:moveTo>
                  <a:cubicBezTo>
                    <a:pt x="838" y="0"/>
                    <a:pt x="1" y="559"/>
                    <a:pt x="776" y="559"/>
                  </a:cubicBezTo>
                  <a:cubicBezTo>
                    <a:pt x="1148" y="559"/>
                    <a:pt x="1986"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14"/>
            <p:cNvSpPr/>
            <p:nvPr/>
          </p:nvSpPr>
          <p:spPr>
            <a:xfrm>
              <a:off x="5170825" y="1422388"/>
              <a:ext cx="47325" cy="17100"/>
            </a:xfrm>
            <a:custGeom>
              <a:avLst/>
              <a:gdLst/>
              <a:ahLst/>
              <a:cxnLst/>
              <a:rect l="l" t="t" r="r" b="b"/>
              <a:pathLst>
                <a:path w="1893" h="684" extrusionOk="0">
                  <a:moveTo>
                    <a:pt x="1179" y="1"/>
                  </a:moveTo>
                  <a:cubicBezTo>
                    <a:pt x="714" y="1"/>
                    <a:pt x="0" y="683"/>
                    <a:pt x="745" y="683"/>
                  </a:cubicBezTo>
                  <a:cubicBezTo>
                    <a:pt x="1210" y="683"/>
                    <a:pt x="189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14"/>
            <p:cNvSpPr/>
            <p:nvPr/>
          </p:nvSpPr>
          <p:spPr>
            <a:xfrm>
              <a:off x="5211150" y="1368113"/>
              <a:ext cx="47325" cy="17850"/>
            </a:xfrm>
            <a:custGeom>
              <a:avLst/>
              <a:gdLst/>
              <a:ahLst/>
              <a:cxnLst/>
              <a:rect l="l" t="t" r="r" b="b"/>
              <a:pathLst>
                <a:path w="1893" h="714" extrusionOk="0">
                  <a:moveTo>
                    <a:pt x="1148" y="0"/>
                  </a:moveTo>
                  <a:cubicBezTo>
                    <a:pt x="683" y="0"/>
                    <a:pt x="0" y="714"/>
                    <a:pt x="745" y="714"/>
                  </a:cubicBezTo>
                  <a:cubicBezTo>
                    <a:pt x="1210" y="714"/>
                    <a:pt x="1893"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14"/>
            <p:cNvSpPr/>
            <p:nvPr/>
          </p:nvSpPr>
          <p:spPr>
            <a:xfrm>
              <a:off x="5144450" y="1343288"/>
              <a:ext cx="40350" cy="20975"/>
            </a:xfrm>
            <a:custGeom>
              <a:avLst/>
              <a:gdLst/>
              <a:ahLst/>
              <a:cxnLst/>
              <a:rect l="l" t="t" r="r" b="b"/>
              <a:pathLst>
                <a:path w="1614" h="839" extrusionOk="0">
                  <a:moveTo>
                    <a:pt x="838" y="1"/>
                  </a:moveTo>
                  <a:cubicBezTo>
                    <a:pt x="187" y="1"/>
                    <a:pt x="1" y="838"/>
                    <a:pt x="745" y="838"/>
                  </a:cubicBezTo>
                  <a:cubicBezTo>
                    <a:pt x="1397" y="838"/>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14"/>
            <p:cNvSpPr/>
            <p:nvPr/>
          </p:nvSpPr>
          <p:spPr>
            <a:xfrm>
              <a:off x="5170050" y="1309163"/>
              <a:ext cx="48875" cy="14775"/>
            </a:xfrm>
            <a:custGeom>
              <a:avLst/>
              <a:gdLst/>
              <a:ahLst/>
              <a:cxnLst/>
              <a:rect l="l" t="t" r="r" b="b"/>
              <a:pathLst>
                <a:path w="1955" h="591" extrusionOk="0">
                  <a:moveTo>
                    <a:pt x="1210" y="1"/>
                  </a:moveTo>
                  <a:cubicBezTo>
                    <a:pt x="807" y="1"/>
                    <a:pt x="0"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14"/>
            <p:cNvSpPr/>
            <p:nvPr/>
          </p:nvSpPr>
          <p:spPr>
            <a:xfrm>
              <a:off x="4761375" y="1715538"/>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14"/>
            <p:cNvSpPr/>
            <p:nvPr/>
          </p:nvSpPr>
          <p:spPr>
            <a:xfrm>
              <a:off x="4726475" y="1661238"/>
              <a:ext cx="47325" cy="17875"/>
            </a:xfrm>
            <a:custGeom>
              <a:avLst/>
              <a:gdLst/>
              <a:ahLst/>
              <a:cxnLst/>
              <a:rect l="l" t="t" r="r" b="b"/>
              <a:pathLst>
                <a:path w="1893" h="715" extrusionOk="0">
                  <a:moveTo>
                    <a:pt x="1148" y="1"/>
                  </a:moveTo>
                  <a:cubicBezTo>
                    <a:pt x="683" y="1"/>
                    <a:pt x="0"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14"/>
            <p:cNvSpPr/>
            <p:nvPr/>
          </p:nvSpPr>
          <p:spPr>
            <a:xfrm>
              <a:off x="4748950" y="1626338"/>
              <a:ext cx="49675" cy="14000"/>
            </a:xfrm>
            <a:custGeom>
              <a:avLst/>
              <a:gdLst/>
              <a:ahLst/>
              <a:cxnLst/>
              <a:rect l="l" t="t" r="r" b="b"/>
              <a:pathLst>
                <a:path w="1987" h="560" extrusionOk="0">
                  <a:moveTo>
                    <a:pt x="1211" y="1"/>
                  </a:moveTo>
                  <a:cubicBezTo>
                    <a:pt x="869" y="1"/>
                    <a:pt x="1" y="559"/>
                    <a:pt x="776" y="559"/>
                  </a:cubicBezTo>
                  <a:cubicBezTo>
                    <a:pt x="1118"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14"/>
            <p:cNvSpPr/>
            <p:nvPr/>
          </p:nvSpPr>
          <p:spPr>
            <a:xfrm>
              <a:off x="4823400" y="1627113"/>
              <a:ext cx="48900" cy="12450"/>
            </a:xfrm>
            <a:custGeom>
              <a:avLst/>
              <a:gdLst/>
              <a:ahLst/>
              <a:cxnLst/>
              <a:rect l="l" t="t" r="r" b="b"/>
              <a:pathLst>
                <a:path w="1956" h="498" extrusionOk="0">
                  <a:moveTo>
                    <a:pt x="1211" y="1"/>
                  </a:moveTo>
                  <a:cubicBezTo>
                    <a:pt x="869" y="1"/>
                    <a:pt x="1" y="497"/>
                    <a:pt x="745" y="497"/>
                  </a:cubicBezTo>
                  <a:cubicBezTo>
                    <a:pt x="1055" y="497"/>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14"/>
            <p:cNvSpPr/>
            <p:nvPr/>
          </p:nvSpPr>
          <p:spPr>
            <a:xfrm>
              <a:off x="4826500" y="1686063"/>
              <a:ext cx="48900" cy="15525"/>
            </a:xfrm>
            <a:custGeom>
              <a:avLst/>
              <a:gdLst/>
              <a:ahLst/>
              <a:cxnLst/>
              <a:rect l="l" t="t" r="r" b="b"/>
              <a:pathLst>
                <a:path w="1956" h="621" extrusionOk="0">
                  <a:moveTo>
                    <a:pt x="1211" y="0"/>
                  </a:moveTo>
                  <a:cubicBezTo>
                    <a:pt x="807" y="0"/>
                    <a:pt x="1" y="621"/>
                    <a:pt x="776" y="621"/>
                  </a:cubicBezTo>
                  <a:cubicBezTo>
                    <a:pt x="1180" y="621"/>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14"/>
            <p:cNvSpPr/>
            <p:nvPr/>
          </p:nvSpPr>
          <p:spPr>
            <a:xfrm>
              <a:off x="4853650" y="1797738"/>
              <a:ext cx="48875" cy="14750"/>
            </a:xfrm>
            <a:custGeom>
              <a:avLst/>
              <a:gdLst/>
              <a:ahLst/>
              <a:cxnLst/>
              <a:rect l="l" t="t" r="r" b="b"/>
              <a:pathLst>
                <a:path w="1955" h="590" extrusionOk="0">
                  <a:moveTo>
                    <a:pt x="1210" y="0"/>
                  </a:moveTo>
                  <a:cubicBezTo>
                    <a:pt x="807" y="0"/>
                    <a:pt x="1" y="589"/>
                    <a:pt x="745" y="589"/>
                  </a:cubicBezTo>
                  <a:cubicBezTo>
                    <a:pt x="1148" y="589"/>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14"/>
            <p:cNvSpPr/>
            <p:nvPr/>
          </p:nvSpPr>
          <p:spPr>
            <a:xfrm>
              <a:off x="4736550" y="1811688"/>
              <a:ext cx="48100" cy="19400"/>
            </a:xfrm>
            <a:custGeom>
              <a:avLst/>
              <a:gdLst/>
              <a:ahLst/>
              <a:cxnLst/>
              <a:rect l="l" t="t" r="r" b="b"/>
              <a:pathLst>
                <a:path w="1924" h="776" extrusionOk="0">
                  <a:moveTo>
                    <a:pt x="1148" y="0"/>
                  </a:moveTo>
                  <a:cubicBezTo>
                    <a:pt x="652" y="0"/>
                    <a:pt x="1" y="776"/>
                    <a:pt x="745" y="776"/>
                  </a:cubicBezTo>
                  <a:cubicBezTo>
                    <a:pt x="1241" y="776"/>
                    <a:pt x="1924"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14"/>
            <p:cNvSpPr/>
            <p:nvPr/>
          </p:nvSpPr>
          <p:spPr>
            <a:xfrm>
              <a:off x="4709400" y="1769813"/>
              <a:ext cx="48125" cy="16300"/>
            </a:xfrm>
            <a:custGeom>
              <a:avLst/>
              <a:gdLst/>
              <a:ahLst/>
              <a:cxnLst/>
              <a:rect l="l" t="t" r="r" b="b"/>
              <a:pathLst>
                <a:path w="1925" h="652" extrusionOk="0">
                  <a:moveTo>
                    <a:pt x="1180" y="0"/>
                  </a:moveTo>
                  <a:cubicBezTo>
                    <a:pt x="745" y="0"/>
                    <a:pt x="1" y="652"/>
                    <a:pt x="745" y="652"/>
                  </a:cubicBezTo>
                  <a:cubicBezTo>
                    <a:pt x="1180" y="652"/>
                    <a:pt x="1924" y="0"/>
                    <a:pt x="1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14"/>
            <p:cNvSpPr/>
            <p:nvPr/>
          </p:nvSpPr>
          <p:spPr>
            <a:xfrm>
              <a:off x="4789275" y="177368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14"/>
            <p:cNvSpPr/>
            <p:nvPr/>
          </p:nvSpPr>
          <p:spPr>
            <a:xfrm>
              <a:off x="4614800" y="1852788"/>
              <a:ext cx="48100" cy="18625"/>
            </a:xfrm>
            <a:custGeom>
              <a:avLst/>
              <a:gdLst/>
              <a:ahLst/>
              <a:cxnLst/>
              <a:rect l="l" t="t" r="r" b="b"/>
              <a:pathLst>
                <a:path w="1924" h="745" extrusionOk="0">
                  <a:moveTo>
                    <a:pt x="1179" y="0"/>
                  </a:moveTo>
                  <a:cubicBezTo>
                    <a:pt x="683" y="0"/>
                    <a:pt x="1" y="745"/>
                    <a:pt x="776" y="745"/>
                  </a:cubicBezTo>
                  <a:cubicBezTo>
                    <a:pt x="1241" y="745"/>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14"/>
            <p:cNvSpPr/>
            <p:nvPr/>
          </p:nvSpPr>
          <p:spPr>
            <a:xfrm>
              <a:off x="4577575" y="1790738"/>
              <a:ext cx="48875" cy="15550"/>
            </a:xfrm>
            <a:custGeom>
              <a:avLst/>
              <a:gdLst/>
              <a:ahLst/>
              <a:cxnLst/>
              <a:rect l="l" t="t" r="r" b="b"/>
              <a:pathLst>
                <a:path w="1955" h="622" extrusionOk="0">
                  <a:moveTo>
                    <a:pt x="1210" y="1"/>
                  </a:moveTo>
                  <a:cubicBezTo>
                    <a:pt x="807" y="1"/>
                    <a:pt x="1" y="621"/>
                    <a:pt x="745" y="621"/>
                  </a:cubicBezTo>
                  <a:cubicBezTo>
                    <a:pt x="1148"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14"/>
            <p:cNvSpPr/>
            <p:nvPr/>
          </p:nvSpPr>
          <p:spPr>
            <a:xfrm>
              <a:off x="4478325" y="1836513"/>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14"/>
            <p:cNvSpPr/>
            <p:nvPr/>
          </p:nvSpPr>
          <p:spPr>
            <a:xfrm>
              <a:off x="4523300" y="1889238"/>
              <a:ext cx="49650" cy="13200"/>
            </a:xfrm>
            <a:custGeom>
              <a:avLst/>
              <a:gdLst/>
              <a:ahLst/>
              <a:cxnLst/>
              <a:rect l="l" t="t" r="r" b="b"/>
              <a:pathLst>
                <a:path w="1986" h="528" extrusionOk="0">
                  <a:moveTo>
                    <a:pt x="1241" y="0"/>
                  </a:moveTo>
                  <a:cubicBezTo>
                    <a:pt x="869" y="0"/>
                    <a:pt x="0" y="528"/>
                    <a:pt x="776" y="528"/>
                  </a:cubicBezTo>
                  <a:cubicBezTo>
                    <a:pt x="1117" y="528"/>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14"/>
            <p:cNvSpPr/>
            <p:nvPr/>
          </p:nvSpPr>
          <p:spPr>
            <a:xfrm>
              <a:off x="4406200" y="1883038"/>
              <a:ext cx="41125" cy="19400"/>
            </a:xfrm>
            <a:custGeom>
              <a:avLst/>
              <a:gdLst/>
              <a:ahLst/>
              <a:cxnLst/>
              <a:rect l="l" t="t" r="r" b="b"/>
              <a:pathLst>
                <a:path w="1645" h="776" extrusionOk="0">
                  <a:moveTo>
                    <a:pt x="869" y="0"/>
                  </a:moveTo>
                  <a:cubicBezTo>
                    <a:pt x="249" y="0"/>
                    <a:pt x="0" y="776"/>
                    <a:pt x="776"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14"/>
            <p:cNvSpPr/>
            <p:nvPr/>
          </p:nvSpPr>
          <p:spPr>
            <a:xfrm>
              <a:off x="4296850" y="1914038"/>
              <a:ext cx="45000" cy="10900"/>
            </a:xfrm>
            <a:custGeom>
              <a:avLst/>
              <a:gdLst/>
              <a:ahLst/>
              <a:cxnLst/>
              <a:rect l="l" t="t" r="r" b="b"/>
              <a:pathLst>
                <a:path w="1800" h="436" extrusionOk="0">
                  <a:moveTo>
                    <a:pt x="1272" y="1"/>
                  </a:moveTo>
                  <a:cubicBezTo>
                    <a:pt x="1024" y="1"/>
                    <a:pt x="1" y="435"/>
                    <a:pt x="528" y="435"/>
                  </a:cubicBezTo>
                  <a:cubicBezTo>
                    <a:pt x="745" y="435"/>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14"/>
            <p:cNvSpPr/>
            <p:nvPr/>
          </p:nvSpPr>
          <p:spPr>
            <a:xfrm>
              <a:off x="4226275" y="1896988"/>
              <a:ext cx="45025" cy="10875"/>
            </a:xfrm>
            <a:custGeom>
              <a:avLst/>
              <a:gdLst/>
              <a:ahLst/>
              <a:cxnLst/>
              <a:rect l="l" t="t" r="r" b="b"/>
              <a:pathLst>
                <a:path w="1801" h="435" extrusionOk="0">
                  <a:moveTo>
                    <a:pt x="1242" y="1"/>
                  </a:moveTo>
                  <a:cubicBezTo>
                    <a:pt x="1025" y="1"/>
                    <a:pt x="1" y="435"/>
                    <a:pt x="528" y="435"/>
                  </a:cubicBezTo>
                  <a:cubicBezTo>
                    <a:pt x="745" y="435"/>
                    <a:pt x="1800" y="1"/>
                    <a:pt x="1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14"/>
            <p:cNvSpPr/>
            <p:nvPr/>
          </p:nvSpPr>
          <p:spPr>
            <a:xfrm>
              <a:off x="4203800" y="184116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14"/>
            <p:cNvSpPr/>
            <p:nvPr/>
          </p:nvSpPr>
          <p:spPr>
            <a:xfrm>
              <a:off x="4278250" y="1868288"/>
              <a:ext cx="41125" cy="20975"/>
            </a:xfrm>
            <a:custGeom>
              <a:avLst/>
              <a:gdLst/>
              <a:ahLst/>
              <a:cxnLst/>
              <a:rect l="l" t="t" r="r" b="b"/>
              <a:pathLst>
                <a:path w="1645" h="839" extrusionOk="0">
                  <a:moveTo>
                    <a:pt x="869" y="1"/>
                  </a:moveTo>
                  <a:cubicBezTo>
                    <a:pt x="217" y="1"/>
                    <a:pt x="0" y="838"/>
                    <a:pt x="776" y="838"/>
                  </a:cubicBezTo>
                  <a:cubicBezTo>
                    <a:pt x="1427" y="838"/>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14"/>
            <p:cNvSpPr/>
            <p:nvPr/>
          </p:nvSpPr>
          <p:spPr>
            <a:xfrm>
              <a:off x="4347250" y="1849688"/>
              <a:ext cx="45025" cy="11650"/>
            </a:xfrm>
            <a:custGeom>
              <a:avLst/>
              <a:gdLst/>
              <a:ahLst/>
              <a:cxnLst/>
              <a:rect l="l" t="t" r="r" b="b"/>
              <a:pathLst>
                <a:path w="1801" h="466" extrusionOk="0">
                  <a:moveTo>
                    <a:pt x="1273" y="0"/>
                  </a:moveTo>
                  <a:cubicBezTo>
                    <a:pt x="1025" y="0"/>
                    <a:pt x="1" y="466"/>
                    <a:pt x="528" y="466"/>
                  </a:cubicBezTo>
                  <a:cubicBezTo>
                    <a:pt x="776" y="466"/>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14"/>
            <p:cNvSpPr/>
            <p:nvPr/>
          </p:nvSpPr>
          <p:spPr>
            <a:xfrm>
              <a:off x="4279025" y="1821763"/>
              <a:ext cx="40350" cy="20975"/>
            </a:xfrm>
            <a:custGeom>
              <a:avLst/>
              <a:gdLst/>
              <a:ahLst/>
              <a:cxnLst/>
              <a:rect l="l" t="t" r="r" b="b"/>
              <a:pathLst>
                <a:path w="1614" h="839" extrusionOk="0">
                  <a:moveTo>
                    <a:pt x="838" y="1"/>
                  </a:moveTo>
                  <a:cubicBezTo>
                    <a:pt x="186" y="1"/>
                    <a:pt x="0" y="838"/>
                    <a:pt x="745" y="838"/>
                  </a:cubicBezTo>
                  <a:cubicBezTo>
                    <a:pt x="1396" y="838"/>
                    <a:pt x="1613"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14"/>
            <p:cNvSpPr/>
            <p:nvPr/>
          </p:nvSpPr>
          <p:spPr>
            <a:xfrm>
              <a:off x="4267375" y="1777563"/>
              <a:ext cx="49675" cy="13975"/>
            </a:xfrm>
            <a:custGeom>
              <a:avLst/>
              <a:gdLst/>
              <a:ahLst/>
              <a:cxnLst/>
              <a:rect l="l" t="t" r="r" b="b"/>
              <a:pathLst>
                <a:path w="1987" h="559" extrusionOk="0">
                  <a:moveTo>
                    <a:pt x="1211" y="1"/>
                  </a:moveTo>
                  <a:cubicBezTo>
                    <a:pt x="869" y="1"/>
                    <a:pt x="1" y="559"/>
                    <a:pt x="776" y="559"/>
                  </a:cubicBezTo>
                  <a:cubicBezTo>
                    <a:pt x="1149"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14"/>
            <p:cNvSpPr/>
            <p:nvPr/>
          </p:nvSpPr>
          <p:spPr>
            <a:xfrm>
              <a:off x="4380600" y="1779113"/>
              <a:ext cx="45775" cy="11650"/>
            </a:xfrm>
            <a:custGeom>
              <a:avLst/>
              <a:gdLst/>
              <a:ahLst/>
              <a:cxnLst/>
              <a:rect l="l" t="t" r="r" b="b"/>
              <a:pathLst>
                <a:path w="1831" h="466" extrusionOk="0">
                  <a:moveTo>
                    <a:pt x="1273" y="1"/>
                  </a:moveTo>
                  <a:cubicBezTo>
                    <a:pt x="1024"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14"/>
            <p:cNvSpPr/>
            <p:nvPr/>
          </p:nvSpPr>
          <p:spPr>
            <a:xfrm>
              <a:off x="4466675" y="1789188"/>
              <a:ext cx="48900" cy="17100"/>
            </a:xfrm>
            <a:custGeom>
              <a:avLst/>
              <a:gdLst/>
              <a:ahLst/>
              <a:cxnLst/>
              <a:rect l="l" t="t" r="r" b="b"/>
              <a:pathLst>
                <a:path w="1956" h="684" extrusionOk="0">
                  <a:moveTo>
                    <a:pt x="1180" y="1"/>
                  </a:moveTo>
                  <a:cubicBezTo>
                    <a:pt x="745" y="1"/>
                    <a:pt x="1" y="683"/>
                    <a:pt x="745" y="683"/>
                  </a:cubicBezTo>
                  <a:cubicBezTo>
                    <a:pt x="1211" y="683"/>
                    <a:pt x="1955"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14"/>
            <p:cNvSpPr/>
            <p:nvPr/>
          </p:nvSpPr>
          <p:spPr>
            <a:xfrm>
              <a:off x="4412400" y="1831063"/>
              <a:ext cx="48875" cy="14775"/>
            </a:xfrm>
            <a:custGeom>
              <a:avLst/>
              <a:gdLst/>
              <a:ahLst/>
              <a:cxnLst/>
              <a:rect l="l" t="t" r="r" b="b"/>
              <a:pathLst>
                <a:path w="1955" h="591" extrusionOk="0">
                  <a:moveTo>
                    <a:pt x="1210" y="1"/>
                  </a:moveTo>
                  <a:cubicBezTo>
                    <a:pt x="807" y="1"/>
                    <a:pt x="1"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14"/>
            <p:cNvSpPr/>
            <p:nvPr/>
          </p:nvSpPr>
          <p:spPr>
            <a:xfrm>
              <a:off x="4500025" y="1963688"/>
              <a:ext cx="48875" cy="12425"/>
            </a:xfrm>
            <a:custGeom>
              <a:avLst/>
              <a:gdLst/>
              <a:ahLst/>
              <a:cxnLst/>
              <a:rect l="l" t="t" r="r" b="b"/>
              <a:pathLst>
                <a:path w="1955" h="497" extrusionOk="0">
                  <a:moveTo>
                    <a:pt x="1211" y="0"/>
                  </a:moveTo>
                  <a:cubicBezTo>
                    <a:pt x="900" y="0"/>
                    <a:pt x="1" y="496"/>
                    <a:pt x="745" y="496"/>
                  </a:cubicBezTo>
                  <a:cubicBezTo>
                    <a:pt x="1086" y="496"/>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14"/>
            <p:cNvSpPr/>
            <p:nvPr/>
          </p:nvSpPr>
          <p:spPr>
            <a:xfrm>
              <a:off x="4376725" y="1952813"/>
              <a:ext cx="40350" cy="20975"/>
            </a:xfrm>
            <a:custGeom>
              <a:avLst/>
              <a:gdLst/>
              <a:ahLst/>
              <a:cxnLst/>
              <a:rect l="l" t="t" r="r" b="b"/>
              <a:pathLst>
                <a:path w="1614" h="839" extrusionOk="0">
                  <a:moveTo>
                    <a:pt x="869" y="1"/>
                  </a:moveTo>
                  <a:cubicBezTo>
                    <a:pt x="218" y="1"/>
                    <a:pt x="1" y="838"/>
                    <a:pt x="776" y="838"/>
                  </a:cubicBezTo>
                  <a:cubicBezTo>
                    <a:pt x="1428"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14"/>
            <p:cNvSpPr/>
            <p:nvPr/>
          </p:nvSpPr>
          <p:spPr>
            <a:xfrm>
              <a:off x="4432575" y="1948163"/>
              <a:ext cx="48875" cy="16325"/>
            </a:xfrm>
            <a:custGeom>
              <a:avLst/>
              <a:gdLst/>
              <a:ahLst/>
              <a:cxnLst/>
              <a:rect l="l" t="t" r="r" b="b"/>
              <a:pathLst>
                <a:path w="1955" h="653" extrusionOk="0">
                  <a:moveTo>
                    <a:pt x="1210" y="1"/>
                  </a:moveTo>
                  <a:cubicBezTo>
                    <a:pt x="776" y="1"/>
                    <a:pt x="0" y="652"/>
                    <a:pt x="776" y="652"/>
                  </a:cubicBezTo>
                  <a:cubicBezTo>
                    <a:pt x="1210" y="652"/>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14"/>
            <p:cNvSpPr/>
            <p:nvPr/>
          </p:nvSpPr>
          <p:spPr>
            <a:xfrm>
              <a:off x="4634975" y="1941188"/>
              <a:ext cx="48875" cy="17100"/>
            </a:xfrm>
            <a:custGeom>
              <a:avLst/>
              <a:gdLst/>
              <a:ahLst/>
              <a:cxnLst/>
              <a:rect l="l" t="t" r="r" b="b"/>
              <a:pathLst>
                <a:path w="1955" h="684" extrusionOk="0">
                  <a:moveTo>
                    <a:pt x="1179" y="1"/>
                  </a:moveTo>
                  <a:cubicBezTo>
                    <a:pt x="745" y="1"/>
                    <a:pt x="0" y="683"/>
                    <a:pt x="745" y="683"/>
                  </a:cubicBezTo>
                  <a:cubicBezTo>
                    <a:pt x="1210" y="683"/>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14"/>
            <p:cNvSpPr/>
            <p:nvPr/>
          </p:nvSpPr>
          <p:spPr>
            <a:xfrm>
              <a:off x="4548100" y="1961363"/>
              <a:ext cx="47350" cy="17075"/>
            </a:xfrm>
            <a:custGeom>
              <a:avLst/>
              <a:gdLst/>
              <a:ahLst/>
              <a:cxnLst/>
              <a:rect l="l" t="t" r="r" b="b"/>
              <a:pathLst>
                <a:path w="1894"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14"/>
            <p:cNvSpPr/>
            <p:nvPr/>
          </p:nvSpPr>
          <p:spPr>
            <a:xfrm>
              <a:off x="4712525" y="1913263"/>
              <a:ext cx="48875" cy="12450"/>
            </a:xfrm>
            <a:custGeom>
              <a:avLst/>
              <a:gdLst/>
              <a:ahLst/>
              <a:cxnLst/>
              <a:rect l="l" t="t" r="r" b="b"/>
              <a:pathLst>
                <a:path w="1955" h="498" extrusionOk="0">
                  <a:moveTo>
                    <a:pt x="1210" y="1"/>
                  </a:moveTo>
                  <a:cubicBezTo>
                    <a:pt x="838" y="1"/>
                    <a:pt x="0" y="497"/>
                    <a:pt x="745" y="497"/>
                  </a:cubicBezTo>
                  <a:cubicBezTo>
                    <a:pt x="1086" y="497"/>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14"/>
            <p:cNvSpPr/>
            <p:nvPr/>
          </p:nvSpPr>
          <p:spPr>
            <a:xfrm>
              <a:off x="4689250" y="1983838"/>
              <a:ext cx="41125" cy="19425"/>
            </a:xfrm>
            <a:custGeom>
              <a:avLst/>
              <a:gdLst/>
              <a:ahLst/>
              <a:cxnLst/>
              <a:rect l="l" t="t" r="r" b="b"/>
              <a:pathLst>
                <a:path w="1645" h="777" extrusionOk="0">
                  <a:moveTo>
                    <a:pt x="869" y="1"/>
                  </a:moveTo>
                  <a:cubicBezTo>
                    <a:pt x="249" y="1"/>
                    <a:pt x="0" y="776"/>
                    <a:pt x="776" y="776"/>
                  </a:cubicBezTo>
                  <a:cubicBezTo>
                    <a:pt x="1396" y="776"/>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14"/>
            <p:cNvSpPr/>
            <p:nvPr/>
          </p:nvSpPr>
          <p:spPr>
            <a:xfrm>
              <a:off x="4755950" y="2000138"/>
              <a:ext cx="48875" cy="13200"/>
            </a:xfrm>
            <a:custGeom>
              <a:avLst/>
              <a:gdLst/>
              <a:ahLst/>
              <a:cxnLst/>
              <a:rect l="l" t="t" r="r" b="b"/>
              <a:pathLst>
                <a:path w="1955" h="528" extrusionOk="0">
                  <a:moveTo>
                    <a:pt x="1210" y="0"/>
                  </a:moveTo>
                  <a:cubicBezTo>
                    <a:pt x="869" y="0"/>
                    <a:pt x="0" y="527"/>
                    <a:pt x="745" y="527"/>
                  </a:cubicBezTo>
                  <a:cubicBezTo>
                    <a:pt x="1086" y="527"/>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14"/>
            <p:cNvSpPr/>
            <p:nvPr/>
          </p:nvSpPr>
          <p:spPr>
            <a:xfrm>
              <a:off x="4662875" y="2037338"/>
              <a:ext cx="40350" cy="20975"/>
            </a:xfrm>
            <a:custGeom>
              <a:avLst/>
              <a:gdLst/>
              <a:ahLst/>
              <a:cxnLst/>
              <a:rect l="l" t="t" r="r" b="b"/>
              <a:pathLst>
                <a:path w="1614" h="839" extrusionOk="0">
                  <a:moveTo>
                    <a:pt x="838" y="1"/>
                  </a:moveTo>
                  <a:cubicBezTo>
                    <a:pt x="187" y="1"/>
                    <a:pt x="1" y="839"/>
                    <a:pt x="745" y="839"/>
                  </a:cubicBezTo>
                  <a:cubicBezTo>
                    <a:pt x="1397" y="83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14"/>
            <p:cNvSpPr/>
            <p:nvPr/>
          </p:nvSpPr>
          <p:spPr>
            <a:xfrm>
              <a:off x="4692350" y="2080013"/>
              <a:ext cx="48100" cy="16300"/>
            </a:xfrm>
            <a:custGeom>
              <a:avLst/>
              <a:gdLst/>
              <a:ahLst/>
              <a:cxnLst/>
              <a:rect l="l" t="t" r="r" b="b"/>
              <a:pathLst>
                <a:path w="1924" h="652" extrusionOk="0">
                  <a:moveTo>
                    <a:pt x="1179" y="0"/>
                  </a:moveTo>
                  <a:cubicBezTo>
                    <a:pt x="745" y="0"/>
                    <a:pt x="1" y="651"/>
                    <a:pt x="745" y="651"/>
                  </a:cubicBezTo>
                  <a:cubicBezTo>
                    <a:pt x="1179" y="651"/>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14"/>
            <p:cNvSpPr/>
            <p:nvPr/>
          </p:nvSpPr>
          <p:spPr>
            <a:xfrm>
              <a:off x="4783850" y="2111013"/>
              <a:ext cx="41125" cy="20975"/>
            </a:xfrm>
            <a:custGeom>
              <a:avLst/>
              <a:gdLst/>
              <a:ahLst/>
              <a:cxnLst/>
              <a:rect l="l" t="t" r="r" b="b"/>
              <a:pathLst>
                <a:path w="1645" h="839" extrusionOk="0">
                  <a:moveTo>
                    <a:pt x="869" y="1"/>
                  </a:moveTo>
                  <a:cubicBezTo>
                    <a:pt x="218" y="1"/>
                    <a:pt x="1" y="838"/>
                    <a:pt x="776" y="838"/>
                  </a:cubicBezTo>
                  <a:cubicBezTo>
                    <a:pt x="1397"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14"/>
            <p:cNvSpPr/>
            <p:nvPr/>
          </p:nvSpPr>
          <p:spPr>
            <a:xfrm>
              <a:off x="4719500" y="2147463"/>
              <a:ext cx="48100" cy="15550"/>
            </a:xfrm>
            <a:custGeom>
              <a:avLst/>
              <a:gdLst/>
              <a:ahLst/>
              <a:cxnLst/>
              <a:rect l="l" t="t" r="r" b="b"/>
              <a:pathLst>
                <a:path w="1924" h="622" extrusionOk="0">
                  <a:moveTo>
                    <a:pt x="1179" y="1"/>
                  </a:moveTo>
                  <a:cubicBezTo>
                    <a:pt x="745" y="1"/>
                    <a:pt x="0" y="621"/>
                    <a:pt x="745" y="621"/>
                  </a:cubicBezTo>
                  <a:cubicBezTo>
                    <a:pt x="1179" y="621"/>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14"/>
            <p:cNvSpPr/>
            <p:nvPr/>
          </p:nvSpPr>
          <p:spPr>
            <a:xfrm>
              <a:off x="4766025" y="2066813"/>
              <a:ext cx="48875" cy="15550"/>
            </a:xfrm>
            <a:custGeom>
              <a:avLst/>
              <a:gdLst/>
              <a:ahLst/>
              <a:cxnLst/>
              <a:rect l="l" t="t" r="r" b="b"/>
              <a:pathLst>
                <a:path w="1955" h="622" extrusionOk="0">
                  <a:moveTo>
                    <a:pt x="1210" y="1"/>
                  </a:moveTo>
                  <a:cubicBezTo>
                    <a:pt x="776" y="1"/>
                    <a:pt x="0" y="621"/>
                    <a:pt x="745" y="621"/>
                  </a:cubicBezTo>
                  <a:cubicBezTo>
                    <a:pt x="1179"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14"/>
            <p:cNvSpPr/>
            <p:nvPr/>
          </p:nvSpPr>
          <p:spPr>
            <a:xfrm>
              <a:off x="4774550" y="1948938"/>
              <a:ext cx="40350" cy="21750"/>
            </a:xfrm>
            <a:custGeom>
              <a:avLst/>
              <a:gdLst/>
              <a:ahLst/>
              <a:cxnLst/>
              <a:rect l="l" t="t" r="r" b="b"/>
              <a:pathLst>
                <a:path w="1614" h="870" extrusionOk="0">
                  <a:moveTo>
                    <a:pt x="838" y="1"/>
                  </a:moveTo>
                  <a:cubicBezTo>
                    <a:pt x="187" y="1"/>
                    <a:pt x="1" y="869"/>
                    <a:pt x="745" y="869"/>
                  </a:cubicBezTo>
                  <a:cubicBezTo>
                    <a:pt x="1396" y="86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14"/>
            <p:cNvSpPr/>
            <p:nvPr/>
          </p:nvSpPr>
          <p:spPr>
            <a:xfrm>
              <a:off x="4806350" y="1862088"/>
              <a:ext cx="48875" cy="13200"/>
            </a:xfrm>
            <a:custGeom>
              <a:avLst/>
              <a:gdLst/>
              <a:ahLst/>
              <a:cxnLst/>
              <a:rect l="l" t="t" r="r" b="b"/>
              <a:pathLst>
                <a:path w="1955" h="528" extrusionOk="0">
                  <a:moveTo>
                    <a:pt x="1210" y="1"/>
                  </a:moveTo>
                  <a:cubicBezTo>
                    <a:pt x="869" y="1"/>
                    <a:pt x="0" y="528"/>
                    <a:pt x="745" y="528"/>
                  </a:cubicBezTo>
                  <a:cubicBezTo>
                    <a:pt x="1117" y="528"/>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14"/>
            <p:cNvSpPr/>
            <p:nvPr/>
          </p:nvSpPr>
          <p:spPr>
            <a:xfrm>
              <a:off x="4918025" y="1922588"/>
              <a:ext cx="48875" cy="13975"/>
            </a:xfrm>
            <a:custGeom>
              <a:avLst/>
              <a:gdLst/>
              <a:ahLst/>
              <a:cxnLst/>
              <a:rect l="l" t="t" r="r" b="b"/>
              <a:pathLst>
                <a:path w="1955" h="559" extrusionOk="0">
                  <a:moveTo>
                    <a:pt x="1210" y="0"/>
                  </a:moveTo>
                  <a:cubicBezTo>
                    <a:pt x="838" y="0"/>
                    <a:pt x="0" y="558"/>
                    <a:pt x="745" y="558"/>
                  </a:cubicBezTo>
                  <a:cubicBezTo>
                    <a:pt x="1086" y="558"/>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14"/>
            <p:cNvSpPr/>
            <p:nvPr/>
          </p:nvSpPr>
          <p:spPr>
            <a:xfrm>
              <a:off x="4854425" y="1950488"/>
              <a:ext cx="47325" cy="17875"/>
            </a:xfrm>
            <a:custGeom>
              <a:avLst/>
              <a:gdLst/>
              <a:ahLst/>
              <a:cxnLst/>
              <a:rect l="l" t="t" r="r" b="b"/>
              <a:pathLst>
                <a:path w="1893" h="715" extrusionOk="0">
                  <a:moveTo>
                    <a:pt x="1148" y="1"/>
                  </a:moveTo>
                  <a:cubicBezTo>
                    <a:pt x="683" y="1"/>
                    <a:pt x="1"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14"/>
            <p:cNvSpPr/>
            <p:nvPr/>
          </p:nvSpPr>
          <p:spPr>
            <a:xfrm>
              <a:off x="4842025" y="1910938"/>
              <a:ext cx="45000" cy="10125"/>
            </a:xfrm>
            <a:custGeom>
              <a:avLst/>
              <a:gdLst/>
              <a:ahLst/>
              <a:cxnLst/>
              <a:rect l="l" t="t" r="r" b="b"/>
              <a:pathLst>
                <a:path w="1800" h="405" extrusionOk="0">
                  <a:moveTo>
                    <a:pt x="1272" y="1"/>
                  </a:moveTo>
                  <a:cubicBezTo>
                    <a:pt x="1055" y="1"/>
                    <a:pt x="0" y="404"/>
                    <a:pt x="528" y="404"/>
                  </a:cubicBezTo>
                  <a:cubicBezTo>
                    <a:pt x="745" y="404"/>
                    <a:pt x="1799"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14"/>
            <p:cNvSpPr/>
            <p:nvPr/>
          </p:nvSpPr>
          <p:spPr>
            <a:xfrm>
              <a:off x="4921125" y="1854338"/>
              <a:ext cx="48875" cy="15525"/>
            </a:xfrm>
            <a:custGeom>
              <a:avLst/>
              <a:gdLst/>
              <a:ahLst/>
              <a:cxnLst/>
              <a:rect l="l" t="t" r="r" b="b"/>
              <a:pathLst>
                <a:path w="1955" h="621" extrusionOk="0">
                  <a:moveTo>
                    <a:pt x="1210" y="0"/>
                  </a:moveTo>
                  <a:cubicBezTo>
                    <a:pt x="776" y="0"/>
                    <a:pt x="0" y="621"/>
                    <a:pt x="745"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14"/>
            <p:cNvSpPr/>
            <p:nvPr/>
          </p:nvSpPr>
          <p:spPr>
            <a:xfrm>
              <a:off x="5008750" y="1891563"/>
              <a:ext cx="48875" cy="15525"/>
            </a:xfrm>
            <a:custGeom>
              <a:avLst/>
              <a:gdLst/>
              <a:ahLst/>
              <a:cxnLst/>
              <a:rect l="l" t="t" r="r" b="b"/>
              <a:pathLst>
                <a:path w="1955" h="621" extrusionOk="0">
                  <a:moveTo>
                    <a:pt x="1179" y="0"/>
                  </a:moveTo>
                  <a:cubicBezTo>
                    <a:pt x="776" y="0"/>
                    <a:pt x="0" y="621"/>
                    <a:pt x="745" y="621"/>
                  </a:cubicBezTo>
                  <a:cubicBezTo>
                    <a:pt x="1179" y="621"/>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14"/>
            <p:cNvSpPr/>
            <p:nvPr/>
          </p:nvSpPr>
          <p:spPr>
            <a:xfrm>
              <a:off x="4968425" y="196911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14"/>
            <p:cNvSpPr/>
            <p:nvPr/>
          </p:nvSpPr>
          <p:spPr>
            <a:xfrm>
              <a:off x="5039000" y="1976863"/>
              <a:ext cx="48875" cy="13975"/>
            </a:xfrm>
            <a:custGeom>
              <a:avLst/>
              <a:gdLst/>
              <a:ahLst/>
              <a:cxnLst/>
              <a:rect l="l" t="t" r="r" b="b"/>
              <a:pathLst>
                <a:path w="1955" h="559" extrusionOk="0">
                  <a:moveTo>
                    <a:pt x="1210" y="0"/>
                  </a:moveTo>
                  <a:cubicBezTo>
                    <a:pt x="869" y="0"/>
                    <a:pt x="0" y="559"/>
                    <a:pt x="745" y="559"/>
                  </a:cubicBezTo>
                  <a:cubicBezTo>
                    <a:pt x="1086" y="559"/>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14"/>
            <p:cNvSpPr/>
            <p:nvPr/>
          </p:nvSpPr>
          <p:spPr>
            <a:xfrm>
              <a:off x="5130500" y="1949713"/>
              <a:ext cx="41125" cy="20200"/>
            </a:xfrm>
            <a:custGeom>
              <a:avLst/>
              <a:gdLst/>
              <a:ahLst/>
              <a:cxnLst/>
              <a:rect l="l" t="t" r="r" b="b"/>
              <a:pathLst>
                <a:path w="1645" h="808" extrusionOk="0">
                  <a:moveTo>
                    <a:pt x="869" y="1"/>
                  </a:moveTo>
                  <a:cubicBezTo>
                    <a:pt x="218" y="1"/>
                    <a:pt x="0" y="807"/>
                    <a:pt x="776" y="807"/>
                  </a:cubicBezTo>
                  <a:cubicBezTo>
                    <a:pt x="1396" y="807"/>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14"/>
            <p:cNvSpPr/>
            <p:nvPr/>
          </p:nvSpPr>
          <p:spPr>
            <a:xfrm>
              <a:off x="5066125" y="1914038"/>
              <a:ext cx="48125" cy="17100"/>
            </a:xfrm>
            <a:custGeom>
              <a:avLst/>
              <a:gdLst/>
              <a:ahLst/>
              <a:cxnLst/>
              <a:rect l="l" t="t" r="r" b="b"/>
              <a:pathLst>
                <a:path w="1925" h="684" extrusionOk="0">
                  <a:moveTo>
                    <a:pt x="1180" y="1"/>
                  </a:moveTo>
                  <a:cubicBezTo>
                    <a:pt x="714" y="1"/>
                    <a:pt x="1" y="683"/>
                    <a:pt x="745" y="683"/>
                  </a:cubicBezTo>
                  <a:cubicBezTo>
                    <a:pt x="1211" y="683"/>
                    <a:pt x="1924"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14"/>
            <p:cNvSpPr/>
            <p:nvPr/>
          </p:nvSpPr>
          <p:spPr>
            <a:xfrm>
              <a:off x="5116550" y="1860538"/>
              <a:ext cx="48875" cy="16325"/>
            </a:xfrm>
            <a:custGeom>
              <a:avLst/>
              <a:gdLst/>
              <a:ahLst/>
              <a:cxnLst/>
              <a:rect l="l" t="t" r="r" b="b"/>
              <a:pathLst>
                <a:path w="1955" h="653" extrusionOk="0">
                  <a:moveTo>
                    <a:pt x="1179" y="1"/>
                  </a:moveTo>
                  <a:cubicBezTo>
                    <a:pt x="745" y="1"/>
                    <a:pt x="0" y="652"/>
                    <a:pt x="745" y="652"/>
                  </a:cubicBezTo>
                  <a:cubicBezTo>
                    <a:pt x="1179" y="652"/>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14"/>
            <p:cNvSpPr/>
            <p:nvPr/>
          </p:nvSpPr>
          <p:spPr>
            <a:xfrm>
              <a:off x="5188650" y="1829513"/>
              <a:ext cx="45800" cy="11675"/>
            </a:xfrm>
            <a:custGeom>
              <a:avLst/>
              <a:gdLst/>
              <a:ahLst/>
              <a:cxnLst/>
              <a:rect l="l" t="t" r="r" b="b"/>
              <a:pathLst>
                <a:path w="1832" h="467" extrusionOk="0">
                  <a:moveTo>
                    <a:pt x="1273" y="1"/>
                  </a:moveTo>
                  <a:cubicBezTo>
                    <a:pt x="1025" y="1"/>
                    <a:pt x="1" y="466"/>
                    <a:pt x="559" y="466"/>
                  </a:cubicBezTo>
                  <a:cubicBezTo>
                    <a:pt x="807"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14"/>
            <p:cNvSpPr/>
            <p:nvPr/>
          </p:nvSpPr>
          <p:spPr>
            <a:xfrm>
              <a:off x="5237525" y="1794613"/>
              <a:ext cx="48875" cy="14000"/>
            </a:xfrm>
            <a:custGeom>
              <a:avLst/>
              <a:gdLst/>
              <a:ahLst/>
              <a:cxnLst/>
              <a:rect l="l" t="t" r="r" b="b"/>
              <a:pathLst>
                <a:path w="1955" h="560" extrusionOk="0">
                  <a:moveTo>
                    <a:pt x="1210" y="1"/>
                  </a:moveTo>
                  <a:cubicBezTo>
                    <a:pt x="807"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14"/>
            <p:cNvSpPr/>
            <p:nvPr/>
          </p:nvSpPr>
          <p:spPr>
            <a:xfrm>
              <a:off x="5303425" y="1806263"/>
              <a:ext cx="45000" cy="10875"/>
            </a:xfrm>
            <a:custGeom>
              <a:avLst/>
              <a:gdLst/>
              <a:ahLst/>
              <a:cxnLst/>
              <a:rect l="l" t="t" r="r" b="b"/>
              <a:pathLst>
                <a:path w="1800" h="435" extrusionOk="0">
                  <a:moveTo>
                    <a:pt x="1273" y="0"/>
                  </a:moveTo>
                  <a:cubicBezTo>
                    <a:pt x="1024" y="0"/>
                    <a:pt x="1" y="435"/>
                    <a:pt x="528" y="435"/>
                  </a:cubicBezTo>
                  <a:cubicBezTo>
                    <a:pt x="776" y="435"/>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14"/>
            <p:cNvSpPr/>
            <p:nvPr/>
          </p:nvSpPr>
          <p:spPr>
            <a:xfrm>
              <a:off x="5346075" y="1843488"/>
              <a:ext cx="47325" cy="17075"/>
            </a:xfrm>
            <a:custGeom>
              <a:avLst/>
              <a:gdLst/>
              <a:ahLst/>
              <a:cxnLst/>
              <a:rect l="l" t="t" r="r" b="b"/>
              <a:pathLst>
                <a:path w="1893"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14"/>
            <p:cNvSpPr/>
            <p:nvPr/>
          </p:nvSpPr>
          <p:spPr>
            <a:xfrm>
              <a:off x="5274750" y="1901638"/>
              <a:ext cx="48875" cy="15550"/>
            </a:xfrm>
            <a:custGeom>
              <a:avLst/>
              <a:gdLst/>
              <a:ahLst/>
              <a:cxnLst/>
              <a:rect l="l" t="t" r="r" b="b"/>
              <a:pathLst>
                <a:path w="1955" h="622" extrusionOk="0">
                  <a:moveTo>
                    <a:pt x="1210" y="1"/>
                  </a:moveTo>
                  <a:cubicBezTo>
                    <a:pt x="807" y="1"/>
                    <a:pt x="0" y="621"/>
                    <a:pt x="745" y="621"/>
                  </a:cubicBezTo>
                  <a:cubicBezTo>
                    <a:pt x="1148" y="621"/>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14"/>
            <p:cNvSpPr/>
            <p:nvPr/>
          </p:nvSpPr>
          <p:spPr>
            <a:xfrm>
              <a:off x="5208050" y="1960588"/>
              <a:ext cx="41125" cy="19400"/>
            </a:xfrm>
            <a:custGeom>
              <a:avLst/>
              <a:gdLst/>
              <a:ahLst/>
              <a:cxnLst/>
              <a:rect l="l" t="t" r="r" b="b"/>
              <a:pathLst>
                <a:path w="1645" h="776" extrusionOk="0">
                  <a:moveTo>
                    <a:pt x="869" y="0"/>
                  </a:moveTo>
                  <a:cubicBezTo>
                    <a:pt x="249" y="0"/>
                    <a:pt x="0" y="776"/>
                    <a:pt x="745"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14"/>
            <p:cNvSpPr/>
            <p:nvPr/>
          </p:nvSpPr>
          <p:spPr>
            <a:xfrm>
              <a:off x="5159975" y="1891563"/>
              <a:ext cx="48875" cy="15525"/>
            </a:xfrm>
            <a:custGeom>
              <a:avLst/>
              <a:gdLst/>
              <a:ahLst/>
              <a:cxnLst/>
              <a:rect l="l" t="t" r="r" b="b"/>
              <a:pathLst>
                <a:path w="1955" h="621" extrusionOk="0">
                  <a:moveTo>
                    <a:pt x="1210" y="0"/>
                  </a:moveTo>
                  <a:cubicBezTo>
                    <a:pt x="807" y="0"/>
                    <a:pt x="0" y="621"/>
                    <a:pt x="776"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14"/>
            <p:cNvSpPr/>
            <p:nvPr/>
          </p:nvSpPr>
          <p:spPr>
            <a:xfrm>
              <a:off x="5254575" y="1852013"/>
              <a:ext cx="48875" cy="13200"/>
            </a:xfrm>
            <a:custGeom>
              <a:avLst/>
              <a:gdLst/>
              <a:ahLst/>
              <a:cxnLst/>
              <a:rect l="l" t="t" r="r" b="b"/>
              <a:pathLst>
                <a:path w="1955" h="528" extrusionOk="0">
                  <a:moveTo>
                    <a:pt x="1210" y="0"/>
                  </a:moveTo>
                  <a:cubicBezTo>
                    <a:pt x="838" y="0"/>
                    <a:pt x="1" y="528"/>
                    <a:pt x="745" y="528"/>
                  </a:cubicBezTo>
                  <a:cubicBezTo>
                    <a:pt x="1086" y="528"/>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8" name="Google Shape;1768;p14"/>
          <p:cNvGrpSpPr/>
          <p:nvPr/>
        </p:nvGrpSpPr>
        <p:grpSpPr>
          <a:xfrm rot="-10163243">
            <a:off x="-354404" y="-133329"/>
            <a:ext cx="1386418" cy="2334096"/>
            <a:chOff x="3026750" y="1552825"/>
            <a:chExt cx="1108700" cy="1867600"/>
          </a:xfrm>
        </p:grpSpPr>
        <p:sp>
          <p:nvSpPr>
            <p:cNvPr id="1769" name="Google Shape;1769;p14"/>
            <p:cNvSpPr/>
            <p:nvPr/>
          </p:nvSpPr>
          <p:spPr>
            <a:xfrm>
              <a:off x="3517625" y="1552825"/>
              <a:ext cx="235775" cy="558625"/>
            </a:xfrm>
            <a:custGeom>
              <a:avLst/>
              <a:gdLst/>
              <a:ahLst/>
              <a:cxnLst/>
              <a:rect l="l" t="t" r="r" b="b"/>
              <a:pathLst>
                <a:path w="9431" h="22345" extrusionOk="0">
                  <a:moveTo>
                    <a:pt x="5310" y="1463"/>
                  </a:moveTo>
                  <a:cubicBezTo>
                    <a:pt x="5816" y="2596"/>
                    <a:pt x="6477" y="3510"/>
                    <a:pt x="7197" y="4604"/>
                  </a:cubicBezTo>
                  <a:cubicBezTo>
                    <a:pt x="8283" y="6279"/>
                    <a:pt x="8190" y="8233"/>
                    <a:pt x="8159" y="10156"/>
                  </a:cubicBezTo>
                  <a:cubicBezTo>
                    <a:pt x="8058" y="13394"/>
                    <a:pt x="7585" y="16612"/>
                    <a:pt x="6758" y="19742"/>
                  </a:cubicBezTo>
                  <a:lnTo>
                    <a:pt x="6758" y="19742"/>
                  </a:lnTo>
                  <a:cubicBezTo>
                    <a:pt x="4215" y="14312"/>
                    <a:pt x="1810" y="6507"/>
                    <a:pt x="5310" y="1463"/>
                  </a:cubicBezTo>
                  <a:close/>
                  <a:moveTo>
                    <a:pt x="5701" y="0"/>
                  </a:moveTo>
                  <a:cubicBezTo>
                    <a:pt x="5466" y="0"/>
                    <a:pt x="5197" y="121"/>
                    <a:pt x="5057" y="261"/>
                  </a:cubicBezTo>
                  <a:cubicBezTo>
                    <a:pt x="0" y="5883"/>
                    <a:pt x="3244" y="15384"/>
                    <a:pt x="6282" y="21407"/>
                  </a:cubicBezTo>
                  <a:lnTo>
                    <a:pt x="6282" y="21407"/>
                  </a:lnTo>
                  <a:cubicBezTo>
                    <a:pt x="6236" y="21555"/>
                    <a:pt x="6190" y="21703"/>
                    <a:pt x="6143" y="21850"/>
                  </a:cubicBezTo>
                  <a:cubicBezTo>
                    <a:pt x="6045" y="22174"/>
                    <a:pt x="6303" y="22320"/>
                    <a:pt x="6593" y="22320"/>
                  </a:cubicBezTo>
                  <a:cubicBezTo>
                    <a:pt x="6663" y="22320"/>
                    <a:pt x="6735" y="22312"/>
                    <a:pt x="6805" y="22295"/>
                  </a:cubicBezTo>
                  <a:lnTo>
                    <a:pt x="6805" y="22295"/>
                  </a:lnTo>
                  <a:cubicBezTo>
                    <a:pt x="6870" y="22329"/>
                    <a:pt x="6950" y="22344"/>
                    <a:pt x="7034" y="22344"/>
                  </a:cubicBezTo>
                  <a:cubicBezTo>
                    <a:pt x="7411" y="22344"/>
                    <a:pt x="7890" y="22035"/>
                    <a:pt x="7694" y="21664"/>
                  </a:cubicBezTo>
                  <a:lnTo>
                    <a:pt x="7694" y="21633"/>
                  </a:lnTo>
                  <a:cubicBezTo>
                    <a:pt x="7619" y="21491"/>
                    <a:pt x="7545" y="21347"/>
                    <a:pt x="7470" y="21200"/>
                  </a:cubicBezTo>
                  <a:lnTo>
                    <a:pt x="7470" y="21200"/>
                  </a:lnTo>
                  <a:cubicBezTo>
                    <a:pt x="8558" y="17592"/>
                    <a:pt x="9160" y="13854"/>
                    <a:pt x="9276" y="10063"/>
                  </a:cubicBezTo>
                  <a:cubicBezTo>
                    <a:pt x="9338" y="8512"/>
                    <a:pt x="9431" y="6744"/>
                    <a:pt x="8841" y="5255"/>
                  </a:cubicBezTo>
                  <a:cubicBezTo>
                    <a:pt x="8159" y="3456"/>
                    <a:pt x="6701" y="2153"/>
                    <a:pt x="6112" y="261"/>
                  </a:cubicBezTo>
                  <a:cubicBezTo>
                    <a:pt x="6044" y="72"/>
                    <a:pt x="5882" y="0"/>
                    <a:pt x="57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14"/>
            <p:cNvSpPr/>
            <p:nvPr/>
          </p:nvSpPr>
          <p:spPr>
            <a:xfrm>
              <a:off x="3666525" y="1821075"/>
              <a:ext cx="411675" cy="323500"/>
            </a:xfrm>
            <a:custGeom>
              <a:avLst/>
              <a:gdLst/>
              <a:ahLst/>
              <a:cxnLst/>
              <a:rect l="l" t="t" r="r" b="b"/>
              <a:pathLst>
                <a:path w="16467" h="12940" extrusionOk="0">
                  <a:moveTo>
                    <a:pt x="15040" y="1041"/>
                  </a:moveTo>
                  <a:lnTo>
                    <a:pt x="15040" y="1041"/>
                  </a:lnTo>
                  <a:cubicBezTo>
                    <a:pt x="12704" y="6579"/>
                    <a:pt x="7732" y="10769"/>
                    <a:pt x="1765" y="11814"/>
                  </a:cubicBezTo>
                  <a:lnTo>
                    <a:pt x="1765" y="11814"/>
                  </a:lnTo>
                  <a:cubicBezTo>
                    <a:pt x="1538" y="8000"/>
                    <a:pt x="5542" y="4523"/>
                    <a:pt x="8779" y="3210"/>
                  </a:cubicBezTo>
                  <a:cubicBezTo>
                    <a:pt x="10861" y="2333"/>
                    <a:pt x="13084" y="2063"/>
                    <a:pt x="15040" y="1041"/>
                  </a:cubicBezTo>
                  <a:close/>
                  <a:moveTo>
                    <a:pt x="16295" y="1"/>
                  </a:moveTo>
                  <a:cubicBezTo>
                    <a:pt x="16016" y="1"/>
                    <a:pt x="15444" y="197"/>
                    <a:pt x="15355" y="264"/>
                  </a:cubicBezTo>
                  <a:cubicBezTo>
                    <a:pt x="13618" y="1659"/>
                    <a:pt x="11447" y="1908"/>
                    <a:pt x="9399" y="2590"/>
                  </a:cubicBezTo>
                  <a:cubicBezTo>
                    <a:pt x="7972" y="3024"/>
                    <a:pt x="6670" y="3738"/>
                    <a:pt x="5491" y="4606"/>
                  </a:cubicBezTo>
                  <a:cubicBezTo>
                    <a:pt x="2854" y="6591"/>
                    <a:pt x="0" y="9259"/>
                    <a:pt x="745" y="12857"/>
                  </a:cubicBezTo>
                  <a:cubicBezTo>
                    <a:pt x="753" y="12915"/>
                    <a:pt x="839" y="12940"/>
                    <a:pt x="959" y="12940"/>
                  </a:cubicBezTo>
                  <a:cubicBezTo>
                    <a:pt x="1290" y="12940"/>
                    <a:pt x="1884" y="12752"/>
                    <a:pt x="1862" y="12547"/>
                  </a:cubicBezTo>
                  <a:cubicBezTo>
                    <a:pt x="1838" y="12432"/>
                    <a:pt x="1819" y="12317"/>
                    <a:pt x="1803" y="12202"/>
                  </a:cubicBezTo>
                  <a:lnTo>
                    <a:pt x="1803" y="12202"/>
                  </a:lnTo>
                  <a:cubicBezTo>
                    <a:pt x="8417" y="10962"/>
                    <a:pt x="14057" y="6474"/>
                    <a:pt x="16441" y="108"/>
                  </a:cubicBezTo>
                  <a:cubicBezTo>
                    <a:pt x="16467" y="30"/>
                    <a:pt x="16403" y="1"/>
                    <a:pt x="162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14"/>
            <p:cNvSpPr/>
            <p:nvPr/>
          </p:nvSpPr>
          <p:spPr>
            <a:xfrm>
              <a:off x="3382700" y="1934550"/>
              <a:ext cx="340975" cy="237375"/>
            </a:xfrm>
            <a:custGeom>
              <a:avLst/>
              <a:gdLst/>
              <a:ahLst/>
              <a:cxnLst/>
              <a:rect l="l" t="t" r="r" b="b"/>
              <a:pathLst>
                <a:path w="13639" h="9495" extrusionOk="0">
                  <a:moveTo>
                    <a:pt x="2456" y="642"/>
                  </a:moveTo>
                  <a:cubicBezTo>
                    <a:pt x="6549" y="642"/>
                    <a:pt x="10686" y="4748"/>
                    <a:pt x="12256" y="8297"/>
                  </a:cubicBezTo>
                  <a:lnTo>
                    <a:pt x="12256" y="8297"/>
                  </a:lnTo>
                  <a:cubicBezTo>
                    <a:pt x="11701" y="8764"/>
                    <a:pt x="11154" y="8960"/>
                    <a:pt x="10625" y="8960"/>
                  </a:cubicBezTo>
                  <a:cubicBezTo>
                    <a:pt x="8371" y="8960"/>
                    <a:pt x="6435" y="5395"/>
                    <a:pt x="5522" y="3914"/>
                  </a:cubicBezTo>
                  <a:cubicBezTo>
                    <a:pt x="4679" y="2525"/>
                    <a:pt x="3697" y="1334"/>
                    <a:pt x="2322" y="643"/>
                  </a:cubicBezTo>
                  <a:lnTo>
                    <a:pt x="2322" y="643"/>
                  </a:lnTo>
                  <a:cubicBezTo>
                    <a:pt x="2367" y="642"/>
                    <a:pt x="2411" y="642"/>
                    <a:pt x="2456" y="642"/>
                  </a:cubicBezTo>
                  <a:close/>
                  <a:moveTo>
                    <a:pt x="2712" y="1"/>
                  </a:moveTo>
                  <a:cubicBezTo>
                    <a:pt x="2068" y="1"/>
                    <a:pt x="1420" y="81"/>
                    <a:pt x="776" y="253"/>
                  </a:cubicBezTo>
                  <a:cubicBezTo>
                    <a:pt x="497" y="315"/>
                    <a:pt x="0" y="750"/>
                    <a:pt x="528" y="874"/>
                  </a:cubicBezTo>
                  <a:cubicBezTo>
                    <a:pt x="4405" y="1897"/>
                    <a:pt x="4715" y="6581"/>
                    <a:pt x="7755" y="8629"/>
                  </a:cubicBezTo>
                  <a:cubicBezTo>
                    <a:pt x="8573" y="9194"/>
                    <a:pt x="9526" y="9495"/>
                    <a:pt x="10468" y="9495"/>
                  </a:cubicBezTo>
                  <a:cubicBezTo>
                    <a:pt x="11247" y="9495"/>
                    <a:pt x="12019" y="9288"/>
                    <a:pt x="12700" y="8854"/>
                  </a:cubicBezTo>
                  <a:lnTo>
                    <a:pt x="12700" y="8854"/>
                  </a:lnTo>
                  <a:cubicBezTo>
                    <a:pt x="12737" y="8860"/>
                    <a:pt x="12776" y="8863"/>
                    <a:pt x="12816" y="8863"/>
                  </a:cubicBezTo>
                  <a:cubicBezTo>
                    <a:pt x="13184" y="8863"/>
                    <a:pt x="13639" y="8629"/>
                    <a:pt x="13556" y="8380"/>
                  </a:cubicBezTo>
                  <a:lnTo>
                    <a:pt x="13556" y="8380"/>
                  </a:lnTo>
                  <a:lnTo>
                    <a:pt x="13556" y="8411"/>
                  </a:lnTo>
                  <a:cubicBezTo>
                    <a:pt x="11892" y="4266"/>
                    <a:pt x="7399" y="1"/>
                    <a:pt x="27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14"/>
            <p:cNvSpPr/>
            <p:nvPr/>
          </p:nvSpPr>
          <p:spPr>
            <a:xfrm>
              <a:off x="3696300" y="2037575"/>
              <a:ext cx="439150" cy="352000"/>
            </a:xfrm>
            <a:custGeom>
              <a:avLst/>
              <a:gdLst/>
              <a:ahLst/>
              <a:cxnLst/>
              <a:rect l="l" t="t" r="r" b="b"/>
              <a:pathLst>
                <a:path w="17566" h="14080" extrusionOk="0">
                  <a:moveTo>
                    <a:pt x="16282" y="721"/>
                  </a:moveTo>
                  <a:cubicBezTo>
                    <a:pt x="15226" y="3804"/>
                    <a:pt x="14037" y="6880"/>
                    <a:pt x="11434" y="8974"/>
                  </a:cubicBezTo>
                  <a:cubicBezTo>
                    <a:pt x="8656" y="11208"/>
                    <a:pt x="5163" y="12543"/>
                    <a:pt x="1665" y="13125"/>
                  </a:cubicBezTo>
                  <a:lnTo>
                    <a:pt x="1665" y="13125"/>
                  </a:lnTo>
                  <a:cubicBezTo>
                    <a:pt x="2282" y="9956"/>
                    <a:pt x="4540" y="7608"/>
                    <a:pt x="6936" y="5562"/>
                  </a:cubicBezTo>
                  <a:cubicBezTo>
                    <a:pt x="9812" y="3093"/>
                    <a:pt x="12715" y="1658"/>
                    <a:pt x="16282" y="721"/>
                  </a:cubicBezTo>
                  <a:close/>
                  <a:moveTo>
                    <a:pt x="17223" y="1"/>
                  </a:moveTo>
                  <a:cubicBezTo>
                    <a:pt x="17082" y="1"/>
                    <a:pt x="16935" y="27"/>
                    <a:pt x="16894" y="41"/>
                  </a:cubicBezTo>
                  <a:cubicBezTo>
                    <a:pt x="12861" y="971"/>
                    <a:pt x="9666" y="2367"/>
                    <a:pt x="6502" y="5035"/>
                  </a:cubicBezTo>
                  <a:cubicBezTo>
                    <a:pt x="3847" y="7247"/>
                    <a:pt x="1192" y="9825"/>
                    <a:pt x="538" y="13327"/>
                  </a:cubicBezTo>
                  <a:lnTo>
                    <a:pt x="538" y="13327"/>
                  </a:lnTo>
                  <a:cubicBezTo>
                    <a:pt x="188" y="13483"/>
                    <a:pt x="0" y="13823"/>
                    <a:pt x="458" y="13823"/>
                  </a:cubicBezTo>
                  <a:cubicBezTo>
                    <a:pt x="459" y="13823"/>
                    <a:pt x="459" y="13823"/>
                    <a:pt x="460" y="13823"/>
                  </a:cubicBezTo>
                  <a:lnTo>
                    <a:pt x="460" y="13823"/>
                  </a:lnTo>
                  <a:cubicBezTo>
                    <a:pt x="458" y="13841"/>
                    <a:pt x="456" y="13858"/>
                    <a:pt x="453" y="13875"/>
                  </a:cubicBezTo>
                  <a:cubicBezTo>
                    <a:pt x="429" y="14020"/>
                    <a:pt x="582" y="14080"/>
                    <a:pt x="782" y="14080"/>
                  </a:cubicBezTo>
                  <a:cubicBezTo>
                    <a:pt x="1099" y="14080"/>
                    <a:pt x="1532" y="13929"/>
                    <a:pt x="1570" y="13720"/>
                  </a:cubicBezTo>
                  <a:cubicBezTo>
                    <a:pt x="1572" y="13706"/>
                    <a:pt x="1574" y="13692"/>
                    <a:pt x="1576" y="13677"/>
                  </a:cubicBezTo>
                  <a:lnTo>
                    <a:pt x="1576" y="13677"/>
                  </a:lnTo>
                  <a:cubicBezTo>
                    <a:pt x="5099" y="13110"/>
                    <a:pt x="8447" y="11771"/>
                    <a:pt x="11403" y="9781"/>
                  </a:cubicBezTo>
                  <a:cubicBezTo>
                    <a:pt x="14784" y="7454"/>
                    <a:pt x="16242" y="3980"/>
                    <a:pt x="17514" y="196"/>
                  </a:cubicBezTo>
                  <a:cubicBezTo>
                    <a:pt x="17566" y="41"/>
                    <a:pt x="17398" y="1"/>
                    <a:pt x="172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14"/>
            <p:cNvSpPr/>
            <p:nvPr/>
          </p:nvSpPr>
          <p:spPr>
            <a:xfrm>
              <a:off x="3363300" y="2187475"/>
              <a:ext cx="369775" cy="331275"/>
            </a:xfrm>
            <a:custGeom>
              <a:avLst/>
              <a:gdLst/>
              <a:ahLst/>
              <a:cxnLst/>
              <a:rect l="l" t="t" r="r" b="b"/>
              <a:pathLst>
                <a:path w="14791" h="13251" extrusionOk="0">
                  <a:moveTo>
                    <a:pt x="1444" y="822"/>
                  </a:moveTo>
                  <a:lnTo>
                    <a:pt x="1444" y="822"/>
                  </a:lnTo>
                  <a:cubicBezTo>
                    <a:pt x="4081" y="1724"/>
                    <a:pt x="5898" y="5356"/>
                    <a:pt x="7446" y="7290"/>
                  </a:cubicBezTo>
                  <a:cubicBezTo>
                    <a:pt x="8283" y="8314"/>
                    <a:pt x="9524" y="8934"/>
                    <a:pt x="10485" y="9834"/>
                  </a:cubicBezTo>
                  <a:cubicBezTo>
                    <a:pt x="11296" y="10577"/>
                    <a:pt x="12058" y="11370"/>
                    <a:pt x="12771" y="12199"/>
                  </a:cubicBezTo>
                  <a:lnTo>
                    <a:pt x="12771" y="12199"/>
                  </a:lnTo>
                  <a:cubicBezTo>
                    <a:pt x="9753" y="11622"/>
                    <a:pt x="6952" y="10621"/>
                    <a:pt x="5367" y="7662"/>
                  </a:cubicBezTo>
                  <a:cubicBezTo>
                    <a:pt x="4654" y="6359"/>
                    <a:pt x="4220" y="4901"/>
                    <a:pt x="3444" y="3599"/>
                  </a:cubicBezTo>
                  <a:cubicBezTo>
                    <a:pt x="2903" y="2620"/>
                    <a:pt x="1935" y="1813"/>
                    <a:pt x="1444" y="822"/>
                  </a:cubicBezTo>
                  <a:close/>
                  <a:moveTo>
                    <a:pt x="838" y="0"/>
                  </a:moveTo>
                  <a:cubicBezTo>
                    <a:pt x="652" y="0"/>
                    <a:pt x="1" y="156"/>
                    <a:pt x="63" y="466"/>
                  </a:cubicBezTo>
                  <a:cubicBezTo>
                    <a:pt x="435" y="2017"/>
                    <a:pt x="2017" y="3195"/>
                    <a:pt x="2731" y="4622"/>
                  </a:cubicBezTo>
                  <a:cubicBezTo>
                    <a:pt x="3444" y="6080"/>
                    <a:pt x="3940" y="7662"/>
                    <a:pt x="4871" y="8996"/>
                  </a:cubicBezTo>
                  <a:cubicBezTo>
                    <a:pt x="6811" y="11845"/>
                    <a:pt x="10261" y="12562"/>
                    <a:pt x="13457" y="13027"/>
                  </a:cubicBezTo>
                  <a:lnTo>
                    <a:pt x="13457" y="13027"/>
                  </a:lnTo>
                  <a:cubicBezTo>
                    <a:pt x="13490" y="13069"/>
                    <a:pt x="13523" y="13111"/>
                    <a:pt x="13556" y="13153"/>
                  </a:cubicBezTo>
                  <a:cubicBezTo>
                    <a:pt x="13617" y="13221"/>
                    <a:pt x="13727" y="13250"/>
                    <a:pt x="13854" y="13250"/>
                  </a:cubicBezTo>
                  <a:cubicBezTo>
                    <a:pt x="14243" y="13250"/>
                    <a:pt x="14790" y="12976"/>
                    <a:pt x="14580" y="12718"/>
                  </a:cubicBezTo>
                  <a:cubicBezTo>
                    <a:pt x="14567" y="12703"/>
                    <a:pt x="14554" y="12688"/>
                    <a:pt x="14541" y="12672"/>
                  </a:cubicBezTo>
                  <a:lnTo>
                    <a:pt x="14541" y="12672"/>
                  </a:lnTo>
                  <a:cubicBezTo>
                    <a:pt x="14599" y="12581"/>
                    <a:pt x="14566" y="12502"/>
                    <a:pt x="14369" y="12471"/>
                  </a:cubicBezTo>
                  <a:lnTo>
                    <a:pt x="14369" y="12471"/>
                  </a:lnTo>
                  <a:cubicBezTo>
                    <a:pt x="12137" y="9898"/>
                    <a:pt x="9338" y="7978"/>
                    <a:pt x="7383" y="5212"/>
                  </a:cubicBezTo>
                  <a:cubicBezTo>
                    <a:pt x="5926" y="3071"/>
                    <a:pt x="3661" y="156"/>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14"/>
            <p:cNvSpPr/>
            <p:nvPr/>
          </p:nvSpPr>
          <p:spPr>
            <a:xfrm>
              <a:off x="3636250" y="2375375"/>
              <a:ext cx="441475" cy="350150"/>
            </a:xfrm>
            <a:custGeom>
              <a:avLst/>
              <a:gdLst/>
              <a:ahLst/>
              <a:cxnLst/>
              <a:rect l="l" t="t" r="r" b="b"/>
              <a:pathLst>
                <a:path w="17659" h="14006" extrusionOk="0">
                  <a:moveTo>
                    <a:pt x="15262" y="1321"/>
                  </a:moveTo>
                  <a:cubicBezTo>
                    <a:pt x="13611" y="3164"/>
                    <a:pt x="12658" y="5579"/>
                    <a:pt x="10734" y="7250"/>
                  </a:cubicBezTo>
                  <a:cubicBezTo>
                    <a:pt x="8206" y="9405"/>
                    <a:pt x="5289" y="11059"/>
                    <a:pt x="2141" y="12132"/>
                  </a:cubicBezTo>
                  <a:lnTo>
                    <a:pt x="2141" y="12132"/>
                  </a:lnTo>
                  <a:cubicBezTo>
                    <a:pt x="3533" y="9460"/>
                    <a:pt x="5626" y="7733"/>
                    <a:pt x="8098" y="5761"/>
                  </a:cubicBezTo>
                  <a:cubicBezTo>
                    <a:pt x="9401" y="4706"/>
                    <a:pt x="10455" y="3465"/>
                    <a:pt x="11975" y="2659"/>
                  </a:cubicBezTo>
                  <a:cubicBezTo>
                    <a:pt x="13032" y="2140"/>
                    <a:pt x="14131" y="1691"/>
                    <a:pt x="15262" y="1321"/>
                  </a:cubicBezTo>
                  <a:close/>
                  <a:moveTo>
                    <a:pt x="16910" y="0"/>
                  </a:moveTo>
                  <a:cubicBezTo>
                    <a:pt x="16857" y="0"/>
                    <a:pt x="16804" y="7"/>
                    <a:pt x="16752" y="22"/>
                  </a:cubicBezTo>
                  <a:cubicBezTo>
                    <a:pt x="14922" y="487"/>
                    <a:pt x="13154" y="1139"/>
                    <a:pt x="11448" y="1976"/>
                  </a:cubicBezTo>
                  <a:cubicBezTo>
                    <a:pt x="9835" y="2814"/>
                    <a:pt x="8749" y="4117"/>
                    <a:pt x="7353" y="5233"/>
                  </a:cubicBezTo>
                  <a:cubicBezTo>
                    <a:pt x="4562" y="7460"/>
                    <a:pt x="2258" y="9354"/>
                    <a:pt x="813" y="12545"/>
                  </a:cubicBezTo>
                  <a:lnTo>
                    <a:pt x="813" y="12545"/>
                  </a:lnTo>
                  <a:cubicBezTo>
                    <a:pt x="729" y="12569"/>
                    <a:pt x="645" y="12593"/>
                    <a:pt x="560" y="12616"/>
                  </a:cubicBezTo>
                  <a:cubicBezTo>
                    <a:pt x="0" y="12769"/>
                    <a:pt x="46" y="13318"/>
                    <a:pt x="457" y="13407"/>
                  </a:cubicBezTo>
                  <a:lnTo>
                    <a:pt x="457" y="13407"/>
                  </a:lnTo>
                  <a:cubicBezTo>
                    <a:pt x="439" y="13454"/>
                    <a:pt x="422" y="13500"/>
                    <a:pt x="405" y="13546"/>
                  </a:cubicBezTo>
                  <a:cubicBezTo>
                    <a:pt x="274" y="13859"/>
                    <a:pt x="534" y="14005"/>
                    <a:pt x="830" y="14005"/>
                  </a:cubicBezTo>
                  <a:cubicBezTo>
                    <a:pt x="1094" y="14005"/>
                    <a:pt x="1387" y="13889"/>
                    <a:pt x="1460" y="13671"/>
                  </a:cubicBezTo>
                  <a:cubicBezTo>
                    <a:pt x="1528" y="13486"/>
                    <a:pt x="1599" y="13306"/>
                    <a:pt x="1673" y="13129"/>
                  </a:cubicBezTo>
                  <a:lnTo>
                    <a:pt x="1673" y="13129"/>
                  </a:lnTo>
                  <a:cubicBezTo>
                    <a:pt x="4843" y="12144"/>
                    <a:pt x="7820" y="10597"/>
                    <a:pt x="10486" y="8583"/>
                  </a:cubicBezTo>
                  <a:cubicBezTo>
                    <a:pt x="11758" y="7653"/>
                    <a:pt x="12875" y="6505"/>
                    <a:pt x="13805" y="5233"/>
                  </a:cubicBezTo>
                  <a:cubicBezTo>
                    <a:pt x="14891" y="3620"/>
                    <a:pt x="15666" y="1852"/>
                    <a:pt x="17248" y="673"/>
                  </a:cubicBezTo>
                  <a:cubicBezTo>
                    <a:pt x="17658" y="373"/>
                    <a:pt x="17298" y="0"/>
                    <a:pt x="169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14"/>
            <p:cNvSpPr/>
            <p:nvPr/>
          </p:nvSpPr>
          <p:spPr>
            <a:xfrm>
              <a:off x="3266925" y="2664000"/>
              <a:ext cx="420475" cy="134025"/>
            </a:xfrm>
            <a:custGeom>
              <a:avLst/>
              <a:gdLst/>
              <a:ahLst/>
              <a:cxnLst/>
              <a:rect l="l" t="t" r="r" b="b"/>
              <a:pathLst>
                <a:path w="16819" h="5361" extrusionOk="0">
                  <a:moveTo>
                    <a:pt x="5575" y="864"/>
                  </a:moveTo>
                  <a:cubicBezTo>
                    <a:pt x="6716" y="864"/>
                    <a:pt x="7829" y="1317"/>
                    <a:pt x="8912" y="1784"/>
                  </a:cubicBezTo>
                  <a:cubicBezTo>
                    <a:pt x="10546" y="2442"/>
                    <a:pt x="11816" y="2577"/>
                    <a:pt x="13260" y="2577"/>
                  </a:cubicBezTo>
                  <a:cubicBezTo>
                    <a:pt x="13681" y="2577"/>
                    <a:pt x="14116" y="2566"/>
                    <a:pt x="14579" y="2552"/>
                  </a:cubicBezTo>
                  <a:lnTo>
                    <a:pt x="14579" y="2552"/>
                  </a:lnTo>
                  <a:cubicBezTo>
                    <a:pt x="13415" y="3879"/>
                    <a:pt x="11916" y="4239"/>
                    <a:pt x="10268" y="4239"/>
                  </a:cubicBezTo>
                  <a:cubicBezTo>
                    <a:pt x="8317" y="4239"/>
                    <a:pt x="6157" y="3735"/>
                    <a:pt x="4094" y="3735"/>
                  </a:cubicBezTo>
                  <a:cubicBezTo>
                    <a:pt x="3154" y="3735"/>
                    <a:pt x="2234" y="3840"/>
                    <a:pt x="1363" y="4144"/>
                  </a:cubicBezTo>
                  <a:lnTo>
                    <a:pt x="1363" y="4144"/>
                  </a:lnTo>
                  <a:cubicBezTo>
                    <a:pt x="1778" y="2852"/>
                    <a:pt x="2725" y="1770"/>
                    <a:pt x="3980" y="1195"/>
                  </a:cubicBezTo>
                  <a:cubicBezTo>
                    <a:pt x="4518" y="960"/>
                    <a:pt x="5049" y="864"/>
                    <a:pt x="5575" y="864"/>
                  </a:cubicBezTo>
                  <a:close/>
                  <a:moveTo>
                    <a:pt x="5845" y="1"/>
                  </a:moveTo>
                  <a:cubicBezTo>
                    <a:pt x="5619" y="1"/>
                    <a:pt x="5391" y="16"/>
                    <a:pt x="5159" y="47"/>
                  </a:cubicBezTo>
                  <a:cubicBezTo>
                    <a:pt x="2584" y="419"/>
                    <a:pt x="506" y="2405"/>
                    <a:pt x="40" y="4979"/>
                  </a:cubicBezTo>
                  <a:cubicBezTo>
                    <a:pt x="0" y="5262"/>
                    <a:pt x="263" y="5361"/>
                    <a:pt x="519" y="5361"/>
                  </a:cubicBezTo>
                  <a:cubicBezTo>
                    <a:pt x="656" y="5361"/>
                    <a:pt x="792" y="5333"/>
                    <a:pt x="878" y="5289"/>
                  </a:cubicBezTo>
                  <a:cubicBezTo>
                    <a:pt x="1922" y="4681"/>
                    <a:pt x="3019" y="4484"/>
                    <a:pt x="4143" y="4484"/>
                  </a:cubicBezTo>
                  <a:cubicBezTo>
                    <a:pt x="6225" y="4484"/>
                    <a:pt x="8401" y="5162"/>
                    <a:pt x="10503" y="5162"/>
                  </a:cubicBezTo>
                  <a:cubicBezTo>
                    <a:pt x="10739" y="5162"/>
                    <a:pt x="10974" y="5153"/>
                    <a:pt x="11207" y="5134"/>
                  </a:cubicBezTo>
                  <a:cubicBezTo>
                    <a:pt x="13844" y="4917"/>
                    <a:pt x="15581" y="3459"/>
                    <a:pt x="16667" y="1133"/>
                  </a:cubicBezTo>
                  <a:cubicBezTo>
                    <a:pt x="16819" y="812"/>
                    <a:pt x="16548" y="657"/>
                    <a:pt x="16235" y="657"/>
                  </a:cubicBezTo>
                  <a:cubicBezTo>
                    <a:pt x="15972" y="657"/>
                    <a:pt x="15680" y="766"/>
                    <a:pt x="15581" y="978"/>
                  </a:cubicBezTo>
                  <a:cubicBezTo>
                    <a:pt x="15459" y="1239"/>
                    <a:pt x="15330" y="1481"/>
                    <a:pt x="15196" y="1704"/>
                  </a:cubicBezTo>
                  <a:lnTo>
                    <a:pt x="15196" y="1704"/>
                  </a:lnTo>
                  <a:cubicBezTo>
                    <a:pt x="14478" y="1741"/>
                    <a:pt x="13781" y="1828"/>
                    <a:pt x="13082" y="1828"/>
                  </a:cubicBezTo>
                  <a:cubicBezTo>
                    <a:pt x="12748" y="1828"/>
                    <a:pt x="12413" y="1808"/>
                    <a:pt x="12076" y="1753"/>
                  </a:cubicBezTo>
                  <a:cubicBezTo>
                    <a:pt x="10990" y="1567"/>
                    <a:pt x="9967" y="1226"/>
                    <a:pt x="9005" y="761"/>
                  </a:cubicBezTo>
                  <a:cubicBezTo>
                    <a:pt x="7975" y="349"/>
                    <a:pt x="6946" y="1"/>
                    <a:pt x="5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14"/>
            <p:cNvSpPr/>
            <p:nvPr/>
          </p:nvSpPr>
          <p:spPr>
            <a:xfrm>
              <a:off x="3501350" y="2560000"/>
              <a:ext cx="177875" cy="161425"/>
            </a:xfrm>
            <a:custGeom>
              <a:avLst/>
              <a:gdLst/>
              <a:ahLst/>
              <a:cxnLst/>
              <a:rect l="l" t="t" r="r" b="b"/>
              <a:pathLst>
                <a:path w="7115" h="6457" extrusionOk="0">
                  <a:moveTo>
                    <a:pt x="1384" y="727"/>
                  </a:moveTo>
                  <a:lnTo>
                    <a:pt x="1384" y="727"/>
                  </a:lnTo>
                  <a:cubicBezTo>
                    <a:pt x="2153" y="1115"/>
                    <a:pt x="3566" y="2717"/>
                    <a:pt x="3847" y="2997"/>
                  </a:cubicBezTo>
                  <a:cubicBezTo>
                    <a:pt x="4381" y="3630"/>
                    <a:pt x="4852" y="4301"/>
                    <a:pt x="5260" y="5010"/>
                  </a:cubicBezTo>
                  <a:lnTo>
                    <a:pt x="5260" y="5010"/>
                  </a:lnTo>
                  <a:cubicBezTo>
                    <a:pt x="3423" y="4440"/>
                    <a:pt x="2175" y="2477"/>
                    <a:pt x="1384" y="727"/>
                  </a:cubicBezTo>
                  <a:close/>
                  <a:moveTo>
                    <a:pt x="1252" y="1"/>
                  </a:moveTo>
                  <a:cubicBezTo>
                    <a:pt x="935" y="1"/>
                    <a:pt x="611" y="89"/>
                    <a:pt x="279" y="299"/>
                  </a:cubicBezTo>
                  <a:cubicBezTo>
                    <a:pt x="186" y="361"/>
                    <a:pt x="0" y="485"/>
                    <a:pt x="62" y="640"/>
                  </a:cubicBezTo>
                  <a:cubicBezTo>
                    <a:pt x="1153" y="3136"/>
                    <a:pt x="2880" y="5579"/>
                    <a:pt x="5685" y="5809"/>
                  </a:cubicBezTo>
                  <a:lnTo>
                    <a:pt x="5685" y="5809"/>
                  </a:lnTo>
                  <a:cubicBezTo>
                    <a:pt x="5757" y="5956"/>
                    <a:pt x="5827" y="6105"/>
                    <a:pt x="5894" y="6255"/>
                  </a:cubicBezTo>
                  <a:cubicBezTo>
                    <a:pt x="5955" y="6398"/>
                    <a:pt x="6115" y="6457"/>
                    <a:pt x="6295" y="6457"/>
                  </a:cubicBezTo>
                  <a:cubicBezTo>
                    <a:pt x="6662" y="6457"/>
                    <a:pt x="7115" y="6214"/>
                    <a:pt x="7011" y="5944"/>
                  </a:cubicBezTo>
                  <a:cubicBezTo>
                    <a:pt x="6962" y="5835"/>
                    <a:pt x="6912" y="5727"/>
                    <a:pt x="6861" y="5619"/>
                  </a:cubicBezTo>
                  <a:lnTo>
                    <a:pt x="6861" y="5619"/>
                  </a:lnTo>
                  <a:cubicBezTo>
                    <a:pt x="7050" y="5425"/>
                    <a:pt x="7032" y="5160"/>
                    <a:pt x="6620" y="5138"/>
                  </a:cubicBezTo>
                  <a:lnTo>
                    <a:pt x="6620" y="5138"/>
                  </a:lnTo>
                  <a:cubicBezTo>
                    <a:pt x="5877" y="3718"/>
                    <a:pt x="4894" y="2426"/>
                    <a:pt x="3692" y="1353"/>
                  </a:cubicBezTo>
                  <a:cubicBezTo>
                    <a:pt x="2980" y="711"/>
                    <a:pt x="2150" y="1"/>
                    <a:pt x="1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14"/>
            <p:cNvSpPr/>
            <p:nvPr/>
          </p:nvSpPr>
          <p:spPr>
            <a:xfrm>
              <a:off x="3631300" y="2657975"/>
              <a:ext cx="311325" cy="64150"/>
            </a:xfrm>
            <a:custGeom>
              <a:avLst/>
              <a:gdLst/>
              <a:ahLst/>
              <a:cxnLst/>
              <a:rect l="l" t="t" r="r" b="b"/>
              <a:pathLst>
                <a:path w="12453" h="2566" extrusionOk="0">
                  <a:moveTo>
                    <a:pt x="7387" y="764"/>
                  </a:moveTo>
                  <a:cubicBezTo>
                    <a:pt x="8503" y="764"/>
                    <a:pt x="9620" y="904"/>
                    <a:pt x="10712" y="1187"/>
                  </a:cubicBezTo>
                  <a:lnTo>
                    <a:pt x="10712" y="1187"/>
                  </a:lnTo>
                  <a:cubicBezTo>
                    <a:pt x="9648" y="1660"/>
                    <a:pt x="8524" y="1826"/>
                    <a:pt x="7379" y="1826"/>
                  </a:cubicBezTo>
                  <a:cubicBezTo>
                    <a:pt x="6052" y="1826"/>
                    <a:pt x="4696" y="1604"/>
                    <a:pt x="3366" y="1380"/>
                  </a:cubicBezTo>
                  <a:lnTo>
                    <a:pt x="3366" y="1380"/>
                  </a:lnTo>
                  <a:cubicBezTo>
                    <a:pt x="4669" y="972"/>
                    <a:pt x="6027" y="764"/>
                    <a:pt x="7387" y="764"/>
                  </a:cubicBezTo>
                  <a:close/>
                  <a:moveTo>
                    <a:pt x="7634" y="0"/>
                  </a:moveTo>
                  <a:cubicBezTo>
                    <a:pt x="5670" y="0"/>
                    <a:pt x="3718" y="385"/>
                    <a:pt x="1895" y="1141"/>
                  </a:cubicBezTo>
                  <a:lnTo>
                    <a:pt x="1895" y="1141"/>
                  </a:lnTo>
                  <a:cubicBezTo>
                    <a:pt x="1628" y="1101"/>
                    <a:pt x="1362" y="1064"/>
                    <a:pt x="1099" y="1033"/>
                  </a:cubicBezTo>
                  <a:cubicBezTo>
                    <a:pt x="1078" y="1030"/>
                    <a:pt x="1057" y="1029"/>
                    <a:pt x="1036" y="1029"/>
                  </a:cubicBezTo>
                  <a:cubicBezTo>
                    <a:pt x="544" y="1029"/>
                    <a:pt x="0" y="1661"/>
                    <a:pt x="608" y="1794"/>
                  </a:cubicBezTo>
                  <a:lnTo>
                    <a:pt x="608" y="1794"/>
                  </a:lnTo>
                  <a:cubicBezTo>
                    <a:pt x="396" y="2036"/>
                    <a:pt x="649" y="2290"/>
                    <a:pt x="990" y="2290"/>
                  </a:cubicBezTo>
                  <a:cubicBezTo>
                    <a:pt x="1094" y="2290"/>
                    <a:pt x="1206" y="2266"/>
                    <a:pt x="1316" y="2211"/>
                  </a:cubicBezTo>
                  <a:cubicBezTo>
                    <a:pt x="1490" y="2124"/>
                    <a:pt x="1664" y="2040"/>
                    <a:pt x="1841" y="1961"/>
                  </a:cubicBezTo>
                  <a:lnTo>
                    <a:pt x="1841" y="1961"/>
                  </a:lnTo>
                  <a:cubicBezTo>
                    <a:pt x="3668" y="2226"/>
                    <a:pt x="5483" y="2566"/>
                    <a:pt x="7261" y="2566"/>
                  </a:cubicBezTo>
                  <a:cubicBezTo>
                    <a:pt x="8938" y="2566"/>
                    <a:pt x="10582" y="2264"/>
                    <a:pt x="12173" y="1312"/>
                  </a:cubicBezTo>
                  <a:cubicBezTo>
                    <a:pt x="12452" y="1188"/>
                    <a:pt x="12421" y="785"/>
                    <a:pt x="12142" y="691"/>
                  </a:cubicBezTo>
                  <a:cubicBezTo>
                    <a:pt x="10669" y="229"/>
                    <a:pt x="9148" y="0"/>
                    <a:pt x="76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14"/>
            <p:cNvSpPr/>
            <p:nvPr/>
          </p:nvSpPr>
          <p:spPr>
            <a:xfrm>
              <a:off x="3596925" y="2760425"/>
              <a:ext cx="204875" cy="192375"/>
            </a:xfrm>
            <a:custGeom>
              <a:avLst/>
              <a:gdLst/>
              <a:ahLst/>
              <a:cxnLst/>
              <a:rect l="l" t="t" r="r" b="b"/>
              <a:pathLst>
                <a:path w="8195" h="7695" extrusionOk="0">
                  <a:moveTo>
                    <a:pt x="6571" y="951"/>
                  </a:moveTo>
                  <a:lnTo>
                    <a:pt x="6571" y="951"/>
                  </a:lnTo>
                  <a:cubicBezTo>
                    <a:pt x="5247" y="3030"/>
                    <a:pt x="3798" y="5093"/>
                    <a:pt x="1727" y="6424"/>
                  </a:cubicBezTo>
                  <a:lnTo>
                    <a:pt x="1727" y="6424"/>
                  </a:lnTo>
                  <a:cubicBezTo>
                    <a:pt x="2612" y="4215"/>
                    <a:pt x="4386" y="1771"/>
                    <a:pt x="6571" y="951"/>
                  </a:cubicBezTo>
                  <a:close/>
                  <a:moveTo>
                    <a:pt x="7631" y="1"/>
                  </a:moveTo>
                  <a:cubicBezTo>
                    <a:pt x="7607" y="1"/>
                    <a:pt x="7583" y="3"/>
                    <a:pt x="7561" y="6"/>
                  </a:cubicBezTo>
                  <a:cubicBezTo>
                    <a:pt x="4075" y="582"/>
                    <a:pt x="1419" y="3913"/>
                    <a:pt x="373" y="7162"/>
                  </a:cubicBezTo>
                  <a:lnTo>
                    <a:pt x="373" y="7162"/>
                  </a:lnTo>
                  <a:cubicBezTo>
                    <a:pt x="1" y="7419"/>
                    <a:pt x="285" y="7695"/>
                    <a:pt x="675" y="7695"/>
                  </a:cubicBezTo>
                  <a:cubicBezTo>
                    <a:pt x="775" y="7695"/>
                    <a:pt x="881" y="7677"/>
                    <a:pt x="985" y="7636"/>
                  </a:cubicBezTo>
                  <a:cubicBezTo>
                    <a:pt x="4180" y="6178"/>
                    <a:pt x="6197" y="3294"/>
                    <a:pt x="8027" y="409"/>
                  </a:cubicBezTo>
                  <a:cubicBezTo>
                    <a:pt x="8194" y="129"/>
                    <a:pt x="7858" y="1"/>
                    <a:pt x="76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14"/>
            <p:cNvSpPr/>
            <p:nvPr/>
          </p:nvSpPr>
          <p:spPr>
            <a:xfrm>
              <a:off x="3388900" y="2884800"/>
              <a:ext cx="251650" cy="86400"/>
            </a:xfrm>
            <a:custGeom>
              <a:avLst/>
              <a:gdLst/>
              <a:ahLst/>
              <a:cxnLst/>
              <a:rect l="l" t="t" r="r" b="b"/>
              <a:pathLst>
                <a:path w="10066" h="3456" extrusionOk="0">
                  <a:moveTo>
                    <a:pt x="3492" y="565"/>
                  </a:moveTo>
                  <a:cubicBezTo>
                    <a:pt x="5349" y="565"/>
                    <a:pt x="7136" y="945"/>
                    <a:pt x="8517" y="2362"/>
                  </a:cubicBezTo>
                  <a:lnTo>
                    <a:pt x="8517" y="2362"/>
                  </a:lnTo>
                  <a:cubicBezTo>
                    <a:pt x="8038" y="2772"/>
                    <a:pt x="7459" y="2939"/>
                    <a:pt x="6837" y="2939"/>
                  </a:cubicBezTo>
                  <a:cubicBezTo>
                    <a:pt x="5085" y="2939"/>
                    <a:pt x="2983" y="1617"/>
                    <a:pt x="1741" y="656"/>
                  </a:cubicBezTo>
                  <a:lnTo>
                    <a:pt x="1741" y="656"/>
                  </a:lnTo>
                  <a:cubicBezTo>
                    <a:pt x="2325" y="602"/>
                    <a:pt x="2911" y="565"/>
                    <a:pt x="3492" y="565"/>
                  </a:cubicBezTo>
                  <a:close/>
                  <a:moveTo>
                    <a:pt x="4097" y="1"/>
                  </a:moveTo>
                  <a:cubicBezTo>
                    <a:pt x="3013" y="1"/>
                    <a:pt x="1913" y="118"/>
                    <a:pt x="869" y="242"/>
                  </a:cubicBezTo>
                  <a:cubicBezTo>
                    <a:pt x="776" y="242"/>
                    <a:pt x="1" y="521"/>
                    <a:pt x="249" y="707"/>
                  </a:cubicBezTo>
                  <a:cubicBezTo>
                    <a:pt x="1821" y="2014"/>
                    <a:pt x="4349" y="3456"/>
                    <a:pt x="6627" y="3456"/>
                  </a:cubicBezTo>
                  <a:cubicBezTo>
                    <a:pt x="7464" y="3456"/>
                    <a:pt x="8267" y="3261"/>
                    <a:pt x="8977" y="2794"/>
                  </a:cubicBezTo>
                  <a:lnTo>
                    <a:pt x="8977" y="2794"/>
                  </a:lnTo>
                  <a:cubicBezTo>
                    <a:pt x="9006" y="2798"/>
                    <a:pt x="9037" y="2801"/>
                    <a:pt x="9070" y="2801"/>
                  </a:cubicBezTo>
                  <a:cubicBezTo>
                    <a:pt x="9440" y="2801"/>
                    <a:pt x="10065" y="2507"/>
                    <a:pt x="9896" y="2289"/>
                  </a:cubicBezTo>
                  <a:lnTo>
                    <a:pt x="9865" y="2289"/>
                  </a:lnTo>
                  <a:cubicBezTo>
                    <a:pt x="9824" y="2239"/>
                    <a:pt x="9782" y="2190"/>
                    <a:pt x="9740" y="2141"/>
                  </a:cubicBezTo>
                  <a:lnTo>
                    <a:pt x="9740" y="2141"/>
                  </a:lnTo>
                  <a:cubicBezTo>
                    <a:pt x="9761" y="2119"/>
                    <a:pt x="9782" y="2095"/>
                    <a:pt x="9803" y="2072"/>
                  </a:cubicBezTo>
                  <a:cubicBezTo>
                    <a:pt x="9923" y="1939"/>
                    <a:pt x="9791" y="1886"/>
                    <a:pt x="9584" y="1886"/>
                  </a:cubicBezTo>
                  <a:cubicBezTo>
                    <a:pt x="9559" y="1886"/>
                    <a:pt x="9532" y="1886"/>
                    <a:pt x="9506" y="1888"/>
                  </a:cubicBezTo>
                  <a:lnTo>
                    <a:pt x="9506" y="1888"/>
                  </a:lnTo>
                  <a:cubicBezTo>
                    <a:pt x="8047" y="399"/>
                    <a:pt x="6097" y="1"/>
                    <a:pt x="40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14"/>
            <p:cNvSpPr/>
            <p:nvPr/>
          </p:nvSpPr>
          <p:spPr>
            <a:xfrm>
              <a:off x="3060100" y="2488550"/>
              <a:ext cx="300900" cy="466975"/>
            </a:xfrm>
            <a:custGeom>
              <a:avLst/>
              <a:gdLst/>
              <a:ahLst/>
              <a:cxnLst/>
              <a:rect l="l" t="t" r="r" b="b"/>
              <a:pathLst>
                <a:path w="12036" h="18679" extrusionOk="0">
                  <a:moveTo>
                    <a:pt x="2705" y="2356"/>
                  </a:moveTo>
                  <a:cubicBezTo>
                    <a:pt x="3562" y="4879"/>
                    <a:pt x="4619" y="7489"/>
                    <a:pt x="6049" y="9609"/>
                  </a:cubicBezTo>
                  <a:cubicBezTo>
                    <a:pt x="7811" y="12222"/>
                    <a:pt x="10657" y="14391"/>
                    <a:pt x="10561" y="17746"/>
                  </a:cubicBezTo>
                  <a:lnTo>
                    <a:pt x="10561" y="17746"/>
                  </a:lnTo>
                  <a:cubicBezTo>
                    <a:pt x="7835" y="16142"/>
                    <a:pt x="4428" y="14109"/>
                    <a:pt x="2854" y="11439"/>
                  </a:cubicBezTo>
                  <a:cubicBezTo>
                    <a:pt x="2017" y="9981"/>
                    <a:pt x="2110" y="8306"/>
                    <a:pt x="2203" y="6662"/>
                  </a:cubicBezTo>
                  <a:cubicBezTo>
                    <a:pt x="2264" y="5224"/>
                    <a:pt x="2435" y="3785"/>
                    <a:pt x="2705" y="2356"/>
                  </a:cubicBezTo>
                  <a:close/>
                  <a:moveTo>
                    <a:pt x="2930" y="1"/>
                  </a:moveTo>
                  <a:cubicBezTo>
                    <a:pt x="2611" y="1"/>
                    <a:pt x="2122" y="190"/>
                    <a:pt x="2079" y="365"/>
                  </a:cubicBezTo>
                  <a:cubicBezTo>
                    <a:pt x="1303" y="3560"/>
                    <a:pt x="0" y="8678"/>
                    <a:pt x="1768" y="11718"/>
                  </a:cubicBezTo>
                  <a:cubicBezTo>
                    <a:pt x="3506" y="14789"/>
                    <a:pt x="7445" y="16898"/>
                    <a:pt x="10330" y="18635"/>
                  </a:cubicBezTo>
                  <a:cubicBezTo>
                    <a:pt x="10375" y="18666"/>
                    <a:pt x="10439" y="18679"/>
                    <a:pt x="10513" y="18679"/>
                  </a:cubicBezTo>
                  <a:cubicBezTo>
                    <a:pt x="10778" y="18679"/>
                    <a:pt x="11173" y="18512"/>
                    <a:pt x="11335" y="18376"/>
                  </a:cubicBezTo>
                  <a:lnTo>
                    <a:pt x="11335" y="18376"/>
                  </a:lnTo>
                  <a:cubicBezTo>
                    <a:pt x="11498" y="18314"/>
                    <a:pt x="11622" y="18230"/>
                    <a:pt x="11633" y="18139"/>
                  </a:cubicBezTo>
                  <a:cubicBezTo>
                    <a:pt x="12036" y="14851"/>
                    <a:pt x="9802" y="12711"/>
                    <a:pt x="7941" y="10322"/>
                  </a:cubicBezTo>
                  <a:cubicBezTo>
                    <a:pt x="5646" y="7437"/>
                    <a:pt x="4281" y="3591"/>
                    <a:pt x="3195" y="117"/>
                  </a:cubicBezTo>
                  <a:cubicBezTo>
                    <a:pt x="3168" y="34"/>
                    <a:pt x="3064" y="1"/>
                    <a:pt x="2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14"/>
            <p:cNvSpPr/>
            <p:nvPr/>
          </p:nvSpPr>
          <p:spPr>
            <a:xfrm>
              <a:off x="3026750" y="2889000"/>
              <a:ext cx="333600" cy="115875"/>
            </a:xfrm>
            <a:custGeom>
              <a:avLst/>
              <a:gdLst/>
              <a:ahLst/>
              <a:cxnLst/>
              <a:rect l="l" t="t" r="r" b="b"/>
              <a:pathLst>
                <a:path w="13344" h="4635" extrusionOk="0">
                  <a:moveTo>
                    <a:pt x="6896" y="830"/>
                  </a:moveTo>
                  <a:cubicBezTo>
                    <a:pt x="8651" y="830"/>
                    <a:pt x="10331" y="1198"/>
                    <a:pt x="11446" y="2216"/>
                  </a:cubicBezTo>
                  <a:lnTo>
                    <a:pt x="11446" y="2216"/>
                  </a:lnTo>
                  <a:cubicBezTo>
                    <a:pt x="10103" y="3070"/>
                    <a:pt x="8769" y="3754"/>
                    <a:pt x="7270" y="3754"/>
                  </a:cubicBezTo>
                  <a:cubicBezTo>
                    <a:pt x="6723" y="3754"/>
                    <a:pt x="6153" y="3663"/>
                    <a:pt x="5553" y="3455"/>
                  </a:cubicBezTo>
                  <a:cubicBezTo>
                    <a:pt x="4276" y="2995"/>
                    <a:pt x="3019" y="2325"/>
                    <a:pt x="1784" y="1687"/>
                  </a:cubicBezTo>
                  <a:lnTo>
                    <a:pt x="1784" y="1687"/>
                  </a:lnTo>
                  <a:cubicBezTo>
                    <a:pt x="3214" y="1217"/>
                    <a:pt x="5095" y="830"/>
                    <a:pt x="6896" y="830"/>
                  </a:cubicBezTo>
                  <a:close/>
                  <a:moveTo>
                    <a:pt x="7205" y="0"/>
                  </a:moveTo>
                  <a:cubicBezTo>
                    <a:pt x="4739" y="0"/>
                    <a:pt x="2141" y="657"/>
                    <a:pt x="435" y="1346"/>
                  </a:cubicBezTo>
                  <a:cubicBezTo>
                    <a:pt x="94" y="1470"/>
                    <a:pt x="0" y="1873"/>
                    <a:pt x="373" y="2028"/>
                  </a:cubicBezTo>
                  <a:cubicBezTo>
                    <a:pt x="2420" y="3052"/>
                    <a:pt x="4715" y="4603"/>
                    <a:pt x="7073" y="4634"/>
                  </a:cubicBezTo>
                  <a:cubicBezTo>
                    <a:pt x="7101" y="4634"/>
                    <a:pt x="7129" y="4634"/>
                    <a:pt x="7158" y="4634"/>
                  </a:cubicBezTo>
                  <a:cubicBezTo>
                    <a:pt x="8945" y="4634"/>
                    <a:pt x="10525" y="3791"/>
                    <a:pt x="11999" y="2843"/>
                  </a:cubicBezTo>
                  <a:lnTo>
                    <a:pt x="11999" y="2843"/>
                  </a:lnTo>
                  <a:cubicBezTo>
                    <a:pt x="12033" y="2891"/>
                    <a:pt x="12066" y="2940"/>
                    <a:pt x="12098" y="2990"/>
                  </a:cubicBezTo>
                  <a:cubicBezTo>
                    <a:pt x="12169" y="3105"/>
                    <a:pt x="12309" y="3154"/>
                    <a:pt x="12465" y="3154"/>
                  </a:cubicBezTo>
                  <a:cubicBezTo>
                    <a:pt x="12853" y="3154"/>
                    <a:pt x="13343" y="2848"/>
                    <a:pt x="13122" y="2493"/>
                  </a:cubicBezTo>
                  <a:cubicBezTo>
                    <a:pt x="13035" y="2359"/>
                    <a:pt x="12943" y="2232"/>
                    <a:pt x="12846" y="2110"/>
                  </a:cubicBezTo>
                  <a:lnTo>
                    <a:pt x="12846" y="2110"/>
                  </a:lnTo>
                  <a:cubicBezTo>
                    <a:pt x="12831" y="2038"/>
                    <a:pt x="12773" y="1974"/>
                    <a:pt x="12689" y="1925"/>
                  </a:cubicBezTo>
                  <a:lnTo>
                    <a:pt x="12689" y="1925"/>
                  </a:lnTo>
                  <a:cubicBezTo>
                    <a:pt x="11418" y="502"/>
                    <a:pt x="9362" y="0"/>
                    <a:pt x="7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14"/>
            <p:cNvSpPr/>
            <p:nvPr/>
          </p:nvSpPr>
          <p:spPr>
            <a:xfrm>
              <a:off x="3103525" y="3018500"/>
              <a:ext cx="382200" cy="152775"/>
            </a:xfrm>
            <a:custGeom>
              <a:avLst/>
              <a:gdLst/>
              <a:ahLst/>
              <a:cxnLst/>
              <a:rect l="l" t="t" r="r" b="b"/>
              <a:pathLst>
                <a:path w="15288" h="6111" extrusionOk="0">
                  <a:moveTo>
                    <a:pt x="11629" y="670"/>
                  </a:moveTo>
                  <a:cubicBezTo>
                    <a:pt x="12392" y="670"/>
                    <a:pt x="13146" y="896"/>
                    <a:pt x="13866" y="1470"/>
                  </a:cubicBezTo>
                  <a:cubicBezTo>
                    <a:pt x="13910" y="1505"/>
                    <a:pt x="13969" y="1527"/>
                    <a:pt x="14038" y="1537"/>
                  </a:cubicBezTo>
                  <a:lnTo>
                    <a:pt x="14038" y="1537"/>
                  </a:lnTo>
                  <a:cubicBezTo>
                    <a:pt x="13228" y="4218"/>
                    <a:pt x="10107" y="4686"/>
                    <a:pt x="7631" y="5099"/>
                  </a:cubicBezTo>
                  <a:cubicBezTo>
                    <a:pt x="5965" y="5354"/>
                    <a:pt x="4299" y="5487"/>
                    <a:pt x="2620" y="5487"/>
                  </a:cubicBezTo>
                  <a:cubicBezTo>
                    <a:pt x="2365" y="5487"/>
                    <a:pt x="2111" y="5484"/>
                    <a:pt x="1855" y="5478"/>
                  </a:cubicBezTo>
                  <a:lnTo>
                    <a:pt x="1855" y="5478"/>
                  </a:lnTo>
                  <a:lnTo>
                    <a:pt x="6359" y="2897"/>
                  </a:lnTo>
                  <a:cubicBezTo>
                    <a:pt x="7915" y="1977"/>
                    <a:pt x="9795" y="670"/>
                    <a:pt x="11629" y="670"/>
                  </a:cubicBezTo>
                  <a:close/>
                  <a:moveTo>
                    <a:pt x="11930" y="1"/>
                  </a:moveTo>
                  <a:cubicBezTo>
                    <a:pt x="11077" y="1"/>
                    <a:pt x="10207" y="204"/>
                    <a:pt x="9368" y="539"/>
                  </a:cubicBezTo>
                  <a:cubicBezTo>
                    <a:pt x="6204" y="1811"/>
                    <a:pt x="3257" y="3889"/>
                    <a:pt x="342" y="5595"/>
                  </a:cubicBezTo>
                  <a:cubicBezTo>
                    <a:pt x="0" y="5782"/>
                    <a:pt x="124" y="6061"/>
                    <a:pt x="466" y="6061"/>
                  </a:cubicBezTo>
                  <a:cubicBezTo>
                    <a:pt x="1069" y="6094"/>
                    <a:pt x="1671" y="6110"/>
                    <a:pt x="2271" y="6110"/>
                  </a:cubicBezTo>
                  <a:cubicBezTo>
                    <a:pt x="5039" y="6110"/>
                    <a:pt x="7778" y="5762"/>
                    <a:pt x="10454" y="5099"/>
                  </a:cubicBezTo>
                  <a:cubicBezTo>
                    <a:pt x="12780" y="4510"/>
                    <a:pt x="14766" y="3517"/>
                    <a:pt x="15262" y="974"/>
                  </a:cubicBezTo>
                  <a:cubicBezTo>
                    <a:pt x="15287" y="796"/>
                    <a:pt x="15116" y="722"/>
                    <a:pt x="14900" y="722"/>
                  </a:cubicBezTo>
                  <a:cubicBezTo>
                    <a:pt x="14787" y="722"/>
                    <a:pt x="14660" y="743"/>
                    <a:pt x="14544" y="780"/>
                  </a:cubicBezTo>
                  <a:lnTo>
                    <a:pt x="14544" y="780"/>
                  </a:lnTo>
                  <a:cubicBezTo>
                    <a:pt x="13731" y="232"/>
                    <a:pt x="12840" y="1"/>
                    <a:pt x="11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14"/>
            <p:cNvSpPr/>
            <p:nvPr/>
          </p:nvSpPr>
          <p:spPr>
            <a:xfrm>
              <a:off x="3296100" y="3087275"/>
              <a:ext cx="216125" cy="333150"/>
            </a:xfrm>
            <a:custGeom>
              <a:avLst/>
              <a:gdLst/>
              <a:ahLst/>
              <a:cxnLst/>
              <a:rect l="l" t="t" r="r" b="b"/>
              <a:pathLst>
                <a:path w="8645" h="13326" extrusionOk="0">
                  <a:moveTo>
                    <a:pt x="5528" y="890"/>
                  </a:moveTo>
                  <a:cubicBezTo>
                    <a:pt x="7061" y="4499"/>
                    <a:pt x="7427" y="8493"/>
                    <a:pt x="6603" y="12314"/>
                  </a:cubicBezTo>
                  <a:lnTo>
                    <a:pt x="6603" y="12314"/>
                  </a:lnTo>
                  <a:cubicBezTo>
                    <a:pt x="3643" y="9738"/>
                    <a:pt x="1339" y="2794"/>
                    <a:pt x="5528" y="890"/>
                  </a:cubicBezTo>
                  <a:close/>
                  <a:moveTo>
                    <a:pt x="6188" y="1"/>
                  </a:moveTo>
                  <a:cubicBezTo>
                    <a:pt x="5837" y="1"/>
                    <a:pt x="5224" y="245"/>
                    <a:pt x="5295" y="363"/>
                  </a:cubicBezTo>
                  <a:cubicBezTo>
                    <a:pt x="5327" y="433"/>
                    <a:pt x="5359" y="503"/>
                    <a:pt x="5390" y="574"/>
                  </a:cubicBezTo>
                  <a:lnTo>
                    <a:pt x="5390" y="574"/>
                  </a:lnTo>
                  <a:cubicBezTo>
                    <a:pt x="1" y="2629"/>
                    <a:pt x="2231" y="11024"/>
                    <a:pt x="6411" y="13298"/>
                  </a:cubicBezTo>
                  <a:cubicBezTo>
                    <a:pt x="6449" y="13317"/>
                    <a:pt x="6512" y="13325"/>
                    <a:pt x="6590" y="13325"/>
                  </a:cubicBezTo>
                  <a:cubicBezTo>
                    <a:pt x="6894" y="13325"/>
                    <a:pt x="7416" y="13192"/>
                    <a:pt x="7466" y="13019"/>
                  </a:cubicBezTo>
                  <a:cubicBezTo>
                    <a:pt x="8645" y="8707"/>
                    <a:pt x="8272" y="4116"/>
                    <a:pt x="6411" y="84"/>
                  </a:cubicBezTo>
                  <a:cubicBezTo>
                    <a:pt x="6382" y="25"/>
                    <a:pt x="6297" y="1"/>
                    <a:pt x="6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14"/>
            <p:cNvSpPr/>
            <p:nvPr/>
          </p:nvSpPr>
          <p:spPr>
            <a:xfrm>
              <a:off x="3568025" y="2838900"/>
              <a:ext cx="380325" cy="518525"/>
            </a:xfrm>
            <a:custGeom>
              <a:avLst/>
              <a:gdLst/>
              <a:ahLst/>
              <a:cxnLst/>
              <a:rect l="l" t="t" r="r" b="b"/>
              <a:pathLst>
                <a:path w="15213" h="20741" extrusionOk="0">
                  <a:moveTo>
                    <a:pt x="14007" y="1219"/>
                  </a:moveTo>
                  <a:lnTo>
                    <a:pt x="14007" y="1219"/>
                  </a:lnTo>
                  <a:cubicBezTo>
                    <a:pt x="13109" y="8350"/>
                    <a:pt x="6594" y="13065"/>
                    <a:pt x="3758" y="19468"/>
                  </a:cubicBezTo>
                  <a:lnTo>
                    <a:pt x="3758" y="19468"/>
                  </a:lnTo>
                  <a:cubicBezTo>
                    <a:pt x="2512" y="18332"/>
                    <a:pt x="2117" y="16355"/>
                    <a:pt x="2141" y="14703"/>
                  </a:cubicBezTo>
                  <a:cubicBezTo>
                    <a:pt x="2203" y="12345"/>
                    <a:pt x="3196" y="10112"/>
                    <a:pt x="4871" y="8468"/>
                  </a:cubicBezTo>
                  <a:cubicBezTo>
                    <a:pt x="7533" y="5723"/>
                    <a:pt x="10888" y="3499"/>
                    <a:pt x="14007" y="1219"/>
                  </a:cubicBezTo>
                  <a:close/>
                  <a:moveTo>
                    <a:pt x="14911" y="0"/>
                  </a:moveTo>
                  <a:cubicBezTo>
                    <a:pt x="14653" y="0"/>
                    <a:pt x="14301" y="142"/>
                    <a:pt x="14208" y="217"/>
                  </a:cubicBezTo>
                  <a:cubicBezTo>
                    <a:pt x="11881" y="1985"/>
                    <a:pt x="9555" y="3753"/>
                    <a:pt x="7260" y="5521"/>
                  </a:cubicBezTo>
                  <a:cubicBezTo>
                    <a:pt x="5460" y="6886"/>
                    <a:pt x="3599" y="8313"/>
                    <a:pt x="2389" y="10236"/>
                  </a:cubicBezTo>
                  <a:cubicBezTo>
                    <a:pt x="528" y="13121"/>
                    <a:pt x="1" y="19387"/>
                    <a:pt x="4096" y="20720"/>
                  </a:cubicBezTo>
                  <a:cubicBezTo>
                    <a:pt x="4133" y="20734"/>
                    <a:pt x="4178" y="20740"/>
                    <a:pt x="4228" y="20740"/>
                  </a:cubicBezTo>
                  <a:cubicBezTo>
                    <a:pt x="4637" y="20740"/>
                    <a:pt x="5382" y="20331"/>
                    <a:pt x="4995" y="20193"/>
                  </a:cubicBezTo>
                  <a:cubicBezTo>
                    <a:pt x="4850" y="20145"/>
                    <a:pt x="4711" y="20088"/>
                    <a:pt x="4578" y="20024"/>
                  </a:cubicBezTo>
                  <a:lnTo>
                    <a:pt x="4578" y="20024"/>
                  </a:lnTo>
                  <a:cubicBezTo>
                    <a:pt x="7322" y="13038"/>
                    <a:pt x="14705" y="8172"/>
                    <a:pt x="15200" y="248"/>
                  </a:cubicBezTo>
                  <a:cubicBezTo>
                    <a:pt x="15213" y="62"/>
                    <a:pt x="15082" y="0"/>
                    <a:pt x="149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14"/>
            <p:cNvSpPr/>
            <p:nvPr/>
          </p:nvSpPr>
          <p:spPr>
            <a:xfrm>
              <a:off x="3653750" y="3228600"/>
              <a:ext cx="477550" cy="187900"/>
            </a:xfrm>
            <a:custGeom>
              <a:avLst/>
              <a:gdLst/>
              <a:ahLst/>
              <a:cxnLst/>
              <a:rect l="l" t="t" r="r" b="b"/>
              <a:pathLst>
                <a:path w="19102" h="7516" extrusionOk="0">
                  <a:moveTo>
                    <a:pt x="10660" y="570"/>
                  </a:moveTo>
                  <a:cubicBezTo>
                    <a:pt x="12462" y="570"/>
                    <a:pt x="14240" y="687"/>
                    <a:pt x="16030" y="687"/>
                  </a:cubicBezTo>
                  <a:cubicBezTo>
                    <a:pt x="16332" y="687"/>
                    <a:pt x="16635" y="684"/>
                    <a:pt x="16939" y="676"/>
                  </a:cubicBezTo>
                  <a:lnTo>
                    <a:pt x="16939" y="676"/>
                  </a:lnTo>
                  <a:cubicBezTo>
                    <a:pt x="14822" y="1878"/>
                    <a:pt x="13300" y="3966"/>
                    <a:pt x="11182" y="5194"/>
                  </a:cubicBezTo>
                  <a:cubicBezTo>
                    <a:pt x="10158" y="5784"/>
                    <a:pt x="9073" y="6218"/>
                    <a:pt x="7956" y="6497"/>
                  </a:cubicBezTo>
                  <a:cubicBezTo>
                    <a:pt x="7302" y="6652"/>
                    <a:pt x="6140" y="6884"/>
                    <a:pt x="5072" y="6884"/>
                  </a:cubicBezTo>
                  <a:cubicBezTo>
                    <a:pt x="4216" y="6884"/>
                    <a:pt x="3421" y="6735"/>
                    <a:pt x="2993" y="6280"/>
                  </a:cubicBezTo>
                  <a:cubicBezTo>
                    <a:pt x="2362" y="5650"/>
                    <a:pt x="2286" y="4814"/>
                    <a:pt x="1695" y="4290"/>
                  </a:cubicBezTo>
                  <a:lnTo>
                    <a:pt x="1695" y="4290"/>
                  </a:lnTo>
                  <a:cubicBezTo>
                    <a:pt x="1719" y="1121"/>
                    <a:pt x="8070" y="602"/>
                    <a:pt x="10220" y="573"/>
                  </a:cubicBezTo>
                  <a:cubicBezTo>
                    <a:pt x="10367" y="571"/>
                    <a:pt x="10514" y="570"/>
                    <a:pt x="10660" y="570"/>
                  </a:cubicBezTo>
                  <a:close/>
                  <a:moveTo>
                    <a:pt x="10987" y="0"/>
                  </a:moveTo>
                  <a:cubicBezTo>
                    <a:pt x="9356" y="0"/>
                    <a:pt x="7731" y="100"/>
                    <a:pt x="6126" y="479"/>
                  </a:cubicBezTo>
                  <a:cubicBezTo>
                    <a:pt x="4352" y="916"/>
                    <a:pt x="1113" y="2025"/>
                    <a:pt x="614" y="4061"/>
                  </a:cubicBezTo>
                  <a:lnTo>
                    <a:pt x="614" y="4061"/>
                  </a:lnTo>
                  <a:cubicBezTo>
                    <a:pt x="282" y="4185"/>
                    <a:pt x="1" y="4400"/>
                    <a:pt x="263" y="4512"/>
                  </a:cubicBezTo>
                  <a:cubicBezTo>
                    <a:pt x="367" y="4553"/>
                    <a:pt x="462" y="4601"/>
                    <a:pt x="549" y="4656"/>
                  </a:cubicBezTo>
                  <a:lnTo>
                    <a:pt x="549" y="4656"/>
                  </a:lnTo>
                  <a:cubicBezTo>
                    <a:pt x="551" y="4751"/>
                    <a:pt x="559" y="4848"/>
                    <a:pt x="573" y="4946"/>
                  </a:cubicBezTo>
                  <a:cubicBezTo>
                    <a:pt x="594" y="5060"/>
                    <a:pt x="732" y="5108"/>
                    <a:pt x="904" y="5108"/>
                  </a:cubicBezTo>
                  <a:cubicBezTo>
                    <a:pt x="947" y="5108"/>
                    <a:pt x="992" y="5105"/>
                    <a:pt x="1037" y="5100"/>
                  </a:cubicBezTo>
                  <a:lnTo>
                    <a:pt x="1037" y="5100"/>
                  </a:lnTo>
                  <a:cubicBezTo>
                    <a:pt x="1634" y="5841"/>
                    <a:pt x="1837" y="6924"/>
                    <a:pt x="2931" y="7273"/>
                  </a:cubicBezTo>
                  <a:cubicBezTo>
                    <a:pt x="3460" y="7446"/>
                    <a:pt x="4059" y="7515"/>
                    <a:pt x="4682" y="7515"/>
                  </a:cubicBezTo>
                  <a:cubicBezTo>
                    <a:pt x="5959" y="7515"/>
                    <a:pt x="7337" y="7223"/>
                    <a:pt x="8421" y="6931"/>
                  </a:cubicBezTo>
                  <a:cubicBezTo>
                    <a:pt x="10096" y="6466"/>
                    <a:pt x="11647" y="5691"/>
                    <a:pt x="13074" y="4698"/>
                  </a:cubicBezTo>
                  <a:cubicBezTo>
                    <a:pt x="14935" y="3333"/>
                    <a:pt x="16362" y="1286"/>
                    <a:pt x="18627" y="511"/>
                  </a:cubicBezTo>
                  <a:cubicBezTo>
                    <a:pt x="19102" y="362"/>
                    <a:pt x="18980" y="43"/>
                    <a:pt x="18534" y="43"/>
                  </a:cubicBezTo>
                  <a:cubicBezTo>
                    <a:pt x="18514" y="43"/>
                    <a:pt x="18493" y="44"/>
                    <a:pt x="18472" y="45"/>
                  </a:cubicBezTo>
                  <a:cubicBezTo>
                    <a:pt x="17759" y="99"/>
                    <a:pt x="17044" y="118"/>
                    <a:pt x="16327" y="118"/>
                  </a:cubicBezTo>
                  <a:cubicBezTo>
                    <a:pt x="14551" y="118"/>
                    <a:pt x="12765" y="0"/>
                    <a:pt x="109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14"/>
            <p:cNvSpPr/>
            <p:nvPr/>
          </p:nvSpPr>
          <p:spPr>
            <a:xfrm>
              <a:off x="3316825" y="2947825"/>
              <a:ext cx="291075" cy="292850"/>
            </a:xfrm>
            <a:custGeom>
              <a:avLst/>
              <a:gdLst/>
              <a:ahLst/>
              <a:cxnLst/>
              <a:rect l="l" t="t" r="r" b="b"/>
              <a:pathLst>
                <a:path w="11643" h="11714" extrusionOk="0">
                  <a:moveTo>
                    <a:pt x="833" y="0"/>
                  </a:moveTo>
                  <a:cubicBezTo>
                    <a:pt x="551" y="0"/>
                    <a:pt x="1" y="279"/>
                    <a:pt x="247" y="388"/>
                  </a:cubicBezTo>
                  <a:lnTo>
                    <a:pt x="247" y="357"/>
                  </a:lnTo>
                  <a:cubicBezTo>
                    <a:pt x="5210" y="2405"/>
                    <a:pt x="9553" y="6220"/>
                    <a:pt x="10762" y="11617"/>
                  </a:cubicBezTo>
                  <a:cubicBezTo>
                    <a:pt x="10782" y="11685"/>
                    <a:pt x="10875" y="11713"/>
                    <a:pt x="10994" y="11713"/>
                  </a:cubicBezTo>
                  <a:cubicBezTo>
                    <a:pt x="11257" y="11713"/>
                    <a:pt x="11643" y="11572"/>
                    <a:pt x="11600" y="11400"/>
                  </a:cubicBezTo>
                  <a:cubicBezTo>
                    <a:pt x="10359" y="5910"/>
                    <a:pt x="5954" y="2095"/>
                    <a:pt x="929" y="16"/>
                  </a:cubicBezTo>
                  <a:cubicBezTo>
                    <a:pt x="904" y="5"/>
                    <a:pt x="871" y="0"/>
                    <a:pt x="8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14"/>
            <p:cNvSpPr/>
            <p:nvPr/>
          </p:nvSpPr>
          <p:spPr>
            <a:xfrm>
              <a:off x="3592850" y="2082700"/>
              <a:ext cx="154350" cy="1167000"/>
            </a:xfrm>
            <a:custGeom>
              <a:avLst/>
              <a:gdLst/>
              <a:ahLst/>
              <a:cxnLst/>
              <a:rect l="l" t="t" r="r" b="b"/>
              <a:pathLst>
                <a:path w="6174" h="46680" extrusionOk="0">
                  <a:moveTo>
                    <a:pt x="4057" y="1"/>
                  </a:moveTo>
                  <a:cubicBezTo>
                    <a:pt x="3776" y="1"/>
                    <a:pt x="3404" y="235"/>
                    <a:pt x="3537" y="500"/>
                  </a:cubicBezTo>
                  <a:cubicBezTo>
                    <a:pt x="4591" y="2392"/>
                    <a:pt x="5119" y="4595"/>
                    <a:pt x="5026" y="6766"/>
                  </a:cubicBezTo>
                  <a:cubicBezTo>
                    <a:pt x="4933" y="8627"/>
                    <a:pt x="4281" y="10395"/>
                    <a:pt x="4157" y="12194"/>
                  </a:cubicBezTo>
                  <a:cubicBezTo>
                    <a:pt x="4002" y="14025"/>
                    <a:pt x="4622" y="15824"/>
                    <a:pt x="4498" y="17623"/>
                  </a:cubicBezTo>
                  <a:cubicBezTo>
                    <a:pt x="4312" y="19608"/>
                    <a:pt x="2947" y="20973"/>
                    <a:pt x="2451" y="22803"/>
                  </a:cubicBezTo>
                  <a:cubicBezTo>
                    <a:pt x="1955" y="24633"/>
                    <a:pt x="2017" y="26494"/>
                    <a:pt x="1490" y="28293"/>
                  </a:cubicBezTo>
                  <a:cubicBezTo>
                    <a:pt x="931" y="30123"/>
                    <a:pt x="590" y="31985"/>
                    <a:pt x="435" y="33877"/>
                  </a:cubicBezTo>
                  <a:cubicBezTo>
                    <a:pt x="187" y="38064"/>
                    <a:pt x="125" y="42252"/>
                    <a:pt x="1" y="46440"/>
                  </a:cubicBezTo>
                  <a:cubicBezTo>
                    <a:pt x="1" y="46609"/>
                    <a:pt x="148" y="46680"/>
                    <a:pt x="320" y="46680"/>
                  </a:cubicBezTo>
                  <a:cubicBezTo>
                    <a:pt x="556" y="46680"/>
                    <a:pt x="838" y="46544"/>
                    <a:pt x="838" y="46347"/>
                  </a:cubicBezTo>
                  <a:cubicBezTo>
                    <a:pt x="993" y="42066"/>
                    <a:pt x="993" y="37723"/>
                    <a:pt x="1303" y="33443"/>
                  </a:cubicBezTo>
                  <a:cubicBezTo>
                    <a:pt x="1459" y="31364"/>
                    <a:pt x="2017" y="29534"/>
                    <a:pt x="2544" y="27549"/>
                  </a:cubicBezTo>
                  <a:cubicBezTo>
                    <a:pt x="3134" y="25315"/>
                    <a:pt x="2916" y="23082"/>
                    <a:pt x="4095" y="21004"/>
                  </a:cubicBezTo>
                  <a:cubicBezTo>
                    <a:pt x="4871" y="19577"/>
                    <a:pt x="5398" y="18460"/>
                    <a:pt x="5336" y="16816"/>
                  </a:cubicBezTo>
                  <a:cubicBezTo>
                    <a:pt x="5274" y="14614"/>
                    <a:pt x="4840" y="12660"/>
                    <a:pt x="5274" y="10426"/>
                  </a:cubicBezTo>
                  <a:cubicBezTo>
                    <a:pt x="5987" y="6704"/>
                    <a:pt x="6173" y="3602"/>
                    <a:pt x="4312" y="128"/>
                  </a:cubicBezTo>
                  <a:cubicBezTo>
                    <a:pt x="4268" y="39"/>
                    <a:pt x="4170" y="1"/>
                    <a:pt x="40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8" name="Google Shape;1788;p14"/>
          <p:cNvGrpSpPr/>
          <p:nvPr/>
        </p:nvGrpSpPr>
        <p:grpSpPr>
          <a:xfrm rot="-10011506">
            <a:off x="8529635" y="-341539"/>
            <a:ext cx="922899" cy="1480674"/>
            <a:chOff x="2402100" y="3854125"/>
            <a:chExt cx="435600" cy="698825"/>
          </a:xfrm>
        </p:grpSpPr>
        <p:sp>
          <p:nvSpPr>
            <p:cNvPr id="1789" name="Google Shape;1789;p14"/>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14"/>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14"/>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14"/>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14"/>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14"/>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14"/>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14"/>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14"/>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14"/>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14"/>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14"/>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14"/>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2" name="Google Shape;1802;p14"/>
          <p:cNvGrpSpPr/>
          <p:nvPr/>
        </p:nvGrpSpPr>
        <p:grpSpPr>
          <a:xfrm>
            <a:off x="8495813" y="4058044"/>
            <a:ext cx="846716" cy="1493480"/>
            <a:chOff x="2797700" y="3217325"/>
            <a:chExt cx="682725" cy="1204225"/>
          </a:xfrm>
        </p:grpSpPr>
        <p:sp>
          <p:nvSpPr>
            <p:cNvPr id="1803" name="Google Shape;1803;p14"/>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14"/>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14"/>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14"/>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14"/>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14"/>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14"/>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0" name="Google Shape;1810;p14"/>
          <p:cNvGrpSpPr/>
          <p:nvPr/>
        </p:nvGrpSpPr>
        <p:grpSpPr>
          <a:xfrm rot="10800000">
            <a:off x="7485622" y="-1132524"/>
            <a:ext cx="1010203" cy="1594184"/>
            <a:chOff x="322650" y="2571325"/>
            <a:chExt cx="573100" cy="904450"/>
          </a:xfrm>
        </p:grpSpPr>
        <p:sp>
          <p:nvSpPr>
            <p:cNvPr id="1811" name="Google Shape;1811;p14"/>
            <p:cNvSpPr/>
            <p:nvPr/>
          </p:nvSpPr>
          <p:spPr>
            <a:xfrm>
              <a:off x="423450" y="2666625"/>
              <a:ext cx="95400" cy="131175"/>
            </a:xfrm>
            <a:custGeom>
              <a:avLst/>
              <a:gdLst/>
              <a:ahLst/>
              <a:cxnLst/>
              <a:rect l="l" t="t" r="r" b="b"/>
              <a:pathLst>
                <a:path w="3816" h="5247" extrusionOk="0">
                  <a:moveTo>
                    <a:pt x="199" y="1"/>
                  </a:moveTo>
                  <a:cubicBezTo>
                    <a:pt x="164" y="1"/>
                    <a:pt x="129" y="2"/>
                    <a:pt x="94" y="4"/>
                  </a:cubicBezTo>
                  <a:cubicBezTo>
                    <a:pt x="1" y="1059"/>
                    <a:pt x="745" y="1958"/>
                    <a:pt x="1521" y="2672"/>
                  </a:cubicBezTo>
                  <a:cubicBezTo>
                    <a:pt x="2327" y="3385"/>
                    <a:pt x="3227" y="4006"/>
                    <a:pt x="3692" y="4936"/>
                  </a:cubicBezTo>
                  <a:lnTo>
                    <a:pt x="3816" y="5247"/>
                  </a:lnTo>
                  <a:cubicBezTo>
                    <a:pt x="3537" y="3851"/>
                    <a:pt x="2978" y="2548"/>
                    <a:pt x="2172" y="1369"/>
                  </a:cubicBezTo>
                  <a:cubicBezTo>
                    <a:pt x="1696" y="685"/>
                    <a:pt x="1020" y="1"/>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14"/>
            <p:cNvSpPr/>
            <p:nvPr/>
          </p:nvSpPr>
          <p:spPr>
            <a:xfrm>
              <a:off x="510300" y="2571325"/>
              <a:ext cx="155125" cy="237325"/>
            </a:xfrm>
            <a:custGeom>
              <a:avLst/>
              <a:gdLst/>
              <a:ahLst/>
              <a:cxnLst/>
              <a:rect l="l" t="t" r="r" b="b"/>
              <a:pathLst>
                <a:path w="6205" h="9493" extrusionOk="0">
                  <a:moveTo>
                    <a:pt x="6205" y="1"/>
                  </a:moveTo>
                  <a:lnTo>
                    <a:pt x="6205" y="1"/>
                  </a:lnTo>
                  <a:cubicBezTo>
                    <a:pt x="4343" y="435"/>
                    <a:pt x="3010" y="2048"/>
                    <a:pt x="2203" y="3754"/>
                  </a:cubicBezTo>
                  <a:cubicBezTo>
                    <a:pt x="1397" y="5460"/>
                    <a:pt x="931" y="7352"/>
                    <a:pt x="1" y="8996"/>
                  </a:cubicBezTo>
                  <a:lnTo>
                    <a:pt x="218" y="9493"/>
                  </a:lnTo>
                  <a:lnTo>
                    <a:pt x="2544" y="6639"/>
                  </a:lnTo>
                  <a:cubicBezTo>
                    <a:pt x="2917" y="6205"/>
                    <a:pt x="3258" y="5770"/>
                    <a:pt x="3537" y="5274"/>
                  </a:cubicBezTo>
                  <a:cubicBezTo>
                    <a:pt x="4530" y="3537"/>
                    <a:pt x="4592" y="1211"/>
                    <a:pt x="6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14"/>
            <p:cNvSpPr/>
            <p:nvPr/>
          </p:nvSpPr>
          <p:spPr>
            <a:xfrm>
              <a:off x="548300" y="2691425"/>
              <a:ext cx="236550" cy="266900"/>
            </a:xfrm>
            <a:custGeom>
              <a:avLst/>
              <a:gdLst/>
              <a:ahLst/>
              <a:cxnLst/>
              <a:rect l="l" t="t" r="r" b="b"/>
              <a:pathLst>
                <a:path w="9462" h="10676" extrusionOk="0">
                  <a:moveTo>
                    <a:pt x="9224" y="1"/>
                  </a:moveTo>
                  <a:cubicBezTo>
                    <a:pt x="7570" y="1"/>
                    <a:pt x="5960" y="617"/>
                    <a:pt x="4747" y="1742"/>
                  </a:cubicBezTo>
                  <a:cubicBezTo>
                    <a:pt x="2588" y="3791"/>
                    <a:pt x="2114" y="7045"/>
                    <a:pt x="654" y="9656"/>
                  </a:cubicBezTo>
                  <a:lnTo>
                    <a:pt x="654" y="9656"/>
                  </a:lnTo>
                  <a:cubicBezTo>
                    <a:pt x="1708" y="8788"/>
                    <a:pt x="3146" y="8364"/>
                    <a:pt x="4343" y="7636"/>
                  </a:cubicBezTo>
                  <a:cubicBezTo>
                    <a:pt x="7011" y="5992"/>
                    <a:pt x="8283" y="2890"/>
                    <a:pt x="9462" y="5"/>
                  </a:cubicBezTo>
                  <a:cubicBezTo>
                    <a:pt x="9382" y="2"/>
                    <a:pt x="9303" y="1"/>
                    <a:pt x="9224" y="1"/>
                  </a:cubicBezTo>
                  <a:close/>
                  <a:moveTo>
                    <a:pt x="654" y="9656"/>
                  </a:moveTo>
                  <a:cubicBezTo>
                    <a:pt x="451" y="9823"/>
                    <a:pt x="263" y="10006"/>
                    <a:pt x="94" y="10210"/>
                  </a:cubicBezTo>
                  <a:lnTo>
                    <a:pt x="1" y="10675"/>
                  </a:lnTo>
                  <a:cubicBezTo>
                    <a:pt x="241" y="10351"/>
                    <a:pt x="456" y="10009"/>
                    <a:pt x="654" y="96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14"/>
            <p:cNvSpPr/>
            <p:nvPr/>
          </p:nvSpPr>
          <p:spPr>
            <a:xfrm>
              <a:off x="322650" y="2792325"/>
              <a:ext cx="214050" cy="94475"/>
            </a:xfrm>
            <a:custGeom>
              <a:avLst/>
              <a:gdLst/>
              <a:ahLst/>
              <a:cxnLst/>
              <a:rect l="l" t="t" r="r" b="b"/>
              <a:pathLst>
                <a:path w="8562" h="3779" extrusionOk="0">
                  <a:moveTo>
                    <a:pt x="129" y="1"/>
                  </a:moveTo>
                  <a:cubicBezTo>
                    <a:pt x="86" y="1"/>
                    <a:pt x="43" y="1"/>
                    <a:pt x="0" y="1"/>
                  </a:cubicBezTo>
                  <a:cubicBezTo>
                    <a:pt x="652" y="374"/>
                    <a:pt x="1024" y="1056"/>
                    <a:pt x="1489" y="1645"/>
                  </a:cubicBezTo>
                  <a:cubicBezTo>
                    <a:pt x="2666" y="3032"/>
                    <a:pt x="4368" y="3778"/>
                    <a:pt x="6106" y="3778"/>
                  </a:cubicBezTo>
                  <a:cubicBezTo>
                    <a:pt x="6934" y="3778"/>
                    <a:pt x="7771" y="3609"/>
                    <a:pt x="8561" y="3258"/>
                  </a:cubicBezTo>
                  <a:lnTo>
                    <a:pt x="8158" y="2979"/>
                  </a:lnTo>
                  <a:cubicBezTo>
                    <a:pt x="5926" y="1053"/>
                    <a:pt x="3091"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14"/>
            <p:cNvSpPr/>
            <p:nvPr/>
          </p:nvSpPr>
          <p:spPr>
            <a:xfrm>
              <a:off x="386225" y="2924175"/>
              <a:ext cx="215625" cy="317975"/>
            </a:xfrm>
            <a:custGeom>
              <a:avLst/>
              <a:gdLst/>
              <a:ahLst/>
              <a:cxnLst/>
              <a:rect l="l" t="t" r="r" b="b"/>
              <a:pathLst>
                <a:path w="8625" h="12719" extrusionOk="0">
                  <a:moveTo>
                    <a:pt x="63" y="1"/>
                  </a:moveTo>
                  <a:cubicBezTo>
                    <a:pt x="1" y="2606"/>
                    <a:pt x="94" y="5367"/>
                    <a:pt x="1459" y="7600"/>
                  </a:cubicBezTo>
                  <a:cubicBezTo>
                    <a:pt x="3010" y="10144"/>
                    <a:pt x="5894" y="11509"/>
                    <a:pt x="8593" y="12719"/>
                  </a:cubicBezTo>
                  <a:lnTo>
                    <a:pt x="8593" y="12563"/>
                  </a:lnTo>
                  <a:cubicBezTo>
                    <a:pt x="8624" y="10392"/>
                    <a:pt x="7942" y="8283"/>
                    <a:pt x="6639" y="6546"/>
                  </a:cubicBezTo>
                  <a:cubicBezTo>
                    <a:pt x="4778" y="4064"/>
                    <a:pt x="1831" y="2544"/>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14"/>
            <p:cNvSpPr/>
            <p:nvPr/>
          </p:nvSpPr>
          <p:spPr>
            <a:xfrm>
              <a:off x="579325" y="2835775"/>
              <a:ext cx="316425" cy="283075"/>
            </a:xfrm>
            <a:custGeom>
              <a:avLst/>
              <a:gdLst/>
              <a:ahLst/>
              <a:cxnLst/>
              <a:rect l="l" t="t" r="r" b="b"/>
              <a:pathLst>
                <a:path w="12657" h="11323" extrusionOk="0">
                  <a:moveTo>
                    <a:pt x="12656" y="0"/>
                  </a:moveTo>
                  <a:cubicBezTo>
                    <a:pt x="10175" y="94"/>
                    <a:pt x="7786" y="1055"/>
                    <a:pt x="5925" y="2730"/>
                  </a:cubicBezTo>
                  <a:cubicBezTo>
                    <a:pt x="4095" y="4374"/>
                    <a:pt x="2668" y="6421"/>
                    <a:pt x="1707" y="8717"/>
                  </a:cubicBezTo>
                  <a:cubicBezTo>
                    <a:pt x="1303" y="9616"/>
                    <a:pt x="869" y="10640"/>
                    <a:pt x="1" y="11105"/>
                  </a:cubicBezTo>
                  <a:lnTo>
                    <a:pt x="559" y="11322"/>
                  </a:lnTo>
                  <a:cubicBezTo>
                    <a:pt x="2606" y="8810"/>
                    <a:pt x="5770" y="7445"/>
                    <a:pt x="8035" y="5119"/>
                  </a:cubicBezTo>
                  <a:cubicBezTo>
                    <a:pt x="9648" y="3475"/>
                    <a:pt x="10795" y="1365"/>
                    <a:pt x="12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14"/>
            <p:cNvSpPr/>
            <p:nvPr/>
          </p:nvSpPr>
          <p:spPr>
            <a:xfrm>
              <a:off x="509000" y="2776025"/>
              <a:ext cx="101375" cy="699750"/>
            </a:xfrm>
            <a:custGeom>
              <a:avLst/>
              <a:gdLst/>
              <a:ahLst/>
              <a:cxnLst/>
              <a:rect l="l" t="t" r="r" b="b"/>
              <a:pathLst>
                <a:path w="4055" h="27990" extrusionOk="0">
                  <a:moveTo>
                    <a:pt x="520" y="0"/>
                  </a:moveTo>
                  <a:cubicBezTo>
                    <a:pt x="350" y="0"/>
                    <a:pt x="126" y="122"/>
                    <a:pt x="146" y="281"/>
                  </a:cubicBezTo>
                  <a:cubicBezTo>
                    <a:pt x="983" y="4965"/>
                    <a:pt x="1852" y="9618"/>
                    <a:pt x="2689" y="14302"/>
                  </a:cubicBezTo>
                  <a:cubicBezTo>
                    <a:pt x="3124" y="16628"/>
                    <a:pt x="3589" y="19017"/>
                    <a:pt x="3062" y="21343"/>
                  </a:cubicBezTo>
                  <a:cubicBezTo>
                    <a:pt x="2534" y="23701"/>
                    <a:pt x="1294" y="25748"/>
                    <a:pt x="84" y="27795"/>
                  </a:cubicBezTo>
                  <a:cubicBezTo>
                    <a:pt x="1" y="27928"/>
                    <a:pt x="122" y="27990"/>
                    <a:pt x="272" y="27990"/>
                  </a:cubicBezTo>
                  <a:cubicBezTo>
                    <a:pt x="402" y="27990"/>
                    <a:pt x="554" y="27944"/>
                    <a:pt x="611" y="27857"/>
                  </a:cubicBezTo>
                  <a:cubicBezTo>
                    <a:pt x="1666" y="26058"/>
                    <a:pt x="2751" y="24259"/>
                    <a:pt x="3372" y="22274"/>
                  </a:cubicBezTo>
                  <a:cubicBezTo>
                    <a:pt x="4054" y="20040"/>
                    <a:pt x="3899" y="17838"/>
                    <a:pt x="3527" y="15574"/>
                  </a:cubicBezTo>
                  <a:cubicBezTo>
                    <a:pt x="2658" y="10424"/>
                    <a:pt x="1666" y="5275"/>
                    <a:pt x="704" y="126"/>
                  </a:cubicBezTo>
                  <a:cubicBezTo>
                    <a:pt x="693" y="38"/>
                    <a:pt x="615" y="0"/>
                    <a:pt x="5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8" name="Google Shape;1818;p14"/>
          <p:cNvGrpSpPr/>
          <p:nvPr/>
        </p:nvGrpSpPr>
        <p:grpSpPr>
          <a:xfrm>
            <a:off x="2881963" y="715675"/>
            <a:ext cx="700450" cy="636075"/>
            <a:chOff x="3652400" y="3788700"/>
            <a:chExt cx="700450" cy="636075"/>
          </a:xfrm>
        </p:grpSpPr>
        <p:sp>
          <p:nvSpPr>
            <p:cNvPr id="1819" name="Google Shape;1819;p14"/>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14"/>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14"/>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14"/>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14"/>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14"/>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14"/>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14"/>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14"/>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14"/>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14"/>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14"/>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14"/>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14"/>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14"/>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4" name="Google Shape;1834;p14"/>
          <p:cNvSpPr txBox="1">
            <a:spLocks noGrp="1"/>
          </p:cNvSpPr>
          <p:nvPr>
            <p:ph type="body" idx="1"/>
          </p:nvPr>
        </p:nvSpPr>
        <p:spPr>
          <a:xfrm>
            <a:off x="829125" y="2205750"/>
            <a:ext cx="3201900" cy="913500"/>
          </a:xfrm>
          <a:prstGeom prst="rect">
            <a:avLst/>
          </a:prstGeom>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sz="1400"/>
            </a:lvl1pPr>
            <a:lvl2pPr marL="914400" lvl="1" indent="-317500" algn="r" rtl="0">
              <a:spcBef>
                <a:spcPts val="1600"/>
              </a:spcBef>
              <a:spcAft>
                <a:spcPts val="0"/>
              </a:spcAft>
              <a:buSzPts val="1400"/>
              <a:buChar char="○"/>
              <a:defRPr/>
            </a:lvl2pPr>
            <a:lvl3pPr marL="1371600" lvl="2" indent="-317500" algn="r" rtl="0">
              <a:spcBef>
                <a:spcPts val="1600"/>
              </a:spcBef>
              <a:spcAft>
                <a:spcPts val="0"/>
              </a:spcAft>
              <a:buSzPts val="1400"/>
              <a:buChar char="■"/>
              <a:defRPr/>
            </a:lvl3pPr>
            <a:lvl4pPr marL="1828800" lvl="3" indent="-317500" algn="r"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algn="r" rtl="0">
              <a:spcBef>
                <a:spcPts val="1600"/>
              </a:spcBef>
              <a:spcAft>
                <a:spcPts val="0"/>
              </a:spcAft>
              <a:buSzPts val="1400"/>
              <a:buChar char="■"/>
              <a:defRPr/>
            </a:lvl6pPr>
            <a:lvl7pPr marL="3200400" lvl="6" indent="-317500" algn="r" rtl="0">
              <a:spcBef>
                <a:spcPts val="1600"/>
              </a:spcBef>
              <a:spcAft>
                <a:spcPts val="0"/>
              </a:spcAft>
              <a:buSzPts val="1400"/>
              <a:buChar char="●"/>
              <a:defRPr/>
            </a:lvl7pPr>
            <a:lvl8pPr marL="3657600" lvl="7" indent="-317500" algn="r" rtl="0">
              <a:spcBef>
                <a:spcPts val="1600"/>
              </a:spcBef>
              <a:spcAft>
                <a:spcPts val="0"/>
              </a:spcAft>
              <a:buSzPts val="1400"/>
              <a:buChar char="○"/>
              <a:defRPr/>
            </a:lvl8pPr>
            <a:lvl9pPr marL="4114800" lvl="8" indent="-317500" algn="r" rtl="0">
              <a:spcBef>
                <a:spcPts val="1600"/>
              </a:spcBef>
              <a:spcAft>
                <a:spcPts val="1600"/>
              </a:spcAft>
              <a:buSzPts val="1400"/>
              <a:buChar char="■"/>
              <a:defRPr/>
            </a:lvl9pPr>
          </a:lstStyle>
          <a:p>
            <a:endParaRPr/>
          </a:p>
        </p:txBody>
      </p:sp>
      <p:sp>
        <p:nvSpPr>
          <p:cNvPr id="1835" name="Google Shape;1835;p14"/>
          <p:cNvSpPr txBox="1">
            <a:spLocks noGrp="1"/>
          </p:cNvSpPr>
          <p:nvPr>
            <p:ph type="title"/>
          </p:nvPr>
        </p:nvSpPr>
        <p:spPr>
          <a:xfrm>
            <a:off x="5319900" y="1757163"/>
            <a:ext cx="3109800" cy="14823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700"/>
              <a:buNone/>
              <a:defRPr sz="3700" b="1"/>
            </a:lvl1pPr>
            <a:lvl2pPr lvl="1" algn="r" rtl="0">
              <a:spcBef>
                <a:spcPts val="0"/>
              </a:spcBef>
              <a:spcAft>
                <a:spcPts val="0"/>
              </a:spcAft>
              <a:buSzPts val="3700"/>
              <a:buNone/>
              <a:defRPr sz="3700"/>
            </a:lvl2pPr>
            <a:lvl3pPr lvl="2" algn="r" rtl="0">
              <a:spcBef>
                <a:spcPts val="0"/>
              </a:spcBef>
              <a:spcAft>
                <a:spcPts val="0"/>
              </a:spcAft>
              <a:buSzPts val="3700"/>
              <a:buNone/>
              <a:defRPr sz="3700"/>
            </a:lvl3pPr>
            <a:lvl4pPr lvl="3" algn="r" rtl="0">
              <a:spcBef>
                <a:spcPts val="0"/>
              </a:spcBef>
              <a:spcAft>
                <a:spcPts val="0"/>
              </a:spcAft>
              <a:buSzPts val="3700"/>
              <a:buNone/>
              <a:defRPr sz="3700"/>
            </a:lvl4pPr>
            <a:lvl5pPr lvl="4" algn="r" rtl="0">
              <a:spcBef>
                <a:spcPts val="0"/>
              </a:spcBef>
              <a:spcAft>
                <a:spcPts val="0"/>
              </a:spcAft>
              <a:buSzPts val="3700"/>
              <a:buNone/>
              <a:defRPr sz="3700"/>
            </a:lvl5pPr>
            <a:lvl6pPr lvl="5" algn="r" rtl="0">
              <a:spcBef>
                <a:spcPts val="0"/>
              </a:spcBef>
              <a:spcAft>
                <a:spcPts val="0"/>
              </a:spcAft>
              <a:buSzPts val="3700"/>
              <a:buNone/>
              <a:defRPr sz="3700"/>
            </a:lvl6pPr>
            <a:lvl7pPr lvl="6" algn="r" rtl="0">
              <a:spcBef>
                <a:spcPts val="0"/>
              </a:spcBef>
              <a:spcAft>
                <a:spcPts val="0"/>
              </a:spcAft>
              <a:buSzPts val="3700"/>
              <a:buNone/>
              <a:defRPr sz="3700"/>
            </a:lvl7pPr>
            <a:lvl8pPr lvl="7" algn="r" rtl="0">
              <a:spcBef>
                <a:spcPts val="0"/>
              </a:spcBef>
              <a:spcAft>
                <a:spcPts val="0"/>
              </a:spcAft>
              <a:buSzPts val="3700"/>
              <a:buNone/>
              <a:defRPr sz="3700"/>
            </a:lvl8pPr>
            <a:lvl9pPr lvl="8" algn="r" rtl="0">
              <a:spcBef>
                <a:spcPts val="0"/>
              </a:spcBef>
              <a:spcAft>
                <a:spcPts val="0"/>
              </a:spcAft>
              <a:buSzPts val="3700"/>
              <a:buNone/>
              <a:defRPr sz="37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ly Title 2" userDrawn="1">
  <p:cSld name="CAPTION_ONLY_1">
    <p:spTree>
      <p:nvGrpSpPr>
        <p:cNvPr id="1" name="Shape 322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4300" y="545750"/>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14300" y="124682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Poppins"/>
              <a:buChar char="●"/>
              <a:defRPr sz="1800">
                <a:solidFill>
                  <a:schemeClr val="dk2"/>
                </a:solidFill>
                <a:latin typeface="Poppins"/>
                <a:ea typeface="Poppins"/>
                <a:cs typeface="Poppins"/>
                <a:sym typeface="Poppins"/>
              </a:defRPr>
            </a:lvl1pPr>
            <a:lvl2pPr marL="914400" lvl="1"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2pPr>
            <a:lvl3pPr marL="1371600" lvl="2"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3pPr>
            <a:lvl4pPr marL="1828800" lvl="3"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4pPr>
            <a:lvl5pPr marL="2286000" lvl="4"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5pPr>
            <a:lvl6pPr marL="2743200" lvl="5"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6pPr>
            <a:lvl7pPr marL="3200400" lvl="6"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7pPr>
            <a:lvl8pPr marL="3657600" lvl="7"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8pPr>
            <a:lvl9pPr marL="4114800" lvl="8" indent="-317500">
              <a:lnSpc>
                <a:spcPct val="115000"/>
              </a:lnSpc>
              <a:spcBef>
                <a:spcPts val="1600"/>
              </a:spcBef>
              <a:spcAft>
                <a:spcPts val="1600"/>
              </a:spcAft>
              <a:buClr>
                <a:schemeClr val="dk2"/>
              </a:buClr>
              <a:buSzPts val="1400"/>
              <a:buFont typeface="Poppins"/>
              <a:buChar char="■"/>
              <a:defRPr>
                <a:solidFill>
                  <a:schemeClr val="dk2"/>
                </a:solidFill>
                <a:latin typeface="Poppins"/>
                <a:ea typeface="Poppins"/>
                <a:cs typeface="Poppins"/>
                <a:sym typeface="Poppins"/>
              </a:defRPr>
            </a:lvl9pPr>
          </a:lstStyle>
          <a:p>
            <a:endParaRPr/>
          </a:p>
        </p:txBody>
      </p:sp>
      <p:sp>
        <p:nvSpPr>
          <p:cNvPr id="4" name="Oval 3">
            <a:extLst>
              <a:ext uri="{FF2B5EF4-FFF2-40B4-BE49-F238E27FC236}">
                <a16:creationId xmlns:a16="http://schemas.microsoft.com/office/drawing/2014/main" id="{84AAA519-4786-4AF6-8D56-D19AE3BE991E}"/>
              </a:ext>
            </a:extLst>
          </p:cNvPr>
          <p:cNvSpPr>
            <a:spLocks noChangeAspect="1"/>
          </p:cNvSpPr>
          <p:nvPr userDrawn="1">
            <p:custDataLst>
              <p:tags r:id="rId10"/>
            </p:custDataLst>
          </p:nvPr>
        </p:nvSpPr>
        <p:spPr>
          <a:xfrm>
            <a:off x="-2777672" y="-856343"/>
            <a:ext cx="963386" cy="963386"/>
          </a:xfrm>
          <a:prstGeom prst="ellipse">
            <a:avLst/>
          </a:prstGeom>
          <a:blipFill dpi="0" rotWithShape="0">
            <a:blip r:embed="rId12" cstate="print">
              <a:alphaModFix/>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4294677C-0A92-42CC-8141-820CF6B96C28}"/>
              </a:ext>
            </a:extLst>
          </p:cNvPr>
          <p:cNvSpPr>
            <a:spLocks noChangeAspect="1"/>
          </p:cNvSpPr>
          <p:nvPr userDrawn="1">
            <p:custDataLst>
              <p:tags r:id="rId11"/>
            </p:custDataLst>
          </p:nvPr>
        </p:nvSpPr>
        <p:spPr>
          <a:xfrm>
            <a:off x="11410042" y="4535714"/>
            <a:ext cx="963386" cy="963386"/>
          </a:xfrm>
          <a:prstGeom prst="ellipse">
            <a:avLst/>
          </a:prstGeom>
          <a:blipFill dpi="0" rotWithShape="0">
            <a:blip r:embed="rId12" cstate="print">
              <a:alphaModFix/>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dk2" tx2="lt2" accent1="accent1" accent2="accent2" accent3="accent3" accent4="accent4" accent5="accent5" accent6="accent6" hlink="hlink" folHlink="folHlink"/>
  <p:sldLayoutIdLst>
    <p:sldLayoutId id="2147483648" r:id="rId1"/>
    <p:sldLayoutId id="2147483682" r:id="rId2"/>
    <p:sldLayoutId id="2147483649" r:id="rId3"/>
    <p:sldLayoutId id="2147483650" r:id="rId4"/>
    <p:sldLayoutId id="2147483658" r:id="rId5"/>
    <p:sldLayoutId id="2147483659" r:id="rId6"/>
    <p:sldLayoutId id="2147483660" r:id="rId7"/>
    <p:sldLayoutId id="2147483674"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30"/>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015CEEA-720E-457A-B38E-71D2380CFD84}"/>
              </a:ext>
            </a:extLst>
          </p:cNvPr>
          <p:cNvSpPr/>
          <p:nvPr/>
        </p:nvSpPr>
        <p:spPr>
          <a:xfrm>
            <a:off x="710544" y="1012574"/>
            <a:ext cx="5580092" cy="1588168"/>
          </a:xfrm>
          <a:prstGeom prst="round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ysClr val="windowText" lastClr="000000"/>
                </a:solidFill>
                <a:latin typeface="Times New Roman" panose="02020603050405020304" pitchFamily="18" charset="0"/>
                <a:ea typeface="Tahoma" panose="020B0604030504040204" pitchFamily="34" charset="0"/>
                <a:cs typeface="Times New Roman" panose="02020603050405020304" pitchFamily="18" charset="0"/>
              </a:rPr>
              <a:t>Bài văn tả hoạt động của một em bé ở tuổi tập đi, tập nói</a:t>
            </a:r>
          </a:p>
        </p:txBody>
      </p:sp>
      <p:sp>
        <p:nvSpPr>
          <p:cNvPr id="3" name="Plaque 2">
            <a:extLst>
              <a:ext uri="{FF2B5EF4-FFF2-40B4-BE49-F238E27FC236}">
                <a16:creationId xmlns:a16="http://schemas.microsoft.com/office/drawing/2014/main" id="{82D07668-52AD-485F-8EFB-088C545F3CB9}"/>
              </a:ext>
            </a:extLst>
          </p:cNvPr>
          <p:cNvSpPr/>
          <p:nvPr/>
        </p:nvSpPr>
        <p:spPr>
          <a:xfrm>
            <a:off x="1180444" y="619474"/>
            <a:ext cx="1774900" cy="786200"/>
          </a:xfrm>
          <a:prstGeom prst="plaqu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1" name="Google Shape;3531;p41"/>
          <p:cNvSpPr txBox="1">
            <a:spLocks noGrp="1"/>
          </p:cNvSpPr>
          <p:nvPr>
            <p:ph type="title" idx="4294967295"/>
          </p:nvPr>
        </p:nvSpPr>
        <p:spPr>
          <a:xfrm>
            <a:off x="1310297" y="705032"/>
            <a:ext cx="1774900" cy="671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600" b="1">
                <a:solidFill>
                  <a:schemeClr val="accent5">
                    <a:lumMod val="50000"/>
                  </a:schemeClr>
                </a:solidFill>
              </a:rPr>
              <a:t>D</a:t>
            </a:r>
            <a:r>
              <a:rPr lang="en" sz="3600" b="1">
                <a:solidFill>
                  <a:schemeClr val="accent5">
                    <a:lumMod val="50000"/>
                  </a:schemeClr>
                </a:solidFill>
              </a:rPr>
              <a:t>àn ý</a:t>
            </a:r>
            <a:endParaRPr sz="3600" b="1">
              <a:solidFill>
                <a:schemeClr val="accent5">
                  <a:lumMod val="50000"/>
                </a:schemeClr>
              </a:solidFill>
            </a:endParaRPr>
          </a:p>
        </p:txBody>
      </p:sp>
      <p:grpSp>
        <p:nvGrpSpPr>
          <p:cNvPr id="7" name="Google Shape;455;p3">
            <a:extLst>
              <a:ext uri="{FF2B5EF4-FFF2-40B4-BE49-F238E27FC236}">
                <a16:creationId xmlns:a16="http://schemas.microsoft.com/office/drawing/2014/main" id="{F697C65B-5329-4461-828B-F6CB438BE36D}"/>
              </a:ext>
            </a:extLst>
          </p:cNvPr>
          <p:cNvGrpSpPr/>
          <p:nvPr/>
        </p:nvGrpSpPr>
        <p:grpSpPr>
          <a:xfrm>
            <a:off x="-1203142" y="3879687"/>
            <a:ext cx="5152105" cy="2831811"/>
            <a:chOff x="4178350" y="2375050"/>
            <a:chExt cx="938350" cy="515775"/>
          </a:xfrm>
        </p:grpSpPr>
        <p:sp>
          <p:nvSpPr>
            <p:cNvPr id="8" name="Google Shape;456;p3">
              <a:extLst>
                <a:ext uri="{FF2B5EF4-FFF2-40B4-BE49-F238E27FC236}">
                  <a16:creationId xmlns:a16="http://schemas.microsoft.com/office/drawing/2014/main" id="{76CF38BD-1E89-4AD0-866F-C66A5B3CB03C}"/>
                </a:ext>
              </a:extLst>
            </p:cNvPr>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57;p3">
              <a:extLst>
                <a:ext uri="{FF2B5EF4-FFF2-40B4-BE49-F238E27FC236}">
                  <a16:creationId xmlns:a16="http://schemas.microsoft.com/office/drawing/2014/main" id="{1C0620F3-ABCC-41A8-8D3D-8FC72AAA50F9}"/>
                </a:ext>
              </a:extLst>
            </p:cNvPr>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58;p3">
              <a:extLst>
                <a:ext uri="{FF2B5EF4-FFF2-40B4-BE49-F238E27FC236}">
                  <a16:creationId xmlns:a16="http://schemas.microsoft.com/office/drawing/2014/main" id="{A09FE2F9-92BF-40D1-B502-174FD9531966}"/>
                </a:ext>
              </a:extLst>
            </p:cNvPr>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59;p3">
              <a:extLst>
                <a:ext uri="{FF2B5EF4-FFF2-40B4-BE49-F238E27FC236}">
                  <a16:creationId xmlns:a16="http://schemas.microsoft.com/office/drawing/2014/main" id="{96D5817F-D4ED-4DFF-B231-C4DDBE7C9574}"/>
                </a:ext>
              </a:extLst>
            </p:cNvPr>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60;p3">
              <a:extLst>
                <a:ext uri="{FF2B5EF4-FFF2-40B4-BE49-F238E27FC236}">
                  <a16:creationId xmlns:a16="http://schemas.microsoft.com/office/drawing/2014/main" id="{EEF4FD19-045C-4E7A-8981-F1257DE0426B}"/>
                </a:ext>
              </a:extLst>
            </p:cNvPr>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61;p3">
              <a:extLst>
                <a:ext uri="{FF2B5EF4-FFF2-40B4-BE49-F238E27FC236}">
                  <a16:creationId xmlns:a16="http://schemas.microsoft.com/office/drawing/2014/main" id="{E36CB303-866C-4DE8-9CB1-D6603C2349F3}"/>
                </a:ext>
              </a:extLst>
            </p:cNvPr>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62;p3">
              <a:extLst>
                <a:ext uri="{FF2B5EF4-FFF2-40B4-BE49-F238E27FC236}">
                  <a16:creationId xmlns:a16="http://schemas.microsoft.com/office/drawing/2014/main" id="{58EBD5C9-9CBB-4EA0-B834-4FEFB7195F32}"/>
                </a:ext>
              </a:extLst>
            </p:cNvPr>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466;p3">
            <a:extLst>
              <a:ext uri="{FF2B5EF4-FFF2-40B4-BE49-F238E27FC236}">
                <a16:creationId xmlns:a16="http://schemas.microsoft.com/office/drawing/2014/main" id="{83F1DDE1-01DC-4858-A049-0C1C0A29691D}"/>
              </a:ext>
            </a:extLst>
          </p:cNvPr>
          <p:cNvGrpSpPr/>
          <p:nvPr/>
        </p:nvGrpSpPr>
        <p:grpSpPr>
          <a:xfrm rot="10799904">
            <a:off x="4490782" y="-1444547"/>
            <a:ext cx="5915080" cy="2667902"/>
            <a:chOff x="5619200" y="4458200"/>
            <a:chExt cx="1647150" cy="742900"/>
          </a:xfrm>
        </p:grpSpPr>
        <p:sp>
          <p:nvSpPr>
            <p:cNvPr id="19" name="Google Shape;467;p3">
              <a:extLst>
                <a:ext uri="{FF2B5EF4-FFF2-40B4-BE49-F238E27FC236}">
                  <a16:creationId xmlns:a16="http://schemas.microsoft.com/office/drawing/2014/main" id="{5E01FF72-0FD8-4DCE-8B25-0B8B05263D8F}"/>
                </a:ext>
              </a:extLst>
            </p:cNvPr>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68;p3">
              <a:extLst>
                <a:ext uri="{FF2B5EF4-FFF2-40B4-BE49-F238E27FC236}">
                  <a16:creationId xmlns:a16="http://schemas.microsoft.com/office/drawing/2014/main" id="{ABC2BF70-EAD1-4BB6-9594-0EC598803943}"/>
                </a:ext>
              </a:extLst>
            </p:cNvPr>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69;p3">
              <a:extLst>
                <a:ext uri="{FF2B5EF4-FFF2-40B4-BE49-F238E27FC236}">
                  <a16:creationId xmlns:a16="http://schemas.microsoft.com/office/drawing/2014/main" id="{3394DC33-2F07-4F34-B88E-419C1AEFF499}"/>
                </a:ext>
              </a:extLst>
            </p:cNvPr>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70;p3">
              <a:extLst>
                <a:ext uri="{FF2B5EF4-FFF2-40B4-BE49-F238E27FC236}">
                  <a16:creationId xmlns:a16="http://schemas.microsoft.com/office/drawing/2014/main" id="{76D6D105-A73D-4C42-8C55-6C3FC2FE62FE}"/>
                </a:ext>
              </a:extLst>
            </p:cNvPr>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71;p3">
              <a:extLst>
                <a:ext uri="{FF2B5EF4-FFF2-40B4-BE49-F238E27FC236}">
                  <a16:creationId xmlns:a16="http://schemas.microsoft.com/office/drawing/2014/main" id="{CC913313-5D97-49F8-87A0-555978C5609C}"/>
                </a:ext>
              </a:extLst>
            </p:cNvPr>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472;p3">
            <a:extLst>
              <a:ext uri="{FF2B5EF4-FFF2-40B4-BE49-F238E27FC236}">
                <a16:creationId xmlns:a16="http://schemas.microsoft.com/office/drawing/2014/main" id="{C0EC0C70-4B5B-4408-BAC4-80939AB5CA45}"/>
              </a:ext>
            </a:extLst>
          </p:cNvPr>
          <p:cNvGrpSpPr/>
          <p:nvPr/>
        </p:nvGrpSpPr>
        <p:grpSpPr>
          <a:xfrm rot="-9231878">
            <a:off x="87257" y="-960394"/>
            <a:ext cx="1480974" cy="2494776"/>
            <a:chOff x="3026750" y="1552825"/>
            <a:chExt cx="1108700" cy="1867600"/>
          </a:xfrm>
        </p:grpSpPr>
        <p:sp>
          <p:nvSpPr>
            <p:cNvPr id="25" name="Google Shape;473;p3">
              <a:extLst>
                <a:ext uri="{FF2B5EF4-FFF2-40B4-BE49-F238E27FC236}">
                  <a16:creationId xmlns:a16="http://schemas.microsoft.com/office/drawing/2014/main" id="{A9D95A59-1853-4EBA-A4CB-AC0696962E08}"/>
                </a:ext>
              </a:extLst>
            </p:cNvPr>
            <p:cNvSpPr/>
            <p:nvPr/>
          </p:nvSpPr>
          <p:spPr>
            <a:xfrm>
              <a:off x="3517625" y="1552825"/>
              <a:ext cx="235775" cy="558625"/>
            </a:xfrm>
            <a:custGeom>
              <a:avLst/>
              <a:gdLst/>
              <a:ahLst/>
              <a:cxnLst/>
              <a:rect l="l" t="t" r="r" b="b"/>
              <a:pathLst>
                <a:path w="9431" h="22345" extrusionOk="0">
                  <a:moveTo>
                    <a:pt x="5310" y="1463"/>
                  </a:moveTo>
                  <a:cubicBezTo>
                    <a:pt x="5816" y="2596"/>
                    <a:pt x="6477" y="3510"/>
                    <a:pt x="7197" y="4604"/>
                  </a:cubicBezTo>
                  <a:cubicBezTo>
                    <a:pt x="8283" y="6279"/>
                    <a:pt x="8190" y="8233"/>
                    <a:pt x="8159" y="10156"/>
                  </a:cubicBezTo>
                  <a:cubicBezTo>
                    <a:pt x="8058" y="13394"/>
                    <a:pt x="7585" y="16612"/>
                    <a:pt x="6758" y="19742"/>
                  </a:cubicBezTo>
                  <a:lnTo>
                    <a:pt x="6758" y="19742"/>
                  </a:lnTo>
                  <a:cubicBezTo>
                    <a:pt x="4215" y="14312"/>
                    <a:pt x="1810" y="6507"/>
                    <a:pt x="5310" y="1463"/>
                  </a:cubicBezTo>
                  <a:close/>
                  <a:moveTo>
                    <a:pt x="5701" y="0"/>
                  </a:moveTo>
                  <a:cubicBezTo>
                    <a:pt x="5466" y="0"/>
                    <a:pt x="5197" y="121"/>
                    <a:pt x="5057" y="261"/>
                  </a:cubicBezTo>
                  <a:cubicBezTo>
                    <a:pt x="0" y="5883"/>
                    <a:pt x="3244" y="15384"/>
                    <a:pt x="6282" y="21407"/>
                  </a:cubicBezTo>
                  <a:lnTo>
                    <a:pt x="6282" y="21407"/>
                  </a:lnTo>
                  <a:cubicBezTo>
                    <a:pt x="6236" y="21555"/>
                    <a:pt x="6190" y="21703"/>
                    <a:pt x="6143" y="21850"/>
                  </a:cubicBezTo>
                  <a:cubicBezTo>
                    <a:pt x="6045" y="22174"/>
                    <a:pt x="6303" y="22320"/>
                    <a:pt x="6593" y="22320"/>
                  </a:cubicBezTo>
                  <a:cubicBezTo>
                    <a:pt x="6663" y="22320"/>
                    <a:pt x="6735" y="22312"/>
                    <a:pt x="6805" y="22295"/>
                  </a:cubicBezTo>
                  <a:lnTo>
                    <a:pt x="6805" y="22295"/>
                  </a:lnTo>
                  <a:cubicBezTo>
                    <a:pt x="6870" y="22329"/>
                    <a:pt x="6950" y="22344"/>
                    <a:pt x="7034" y="22344"/>
                  </a:cubicBezTo>
                  <a:cubicBezTo>
                    <a:pt x="7411" y="22344"/>
                    <a:pt x="7890" y="22035"/>
                    <a:pt x="7694" y="21664"/>
                  </a:cubicBezTo>
                  <a:lnTo>
                    <a:pt x="7694" y="21633"/>
                  </a:lnTo>
                  <a:cubicBezTo>
                    <a:pt x="7619" y="21491"/>
                    <a:pt x="7545" y="21347"/>
                    <a:pt x="7470" y="21200"/>
                  </a:cubicBezTo>
                  <a:lnTo>
                    <a:pt x="7470" y="21200"/>
                  </a:lnTo>
                  <a:cubicBezTo>
                    <a:pt x="8558" y="17592"/>
                    <a:pt x="9160" y="13854"/>
                    <a:pt x="9276" y="10063"/>
                  </a:cubicBezTo>
                  <a:cubicBezTo>
                    <a:pt x="9338" y="8512"/>
                    <a:pt x="9431" y="6744"/>
                    <a:pt x="8841" y="5255"/>
                  </a:cubicBezTo>
                  <a:cubicBezTo>
                    <a:pt x="8159" y="3456"/>
                    <a:pt x="6701" y="2153"/>
                    <a:pt x="6112" y="261"/>
                  </a:cubicBezTo>
                  <a:cubicBezTo>
                    <a:pt x="6044" y="72"/>
                    <a:pt x="5882" y="0"/>
                    <a:pt x="57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74;p3">
              <a:extLst>
                <a:ext uri="{FF2B5EF4-FFF2-40B4-BE49-F238E27FC236}">
                  <a16:creationId xmlns:a16="http://schemas.microsoft.com/office/drawing/2014/main" id="{06866229-F482-466C-ABF2-0DFC21008BFD}"/>
                </a:ext>
              </a:extLst>
            </p:cNvPr>
            <p:cNvSpPr/>
            <p:nvPr/>
          </p:nvSpPr>
          <p:spPr>
            <a:xfrm>
              <a:off x="3666525" y="1821075"/>
              <a:ext cx="411675" cy="323500"/>
            </a:xfrm>
            <a:custGeom>
              <a:avLst/>
              <a:gdLst/>
              <a:ahLst/>
              <a:cxnLst/>
              <a:rect l="l" t="t" r="r" b="b"/>
              <a:pathLst>
                <a:path w="16467" h="12940" extrusionOk="0">
                  <a:moveTo>
                    <a:pt x="15040" y="1041"/>
                  </a:moveTo>
                  <a:lnTo>
                    <a:pt x="15040" y="1041"/>
                  </a:lnTo>
                  <a:cubicBezTo>
                    <a:pt x="12704" y="6579"/>
                    <a:pt x="7732" y="10769"/>
                    <a:pt x="1765" y="11814"/>
                  </a:cubicBezTo>
                  <a:lnTo>
                    <a:pt x="1765" y="11814"/>
                  </a:lnTo>
                  <a:cubicBezTo>
                    <a:pt x="1538" y="8000"/>
                    <a:pt x="5542" y="4523"/>
                    <a:pt x="8779" y="3210"/>
                  </a:cubicBezTo>
                  <a:cubicBezTo>
                    <a:pt x="10861" y="2333"/>
                    <a:pt x="13084" y="2063"/>
                    <a:pt x="15040" y="1041"/>
                  </a:cubicBezTo>
                  <a:close/>
                  <a:moveTo>
                    <a:pt x="16295" y="1"/>
                  </a:moveTo>
                  <a:cubicBezTo>
                    <a:pt x="16016" y="1"/>
                    <a:pt x="15444" y="197"/>
                    <a:pt x="15355" y="264"/>
                  </a:cubicBezTo>
                  <a:cubicBezTo>
                    <a:pt x="13618" y="1659"/>
                    <a:pt x="11447" y="1908"/>
                    <a:pt x="9399" y="2590"/>
                  </a:cubicBezTo>
                  <a:cubicBezTo>
                    <a:pt x="7972" y="3024"/>
                    <a:pt x="6670" y="3738"/>
                    <a:pt x="5491" y="4606"/>
                  </a:cubicBezTo>
                  <a:cubicBezTo>
                    <a:pt x="2854" y="6591"/>
                    <a:pt x="0" y="9259"/>
                    <a:pt x="745" y="12857"/>
                  </a:cubicBezTo>
                  <a:cubicBezTo>
                    <a:pt x="753" y="12915"/>
                    <a:pt x="839" y="12940"/>
                    <a:pt x="959" y="12940"/>
                  </a:cubicBezTo>
                  <a:cubicBezTo>
                    <a:pt x="1290" y="12940"/>
                    <a:pt x="1884" y="12752"/>
                    <a:pt x="1862" y="12547"/>
                  </a:cubicBezTo>
                  <a:cubicBezTo>
                    <a:pt x="1838" y="12432"/>
                    <a:pt x="1819" y="12317"/>
                    <a:pt x="1803" y="12202"/>
                  </a:cubicBezTo>
                  <a:lnTo>
                    <a:pt x="1803" y="12202"/>
                  </a:lnTo>
                  <a:cubicBezTo>
                    <a:pt x="8417" y="10962"/>
                    <a:pt x="14057" y="6474"/>
                    <a:pt x="16441" y="108"/>
                  </a:cubicBezTo>
                  <a:cubicBezTo>
                    <a:pt x="16467" y="30"/>
                    <a:pt x="16403" y="1"/>
                    <a:pt x="162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75;p3">
              <a:extLst>
                <a:ext uri="{FF2B5EF4-FFF2-40B4-BE49-F238E27FC236}">
                  <a16:creationId xmlns:a16="http://schemas.microsoft.com/office/drawing/2014/main" id="{B795FABC-7983-42B4-AE1D-42E411858B00}"/>
                </a:ext>
              </a:extLst>
            </p:cNvPr>
            <p:cNvSpPr/>
            <p:nvPr/>
          </p:nvSpPr>
          <p:spPr>
            <a:xfrm>
              <a:off x="3382700" y="1934550"/>
              <a:ext cx="340975" cy="237375"/>
            </a:xfrm>
            <a:custGeom>
              <a:avLst/>
              <a:gdLst/>
              <a:ahLst/>
              <a:cxnLst/>
              <a:rect l="l" t="t" r="r" b="b"/>
              <a:pathLst>
                <a:path w="13639" h="9495" extrusionOk="0">
                  <a:moveTo>
                    <a:pt x="2456" y="642"/>
                  </a:moveTo>
                  <a:cubicBezTo>
                    <a:pt x="6549" y="642"/>
                    <a:pt x="10686" y="4748"/>
                    <a:pt x="12256" y="8297"/>
                  </a:cubicBezTo>
                  <a:lnTo>
                    <a:pt x="12256" y="8297"/>
                  </a:lnTo>
                  <a:cubicBezTo>
                    <a:pt x="11701" y="8764"/>
                    <a:pt x="11154" y="8960"/>
                    <a:pt x="10625" y="8960"/>
                  </a:cubicBezTo>
                  <a:cubicBezTo>
                    <a:pt x="8371" y="8960"/>
                    <a:pt x="6435" y="5395"/>
                    <a:pt x="5522" y="3914"/>
                  </a:cubicBezTo>
                  <a:cubicBezTo>
                    <a:pt x="4679" y="2525"/>
                    <a:pt x="3697" y="1334"/>
                    <a:pt x="2322" y="643"/>
                  </a:cubicBezTo>
                  <a:lnTo>
                    <a:pt x="2322" y="643"/>
                  </a:lnTo>
                  <a:cubicBezTo>
                    <a:pt x="2367" y="642"/>
                    <a:pt x="2411" y="642"/>
                    <a:pt x="2456" y="642"/>
                  </a:cubicBezTo>
                  <a:close/>
                  <a:moveTo>
                    <a:pt x="2712" y="1"/>
                  </a:moveTo>
                  <a:cubicBezTo>
                    <a:pt x="2068" y="1"/>
                    <a:pt x="1420" y="81"/>
                    <a:pt x="776" y="253"/>
                  </a:cubicBezTo>
                  <a:cubicBezTo>
                    <a:pt x="497" y="315"/>
                    <a:pt x="0" y="750"/>
                    <a:pt x="528" y="874"/>
                  </a:cubicBezTo>
                  <a:cubicBezTo>
                    <a:pt x="4405" y="1897"/>
                    <a:pt x="4715" y="6581"/>
                    <a:pt x="7755" y="8629"/>
                  </a:cubicBezTo>
                  <a:cubicBezTo>
                    <a:pt x="8573" y="9194"/>
                    <a:pt x="9526" y="9495"/>
                    <a:pt x="10468" y="9495"/>
                  </a:cubicBezTo>
                  <a:cubicBezTo>
                    <a:pt x="11247" y="9495"/>
                    <a:pt x="12019" y="9288"/>
                    <a:pt x="12700" y="8854"/>
                  </a:cubicBezTo>
                  <a:lnTo>
                    <a:pt x="12700" y="8854"/>
                  </a:lnTo>
                  <a:cubicBezTo>
                    <a:pt x="12737" y="8860"/>
                    <a:pt x="12776" y="8863"/>
                    <a:pt x="12816" y="8863"/>
                  </a:cubicBezTo>
                  <a:cubicBezTo>
                    <a:pt x="13184" y="8863"/>
                    <a:pt x="13639" y="8629"/>
                    <a:pt x="13556" y="8380"/>
                  </a:cubicBezTo>
                  <a:lnTo>
                    <a:pt x="13556" y="8380"/>
                  </a:lnTo>
                  <a:lnTo>
                    <a:pt x="13556" y="8411"/>
                  </a:lnTo>
                  <a:cubicBezTo>
                    <a:pt x="11892" y="4266"/>
                    <a:pt x="7399" y="1"/>
                    <a:pt x="27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76;p3">
              <a:extLst>
                <a:ext uri="{FF2B5EF4-FFF2-40B4-BE49-F238E27FC236}">
                  <a16:creationId xmlns:a16="http://schemas.microsoft.com/office/drawing/2014/main" id="{C85AEDA5-E326-4511-BF2B-C1BCB6F27822}"/>
                </a:ext>
              </a:extLst>
            </p:cNvPr>
            <p:cNvSpPr/>
            <p:nvPr/>
          </p:nvSpPr>
          <p:spPr>
            <a:xfrm>
              <a:off x="3696300" y="2037575"/>
              <a:ext cx="439150" cy="352000"/>
            </a:xfrm>
            <a:custGeom>
              <a:avLst/>
              <a:gdLst/>
              <a:ahLst/>
              <a:cxnLst/>
              <a:rect l="l" t="t" r="r" b="b"/>
              <a:pathLst>
                <a:path w="17566" h="14080" extrusionOk="0">
                  <a:moveTo>
                    <a:pt x="16282" y="721"/>
                  </a:moveTo>
                  <a:cubicBezTo>
                    <a:pt x="15226" y="3804"/>
                    <a:pt x="14037" y="6880"/>
                    <a:pt x="11434" y="8974"/>
                  </a:cubicBezTo>
                  <a:cubicBezTo>
                    <a:pt x="8656" y="11208"/>
                    <a:pt x="5163" y="12543"/>
                    <a:pt x="1665" y="13125"/>
                  </a:cubicBezTo>
                  <a:lnTo>
                    <a:pt x="1665" y="13125"/>
                  </a:lnTo>
                  <a:cubicBezTo>
                    <a:pt x="2282" y="9956"/>
                    <a:pt x="4540" y="7608"/>
                    <a:pt x="6936" y="5562"/>
                  </a:cubicBezTo>
                  <a:cubicBezTo>
                    <a:pt x="9812" y="3093"/>
                    <a:pt x="12715" y="1658"/>
                    <a:pt x="16282" y="721"/>
                  </a:cubicBezTo>
                  <a:close/>
                  <a:moveTo>
                    <a:pt x="17223" y="1"/>
                  </a:moveTo>
                  <a:cubicBezTo>
                    <a:pt x="17082" y="1"/>
                    <a:pt x="16935" y="27"/>
                    <a:pt x="16894" y="41"/>
                  </a:cubicBezTo>
                  <a:cubicBezTo>
                    <a:pt x="12861" y="971"/>
                    <a:pt x="9666" y="2367"/>
                    <a:pt x="6502" y="5035"/>
                  </a:cubicBezTo>
                  <a:cubicBezTo>
                    <a:pt x="3847" y="7247"/>
                    <a:pt x="1192" y="9825"/>
                    <a:pt x="538" y="13327"/>
                  </a:cubicBezTo>
                  <a:lnTo>
                    <a:pt x="538" y="13327"/>
                  </a:lnTo>
                  <a:cubicBezTo>
                    <a:pt x="188" y="13483"/>
                    <a:pt x="0" y="13823"/>
                    <a:pt x="458" y="13823"/>
                  </a:cubicBezTo>
                  <a:cubicBezTo>
                    <a:pt x="459" y="13823"/>
                    <a:pt x="459" y="13823"/>
                    <a:pt x="460" y="13823"/>
                  </a:cubicBezTo>
                  <a:lnTo>
                    <a:pt x="460" y="13823"/>
                  </a:lnTo>
                  <a:cubicBezTo>
                    <a:pt x="458" y="13841"/>
                    <a:pt x="456" y="13858"/>
                    <a:pt x="453" y="13875"/>
                  </a:cubicBezTo>
                  <a:cubicBezTo>
                    <a:pt x="429" y="14020"/>
                    <a:pt x="582" y="14080"/>
                    <a:pt x="782" y="14080"/>
                  </a:cubicBezTo>
                  <a:cubicBezTo>
                    <a:pt x="1099" y="14080"/>
                    <a:pt x="1532" y="13929"/>
                    <a:pt x="1570" y="13720"/>
                  </a:cubicBezTo>
                  <a:cubicBezTo>
                    <a:pt x="1572" y="13706"/>
                    <a:pt x="1574" y="13692"/>
                    <a:pt x="1576" y="13677"/>
                  </a:cubicBezTo>
                  <a:lnTo>
                    <a:pt x="1576" y="13677"/>
                  </a:lnTo>
                  <a:cubicBezTo>
                    <a:pt x="5099" y="13110"/>
                    <a:pt x="8447" y="11771"/>
                    <a:pt x="11403" y="9781"/>
                  </a:cubicBezTo>
                  <a:cubicBezTo>
                    <a:pt x="14784" y="7454"/>
                    <a:pt x="16242" y="3980"/>
                    <a:pt x="17514" y="196"/>
                  </a:cubicBezTo>
                  <a:cubicBezTo>
                    <a:pt x="17566" y="41"/>
                    <a:pt x="17398" y="1"/>
                    <a:pt x="172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77;p3">
              <a:extLst>
                <a:ext uri="{FF2B5EF4-FFF2-40B4-BE49-F238E27FC236}">
                  <a16:creationId xmlns:a16="http://schemas.microsoft.com/office/drawing/2014/main" id="{2B414C8E-18EF-40E0-AB1F-F07F56BD0745}"/>
                </a:ext>
              </a:extLst>
            </p:cNvPr>
            <p:cNvSpPr/>
            <p:nvPr/>
          </p:nvSpPr>
          <p:spPr>
            <a:xfrm>
              <a:off x="3363300" y="2187475"/>
              <a:ext cx="369775" cy="331275"/>
            </a:xfrm>
            <a:custGeom>
              <a:avLst/>
              <a:gdLst/>
              <a:ahLst/>
              <a:cxnLst/>
              <a:rect l="l" t="t" r="r" b="b"/>
              <a:pathLst>
                <a:path w="14791" h="13251" extrusionOk="0">
                  <a:moveTo>
                    <a:pt x="1444" y="822"/>
                  </a:moveTo>
                  <a:lnTo>
                    <a:pt x="1444" y="822"/>
                  </a:lnTo>
                  <a:cubicBezTo>
                    <a:pt x="4081" y="1724"/>
                    <a:pt x="5898" y="5356"/>
                    <a:pt x="7446" y="7290"/>
                  </a:cubicBezTo>
                  <a:cubicBezTo>
                    <a:pt x="8283" y="8314"/>
                    <a:pt x="9524" y="8934"/>
                    <a:pt x="10485" y="9834"/>
                  </a:cubicBezTo>
                  <a:cubicBezTo>
                    <a:pt x="11296" y="10577"/>
                    <a:pt x="12058" y="11370"/>
                    <a:pt x="12771" y="12199"/>
                  </a:cubicBezTo>
                  <a:lnTo>
                    <a:pt x="12771" y="12199"/>
                  </a:lnTo>
                  <a:cubicBezTo>
                    <a:pt x="9753" y="11622"/>
                    <a:pt x="6952" y="10621"/>
                    <a:pt x="5367" y="7662"/>
                  </a:cubicBezTo>
                  <a:cubicBezTo>
                    <a:pt x="4654" y="6359"/>
                    <a:pt x="4220" y="4901"/>
                    <a:pt x="3444" y="3599"/>
                  </a:cubicBezTo>
                  <a:cubicBezTo>
                    <a:pt x="2903" y="2620"/>
                    <a:pt x="1935" y="1813"/>
                    <a:pt x="1444" y="822"/>
                  </a:cubicBezTo>
                  <a:close/>
                  <a:moveTo>
                    <a:pt x="838" y="0"/>
                  </a:moveTo>
                  <a:cubicBezTo>
                    <a:pt x="652" y="0"/>
                    <a:pt x="1" y="156"/>
                    <a:pt x="63" y="466"/>
                  </a:cubicBezTo>
                  <a:cubicBezTo>
                    <a:pt x="435" y="2017"/>
                    <a:pt x="2017" y="3195"/>
                    <a:pt x="2731" y="4622"/>
                  </a:cubicBezTo>
                  <a:cubicBezTo>
                    <a:pt x="3444" y="6080"/>
                    <a:pt x="3940" y="7662"/>
                    <a:pt x="4871" y="8996"/>
                  </a:cubicBezTo>
                  <a:cubicBezTo>
                    <a:pt x="6811" y="11845"/>
                    <a:pt x="10261" y="12562"/>
                    <a:pt x="13457" y="13027"/>
                  </a:cubicBezTo>
                  <a:lnTo>
                    <a:pt x="13457" y="13027"/>
                  </a:lnTo>
                  <a:cubicBezTo>
                    <a:pt x="13490" y="13069"/>
                    <a:pt x="13523" y="13111"/>
                    <a:pt x="13556" y="13153"/>
                  </a:cubicBezTo>
                  <a:cubicBezTo>
                    <a:pt x="13617" y="13221"/>
                    <a:pt x="13727" y="13250"/>
                    <a:pt x="13854" y="13250"/>
                  </a:cubicBezTo>
                  <a:cubicBezTo>
                    <a:pt x="14243" y="13250"/>
                    <a:pt x="14790" y="12976"/>
                    <a:pt x="14580" y="12718"/>
                  </a:cubicBezTo>
                  <a:cubicBezTo>
                    <a:pt x="14567" y="12703"/>
                    <a:pt x="14554" y="12688"/>
                    <a:pt x="14541" y="12672"/>
                  </a:cubicBezTo>
                  <a:lnTo>
                    <a:pt x="14541" y="12672"/>
                  </a:lnTo>
                  <a:cubicBezTo>
                    <a:pt x="14599" y="12581"/>
                    <a:pt x="14566" y="12502"/>
                    <a:pt x="14369" y="12471"/>
                  </a:cubicBezTo>
                  <a:lnTo>
                    <a:pt x="14369" y="12471"/>
                  </a:lnTo>
                  <a:cubicBezTo>
                    <a:pt x="12137" y="9898"/>
                    <a:pt x="9338" y="7978"/>
                    <a:pt x="7383" y="5212"/>
                  </a:cubicBezTo>
                  <a:cubicBezTo>
                    <a:pt x="5926" y="3071"/>
                    <a:pt x="3661" y="156"/>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78;p3">
              <a:extLst>
                <a:ext uri="{FF2B5EF4-FFF2-40B4-BE49-F238E27FC236}">
                  <a16:creationId xmlns:a16="http://schemas.microsoft.com/office/drawing/2014/main" id="{E526D2F1-1746-4BFF-80AC-C846A6C9249F}"/>
                </a:ext>
              </a:extLst>
            </p:cNvPr>
            <p:cNvSpPr/>
            <p:nvPr/>
          </p:nvSpPr>
          <p:spPr>
            <a:xfrm>
              <a:off x="3636250" y="2375375"/>
              <a:ext cx="441475" cy="350150"/>
            </a:xfrm>
            <a:custGeom>
              <a:avLst/>
              <a:gdLst/>
              <a:ahLst/>
              <a:cxnLst/>
              <a:rect l="l" t="t" r="r" b="b"/>
              <a:pathLst>
                <a:path w="17659" h="14006" extrusionOk="0">
                  <a:moveTo>
                    <a:pt x="15262" y="1321"/>
                  </a:moveTo>
                  <a:cubicBezTo>
                    <a:pt x="13611" y="3164"/>
                    <a:pt x="12658" y="5579"/>
                    <a:pt x="10734" y="7250"/>
                  </a:cubicBezTo>
                  <a:cubicBezTo>
                    <a:pt x="8206" y="9405"/>
                    <a:pt x="5289" y="11059"/>
                    <a:pt x="2141" y="12132"/>
                  </a:cubicBezTo>
                  <a:lnTo>
                    <a:pt x="2141" y="12132"/>
                  </a:lnTo>
                  <a:cubicBezTo>
                    <a:pt x="3533" y="9460"/>
                    <a:pt x="5626" y="7733"/>
                    <a:pt x="8098" y="5761"/>
                  </a:cubicBezTo>
                  <a:cubicBezTo>
                    <a:pt x="9401" y="4706"/>
                    <a:pt x="10455" y="3465"/>
                    <a:pt x="11975" y="2659"/>
                  </a:cubicBezTo>
                  <a:cubicBezTo>
                    <a:pt x="13032" y="2140"/>
                    <a:pt x="14131" y="1691"/>
                    <a:pt x="15262" y="1321"/>
                  </a:cubicBezTo>
                  <a:close/>
                  <a:moveTo>
                    <a:pt x="16910" y="0"/>
                  </a:moveTo>
                  <a:cubicBezTo>
                    <a:pt x="16857" y="0"/>
                    <a:pt x="16804" y="7"/>
                    <a:pt x="16752" y="22"/>
                  </a:cubicBezTo>
                  <a:cubicBezTo>
                    <a:pt x="14922" y="487"/>
                    <a:pt x="13154" y="1139"/>
                    <a:pt x="11448" y="1976"/>
                  </a:cubicBezTo>
                  <a:cubicBezTo>
                    <a:pt x="9835" y="2814"/>
                    <a:pt x="8749" y="4117"/>
                    <a:pt x="7353" y="5233"/>
                  </a:cubicBezTo>
                  <a:cubicBezTo>
                    <a:pt x="4562" y="7460"/>
                    <a:pt x="2258" y="9354"/>
                    <a:pt x="813" y="12545"/>
                  </a:cubicBezTo>
                  <a:lnTo>
                    <a:pt x="813" y="12545"/>
                  </a:lnTo>
                  <a:cubicBezTo>
                    <a:pt x="729" y="12569"/>
                    <a:pt x="645" y="12593"/>
                    <a:pt x="560" y="12616"/>
                  </a:cubicBezTo>
                  <a:cubicBezTo>
                    <a:pt x="0" y="12769"/>
                    <a:pt x="46" y="13318"/>
                    <a:pt x="457" y="13407"/>
                  </a:cubicBezTo>
                  <a:lnTo>
                    <a:pt x="457" y="13407"/>
                  </a:lnTo>
                  <a:cubicBezTo>
                    <a:pt x="439" y="13454"/>
                    <a:pt x="422" y="13500"/>
                    <a:pt x="405" y="13546"/>
                  </a:cubicBezTo>
                  <a:cubicBezTo>
                    <a:pt x="274" y="13859"/>
                    <a:pt x="534" y="14005"/>
                    <a:pt x="830" y="14005"/>
                  </a:cubicBezTo>
                  <a:cubicBezTo>
                    <a:pt x="1094" y="14005"/>
                    <a:pt x="1387" y="13889"/>
                    <a:pt x="1460" y="13671"/>
                  </a:cubicBezTo>
                  <a:cubicBezTo>
                    <a:pt x="1528" y="13486"/>
                    <a:pt x="1599" y="13306"/>
                    <a:pt x="1673" y="13129"/>
                  </a:cubicBezTo>
                  <a:lnTo>
                    <a:pt x="1673" y="13129"/>
                  </a:lnTo>
                  <a:cubicBezTo>
                    <a:pt x="4843" y="12144"/>
                    <a:pt x="7820" y="10597"/>
                    <a:pt x="10486" y="8583"/>
                  </a:cubicBezTo>
                  <a:cubicBezTo>
                    <a:pt x="11758" y="7653"/>
                    <a:pt x="12875" y="6505"/>
                    <a:pt x="13805" y="5233"/>
                  </a:cubicBezTo>
                  <a:cubicBezTo>
                    <a:pt x="14891" y="3620"/>
                    <a:pt x="15666" y="1852"/>
                    <a:pt x="17248" y="673"/>
                  </a:cubicBezTo>
                  <a:cubicBezTo>
                    <a:pt x="17658" y="373"/>
                    <a:pt x="17298" y="0"/>
                    <a:pt x="169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79;p3">
              <a:extLst>
                <a:ext uri="{FF2B5EF4-FFF2-40B4-BE49-F238E27FC236}">
                  <a16:creationId xmlns:a16="http://schemas.microsoft.com/office/drawing/2014/main" id="{A5C4683F-B7E9-4252-B33E-57DBD8941B4A}"/>
                </a:ext>
              </a:extLst>
            </p:cNvPr>
            <p:cNvSpPr/>
            <p:nvPr/>
          </p:nvSpPr>
          <p:spPr>
            <a:xfrm>
              <a:off x="3266925" y="2664000"/>
              <a:ext cx="420475" cy="134025"/>
            </a:xfrm>
            <a:custGeom>
              <a:avLst/>
              <a:gdLst/>
              <a:ahLst/>
              <a:cxnLst/>
              <a:rect l="l" t="t" r="r" b="b"/>
              <a:pathLst>
                <a:path w="16819" h="5361" extrusionOk="0">
                  <a:moveTo>
                    <a:pt x="5575" y="864"/>
                  </a:moveTo>
                  <a:cubicBezTo>
                    <a:pt x="6716" y="864"/>
                    <a:pt x="7829" y="1317"/>
                    <a:pt x="8912" y="1784"/>
                  </a:cubicBezTo>
                  <a:cubicBezTo>
                    <a:pt x="10546" y="2442"/>
                    <a:pt x="11816" y="2577"/>
                    <a:pt x="13260" y="2577"/>
                  </a:cubicBezTo>
                  <a:cubicBezTo>
                    <a:pt x="13681" y="2577"/>
                    <a:pt x="14116" y="2566"/>
                    <a:pt x="14579" y="2552"/>
                  </a:cubicBezTo>
                  <a:lnTo>
                    <a:pt x="14579" y="2552"/>
                  </a:lnTo>
                  <a:cubicBezTo>
                    <a:pt x="13415" y="3879"/>
                    <a:pt x="11916" y="4239"/>
                    <a:pt x="10268" y="4239"/>
                  </a:cubicBezTo>
                  <a:cubicBezTo>
                    <a:pt x="8317" y="4239"/>
                    <a:pt x="6157" y="3735"/>
                    <a:pt x="4094" y="3735"/>
                  </a:cubicBezTo>
                  <a:cubicBezTo>
                    <a:pt x="3154" y="3735"/>
                    <a:pt x="2234" y="3840"/>
                    <a:pt x="1363" y="4144"/>
                  </a:cubicBezTo>
                  <a:lnTo>
                    <a:pt x="1363" y="4144"/>
                  </a:lnTo>
                  <a:cubicBezTo>
                    <a:pt x="1778" y="2852"/>
                    <a:pt x="2725" y="1770"/>
                    <a:pt x="3980" y="1195"/>
                  </a:cubicBezTo>
                  <a:cubicBezTo>
                    <a:pt x="4518" y="960"/>
                    <a:pt x="5049" y="864"/>
                    <a:pt x="5575" y="864"/>
                  </a:cubicBezTo>
                  <a:close/>
                  <a:moveTo>
                    <a:pt x="5845" y="1"/>
                  </a:moveTo>
                  <a:cubicBezTo>
                    <a:pt x="5619" y="1"/>
                    <a:pt x="5391" y="16"/>
                    <a:pt x="5159" y="47"/>
                  </a:cubicBezTo>
                  <a:cubicBezTo>
                    <a:pt x="2584" y="419"/>
                    <a:pt x="506" y="2405"/>
                    <a:pt x="40" y="4979"/>
                  </a:cubicBezTo>
                  <a:cubicBezTo>
                    <a:pt x="0" y="5262"/>
                    <a:pt x="263" y="5361"/>
                    <a:pt x="519" y="5361"/>
                  </a:cubicBezTo>
                  <a:cubicBezTo>
                    <a:pt x="656" y="5361"/>
                    <a:pt x="792" y="5333"/>
                    <a:pt x="878" y="5289"/>
                  </a:cubicBezTo>
                  <a:cubicBezTo>
                    <a:pt x="1922" y="4681"/>
                    <a:pt x="3019" y="4484"/>
                    <a:pt x="4143" y="4484"/>
                  </a:cubicBezTo>
                  <a:cubicBezTo>
                    <a:pt x="6225" y="4484"/>
                    <a:pt x="8401" y="5162"/>
                    <a:pt x="10503" y="5162"/>
                  </a:cubicBezTo>
                  <a:cubicBezTo>
                    <a:pt x="10739" y="5162"/>
                    <a:pt x="10974" y="5153"/>
                    <a:pt x="11207" y="5134"/>
                  </a:cubicBezTo>
                  <a:cubicBezTo>
                    <a:pt x="13844" y="4917"/>
                    <a:pt x="15581" y="3459"/>
                    <a:pt x="16667" y="1133"/>
                  </a:cubicBezTo>
                  <a:cubicBezTo>
                    <a:pt x="16819" y="812"/>
                    <a:pt x="16548" y="657"/>
                    <a:pt x="16235" y="657"/>
                  </a:cubicBezTo>
                  <a:cubicBezTo>
                    <a:pt x="15972" y="657"/>
                    <a:pt x="15680" y="766"/>
                    <a:pt x="15581" y="978"/>
                  </a:cubicBezTo>
                  <a:cubicBezTo>
                    <a:pt x="15459" y="1239"/>
                    <a:pt x="15330" y="1481"/>
                    <a:pt x="15196" y="1704"/>
                  </a:cubicBezTo>
                  <a:lnTo>
                    <a:pt x="15196" y="1704"/>
                  </a:lnTo>
                  <a:cubicBezTo>
                    <a:pt x="14478" y="1741"/>
                    <a:pt x="13781" y="1828"/>
                    <a:pt x="13082" y="1828"/>
                  </a:cubicBezTo>
                  <a:cubicBezTo>
                    <a:pt x="12748" y="1828"/>
                    <a:pt x="12413" y="1808"/>
                    <a:pt x="12076" y="1753"/>
                  </a:cubicBezTo>
                  <a:cubicBezTo>
                    <a:pt x="10990" y="1567"/>
                    <a:pt x="9967" y="1226"/>
                    <a:pt x="9005" y="761"/>
                  </a:cubicBezTo>
                  <a:cubicBezTo>
                    <a:pt x="7975" y="349"/>
                    <a:pt x="6946" y="1"/>
                    <a:pt x="5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80;p3">
              <a:extLst>
                <a:ext uri="{FF2B5EF4-FFF2-40B4-BE49-F238E27FC236}">
                  <a16:creationId xmlns:a16="http://schemas.microsoft.com/office/drawing/2014/main" id="{AA788728-0518-4ED4-9193-4E9582C0E80A}"/>
                </a:ext>
              </a:extLst>
            </p:cNvPr>
            <p:cNvSpPr/>
            <p:nvPr/>
          </p:nvSpPr>
          <p:spPr>
            <a:xfrm>
              <a:off x="3501350" y="2560000"/>
              <a:ext cx="177875" cy="161425"/>
            </a:xfrm>
            <a:custGeom>
              <a:avLst/>
              <a:gdLst/>
              <a:ahLst/>
              <a:cxnLst/>
              <a:rect l="l" t="t" r="r" b="b"/>
              <a:pathLst>
                <a:path w="7115" h="6457" extrusionOk="0">
                  <a:moveTo>
                    <a:pt x="1384" y="727"/>
                  </a:moveTo>
                  <a:lnTo>
                    <a:pt x="1384" y="727"/>
                  </a:lnTo>
                  <a:cubicBezTo>
                    <a:pt x="2153" y="1115"/>
                    <a:pt x="3566" y="2717"/>
                    <a:pt x="3847" y="2997"/>
                  </a:cubicBezTo>
                  <a:cubicBezTo>
                    <a:pt x="4381" y="3630"/>
                    <a:pt x="4852" y="4301"/>
                    <a:pt x="5260" y="5010"/>
                  </a:cubicBezTo>
                  <a:lnTo>
                    <a:pt x="5260" y="5010"/>
                  </a:lnTo>
                  <a:cubicBezTo>
                    <a:pt x="3423" y="4440"/>
                    <a:pt x="2175" y="2477"/>
                    <a:pt x="1384" y="727"/>
                  </a:cubicBezTo>
                  <a:close/>
                  <a:moveTo>
                    <a:pt x="1252" y="1"/>
                  </a:moveTo>
                  <a:cubicBezTo>
                    <a:pt x="935" y="1"/>
                    <a:pt x="611" y="89"/>
                    <a:pt x="279" y="299"/>
                  </a:cubicBezTo>
                  <a:cubicBezTo>
                    <a:pt x="186" y="361"/>
                    <a:pt x="0" y="485"/>
                    <a:pt x="62" y="640"/>
                  </a:cubicBezTo>
                  <a:cubicBezTo>
                    <a:pt x="1153" y="3136"/>
                    <a:pt x="2880" y="5579"/>
                    <a:pt x="5685" y="5809"/>
                  </a:cubicBezTo>
                  <a:lnTo>
                    <a:pt x="5685" y="5809"/>
                  </a:lnTo>
                  <a:cubicBezTo>
                    <a:pt x="5757" y="5956"/>
                    <a:pt x="5827" y="6105"/>
                    <a:pt x="5894" y="6255"/>
                  </a:cubicBezTo>
                  <a:cubicBezTo>
                    <a:pt x="5955" y="6398"/>
                    <a:pt x="6115" y="6457"/>
                    <a:pt x="6295" y="6457"/>
                  </a:cubicBezTo>
                  <a:cubicBezTo>
                    <a:pt x="6662" y="6457"/>
                    <a:pt x="7115" y="6214"/>
                    <a:pt x="7011" y="5944"/>
                  </a:cubicBezTo>
                  <a:cubicBezTo>
                    <a:pt x="6962" y="5835"/>
                    <a:pt x="6912" y="5727"/>
                    <a:pt x="6861" y="5619"/>
                  </a:cubicBezTo>
                  <a:lnTo>
                    <a:pt x="6861" y="5619"/>
                  </a:lnTo>
                  <a:cubicBezTo>
                    <a:pt x="7050" y="5425"/>
                    <a:pt x="7032" y="5160"/>
                    <a:pt x="6620" y="5138"/>
                  </a:cubicBezTo>
                  <a:lnTo>
                    <a:pt x="6620" y="5138"/>
                  </a:lnTo>
                  <a:cubicBezTo>
                    <a:pt x="5877" y="3718"/>
                    <a:pt x="4894" y="2426"/>
                    <a:pt x="3692" y="1353"/>
                  </a:cubicBezTo>
                  <a:cubicBezTo>
                    <a:pt x="2980" y="711"/>
                    <a:pt x="2150" y="1"/>
                    <a:pt x="1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81;p3">
              <a:extLst>
                <a:ext uri="{FF2B5EF4-FFF2-40B4-BE49-F238E27FC236}">
                  <a16:creationId xmlns:a16="http://schemas.microsoft.com/office/drawing/2014/main" id="{B9DF13EB-7905-4C0A-97F5-A5C49CA01F12}"/>
                </a:ext>
              </a:extLst>
            </p:cNvPr>
            <p:cNvSpPr/>
            <p:nvPr/>
          </p:nvSpPr>
          <p:spPr>
            <a:xfrm>
              <a:off x="3631300" y="2657975"/>
              <a:ext cx="311325" cy="64150"/>
            </a:xfrm>
            <a:custGeom>
              <a:avLst/>
              <a:gdLst/>
              <a:ahLst/>
              <a:cxnLst/>
              <a:rect l="l" t="t" r="r" b="b"/>
              <a:pathLst>
                <a:path w="12453" h="2566" extrusionOk="0">
                  <a:moveTo>
                    <a:pt x="7387" y="764"/>
                  </a:moveTo>
                  <a:cubicBezTo>
                    <a:pt x="8503" y="764"/>
                    <a:pt x="9620" y="904"/>
                    <a:pt x="10712" y="1187"/>
                  </a:cubicBezTo>
                  <a:lnTo>
                    <a:pt x="10712" y="1187"/>
                  </a:lnTo>
                  <a:cubicBezTo>
                    <a:pt x="9648" y="1660"/>
                    <a:pt x="8524" y="1826"/>
                    <a:pt x="7379" y="1826"/>
                  </a:cubicBezTo>
                  <a:cubicBezTo>
                    <a:pt x="6052" y="1826"/>
                    <a:pt x="4696" y="1604"/>
                    <a:pt x="3366" y="1380"/>
                  </a:cubicBezTo>
                  <a:lnTo>
                    <a:pt x="3366" y="1380"/>
                  </a:lnTo>
                  <a:cubicBezTo>
                    <a:pt x="4669" y="972"/>
                    <a:pt x="6027" y="764"/>
                    <a:pt x="7387" y="764"/>
                  </a:cubicBezTo>
                  <a:close/>
                  <a:moveTo>
                    <a:pt x="7634" y="0"/>
                  </a:moveTo>
                  <a:cubicBezTo>
                    <a:pt x="5670" y="0"/>
                    <a:pt x="3718" y="385"/>
                    <a:pt x="1895" y="1141"/>
                  </a:cubicBezTo>
                  <a:lnTo>
                    <a:pt x="1895" y="1141"/>
                  </a:lnTo>
                  <a:cubicBezTo>
                    <a:pt x="1628" y="1101"/>
                    <a:pt x="1362" y="1064"/>
                    <a:pt x="1099" y="1033"/>
                  </a:cubicBezTo>
                  <a:cubicBezTo>
                    <a:pt x="1078" y="1030"/>
                    <a:pt x="1057" y="1029"/>
                    <a:pt x="1036" y="1029"/>
                  </a:cubicBezTo>
                  <a:cubicBezTo>
                    <a:pt x="544" y="1029"/>
                    <a:pt x="0" y="1661"/>
                    <a:pt x="608" y="1794"/>
                  </a:cubicBezTo>
                  <a:lnTo>
                    <a:pt x="608" y="1794"/>
                  </a:lnTo>
                  <a:cubicBezTo>
                    <a:pt x="396" y="2036"/>
                    <a:pt x="649" y="2290"/>
                    <a:pt x="990" y="2290"/>
                  </a:cubicBezTo>
                  <a:cubicBezTo>
                    <a:pt x="1094" y="2290"/>
                    <a:pt x="1206" y="2266"/>
                    <a:pt x="1316" y="2211"/>
                  </a:cubicBezTo>
                  <a:cubicBezTo>
                    <a:pt x="1490" y="2124"/>
                    <a:pt x="1664" y="2040"/>
                    <a:pt x="1841" y="1961"/>
                  </a:cubicBezTo>
                  <a:lnTo>
                    <a:pt x="1841" y="1961"/>
                  </a:lnTo>
                  <a:cubicBezTo>
                    <a:pt x="3668" y="2226"/>
                    <a:pt x="5483" y="2566"/>
                    <a:pt x="7261" y="2566"/>
                  </a:cubicBezTo>
                  <a:cubicBezTo>
                    <a:pt x="8938" y="2566"/>
                    <a:pt x="10582" y="2264"/>
                    <a:pt x="12173" y="1312"/>
                  </a:cubicBezTo>
                  <a:cubicBezTo>
                    <a:pt x="12452" y="1188"/>
                    <a:pt x="12421" y="785"/>
                    <a:pt x="12142" y="691"/>
                  </a:cubicBezTo>
                  <a:cubicBezTo>
                    <a:pt x="10669" y="229"/>
                    <a:pt x="9148" y="0"/>
                    <a:pt x="76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82;p3">
              <a:extLst>
                <a:ext uri="{FF2B5EF4-FFF2-40B4-BE49-F238E27FC236}">
                  <a16:creationId xmlns:a16="http://schemas.microsoft.com/office/drawing/2014/main" id="{05DA5AE2-98B9-4C00-88C3-855867CDB2C6}"/>
                </a:ext>
              </a:extLst>
            </p:cNvPr>
            <p:cNvSpPr/>
            <p:nvPr/>
          </p:nvSpPr>
          <p:spPr>
            <a:xfrm>
              <a:off x="3596925" y="2760425"/>
              <a:ext cx="204875" cy="192375"/>
            </a:xfrm>
            <a:custGeom>
              <a:avLst/>
              <a:gdLst/>
              <a:ahLst/>
              <a:cxnLst/>
              <a:rect l="l" t="t" r="r" b="b"/>
              <a:pathLst>
                <a:path w="8195" h="7695" extrusionOk="0">
                  <a:moveTo>
                    <a:pt x="6571" y="951"/>
                  </a:moveTo>
                  <a:lnTo>
                    <a:pt x="6571" y="951"/>
                  </a:lnTo>
                  <a:cubicBezTo>
                    <a:pt x="5247" y="3030"/>
                    <a:pt x="3798" y="5093"/>
                    <a:pt x="1727" y="6424"/>
                  </a:cubicBezTo>
                  <a:lnTo>
                    <a:pt x="1727" y="6424"/>
                  </a:lnTo>
                  <a:cubicBezTo>
                    <a:pt x="2612" y="4215"/>
                    <a:pt x="4386" y="1771"/>
                    <a:pt x="6571" y="951"/>
                  </a:cubicBezTo>
                  <a:close/>
                  <a:moveTo>
                    <a:pt x="7631" y="1"/>
                  </a:moveTo>
                  <a:cubicBezTo>
                    <a:pt x="7607" y="1"/>
                    <a:pt x="7583" y="3"/>
                    <a:pt x="7561" y="6"/>
                  </a:cubicBezTo>
                  <a:cubicBezTo>
                    <a:pt x="4075" y="582"/>
                    <a:pt x="1419" y="3913"/>
                    <a:pt x="373" y="7162"/>
                  </a:cubicBezTo>
                  <a:lnTo>
                    <a:pt x="373" y="7162"/>
                  </a:lnTo>
                  <a:cubicBezTo>
                    <a:pt x="1" y="7419"/>
                    <a:pt x="285" y="7695"/>
                    <a:pt x="675" y="7695"/>
                  </a:cubicBezTo>
                  <a:cubicBezTo>
                    <a:pt x="775" y="7695"/>
                    <a:pt x="881" y="7677"/>
                    <a:pt x="985" y="7636"/>
                  </a:cubicBezTo>
                  <a:cubicBezTo>
                    <a:pt x="4180" y="6178"/>
                    <a:pt x="6197" y="3294"/>
                    <a:pt x="8027" y="409"/>
                  </a:cubicBezTo>
                  <a:cubicBezTo>
                    <a:pt x="8194" y="129"/>
                    <a:pt x="7858" y="1"/>
                    <a:pt x="76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83;p3">
              <a:extLst>
                <a:ext uri="{FF2B5EF4-FFF2-40B4-BE49-F238E27FC236}">
                  <a16:creationId xmlns:a16="http://schemas.microsoft.com/office/drawing/2014/main" id="{409F007E-E913-4B14-BBBD-9CA8067E80FF}"/>
                </a:ext>
              </a:extLst>
            </p:cNvPr>
            <p:cNvSpPr/>
            <p:nvPr/>
          </p:nvSpPr>
          <p:spPr>
            <a:xfrm>
              <a:off x="3388900" y="2884800"/>
              <a:ext cx="251650" cy="86400"/>
            </a:xfrm>
            <a:custGeom>
              <a:avLst/>
              <a:gdLst/>
              <a:ahLst/>
              <a:cxnLst/>
              <a:rect l="l" t="t" r="r" b="b"/>
              <a:pathLst>
                <a:path w="10066" h="3456" extrusionOk="0">
                  <a:moveTo>
                    <a:pt x="3492" y="565"/>
                  </a:moveTo>
                  <a:cubicBezTo>
                    <a:pt x="5349" y="565"/>
                    <a:pt x="7136" y="945"/>
                    <a:pt x="8517" y="2362"/>
                  </a:cubicBezTo>
                  <a:lnTo>
                    <a:pt x="8517" y="2362"/>
                  </a:lnTo>
                  <a:cubicBezTo>
                    <a:pt x="8038" y="2772"/>
                    <a:pt x="7459" y="2939"/>
                    <a:pt x="6837" y="2939"/>
                  </a:cubicBezTo>
                  <a:cubicBezTo>
                    <a:pt x="5085" y="2939"/>
                    <a:pt x="2983" y="1617"/>
                    <a:pt x="1741" y="656"/>
                  </a:cubicBezTo>
                  <a:lnTo>
                    <a:pt x="1741" y="656"/>
                  </a:lnTo>
                  <a:cubicBezTo>
                    <a:pt x="2325" y="602"/>
                    <a:pt x="2911" y="565"/>
                    <a:pt x="3492" y="565"/>
                  </a:cubicBezTo>
                  <a:close/>
                  <a:moveTo>
                    <a:pt x="4097" y="1"/>
                  </a:moveTo>
                  <a:cubicBezTo>
                    <a:pt x="3013" y="1"/>
                    <a:pt x="1913" y="118"/>
                    <a:pt x="869" y="242"/>
                  </a:cubicBezTo>
                  <a:cubicBezTo>
                    <a:pt x="776" y="242"/>
                    <a:pt x="1" y="521"/>
                    <a:pt x="249" y="707"/>
                  </a:cubicBezTo>
                  <a:cubicBezTo>
                    <a:pt x="1821" y="2014"/>
                    <a:pt x="4349" y="3456"/>
                    <a:pt x="6627" y="3456"/>
                  </a:cubicBezTo>
                  <a:cubicBezTo>
                    <a:pt x="7464" y="3456"/>
                    <a:pt x="8267" y="3261"/>
                    <a:pt x="8977" y="2794"/>
                  </a:cubicBezTo>
                  <a:lnTo>
                    <a:pt x="8977" y="2794"/>
                  </a:lnTo>
                  <a:cubicBezTo>
                    <a:pt x="9006" y="2798"/>
                    <a:pt x="9037" y="2801"/>
                    <a:pt x="9070" y="2801"/>
                  </a:cubicBezTo>
                  <a:cubicBezTo>
                    <a:pt x="9440" y="2801"/>
                    <a:pt x="10065" y="2507"/>
                    <a:pt x="9896" y="2289"/>
                  </a:cubicBezTo>
                  <a:lnTo>
                    <a:pt x="9865" y="2289"/>
                  </a:lnTo>
                  <a:cubicBezTo>
                    <a:pt x="9824" y="2239"/>
                    <a:pt x="9782" y="2190"/>
                    <a:pt x="9740" y="2141"/>
                  </a:cubicBezTo>
                  <a:lnTo>
                    <a:pt x="9740" y="2141"/>
                  </a:lnTo>
                  <a:cubicBezTo>
                    <a:pt x="9761" y="2119"/>
                    <a:pt x="9782" y="2095"/>
                    <a:pt x="9803" y="2072"/>
                  </a:cubicBezTo>
                  <a:cubicBezTo>
                    <a:pt x="9923" y="1939"/>
                    <a:pt x="9791" y="1886"/>
                    <a:pt x="9584" y="1886"/>
                  </a:cubicBezTo>
                  <a:cubicBezTo>
                    <a:pt x="9559" y="1886"/>
                    <a:pt x="9532" y="1886"/>
                    <a:pt x="9506" y="1888"/>
                  </a:cubicBezTo>
                  <a:lnTo>
                    <a:pt x="9506" y="1888"/>
                  </a:lnTo>
                  <a:cubicBezTo>
                    <a:pt x="8047" y="399"/>
                    <a:pt x="6097" y="1"/>
                    <a:pt x="40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84;p3">
              <a:extLst>
                <a:ext uri="{FF2B5EF4-FFF2-40B4-BE49-F238E27FC236}">
                  <a16:creationId xmlns:a16="http://schemas.microsoft.com/office/drawing/2014/main" id="{94A71AAE-72F9-483C-86DB-1B42D3ADB41F}"/>
                </a:ext>
              </a:extLst>
            </p:cNvPr>
            <p:cNvSpPr/>
            <p:nvPr/>
          </p:nvSpPr>
          <p:spPr>
            <a:xfrm>
              <a:off x="3060100" y="2488550"/>
              <a:ext cx="300900" cy="466975"/>
            </a:xfrm>
            <a:custGeom>
              <a:avLst/>
              <a:gdLst/>
              <a:ahLst/>
              <a:cxnLst/>
              <a:rect l="l" t="t" r="r" b="b"/>
              <a:pathLst>
                <a:path w="12036" h="18679" extrusionOk="0">
                  <a:moveTo>
                    <a:pt x="2705" y="2356"/>
                  </a:moveTo>
                  <a:cubicBezTo>
                    <a:pt x="3562" y="4879"/>
                    <a:pt x="4619" y="7489"/>
                    <a:pt x="6049" y="9609"/>
                  </a:cubicBezTo>
                  <a:cubicBezTo>
                    <a:pt x="7811" y="12222"/>
                    <a:pt x="10657" y="14391"/>
                    <a:pt x="10561" y="17746"/>
                  </a:cubicBezTo>
                  <a:lnTo>
                    <a:pt x="10561" y="17746"/>
                  </a:lnTo>
                  <a:cubicBezTo>
                    <a:pt x="7835" y="16142"/>
                    <a:pt x="4428" y="14109"/>
                    <a:pt x="2854" y="11439"/>
                  </a:cubicBezTo>
                  <a:cubicBezTo>
                    <a:pt x="2017" y="9981"/>
                    <a:pt x="2110" y="8306"/>
                    <a:pt x="2203" y="6662"/>
                  </a:cubicBezTo>
                  <a:cubicBezTo>
                    <a:pt x="2264" y="5224"/>
                    <a:pt x="2435" y="3785"/>
                    <a:pt x="2705" y="2356"/>
                  </a:cubicBezTo>
                  <a:close/>
                  <a:moveTo>
                    <a:pt x="2930" y="1"/>
                  </a:moveTo>
                  <a:cubicBezTo>
                    <a:pt x="2611" y="1"/>
                    <a:pt x="2122" y="190"/>
                    <a:pt x="2079" y="365"/>
                  </a:cubicBezTo>
                  <a:cubicBezTo>
                    <a:pt x="1303" y="3560"/>
                    <a:pt x="0" y="8678"/>
                    <a:pt x="1768" y="11718"/>
                  </a:cubicBezTo>
                  <a:cubicBezTo>
                    <a:pt x="3506" y="14789"/>
                    <a:pt x="7445" y="16898"/>
                    <a:pt x="10330" y="18635"/>
                  </a:cubicBezTo>
                  <a:cubicBezTo>
                    <a:pt x="10375" y="18666"/>
                    <a:pt x="10439" y="18679"/>
                    <a:pt x="10513" y="18679"/>
                  </a:cubicBezTo>
                  <a:cubicBezTo>
                    <a:pt x="10778" y="18679"/>
                    <a:pt x="11173" y="18512"/>
                    <a:pt x="11335" y="18376"/>
                  </a:cubicBezTo>
                  <a:lnTo>
                    <a:pt x="11335" y="18376"/>
                  </a:lnTo>
                  <a:cubicBezTo>
                    <a:pt x="11498" y="18314"/>
                    <a:pt x="11622" y="18230"/>
                    <a:pt x="11633" y="18139"/>
                  </a:cubicBezTo>
                  <a:cubicBezTo>
                    <a:pt x="12036" y="14851"/>
                    <a:pt x="9802" y="12711"/>
                    <a:pt x="7941" y="10322"/>
                  </a:cubicBezTo>
                  <a:cubicBezTo>
                    <a:pt x="5646" y="7437"/>
                    <a:pt x="4281" y="3591"/>
                    <a:pt x="3195" y="117"/>
                  </a:cubicBezTo>
                  <a:cubicBezTo>
                    <a:pt x="3168" y="34"/>
                    <a:pt x="3064" y="1"/>
                    <a:pt x="2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85;p3">
              <a:extLst>
                <a:ext uri="{FF2B5EF4-FFF2-40B4-BE49-F238E27FC236}">
                  <a16:creationId xmlns:a16="http://schemas.microsoft.com/office/drawing/2014/main" id="{429ABFB3-719B-4149-BC4F-7FC36EBF3CD7}"/>
                </a:ext>
              </a:extLst>
            </p:cNvPr>
            <p:cNvSpPr/>
            <p:nvPr/>
          </p:nvSpPr>
          <p:spPr>
            <a:xfrm>
              <a:off x="3026750" y="2889000"/>
              <a:ext cx="333600" cy="115875"/>
            </a:xfrm>
            <a:custGeom>
              <a:avLst/>
              <a:gdLst/>
              <a:ahLst/>
              <a:cxnLst/>
              <a:rect l="l" t="t" r="r" b="b"/>
              <a:pathLst>
                <a:path w="13344" h="4635" extrusionOk="0">
                  <a:moveTo>
                    <a:pt x="6896" y="830"/>
                  </a:moveTo>
                  <a:cubicBezTo>
                    <a:pt x="8651" y="830"/>
                    <a:pt x="10331" y="1198"/>
                    <a:pt x="11446" y="2216"/>
                  </a:cubicBezTo>
                  <a:lnTo>
                    <a:pt x="11446" y="2216"/>
                  </a:lnTo>
                  <a:cubicBezTo>
                    <a:pt x="10103" y="3070"/>
                    <a:pt x="8769" y="3754"/>
                    <a:pt x="7270" y="3754"/>
                  </a:cubicBezTo>
                  <a:cubicBezTo>
                    <a:pt x="6723" y="3754"/>
                    <a:pt x="6153" y="3663"/>
                    <a:pt x="5553" y="3455"/>
                  </a:cubicBezTo>
                  <a:cubicBezTo>
                    <a:pt x="4276" y="2995"/>
                    <a:pt x="3019" y="2325"/>
                    <a:pt x="1784" y="1687"/>
                  </a:cubicBezTo>
                  <a:lnTo>
                    <a:pt x="1784" y="1687"/>
                  </a:lnTo>
                  <a:cubicBezTo>
                    <a:pt x="3214" y="1217"/>
                    <a:pt x="5095" y="830"/>
                    <a:pt x="6896" y="830"/>
                  </a:cubicBezTo>
                  <a:close/>
                  <a:moveTo>
                    <a:pt x="7205" y="0"/>
                  </a:moveTo>
                  <a:cubicBezTo>
                    <a:pt x="4739" y="0"/>
                    <a:pt x="2141" y="657"/>
                    <a:pt x="435" y="1346"/>
                  </a:cubicBezTo>
                  <a:cubicBezTo>
                    <a:pt x="94" y="1470"/>
                    <a:pt x="0" y="1873"/>
                    <a:pt x="373" y="2028"/>
                  </a:cubicBezTo>
                  <a:cubicBezTo>
                    <a:pt x="2420" y="3052"/>
                    <a:pt x="4715" y="4603"/>
                    <a:pt x="7073" y="4634"/>
                  </a:cubicBezTo>
                  <a:cubicBezTo>
                    <a:pt x="7101" y="4634"/>
                    <a:pt x="7129" y="4634"/>
                    <a:pt x="7158" y="4634"/>
                  </a:cubicBezTo>
                  <a:cubicBezTo>
                    <a:pt x="8945" y="4634"/>
                    <a:pt x="10525" y="3791"/>
                    <a:pt x="11999" y="2843"/>
                  </a:cubicBezTo>
                  <a:lnTo>
                    <a:pt x="11999" y="2843"/>
                  </a:lnTo>
                  <a:cubicBezTo>
                    <a:pt x="12033" y="2891"/>
                    <a:pt x="12066" y="2940"/>
                    <a:pt x="12098" y="2990"/>
                  </a:cubicBezTo>
                  <a:cubicBezTo>
                    <a:pt x="12169" y="3105"/>
                    <a:pt x="12309" y="3154"/>
                    <a:pt x="12465" y="3154"/>
                  </a:cubicBezTo>
                  <a:cubicBezTo>
                    <a:pt x="12853" y="3154"/>
                    <a:pt x="13343" y="2848"/>
                    <a:pt x="13122" y="2493"/>
                  </a:cubicBezTo>
                  <a:cubicBezTo>
                    <a:pt x="13035" y="2359"/>
                    <a:pt x="12943" y="2232"/>
                    <a:pt x="12846" y="2110"/>
                  </a:cubicBezTo>
                  <a:lnTo>
                    <a:pt x="12846" y="2110"/>
                  </a:lnTo>
                  <a:cubicBezTo>
                    <a:pt x="12831" y="2038"/>
                    <a:pt x="12773" y="1974"/>
                    <a:pt x="12689" y="1925"/>
                  </a:cubicBezTo>
                  <a:lnTo>
                    <a:pt x="12689" y="1925"/>
                  </a:lnTo>
                  <a:cubicBezTo>
                    <a:pt x="11418" y="502"/>
                    <a:pt x="9362" y="0"/>
                    <a:pt x="7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86;p3">
              <a:extLst>
                <a:ext uri="{FF2B5EF4-FFF2-40B4-BE49-F238E27FC236}">
                  <a16:creationId xmlns:a16="http://schemas.microsoft.com/office/drawing/2014/main" id="{BB2B1F95-ACD2-4E00-99ED-328DAFC6B554}"/>
                </a:ext>
              </a:extLst>
            </p:cNvPr>
            <p:cNvSpPr/>
            <p:nvPr/>
          </p:nvSpPr>
          <p:spPr>
            <a:xfrm>
              <a:off x="3103525" y="3018500"/>
              <a:ext cx="382200" cy="152775"/>
            </a:xfrm>
            <a:custGeom>
              <a:avLst/>
              <a:gdLst/>
              <a:ahLst/>
              <a:cxnLst/>
              <a:rect l="l" t="t" r="r" b="b"/>
              <a:pathLst>
                <a:path w="15288" h="6111" extrusionOk="0">
                  <a:moveTo>
                    <a:pt x="11629" y="670"/>
                  </a:moveTo>
                  <a:cubicBezTo>
                    <a:pt x="12392" y="670"/>
                    <a:pt x="13146" y="896"/>
                    <a:pt x="13866" y="1470"/>
                  </a:cubicBezTo>
                  <a:cubicBezTo>
                    <a:pt x="13910" y="1505"/>
                    <a:pt x="13969" y="1527"/>
                    <a:pt x="14038" y="1537"/>
                  </a:cubicBezTo>
                  <a:lnTo>
                    <a:pt x="14038" y="1537"/>
                  </a:lnTo>
                  <a:cubicBezTo>
                    <a:pt x="13228" y="4218"/>
                    <a:pt x="10107" y="4686"/>
                    <a:pt x="7631" y="5099"/>
                  </a:cubicBezTo>
                  <a:cubicBezTo>
                    <a:pt x="5965" y="5354"/>
                    <a:pt x="4299" y="5487"/>
                    <a:pt x="2620" y="5487"/>
                  </a:cubicBezTo>
                  <a:cubicBezTo>
                    <a:pt x="2365" y="5487"/>
                    <a:pt x="2111" y="5484"/>
                    <a:pt x="1855" y="5478"/>
                  </a:cubicBezTo>
                  <a:lnTo>
                    <a:pt x="1855" y="5478"/>
                  </a:lnTo>
                  <a:lnTo>
                    <a:pt x="6359" y="2897"/>
                  </a:lnTo>
                  <a:cubicBezTo>
                    <a:pt x="7915" y="1977"/>
                    <a:pt x="9795" y="670"/>
                    <a:pt x="11629" y="670"/>
                  </a:cubicBezTo>
                  <a:close/>
                  <a:moveTo>
                    <a:pt x="11930" y="1"/>
                  </a:moveTo>
                  <a:cubicBezTo>
                    <a:pt x="11077" y="1"/>
                    <a:pt x="10207" y="204"/>
                    <a:pt x="9368" y="539"/>
                  </a:cubicBezTo>
                  <a:cubicBezTo>
                    <a:pt x="6204" y="1811"/>
                    <a:pt x="3257" y="3889"/>
                    <a:pt x="342" y="5595"/>
                  </a:cubicBezTo>
                  <a:cubicBezTo>
                    <a:pt x="0" y="5782"/>
                    <a:pt x="124" y="6061"/>
                    <a:pt x="466" y="6061"/>
                  </a:cubicBezTo>
                  <a:cubicBezTo>
                    <a:pt x="1069" y="6094"/>
                    <a:pt x="1671" y="6110"/>
                    <a:pt x="2271" y="6110"/>
                  </a:cubicBezTo>
                  <a:cubicBezTo>
                    <a:pt x="5039" y="6110"/>
                    <a:pt x="7778" y="5762"/>
                    <a:pt x="10454" y="5099"/>
                  </a:cubicBezTo>
                  <a:cubicBezTo>
                    <a:pt x="12780" y="4510"/>
                    <a:pt x="14766" y="3517"/>
                    <a:pt x="15262" y="974"/>
                  </a:cubicBezTo>
                  <a:cubicBezTo>
                    <a:pt x="15287" y="796"/>
                    <a:pt x="15116" y="722"/>
                    <a:pt x="14900" y="722"/>
                  </a:cubicBezTo>
                  <a:cubicBezTo>
                    <a:pt x="14787" y="722"/>
                    <a:pt x="14660" y="743"/>
                    <a:pt x="14544" y="780"/>
                  </a:cubicBezTo>
                  <a:lnTo>
                    <a:pt x="14544" y="780"/>
                  </a:lnTo>
                  <a:cubicBezTo>
                    <a:pt x="13731" y="232"/>
                    <a:pt x="12840" y="1"/>
                    <a:pt x="11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87;p3">
              <a:extLst>
                <a:ext uri="{FF2B5EF4-FFF2-40B4-BE49-F238E27FC236}">
                  <a16:creationId xmlns:a16="http://schemas.microsoft.com/office/drawing/2014/main" id="{FD5AC30D-5AD3-47D9-9C76-317A3F81C211}"/>
                </a:ext>
              </a:extLst>
            </p:cNvPr>
            <p:cNvSpPr/>
            <p:nvPr/>
          </p:nvSpPr>
          <p:spPr>
            <a:xfrm>
              <a:off x="3296100" y="3087275"/>
              <a:ext cx="216125" cy="333150"/>
            </a:xfrm>
            <a:custGeom>
              <a:avLst/>
              <a:gdLst/>
              <a:ahLst/>
              <a:cxnLst/>
              <a:rect l="l" t="t" r="r" b="b"/>
              <a:pathLst>
                <a:path w="8645" h="13326" extrusionOk="0">
                  <a:moveTo>
                    <a:pt x="5528" y="890"/>
                  </a:moveTo>
                  <a:cubicBezTo>
                    <a:pt x="7061" y="4499"/>
                    <a:pt x="7427" y="8493"/>
                    <a:pt x="6603" y="12314"/>
                  </a:cubicBezTo>
                  <a:lnTo>
                    <a:pt x="6603" y="12314"/>
                  </a:lnTo>
                  <a:cubicBezTo>
                    <a:pt x="3643" y="9738"/>
                    <a:pt x="1339" y="2794"/>
                    <a:pt x="5528" y="890"/>
                  </a:cubicBezTo>
                  <a:close/>
                  <a:moveTo>
                    <a:pt x="6188" y="1"/>
                  </a:moveTo>
                  <a:cubicBezTo>
                    <a:pt x="5837" y="1"/>
                    <a:pt x="5224" y="245"/>
                    <a:pt x="5295" y="363"/>
                  </a:cubicBezTo>
                  <a:cubicBezTo>
                    <a:pt x="5327" y="433"/>
                    <a:pt x="5359" y="503"/>
                    <a:pt x="5390" y="574"/>
                  </a:cubicBezTo>
                  <a:lnTo>
                    <a:pt x="5390" y="574"/>
                  </a:lnTo>
                  <a:cubicBezTo>
                    <a:pt x="1" y="2629"/>
                    <a:pt x="2231" y="11024"/>
                    <a:pt x="6411" y="13298"/>
                  </a:cubicBezTo>
                  <a:cubicBezTo>
                    <a:pt x="6449" y="13317"/>
                    <a:pt x="6512" y="13325"/>
                    <a:pt x="6590" y="13325"/>
                  </a:cubicBezTo>
                  <a:cubicBezTo>
                    <a:pt x="6894" y="13325"/>
                    <a:pt x="7416" y="13192"/>
                    <a:pt x="7466" y="13019"/>
                  </a:cubicBezTo>
                  <a:cubicBezTo>
                    <a:pt x="8645" y="8707"/>
                    <a:pt x="8272" y="4116"/>
                    <a:pt x="6411" y="84"/>
                  </a:cubicBezTo>
                  <a:cubicBezTo>
                    <a:pt x="6382" y="25"/>
                    <a:pt x="6297" y="1"/>
                    <a:pt x="6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88;p3">
              <a:extLst>
                <a:ext uri="{FF2B5EF4-FFF2-40B4-BE49-F238E27FC236}">
                  <a16:creationId xmlns:a16="http://schemas.microsoft.com/office/drawing/2014/main" id="{0667F2AF-B2F1-40A3-A01C-81AFE897F610}"/>
                </a:ext>
              </a:extLst>
            </p:cNvPr>
            <p:cNvSpPr/>
            <p:nvPr/>
          </p:nvSpPr>
          <p:spPr>
            <a:xfrm>
              <a:off x="3568025" y="2838900"/>
              <a:ext cx="380325" cy="518525"/>
            </a:xfrm>
            <a:custGeom>
              <a:avLst/>
              <a:gdLst/>
              <a:ahLst/>
              <a:cxnLst/>
              <a:rect l="l" t="t" r="r" b="b"/>
              <a:pathLst>
                <a:path w="15213" h="20741" extrusionOk="0">
                  <a:moveTo>
                    <a:pt x="14007" y="1219"/>
                  </a:moveTo>
                  <a:lnTo>
                    <a:pt x="14007" y="1219"/>
                  </a:lnTo>
                  <a:cubicBezTo>
                    <a:pt x="13109" y="8350"/>
                    <a:pt x="6594" y="13065"/>
                    <a:pt x="3758" y="19468"/>
                  </a:cubicBezTo>
                  <a:lnTo>
                    <a:pt x="3758" y="19468"/>
                  </a:lnTo>
                  <a:cubicBezTo>
                    <a:pt x="2512" y="18332"/>
                    <a:pt x="2117" y="16355"/>
                    <a:pt x="2141" y="14703"/>
                  </a:cubicBezTo>
                  <a:cubicBezTo>
                    <a:pt x="2203" y="12345"/>
                    <a:pt x="3196" y="10112"/>
                    <a:pt x="4871" y="8468"/>
                  </a:cubicBezTo>
                  <a:cubicBezTo>
                    <a:pt x="7533" y="5723"/>
                    <a:pt x="10888" y="3499"/>
                    <a:pt x="14007" y="1219"/>
                  </a:cubicBezTo>
                  <a:close/>
                  <a:moveTo>
                    <a:pt x="14911" y="0"/>
                  </a:moveTo>
                  <a:cubicBezTo>
                    <a:pt x="14653" y="0"/>
                    <a:pt x="14301" y="142"/>
                    <a:pt x="14208" y="217"/>
                  </a:cubicBezTo>
                  <a:cubicBezTo>
                    <a:pt x="11881" y="1985"/>
                    <a:pt x="9555" y="3753"/>
                    <a:pt x="7260" y="5521"/>
                  </a:cubicBezTo>
                  <a:cubicBezTo>
                    <a:pt x="5460" y="6886"/>
                    <a:pt x="3599" y="8313"/>
                    <a:pt x="2389" y="10236"/>
                  </a:cubicBezTo>
                  <a:cubicBezTo>
                    <a:pt x="528" y="13121"/>
                    <a:pt x="1" y="19387"/>
                    <a:pt x="4096" y="20720"/>
                  </a:cubicBezTo>
                  <a:cubicBezTo>
                    <a:pt x="4133" y="20734"/>
                    <a:pt x="4178" y="20740"/>
                    <a:pt x="4228" y="20740"/>
                  </a:cubicBezTo>
                  <a:cubicBezTo>
                    <a:pt x="4637" y="20740"/>
                    <a:pt x="5382" y="20331"/>
                    <a:pt x="4995" y="20193"/>
                  </a:cubicBezTo>
                  <a:cubicBezTo>
                    <a:pt x="4850" y="20145"/>
                    <a:pt x="4711" y="20088"/>
                    <a:pt x="4578" y="20024"/>
                  </a:cubicBezTo>
                  <a:lnTo>
                    <a:pt x="4578" y="20024"/>
                  </a:lnTo>
                  <a:cubicBezTo>
                    <a:pt x="7322" y="13038"/>
                    <a:pt x="14705" y="8172"/>
                    <a:pt x="15200" y="248"/>
                  </a:cubicBezTo>
                  <a:cubicBezTo>
                    <a:pt x="15213" y="62"/>
                    <a:pt x="15082" y="0"/>
                    <a:pt x="149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89;p3">
              <a:extLst>
                <a:ext uri="{FF2B5EF4-FFF2-40B4-BE49-F238E27FC236}">
                  <a16:creationId xmlns:a16="http://schemas.microsoft.com/office/drawing/2014/main" id="{0FF091B2-95B8-4D57-9620-E942F04ABE59}"/>
                </a:ext>
              </a:extLst>
            </p:cNvPr>
            <p:cNvSpPr/>
            <p:nvPr/>
          </p:nvSpPr>
          <p:spPr>
            <a:xfrm>
              <a:off x="3653750" y="3228600"/>
              <a:ext cx="477550" cy="187900"/>
            </a:xfrm>
            <a:custGeom>
              <a:avLst/>
              <a:gdLst/>
              <a:ahLst/>
              <a:cxnLst/>
              <a:rect l="l" t="t" r="r" b="b"/>
              <a:pathLst>
                <a:path w="19102" h="7516" extrusionOk="0">
                  <a:moveTo>
                    <a:pt x="10660" y="570"/>
                  </a:moveTo>
                  <a:cubicBezTo>
                    <a:pt x="12462" y="570"/>
                    <a:pt x="14240" y="687"/>
                    <a:pt x="16030" y="687"/>
                  </a:cubicBezTo>
                  <a:cubicBezTo>
                    <a:pt x="16332" y="687"/>
                    <a:pt x="16635" y="684"/>
                    <a:pt x="16939" y="676"/>
                  </a:cubicBezTo>
                  <a:lnTo>
                    <a:pt x="16939" y="676"/>
                  </a:lnTo>
                  <a:cubicBezTo>
                    <a:pt x="14822" y="1878"/>
                    <a:pt x="13300" y="3966"/>
                    <a:pt x="11182" y="5194"/>
                  </a:cubicBezTo>
                  <a:cubicBezTo>
                    <a:pt x="10158" y="5784"/>
                    <a:pt x="9073" y="6218"/>
                    <a:pt x="7956" y="6497"/>
                  </a:cubicBezTo>
                  <a:cubicBezTo>
                    <a:pt x="7302" y="6652"/>
                    <a:pt x="6140" y="6884"/>
                    <a:pt x="5072" y="6884"/>
                  </a:cubicBezTo>
                  <a:cubicBezTo>
                    <a:pt x="4216" y="6884"/>
                    <a:pt x="3421" y="6735"/>
                    <a:pt x="2993" y="6280"/>
                  </a:cubicBezTo>
                  <a:cubicBezTo>
                    <a:pt x="2362" y="5650"/>
                    <a:pt x="2286" y="4814"/>
                    <a:pt x="1695" y="4290"/>
                  </a:cubicBezTo>
                  <a:lnTo>
                    <a:pt x="1695" y="4290"/>
                  </a:lnTo>
                  <a:cubicBezTo>
                    <a:pt x="1719" y="1121"/>
                    <a:pt x="8070" y="602"/>
                    <a:pt x="10220" y="573"/>
                  </a:cubicBezTo>
                  <a:cubicBezTo>
                    <a:pt x="10367" y="571"/>
                    <a:pt x="10514" y="570"/>
                    <a:pt x="10660" y="570"/>
                  </a:cubicBezTo>
                  <a:close/>
                  <a:moveTo>
                    <a:pt x="10987" y="0"/>
                  </a:moveTo>
                  <a:cubicBezTo>
                    <a:pt x="9356" y="0"/>
                    <a:pt x="7731" y="100"/>
                    <a:pt x="6126" y="479"/>
                  </a:cubicBezTo>
                  <a:cubicBezTo>
                    <a:pt x="4352" y="916"/>
                    <a:pt x="1113" y="2025"/>
                    <a:pt x="614" y="4061"/>
                  </a:cubicBezTo>
                  <a:lnTo>
                    <a:pt x="614" y="4061"/>
                  </a:lnTo>
                  <a:cubicBezTo>
                    <a:pt x="282" y="4185"/>
                    <a:pt x="1" y="4400"/>
                    <a:pt x="263" y="4512"/>
                  </a:cubicBezTo>
                  <a:cubicBezTo>
                    <a:pt x="367" y="4553"/>
                    <a:pt x="462" y="4601"/>
                    <a:pt x="549" y="4656"/>
                  </a:cubicBezTo>
                  <a:lnTo>
                    <a:pt x="549" y="4656"/>
                  </a:lnTo>
                  <a:cubicBezTo>
                    <a:pt x="551" y="4751"/>
                    <a:pt x="559" y="4848"/>
                    <a:pt x="573" y="4946"/>
                  </a:cubicBezTo>
                  <a:cubicBezTo>
                    <a:pt x="594" y="5060"/>
                    <a:pt x="732" y="5108"/>
                    <a:pt x="904" y="5108"/>
                  </a:cubicBezTo>
                  <a:cubicBezTo>
                    <a:pt x="947" y="5108"/>
                    <a:pt x="992" y="5105"/>
                    <a:pt x="1037" y="5100"/>
                  </a:cubicBezTo>
                  <a:lnTo>
                    <a:pt x="1037" y="5100"/>
                  </a:lnTo>
                  <a:cubicBezTo>
                    <a:pt x="1634" y="5841"/>
                    <a:pt x="1837" y="6924"/>
                    <a:pt x="2931" y="7273"/>
                  </a:cubicBezTo>
                  <a:cubicBezTo>
                    <a:pt x="3460" y="7446"/>
                    <a:pt x="4059" y="7515"/>
                    <a:pt x="4682" y="7515"/>
                  </a:cubicBezTo>
                  <a:cubicBezTo>
                    <a:pt x="5959" y="7515"/>
                    <a:pt x="7337" y="7223"/>
                    <a:pt x="8421" y="6931"/>
                  </a:cubicBezTo>
                  <a:cubicBezTo>
                    <a:pt x="10096" y="6466"/>
                    <a:pt x="11647" y="5691"/>
                    <a:pt x="13074" y="4698"/>
                  </a:cubicBezTo>
                  <a:cubicBezTo>
                    <a:pt x="14935" y="3333"/>
                    <a:pt x="16362" y="1286"/>
                    <a:pt x="18627" y="511"/>
                  </a:cubicBezTo>
                  <a:cubicBezTo>
                    <a:pt x="19102" y="362"/>
                    <a:pt x="18980" y="43"/>
                    <a:pt x="18534" y="43"/>
                  </a:cubicBezTo>
                  <a:cubicBezTo>
                    <a:pt x="18514" y="43"/>
                    <a:pt x="18493" y="44"/>
                    <a:pt x="18472" y="45"/>
                  </a:cubicBezTo>
                  <a:cubicBezTo>
                    <a:pt x="17759" y="99"/>
                    <a:pt x="17044" y="118"/>
                    <a:pt x="16327" y="118"/>
                  </a:cubicBezTo>
                  <a:cubicBezTo>
                    <a:pt x="14551" y="118"/>
                    <a:pt x="12765" y="0"/>
                    <a:pt x="109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90;p3">
              <a:extLst>
                <a:ext uri="{FF2B5EF4-FFF2-40B4-BE49-F238E27FC236}">
                  <a16:creationId xmlns:a16="http://schemas.microsoft.com/office/drawing/2014/main" id="{A6A684B9-4EFB-48D4-A469-845314D34AE4}"/>
                </a:ext>
              </a:extLst>
            </p:cNvPr>
            <p:cNvSpPr/>
            <p:nvPr/>
          </p:nvSpPr>
          <p:spPr>
            <a:xfrm>
              <a:off x="3316825" y="2947825"/>
              <a:ext cx="291075" cy="292850"/>
            </a:xfrm>
            <a:custGeom>
              <a:avLst/>
              <a:gdLst/>
              <a:ahLst/>
              <a:cxnLst/>
              <a:rect l="l" t="t" r="r" b="b"/>
              <a:pathLst>
                <a:path w="11643" h="11714" extrusionOk="0">
                  <a:moveTo>
                    <a:pt x="833" y="0"/>
                  </a:moveTo>
                  <a:cubicBezTo>
                    <a:pt x="551" y="0"/>
                    <a:pt x="1" y="279"/>
                    <a:pt x="247" y="388"/>
                  </a:cubicBezTo>
                  <a:lnTo>
                    <a:pt x="247" y="357"/>
                  </a:lnTo>
                  <a:cubicBezTo>
                    <a:pt x="5210" y="2405"/>
                    <a:pt x="9553" y="6220"/>
                    <a:pt x="10762" y="11617"/>
                  </a:cubicBezTo>
                  <a:cubicBezTo>
                    <a:pt x="10782" y="11685"/>
                    <a:pt x="10875" y="11713"/>
                    <a:pt x="10994" y="11713"/>
                  </a:cubicBezTo>
                  <a:cubicBezTo>
                    <a:pt x="11257" y="11713"/>
                    <a:pt x="11643" y="11572"/>
                    <a:pt x="11600" y="11400"/>
                  </a:cubicBezTo>
                  <a:cubicBezTo>
                    <a:pt x="10359" y="5910"/>
                    <a:pt x="5954" y="2095"/>
                    <a:pt x="929" y="16"/>
                  </a:cubicBezTo>
                  <a:cubicBezTo>
                    <a:pt x="904" y="5"/>
                    <a:pt x="871" y="0"/>
                    <a:pt x="8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91;p3">
              <a:extLst>
                <a:ext uri="{FF2B5EF4-FFF2-40B4-BE49-F238E27FC236}">
                  <a16:creationId xmlns:a16="http://schemas.microsoft.com/office/drawing/2014/main" id="{0324275E-F3B3-4112-8526-9D8A1E000A1E}"/>
                </a:ext>
              </a:extLst>
            </p:cNvPr>
            <p:cNvSpPr/>
            <p:nvPr/>
          </p:nvSpPr>
          <p:spPr>
            <a:xfrm>
              <a:off x="3592850" y="2082700"/>
              <a:ext cx="154350" cy="1167000"/>
            </a:xfrm>
            <a:custGeom>
              <a:avLst/>
              <a:gdLst/>
              <a:ahLst/>
              <a:cxnLst/>
              <a:rect l="l" t="t" r="r" b="b"/>
              <a:pathLst>
                <a:path w="6174" h="46680" extrusionOk="0">
                  <a:moveTo>
                    <a:pt x="4057" y="1"/>
                  </a:moveTo>
                  <a:cubicBezTo>
                    <a:pt x="3776" y="1"/>
                    <a:pt x="3404" y="235"/>
                    <a:pt x="3537" y="500"/>
                  </a:cubicBezTo>
                  <a:cubicBezTo>
                    <a:pt x="4591" y="2392"/>
                    <a:pt x="5119" y="4595"/>
                    <a:pt x="5026" y="6766"/>
                  </a:cubicBezTo>
                  <a:cubicBezTo>
                    <a:pt x="4933" y="8627"/>
                    <a:pt x="4281" y="10395"/>
                    <a:pt x="4157" y="12194"/>
                  </a:cubicBezTo>
                  <a:cubicBezTo>
                    <a:pt x="4002" y="14025"/>
                    <a:pt x="4622" y="15824"/>
                    <a:pt x="4498" y="17623"/>
                  </a:cubicBezTo>
                  <a:cubicBezTo>
                    <a:pt x="4312" y="19608"/>
                    <a:pt x="2947" y="20973"/>
                    <a:pt x="2451" y="22803"/>
                  </a:cubicBezTo>
                  <a:cubicBezTo>
                    <a:pt x="1955" y="24633"/>
                    <a:pt x="2017" y="26494"/>
                    <a:pt x="1490" y="28293"/>
                  </a:cubicBezTo>
                  <a:cubicBezTo>
                    <a:pt x="931" y="30123"/>
                    <a:pt x="590" y="31985"/>
                    <a:pt x="435" y="33877"/>
                  </a:cubicBezTo>
                  <a:cubicBezTo>
                    <a:pt x="187" y="38064"/>
                    <a:pt x="125" y="42252"/>
                    <a:pt x="1" y="46440"/>
                  </a:cubicBezTo>
                  <a:cubicBezTo>
                    <a:pt x="1" y="46609"/>
                    <a:pt x="148" y="46680"/>
                    <a:pt x="320" y="46680"/>
                  </a:cubicBezTo>
                  <a:cubicBezTo>
                    <a:pt x="556" y="46680"/>
                    <a:pt x="838" y="46544"/>
                    <a:pt x="838" y="46347"/>
                  </a:cubicBezTo>
                  <a:cubicBezTo>
                    <a:pt x="993" y="42066"/>
                    <a:pt x="993" y="37723"/>
                    <a:pt x="1303" y="33443"/>
                  </a:cubicBezTo>
                  <a:cubicBezTo>
                    <a:pt x="1459" y="31364"/>
                    <a:pt x="2017" y="29534"/>
                    <a:pt x="2544" y="27549"/>
                  </a:cubicBezTo>
                  <a:cubicBezTo>
                    <a:pt x="3134" y="25315"/>
                    <a:pt x="2916" y="23082"/>
                    <a:pt x="4095" y="21004"/>
                  </a:cubicBezTo>
                  <a:cubicBezTo>
                    <a:pt x="4871" y="19577"/>
                    <a:pt x="5398" y="18460"/>
                    <a:pt x="5336" y="16816"/>
                  </a:cubicBezTo>
                  <a:cubicBezTo>
                    <a:pt x="5274" y="14614"/>
                    <a:pt x="4840" y="12660"/>
                    <a:pt x="5274" y="10426"/>
                  </a:cubicBezTo>
                  <a:cubicBezTo>
                    <a:pt x="5987" y="6704"/>
                    <a:pt x="6173" y="3602"/>
                    <a:pt x="4312" y="128"/>
                  </a:cubicBezTo>
                  <a:cubicBezTo>
                    <a:pt x="4268" y="39"/>
                    <a:pt x="4170" y="1"/>
                    <a:pt x="40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508;p3">
            <a:extLst>
              <a:ext uri="{FF2B5EF4-FFF2-40B4-BE49-F238E27FC236}">
                <a16:creationId xmlns:a16="http://schemas.microsoft.com/office/drawing/2014/main" id="{88B3EEF1-1DF9-4F24-B8C3-D903D39B7A74}"/>
              </a:ext>
            </a:extLst>
          </p:cNvPr>
          <p:cNvSpPr/>
          <p:nvPr/>
        </p:nvSpPr>
        <p:spPr>
          <a:xfrm>
            <a:off x="4249734" y="4103180"/>
            <a:ext cx="378599" cy="316724"/>
          </a:xfrm>
          <a:custGeom>
            <a:avLst/>
            <a:gdLst/>
            <a:ahLst/>
            <a:cxnLst/>
            <a:rect l="l" t="t" r="r" b="b"/>
            <a:pathLst>
              <a:path w="11540" h="9654" extrusionOk="0">
                <a:moveTo>
                  <a:pt x="5412" y="1"/>
                </a:moveTo>
                <a:cubicBezTo>
                  <a:pt x="4719" y="1"/>
                  <a:pt x="4023" y="114"/>
                  <a:pt x="3350" y="345"/>
                </a:cubicBezTo>
                <a:lnTo>
                  <a:pt x="3695" y="271"/>
                </a:lnTo>
                <a:lnTo>
                  <a:pt x="3695" y="271"/>
                </a:lnTo>
                <a:cubicBezTo>
                  <a:pt x="2234" y="700"/>
                  <a:pt x="929" y="1718"/>
                  <a:pt x="404" y="3137"/>
                </a:cubicBezTo>
                <a:cubicBezTo>
                  <a:pt x="0" y="4316"/>
                  <a:pt x="93" y="5619"/>
                  <a:pt x="683" y="6704"/>
                </a:cubicBezTo>
                <a:cubicBezTo>
                  <a:pt x="1272" y="7790"/>
                  <a:pt x="2234" y="8628"/>
                  <a:pt x="3350" y="9124"/>
                </a:cubicBezTo>
                <a:cubicBezTo>
                  <a:pt x="4141" y="9475"/>
                  <a:pt x="5003" y="9654"/>
                  <a:pt x="5855" y="9654"/>
                </a:cubicBezTo>
                <a:cubicBezTo>
                  <a:pt x="7110" y="9654"/>
                  <a:pt x="8346" y="9267"/>
                  <a:pt x="9306" y="8472"/>
                </a:cubicBezTo>
                <a:cubicBezTo>
                  <a:pt x="10950" y="7139"/>
                  <a:pt x="11540" y="4595"/>
                  <a:pt x="10516" y="2765"/>
                </a:cubicBezTo>
                <a:cubicBezTo>
                  <a:pt x="10175" y="2207"/>
                  <a:pt x="9740" y="1679"/>
                  <a:pt x="9213" y="1276"/>
                </a:cubicBezTo>
                <a:cubicBezTo>
                  <a:pt x="8105" y="435"/>
                  <a:pt x="6766" y="1"/>
                  <a:pt x="54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09;p3">
            <a:extLst>
              <a:ext uri="{FF2B5EF4-FFF2-40B4-BE49-F238E27FC236}">
                <a16:creationId xmlns:a16="http://schemas.microsoft.com/office/drawing/2014/main" id="{D4BA3BCF-1565-41BC-9780-59AEF84B21E8}"/>
              </a:ext>
            </a:extLst>
          </p:cNvPr>
          <p:cNvSpPr/>
          <p:nvPr/>
        </p:nvSpPr>
        <p:spPr>
          <a:xfrm rot="-7924493">
            <a:off x="5986308" y="-1148778"/>
            <a:ext cx="2380423" cy="2128278"/>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 name="Google Shape;616;p3">
            <a:extLst>
              <a:ext uri="{FF2B5EF4-FFF2-40B4-BE49-F238E27FC236}">
                <a16:creationId xmlns:a16="http://schemas.microsoft.com/office/drawing/2014/main" id="{D19E2452-A01E-49C4-B077-F7FC6E9842F0}"/>
              </a:ext>
            </a:extLst>
          </p:cNvPr>
          <p:cNvGrpSpPr/>
          <p:nvPr/>
        </p:nvGrpSpPr>
        <p:grpSpPr>
          <a:xfrm rot="10800000">
            <a:off x="4656732" y="-702073"/>
            <a:ext cx="854294" cy="1506847"/>
            <a:chOff x="2797700" y="3217325"/>
            <a:chExt cx="682725" cy="1204225"/>
          </a:xfrm>
        </p:grpSpPr>
        <p:sp>
          <p:nvSpPr>
            <p:cNvPr id="169" name="Google Shape;617;p3">
              <a:extLst>
                <a:ext uri="{FF2B5EF4-FFF2-40B4-BE49-F238E27FC236}">
                  <a16:creationId xmlns:a16="http://schemas.microsoft.com/office/drawing/2014/main" id="{FE079655-05D9-4C72-AB4A-CB13DF5551FD}"/>
                </a:ext>
              </a:extLst>
            </p:cNvPr>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618;p3">
              <a:extLst>
                <a:ext uri="{FF2B5EF4-FFF2-40B4-BE49-F238E27FC236}">
                  <a16:creationId xmlns:a16="http://schemas.microsoft.com/office/drawing/2014/main" id="{598E9D6E-727D-478F-9443-FA09D9C9289A}"/>
                </a:ext>
              </a:extLst>
            </p:cNvPr>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619;p3">
              <a:extLst>
                <a:ext uri="{FF2B5EF4-FFF2-40B4-BE49-F238E27FC236}">
                  <a16:creationId xmlns:a16="http://schemas.microsoft.com/office/drawing/2014/main" id="{64DB5A2A-BA60-4FD5-82F0-6643B68C8AF4}"/>
                </a:ext>
              </a:extLst>
            </p:cNvPr>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620;p3">
              <a:extLst>
                <a:ext uri="{FF2B5EF4-FFF2-40B4-BE49-F238E27FC236}">
                  <a16:creationId xmlns:a16="http://schemas.microsoft.com/office/drawing/2014/main" id="{063F0B90-3D18-4AE0-86EC-16D16F4AC883}"/>
                </a:ext>
              </a:extLst>
            </p:cNvPr>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621;p3">
              <a:extLst>
                <a:ext uri="{FF2B5EF4-FFF2-40B4-BE49-F238E27FC236}">
                  <a16:creationId xmlns:a16="http://schemas.microsoft.com/office/drawing/2014/main" id="{F6DC6316-F81D-4F2C-AB8C-1C5CDA61DE17}"/>
                </a:ext>
              </a:extLst>
            </p:cNvPr>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622;p3">
              <a:extLst>
                <a:ext uri="{FF2B5EF4-FFF2-40B4-BE49-F238E27FC236}">
                  <a16:creationId xmlns:a16="http://schemas.microsoft.com/office/drawing/2014/main" id="{E2E2F1B2-5FB4-4CC0-9B1E-42E9E4EFE6FF}"/>
                </a:ext>
              </a:extLst>
            </p:cNvPr>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623;p3">
              <a:extLst>
                <a:ext uri="{FF2B5EF4-FFF2-40B4-BE49-F238E27FC236}">
                  <a16:creationId xmlns:a16="http://schemas.microsoft.com/office/drawing/2014/main" id="{DC6950F6-0723-4F53-B18F-404D4D007CD0}"/>
                </a:ext>
              </a:extLst>
            </p:cNvPr>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624;p3">
            <a:extLst>
              <a:ext uri="{FF2B5EF4-FFF2-40B4-BE49-F238E27FC236}">
                <a16:creationId xmlns:a16="http://schemas.microsoft.com/office/drawing/2014/main" id="{4657D081-15A1-4932-A080-79B7629ED8F1}"/>
              </a:ext>
            </a:extLst>
          </p:cNvPr>
          <p:cNvGrpSpPr/>
          <p:nvPr/>
        </p:nvGrpSpPr>
        <p:grpSpPr>
          <a:xfrm>
            <a:off x="3289920" y="4291649"/>
            <a:ext cx="1003441" cy="1583602"/>
            <a:chOff x="322650" y="2571325"/>
            <a:chExt cx="573100" cy="904450"/>
          </a:xfrm>
        </p:grpSpPr>
        <p:sp>
          <p:nvSpPr>
            <p:cNvPr id="177" name="Google Shape;625;p3">
              <a:extLst>
                <a:ext uri="{FF2B5EF4-FFF2-40B4-BE49-F238E27FC236}">
                  <a16:creationId xmlns:a16="http://schemas.microsoft.com/office/drawing/2014/main" id="{54F1E2BA-3059-468F-97B4-3D4FB6AE70C7}"/>
                </a:ext>
              </a:extLst>
            </p:cNvPr>
            <p:cNvSpPr/>
            <p:nvPr/>
          </p:nvSpPr>
          <p:spPr>
            <a:xfrm>
              <a:off x="423450" y="2666625"/>
              <a:ext cx="95400" cy="131175"/>
            </a:xfrm>
            <a:custGeom>
              <a:avLst/>
              <a:gdLst/>
              <a:ahLst/>
              <a:cxnLst/>
              <a:rect l="l" t="t" r="r" b="b"/>
              <a:pathLst>
                <a:path w="3816" h="5247" extrusionOk="0">
                  <a:moveTo>
                    <a:pt x="199" y="1"/>
                  </a:moveTo>
                  <a:cubicBezTo>
                    <a:pt x="164" y="1"/>
                    <a:pt x="129" y="2"/>
                    <a:pt x="94" y="4"/>
                  </a:cubicBezTo>
                  <a:cubicBezTo>
                    <a:pt x="1" y="1059"/>
                    <a:pt x="745" y="1958"/>
                    <a:pt x="1521" y="2672"/>
                  </a:cubicBezTo>
                  <a:cubicBezTo>
                    <a:pt x="2327" y="3385"/>
                    <a:pt x="3227" y="4006"/>
                    <a:pt x="3692" y="4936"/>
                  </a:cubicBezTo>
                  <a:lnTo>
                    <a:pt x="3816" y="5247"/>
                  </a:lnTo>
                  <a:cubicBezTo>
                    <a:pt x="3537" y="3851"/>
                    <a:pt x="2978" y="2548"/>
                    <a:pt x="2172" y="1369"/>
                  </a:cubicBezTo>
                  <a:cubicBezTo>
                    <a:pt x="1696" y="685"/>
                    <a:pt x="1020" y="1"/>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626;p3">
              <a:extLst>
                <a:ext uri="{FF2B5EF4-FFF2-40B4-BE49-F238E27FC236}">
                  <a16:creationId xmlns:a16="http://schemas.microsoft.com/office/drawing/2014/main" id="{4B4623E1-C6D6-484C-84FA-CFF254940E20}"/>
                </a:ext>
              </a:extLst>
            </p:cNvPr>
            <p:cNvSpPr/>
            <p:nvPr/>
          </p:nvSpPr>
          <p:spPr>
            <a:xfrm>
              <a:off x="510300" y="2571325"/>
              <a:ext cx="155125" cy="237325"/>
            </a:xfrm>
            <a:custGeom>
              <a:avLst/>
              <a:gdLst/>
              <a:ahLst/>
              <a:cxnLst/>
              <a:rect l="l" t="t" r="r" b="b"/>
              <a:pathLst>
                <a:path w="6205" h="9493" extrusionOk="0">
                  <a:moveTo>
                    <a:pt x="6205" y="1"/>
                  </a:moveTo>
                  <a:lnTo>
                    <a:pt x="6205" y="1"/>
                  </a:lnTo>
                  <a:cubicBezTo>
                    <a:pt x="4343" y="435"/>
                    <a:pt x="3010" y="2048"/>
                    <a:pt x="2203" y="3754"/>
                  </a:cubicBezTo>
                  <a:cubicBezTo>
                    <a:pt x="1397" y="5460"/>
                    <a:pt x="931" y="7352"/>
                    <a:pt x="1" y="8996"/>
                  </a:cubicBezTo>
                  <a:lnTo>
                    <a:pt x="218" y="9493"/>
                  </a:lnTo>
                  <a:lnTo>
                    <a:pt x="2544" y="6639"/>
                  </a:lnTo>
                  <a:cubicBezTo>
                    <a:pt x="2917" y="6205"/>
                    <a:pt x="3258" y="5770"/>
                    <a:pt x="3537" y="5274"/>
                  </a:cubicBezTo>
                  <a:cubicBezTo>
                    <a:pt x="4530" y="3537"/>
                    <a:pt x="4592" y="1211"/>
                    <a:pt x="6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627;p3">
              <a:extLst>
                <a:ext uri="{FF2B5EF4-FFF2-40B4-BE49-F238E27FC236}">
                  <a16:creationId xmlns:a16="http://schemas.microsoft.com/office/drawing/2014/main" id="{BFE3A9A7-A359-4D79-9531-0F0C6F370554}"/>
                </a:ext>
              </a:extLst>
            </p:cNvPr>
            <p:cNvSpPr/>
            <p:nvPr/>
          </p:nvSpPr>
          <p:spPr>
            <a:xfrm>
              <a:off x="548300" y="2691425"/>
              <a:ext cx="236550" cy="266900"/>
            </a:xfrm>
            <a:custGeom>
              <a:avLst/>
              <a:gdLst/>
              <a:ahLst/>
              <a:cxnLst/>
              <a:rect l="l" t="t" r="r" b="b"/>
              <a:pathLst>
                <a:path w="9462" h="10676" extrusionOk="0">
                  <a:moveTo>
                    <a:pt x="9224" y="1"/>
                  </a:moveTo>
                  <a:cubicBezTo>
                    <a:pt x="7570" y="1"/>
                    <a:pt x="5960" y="617"/>
                    <a:pt x="4747" y="1742"/>
                  </a:cubicBezTo>
                  <a:cubicBezTo>
                    <a:pt x="2588" y="3791"/>
                    <a:pt x="2114" y="7045"/>
                    <a:pt x="654" y="9656"/>
                  </a:cubicBezTo>
                  <a:lnTo>
                    <a:pt x="654" y="9656"/>
                  </a:lnTo>
                  <a:cubicBezTo>
                    <a:pt x="1708" y="8788"/>
                    <a:pt x="3146" y="8364"/>
                    <a:pt x="4343" y="7636"/>
                  </a:cubicBezTo>
                  <a:cubicBezTo>
                    <a:pt x="7011" y="5992"/>
                    <a:pt x="8283" y="2890"/>
                    <a:pt x="9462" y="5"/>
                  </a:cubicBezTo>
                  <a:cubicBezTo>
                    <a:pt x="9382" y="2"/>
                    <a:pt x="9303" y="1"/>
                    <a:pt x="9224" y="1"/>
                  </a:cubicBezTo>
                  <a:close/>
                  <a:moveTo>
                    <a:pt x="654" y="9656"/>
                  </a:moveTo>
                  <a:cubicBezTo>
                    <a:pt x="451" y="9823"/>
                    <a:pt x="263" y="10006"/>
                    <a:pt x="94" y="10210"/>
                  </a:cubicBezTo>
                  <a:lnTo>
                    <a:pt x="1" y="10675"/>
                  </a:lnTo>
                  <a:cubicBezTo>
                    <a:pt x="241" y="10351"/>
                    <a:pt x="456" y="10009"/>
                    <a:pt x="654" y="96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628;p3">
              <a:extLst>
                <a:ext uri="{FF2B5EF4-FFF2-40B4-BE49-F238E27FC236}">
                  <a16:creationId xmlns:a16="http://schemas.microsoft.com/office/drawing/2014/main" id="{6106A6C2-05A7-428F-BA10-C9A8AD7064BC}"/>
                </a:ext>
              </a:extLst>
            </p:cNvPr>
            <p:cNvSpPr/>
            <p:nvPr/>
          </p:nvSpPr>
          <p:spPr>
            <a:xfrm>
              <a:off x="322650" y="2792325"/>
              <a:ext cx="214050" cy="94475"/>
            </a:xfrm>
            <a:custGeom>
              <a:avLst/>
              <a:gdLst/>
              <a:ahLst/>
              <a:cxnLst/>
              <a:rect l="l" t="t" r="r" b="b"/>
              <a:pathLst>
                <a:path w="8562" h="3779" extrusionOk="0">
                  <a:moveTo>
                    <a:pt x="129" y="1"/>
                  </a:moveTo>
                  <a:cubicBezTo>
                    <a:pt x="86" y="1"/>
                    <a:pt x="43" y="1"/>
                    <a:pt x="0" y="1"/>
                  </a:cubicBezTo>
                  <a:cubicBezTo>
                    <a:pt x="652" y="374"/>
                    <a:pt x="1024" y="1056"/>
                    <a:pt x="1489" y="1645"/>
                  </a:cubicBezTo>
                  <a:cubicBezTo>
                    <a:pt x="2666" y="3032"/>
                    <a:pt x="4368" y="3778"/>
                    <a:pt x="6106" y="3778"/>
                  </a:cubicBezTo>
                  <a:cubicBezTo>
                    <a:pt x="6934" y="3778"/>
                    <a:pt x="7771" y="3609"/>
                    <a:pt x="8561" y="3258"/>
                  </a:cubicBezTo>
                  <a:lnTo>
                    <a:pt x="8158" y="2979"/>
                  </a:lnTo>
                  <a:cubicBezTo>
                    <a:pt x="5926" y="1053"/>
                    <a:pt x="3091"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629;p3">
              <a:extLst>
                <a:ext uri="{FF2B5EF4-FFF2-40B4-BE49-F238E27FC236}">
                  <a16:creationId xmlns:a16="http://schemas.microsoft.com/office/drawing/2014/main" id="{7A0ABC4E-1A8F-4444-859C-0802C8CFE1CC}"/>
                </a:ext>
              </a:extLst>
            </p:cNvPr>
            <p:cNvSpPr/>
            <p:nvPr/>
          </p:nvSpPr>
          <p:spPr>
            <a:xfrm>
              <a:off x="386225" y="2924175"/>
              <a:ext cx="215625" cy="317975"/>
            </a:xfrm>
            <a:custGeom>
              <a:avLst/>
              <a:gdLst/>
              <a:ahLst/>
              <a:cxnLst/>
              <a:rect l="l" t="t" r="r" b="b"/>
              <a:pathLst>
                <a:path w="8625" h="12719" extrusionOk="0">
                  <a:moveTo>
                    <a:pt x="63" y="1"/>
                  </a:moveTo>
                  <a:cubicBezTo>
                    <a:pt x="1" y="2606"/>
                    <a:pt x="94" y="5367"/>
                    <a:pt x="1459" y="7600"/>
                  </a:cubicBezTo>
                  <a:cubicBezTo>
                    <a:pt x="3010" y="10144"/>
                    <a:pt x="5894" y="11509"/>
                    <a:pt x="8593" y="12719"/>
                  </a:cubicBezTo>
                  <a:lnTo>
                    <a:pt x="8593" y="12563"/>
                  </a:lnTo>
                  <a:cubicBezTo>
                    <a:pt x="8624" y="10392"/>
                    <a:pt x="7942" y="8283"/>
                    <a:pt x="6639" y="6546"/>
                  </a:cubicBezTo>
                  <a:cubicBezTo>
                    <a:pt x="4778" y="4064"/>
                    <a:pt x="1831" y="2544"/>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630;p3">
              <a:extLst>
                <a:ext uri="{FF2B5EF4-FFF2-40B4-BE49-F238E27FC236}">
                  <a16:creationId xmlns:a16="http://schemas.microsoft.com/office/drawing/2014/main" id="{8359DD64-7ED6-4709-9C7E-6C1F8D8EC52F}"/>
                </a:ext>
              </a:extLst>
            </p:cNvPr>
            <p:cNvSpPr/>
            <p:nvPr/>
          </p:nvSpPr>
          <p:spPr>
            <a:xfrm>
              <a:off x="579325" y="2835775"/>
              <a:ext cx="316425" cy="283075"/>
            </a:xfrm>
            <a:custGeom>
              <a:avLst/>
              <a:gdLst/>
              <a:ahLst/>
              <a:cxnLst/>
              <a:rect l="l" t="t" r="r" b="b"/>
              <a:pathLst>
                <a:path w="12657" h="11323" extrusionOk="0">
                  <a:moveTo>
                    <a:pt x="12656" y="0"/>
                  </a:moveTo>
                  <a:cubicBezTo>
                    <a:pt x="10175" y="94"/>
                    <a:pt x="7786" y="1055"/>
                    <a:pt x="5925" y="2730"/>
                  </a:cubicBezTo>
                  <a:cubicBezTo>
                    <a:pt x="4095" y="4374"/>
                    <a:pt x="2668" y="6421"/>
                    <a:pt x="1707" y="8717"/>
                  </a:cubicBezTo>
                  <a:cubicBezTo>
                    <a:pt x="1303" y="9616"/>
                    <a:pt x="869" y="10640"/>
                    <a:pt x="1" y="11105"/>
                  </a:cubicBezTo>
                  <a:lnTo>
                    <a:pt x="559" y="11322"/>
                  </a:lnTo>
                  <a:cubicBezTo>
                    <a:pt x="2606" y="8810"/>
                    <a:pt x="5770" y="7445"/>
                    <a:pt x="8035" y="5119"/>
                  </a:cubicBezTo>
                  <a:cubicBezTo>
                    <a:pt x="9648" y="3475"/>
                    <a:pt x="10795" y="1365"/>
                    <a:pt x="12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631;p3">
              <a:extLst>
                <a:ext uri="{FF2B5EF4-FFF2-40B4-BE49-F238E27FC236}">
                  <a16:creationId xmlns:a16="http://schemas.microsoft.com/office/drawing/2014/main" id="{C3508AE9-96B4-4F25-8807-846E6045DF33}"/>
                </a:ext>
              </a:extLst>
            </p:cNvPr>
            <p:cNvSpPr/>
            <p:nvPr/>
          </p:nvSpPr>
          <p:spPr>
            <a:xfrm>
              <a:off x="509000" y="2776025"/>
              <a:ext cx="101375" cy="699750"/>
            </a:xfrm>
            <a:custGeom>
              <a:avLst/>
              <a:gdLst/>
              <a:ahLst/>
              <a:cxnLst/>
              <a:rect l="l" t="t" r="r" b="b"/>
              <a:pathLst>
                <a:path w="4055" h="27990" extrusionOk="0">
                  <a:moveTo>
                    <a:pt x="520" y="0"/>
                  </a:moveTo>
                  <a:cubicBezTo>
                    <a:pt x="350" y="0"/>
                    <a:pt x="126" y="122"/>
                    <a:pt x="146" y="281"/>
                  </a:cubicBezTo>
                  <a:cubicBezTo>
                    <a:pt x="983" y="4965"/>
                    <a:pt x="1852" y="9618"/>
                    <a:pt x="2689" y="14302"/>
                  </a:cubicBezTo>
                  <a:cubicBezTo>
                    <a:pt x="3124" y="16628"/>
                    <a:pt x="3589" y="19017"/>
                    <a:pt x="3062" y="21343"/>
                  </a:cubicBezTo>
                  <a:cubicBezTo>
                    <a:pt x="2534" y="23701"/>
                    <a:pt x="1294" y="25748"/>
                    <a:pt x="84" y="27795"/>
                  </a:cubicBezTo>
                  <a:cubicBezTo>
                    <a:pt x="1" y="27928"/>
                    <a:pt x="122" y="27990"/>
                    <a:pt x="272" y="27990"/>
                  </a:cubicBezTo>
                  <a:cubicBezTo>
                    <a:pt x="402" y="27990"/>
                    <a:pt x="554" y="27944"/>
                    <a:pt x="611" y="27857"/>
                  </a:cubicBezTo>
                  <a:cubicBezTo>
                    <a:pt x="1666" y="26058"/>
                    <a:pt x="2751" y="24259"/>
                    <a:pt x="3372" y="22274"/>
                  </a:cubicBezTo>
                  <a:cubicBezTo>
                    <a:pt x="4054" y="20040"/>
                    <a:pt x="3899" y="17838"/>
                    <a:pt x="3527" y="15574"/>
                  </a:cubicBezTo>
                  <a:cubicBezTo>
                    <a:pt x="2658" y="10424"/>
                    <a:pt x="1666" y="5275"/>
                    <a:pt x="704" y="126"/>
                  </a:cubicBezTo>
                  <a:cubicBezTo>
                    <a:pt x="693" y="38"/>
                    <a:pt x="615" y="0"/>
                    <a:pt x="5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 name="Google Shape;632;p3">
            <a:extLst>
              <a:ext uri="{FF2B5EF4-FFF2-40B4-BE49-F238E27FC236}">
                <a16:creationId xmlns:a16="http://schemas.microsoft.com/office/drawing/2014/main" id="{A9C57C9E-4002-41C4-97E4-A1655E0D2340}"/>
              </a:ext>
            </a:extLst>
          </p:cNvPr>
          <p:cNvGrpSpPr/>
          <p:nvPr/>
        </p:nvGrpSpPr>
        <p:grpSpPr>
          <a:xfrm rot="-7425790">
            <a:off x="7734429" y="-849317"/>
            <a:ext cx="1126854" cy="1807792"/>
            <a:chOff x="2402100" y="3854125"/>
            <a:chExt cx="435600" cy="698825"/>
          </a:xfrm>
        </p:grpSpPr>
        <p:sp>
          <p:nvSpPr>
            <p:cNvPr id="185" name="Google Shape;633;p3">
              <a:extLst>
                <a:ext uri="{FF2B5EF4-FFF2-40B4-BE49-F238E27FC236}">
                  <a16:creationId xmlns:a16="http://schemas.microsoft.com/office/drawing/2014/main" id="{1D4BD4EA-CF06-4CDC-8A6E-3FF086E12C7C}"/>
                </a:ext>
              </a:extLst>
            </p:cNvPr>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634;p3">
              <a:extLst>
                <a:ext uri="{FF2B5EF4-FFF2-40B4-BE49-F238E27FC236}">
                  <a16:creationId xmlns:a16="http://schemas.microsoft.com/office/drawing/2014/main" id="{A9E83750-70D0-401F-B06F-506BE1AC690B}"/>
                </a:ext>
              </a:extLst>
            </p:cNvPr>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635;p3">
              <a:extLst>
                <a:ext uri="{FF2B5EF4-FFF2-40B4-BE49-F238E27FC236}">
                  <a16:creationId xmlns:a16="http://schemas.microsoft.com/office/drawing/2014/main" id="{7AFFDDEA-03A3-4D9C-ABE7-789C08D7DF79}"/>
                </a:ext>
              </a:extLst>
            </p:cNvPr>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636;p3">
              <a:extLst>
                <a:ext uri="{FF2B5EF4-FFF2-40B4-BE49-F238E27FC236}">
                  <a16:creationId xmlns:a16="http://schemas.microsoft.com/office/drawing/2014/main" id="{2F3EC5E2-5F86-4173-A6C6-E04A58ECE6B3}"/>
                </a:ext>
              </a:extLst>
            </p:cNvPr>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637;p3">
              <a:extLst>
                <a:ext uri="{FF2B5EF4-FFF2-40B4-BE49-F238E27FC236}">
                  <a16:creationId xmlns:a16="http://schemas.microsoft.com/office/drawing/2014/main" id="{DDD40815-C0A1-49A6-83AD-890F72BFAA67}"/>
                </a:ext>
              </a:extLst>
            </p:cNvPr>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638;p3">
              <a:extLst>
                <a:ext uri="{FF2B5EF4-FFF2-40B4-BE49-F238E27FC236}">
                  <a16:creationId xmlns:a16="http://schemas.microsoft.com/office/drawing/2014/main" id="{C1FF99D6-FDC8-4109-A801-685E280E5E75}"/>
                </a:ext>
              </a:extLst>
            </p:cNvPr>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639;p3">
              <a:extLst>
                <a:ext uri="{FF2B5EF4-FFF2-40B4-BE49-F238E27FC236}">
                  <a16:creationId xmlns:a16="http://schemas.microsoft.com/office/drawing/2014/main" id="{116A029A-D009-4F05-B3E6-96EA65A7DCE0}"/>
                </a:ext>
              </a:extLst>
            </p:cNvPr>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640;p3">
              <a:extLst>
                <a:ext uri="{FF2B5EF4-FFF2-40B4-BE49-F238E27FC236}">
                  <a16:creationId xmlns:a16="http://schemas.microsoft.com/office/drawing/2014/main" id="{8C7A515E-6ECC-4F3C-90D6-8FD0CB8E6446}"/>
                </a:ext>
              </a:extLst>
            </p:cNvPr>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641;p3">
              <a:extLst>
                <a:ext uri="{FF2B5EF4-FFF2-40B4-BE49-F238E27FC236}">
                  <a16:creationId xmlns:a16="http://schemas.microsoft.com/office/drawing/2014/main" id="{33E94491-CABF-4C04-BFA2-822EBEE9CF76}"/>
                </a:ext>
              </a:extLst>
            </p:cNvPr>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642;p3">
              <a:extLst>
                <a:ext uri="{FF2B5EF4-FFF2-40B4-BE49-F238E27FC236}">
                  <a16:creationId xmlns:a16="http://schemas.microsoft.com/office/drawing/2014/main" id="{72DA6020-2D44-4932-950C-41C20583CC47}"/>
                </a:ext>
              </a:extLst>
            </p:cNvPr>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643;p3">
              <a:extLst>
                <a:ext uri="{FF2B5EF4-FFF2-40B4-BE49-F238E27FC236}">
                  <a16:creationId xmlns:a16="http://schemas.microsoft.com/office/drawing/2014/main" id="{6D94096F-191C-4C1A-96CF-E4289AFF45A3}"/>
                </a:ext>
              </a:extLst>
            </p:cNvPr>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644;p3">
              <a:extLst>
                <a:ext uri="{FF2B5EF4-FFF2-40B4-BE49-F238E27FC236}">
                  <a16:creationId xmlns:a16="http://schemas.microsoft.com/office/drawing/2014/main" id="{A75B7DEC-7614-4C90-A726-F1EDF1A6B037}"/>
                </a:ext>
              </a:extLst>
            </p:cNvPr>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645;p3">
              <a:extLst>
                <a:ext uri="{FF2B5EF4-FFF2-40B4-BE49-F238E27FC236}">
                  <a16:creationId xmlns:a16="http://schemas.microsoft.com/office/drawing/2014/main" id="{7AB10CEE-DD99-49A4-8834-22B65B2AA4A7}"/>
                </a:ext>
              </a:extLst>
            </p:cNvPr>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 name="Google Shape;663;p3">
            <a:extLst>
              <a:ext uri="{FF2B5EF4-FFF2-40B4-BE49-F238E27FC236}">
                <a16:creationId xmlns:a16="http://schemas.microsoft.com/office/drawing/2014/main" id="{054D2368-ACAA-4E15-B966-26A49D99D581}"/>
              </a:ext>
            </a:extLst>
          </p:cNvPr>
          <p:cNvGrpSpPr/>
          <p:nvPr/>
        </p:nvGrpSpPr>
        <p:grpSpPr>
          <a:xfrm rot="3811239">
            <a:off x="842998" y="4293442"/>
            <a:ext cx="885610" cy="1420767"/>
            <a:chOff x="2402100" y="3854125"/>
            <a:chExt cx="435600" cy="698825"/>
          </a:xfrm>
        </p:grpSpPr>
        <p:sp>
          <p:nvSpPr>
            <p:cNvPr id="216" name="Google Shape;664;p3">
              <a:extLst>
                <a:ext uri="{FF2B5EF4-FFF2-40B4-BE49-F238E27FC236}">
                  <a16:creationId xmlns:a16="http://schemas.microsoft.com/office/drawing/2014/main" id="{96355672-D979-4F34-9353-9306688B41FF}"/>
                </a:ext>
              </a:extLst>
            </p:cNvPr>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665;p3">
              <a:extLst>
                <a:ext uri="{FF2B5EF4-FFF2-40B4-BE49-F238E27FC236}">
                  <a16:creationId xmlns:a16="http://schemas.microsoft.com/office/drawing/2014/main" id="{EAAFEA2F-3A00-468A-A94D-6BA86D8764D7}"/>
                </a:ext>
              </a:extLst>
            </p:cNvPr>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666;p3">
              <a:extLst>
                <a:ext uri="{FF2B5EF4-FFF2-40B4-BE49-F238E27FC236}">
                  <a16:creationId xmlns:a16="http://schemas.microsoft.com/office/drawing/2014/main" id="{39D87008-AE42-487E-A016-A36301462F1D}"/>
                </a:ext>
              </a:extLst>
            </p:cNvPr>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667;p3">
              <a:extLst>
                <a:ext uri="{FF2B5EF4-FFF2-40B4-BE49-F238E27FC236}">
                  <a16:creationId xmlns:a16="http://schemas.microsoft.com/office/drawing/2014/main" id="{54D1D807-197B-497E-B2D4-1734C0080462}"/>
                </a:ext>
              </a:extLst>
            </p:cNvPr>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668;p3">
              <a:extLst>
                <a:ext uri="{FF2B5EF4-FFF2-40B4-BE49-F238E27FC236}">
                  <a16:creationId xmlns:a16="http://schemas.microsoft.com/office/drawing/2014/main" id="{E16566B0-CCBC-4581-B6F7-A55C68754100}"/>
                </a:ext>
              </a:extLst>
            </p:cNvPr>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669;p3">
              <a:extLst>
                <a:ext uri="{FF2B5EF4-FFF2-40B4-BE49-F238E27FC236}">
                  <a16:creationId xmlns:a16="http://schemas.microsoft.com/office/drawing/2014/main" id="{B2B692D5-F0AA-4210-A18C-AA623772B0FF}"/>
                </a:ext>
              </a:extLst>
            </p:cNvPr>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670;p3">
              <a:extLst>
                <a:ext uri="{FF2B5EF4-FFF2-40B4-BE49-F238E27FC236}">
                  <a16:creationId xmlns:a16="http://schemas.microsoft.com/office/drawing/2014/main" id="{0F9BF191-3A84-4BB9-8218-7F68534C9D48}"/>
                </a:ext>
              </a:extLst>
            </p:cNvPr>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671;p3">
              <a:extLst>
                <a:ext uri="{FF2B5EF4-FFF2-40B4-BE49-F238E27FC236}">
                  <a16:creationId xmlns:a16="http://schemas.microsoft.com/office/drawing/2014/main" id="{6A124E71-D4DD-45AF-AF26-D5309AADC83E}"/>
                </a:ext>
              </a:extLst>
            </p:cNvPr>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672;p3">
              <a:extLst>
                <a:ext uri="{FF2B5EF4-FFF2-40B4-BE49-F238E27FC236}">
                  <a16:creationId xmlns:a16="http://schemas.microsoft.com/office/drawing/2014/main" id="{F7A6B4B0-FB04-41E0-B4A6-71332C8A9EF4}"/>
                </a:ext>
              </a:extLst>
            </p:cNvPr>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673;p3">
              <a:extLst>
                <a:ext uri="{FF2B5EF4-FFF2-40B4-BE49-F238E27FC236}">
                  <a16:creationId xmlns:a16="http://schemas.microsoft.com/office/drawing/2014/main" id="{D35BD878-5105-49E3-98DF-500D5642153F}"/>
                </a:ext>
              </a:extLst>
            </p:cNvPr>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674;p3">
              <a:extLst>
                <a:ext uri="{FF2B5EF4-FFF2-40B4-BE49-F238E27FC236}">
                  <a16:creationId xmlns:a16="http://schemas.microsoft.com/office/drawing/2014/main" id="{99B19DB9-3B1B-460C-B67B-8084838241DC}"/>
                </a:ext>
              </a:extLst>
            </p:cNvPr>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675;p3">
              <a:extLst>
                <a:ext uri="{FF2B5EF4-FFF2-40B4-BE49-F238E27FC236}">
                  <a16:creationId xmlns:a16="http://schemas.microsoft.com/office/drawing/2014/main" id="{D7CFCC87-DF23-40C6-8D1B-5470FA0C17AD}"/>
                </a:ext>
              </a:extLst>
            </p:cNvPr>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676;p3">
              <a:extLst>
                <a:ext uri="{FF2B5EF4-FFF2-40B4-BE49-F238E27FC236}">
                  <a16:creationId xmlns:a16="http://schemas.microsoft.com/office/drawing/2014/main" id="{1D8A65FD-5EC8-4167-AFCE-65D3FB1BB917}"/>
                </a:ext>
              </a:extLst>
            </p:cNvPr>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8" name="Google Shape;687;p3">
            <a:extLst>
              <a:ext uri="{FF2B5EF4-FFF2-40B4-BE49-F238E27FC236}">
                <a16:creationId xmlns:a16="http://schemas.microsoft.com/office/drawing/2014/main" id="{0CCB5AB1-9636-4340-9B97-034655EBB002}"/>
              </a:ext>
            </a:extLst>
          </p:cNvPr>
          <p:cNvSpPr/>
          <p:nvPr/>
        </p:nvSpPr>
        <p:spPr>
          <a:xfrm rot="2123667">
            <a:off x="-854597" y="2677036"/>
            <a:ext cx="2002427" cy="1790427"/>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8" name="Picture 2">
            <a:extLst>
              <a:ext uri="{FF2B5EF4-FFF2-40B4-BE49-F238E27FC236}">
                <a16:creationId xmlns:a16="http://schemas.microsoft.com/office/drawing/2014/main" id="{8709ECEA-CC5A-46FC-ABD8-D2FF7D6F1D9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5024924" y="2544744"/>
            <a:ext cx="3699869" cy="2293919"/>
          </a:xfrm>
          <a:prstGeom prst="rect">
            <a:avLst/>
          </a:prstGeom>
        </p:spPr>
      </p:pic>
    </p:spTree>
    <p:extLst>
      <p:ext uri="{BB962C8B-B14F-4D97-AF65-F5344CB8AC3E}">
        <p14:creationId xmlns:p14="http://schemas.microsoft.com/office/powerpoint/2010/main" val="3666153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215"/>
                                        </p:tgtEl>
                                        <p:attrNameLst>
                                          <p:attrName>style.visibility</p:attrName>
                                        </p:attrNameLst>
                                      </p:cBhvr>
                                      <p:to>
                                        <p:strVal val="visible"/>
                                      </p:to>
                                    </p:set>
                                    <p:animEffect transition="in" filter="wipe(down)">
                                      <p:cBhvr>
                                        <p:cTn id="10" dur="500"/>
                                        <p:tgtEl>
                                          <p:spTgt spid="21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38"/>
                                        </p:tgtEl>
                                        <p:attrNameLst>
                                          <p:attrName>style.visibility</p:attrName>
                                        </p:attrNameLst>
                                      </p:cBhvr>
                                      <p:to>
                                        <p:strVal val="visible"/>
                                      </p:to>
                                    </p:set>
                                    <p:animEffect transition="in" filter="wipe(down)">
                                      <p:cBhvr>
                                        <p:cTn id="13" dur="500"/>
                                        <p:tgtEl>
                                          <p:spTgt spid="238"/>
                                        </p:tgtEl>
                                      </p:cBhvr>
                                    </p:animEffect>
                                  </p:childTnLst>
                                </p:cTn>
                              </p:par>
                              <p:par>
                                <p:cTn id="14" presetID="22" presetClass="entr" presetSubtype="4" fill="hold" nodeType="withEffect">
                                  <p:stCondLst>
                                    <p:cond delay="0"/>
                                  </p:stCondLst>
                                  <p:childTnLst>
                                    <p:set>
                                      <p:cBhvr>
                                        <p:cTn id="15" dur="1" fill="hold">
                                          <p:stCondLst>
                                            <p:cond delay="0"/>
                                          </p:stCondLst>
                                        </p:cTn>
                                        <p:tgtEl>
                                          <p:spTgt spid="176"/>
                                        </p:tgtEl>
                                        <p:attrNameLst>
                                          <p:attrName>style.visibility</p:attrName>
                                        </p:attrNameLst>
                                      </p:cBhvr>
                                      <p:to>
                                        <p:strVal val="visible"/>
                                      </p:to>
                                    </p:set>
                                    <p:animEffect transition="in" filter="wipe(down)">
                                      <p:cBhvr>
                                        <p:cTn id="16" dur="500"/>
                                        <p:tgtEl>
                                          <p:spTgt spid="17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wipe(down)">
                                      <p:cBhvr>
                                        <p:cTn id="19" dur="500"/>
                                        <p:tgtEl>
                                          <p:spTgt spid="60"/>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wipe(left)">
                                      <p:cBhvr>
                                        <p:cTn id="23" dur="500"/>
                                        <p:tgtEl>
                                          <p:spTgt spid="61"/>
                                        </p:tgtEl>
                                      </p:cBhvr>
                                    </p:animEffect>
                                  </p:childTnLst>
                                </p:cTn>
                              </p:par>
                              <p:par>
                                <p:cTn id="24" presetID="22" presetClass="entr" presetSubtype="8"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par>
                                <p:cTn id="27" presetID="22" presetClass="entr" presetSubtype="8" fill="hold" nodeType="withEffect">
                                  <p:stCondLst>
                                    <p:cond delay="0"/>
                                  </p:stCondLst>
                                  <p:childTnLst>
                                    <p:set>
                                      <p:cBhvr>
                                        <p:cTn id="28" dur="1" fill="hold">
                                          <p:stCondLst>
                                            <p:cond delay="0"/>
                                          </p:stCondLst>
                                        </p:cTn>
                                        <p:tgtEl>
                                          <p:spTgt spid="184"/>
                                        </p:tgtEl>
                                        <p:attrNameLst>
                                          <p:attrName>style.visibility</p:attrName>
                                        </p:attrNameLst>
                                      </p:cBhvr>
                                      <p:to>
                                        <p:strVal val="visible"/>
                                      </p:to>
                                    </p:set>
                                    <p:animEffect transition="in" filter="wipe(left)">
                                      <p:cBhvr>
                                        <p:cTn id="29" dur="500"/>
                                        <p:tgtEl>
                                          <p:spTgt spid="184"/>
                                        </p:tgtEl>
                                      </p:cBhvr>
                                    </p:animEffect>
                                  </p:childTnLst>
                                </p:cTn>
                              </p:par>
                              <p:par>
                                <p:cTn id="30" presetID="22" presetClass="entr" presetSubtype="8" fill="hold" nodeType="withEffect">
                                  <p:stCondLst>
                                    <p:cond delay="0"/>
                                  </p:stCondLst>
                                  <p:childTnLst>
                                    <p:set>
                                      <p:cBhvr>
                                        <p:cTn id="31" dur="1" fill="hold">
                                          <p:stCondLst>
                                            <p:cond delay="0"/>
                                          </p:stCondLst>
                                        </p:cTn>
                                        <p:tgtEl>
                                          <p:spTgt spid="168"/>
                                        </p:tgtEl>
                                        <p:attrNameLst>
                                          <p:attrName>style.visibility</p:attrName>
                                        </p:attrNameLst>
                                      </p:cBhvr>
                                      <p:to>
                                        <p:strVal val="visible"/>
                                      </p:to>
                                    </p:set>
                                    <p:animEffect transition="in" filter="wipe(left)">
                                      <p:cBhvr>
                                        <p:cTn id="32" dur="500"/>
                                        <p:tgtEl>
                                          <p:spTgt spid="168"/>
                                        </p:tgtEl>
                                      </p:cBhvr>
                                    </p:animEffect>
                                  </p:childTnLst>
                                </p:cTn>
                              </p:par>
                              <p:par>
                                <p:cTn id="33" presetID="22" presetClass="entr" presetSubtype="8"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left)">
                                      <p:cBhvr>
                                        <p:cTn id="35" dur="5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1000"/>
                                        <p:tgtEl>
                                          <p:spTgt spid="3"/>
                                        </p:tgtEl>
                                      </p:cBhvr>
                                    </p:animEffect>
                                    <p:anim calcmode="lin" valueType="num">
                                      <p:cBhvr>
                                        <p:cTn id="41" dur="1000" fill="hold"/>
                                        <p:tgtEl>
                                          <p:spTgt spid="3"/>
                                        </p:tgtEl>
                                        <p:attrNameLst>
                                          <p:attrName>ppt_x</p:attrName>
                                        </p:attrNameLst>
                                      </p:cBhvr>
                                      <p:tavLst>
                                        <p:tav tm="0">
                                          <p:val>
                                            <p:strVal val="#ppt_x"/>
                                          </p:val>
                                        </p:tav>
                                        <p:tav tm="100000">
                                          <p:val>
                                            <p:strVal val="#ppt_x"/>
                                          </p:val>
                                        </p:tav>
                                      </p:tavLst>
                                    </p:anim>
                                    <p:anim calcmode="lin" valueType="num">
                                      <p:cBhvr>
                                        <p:cTn id="42" dur="1000" fill="hold"/>
                                        <p:tgtEl>
                                          <p:spTgt spid="3"/>
                                        </p:tgtEl>
                                        <p:attrNameLst>
                                          <p:attrName>ppt_y</p:attrName>
                                        </p:attrNameLst>
                                      </p:cBhvr>
                                      <p:tavLst>
                                        <p:tav tm="0">
                                          <p:val>
                                            <p:strVal val="#ppt_y+.1"/>
                                          </p:val>
                                        </p:tav>
                                        <p:tav tm="100000">
                                          <p:val>
                                            <p:strVal val="#ppt_y"/>
                                          </p:val>
                                        </p:tav>
                                      </p:tavLst>
                                    </p:anim>
                                  </p:childTnLst>
                                </p:cTn>
                              </p:par>
                            </p:childTnLst>
                          </p:cTn>
                        </p:par>
                        <p:par>
                          <p:cTn id="43" fill="hold">
                            <p:stCondLst>
                              <p:cond delay="1000"/>
                            </p:stCondLst>
                            <p:childTnLst>
                              <p:par>
                                <p:cTn id="44" presetID="16" presetClass="entr" presetSubtype="21" fill="hold" grpId="0" nodeType="afterEffect">
                                  <p:stCondLst>
                                    <p:cond delay="0"/>
                                  </p:stCondLst>
                                  <p:childTnLst>
                                    <p:set>
                                      <p:cBhvr>
                                        <p:cTn id="45" dur="1" fill="hold">
                                          <p:stCondLst>
                                            <p:cond delay="0"/>
                                          </p:stCondLst>
                                        </p:cTn>
                                        <p:tgtEl>
                                          <p:spTgt spid="3531"/>
                                        </p:tgtEl>
                                        <p:attrNameLst>
                                          <p:attrName>style.visibility</p:attrName>
                                        </p:attrNameLst>
                                      </p:cBhvr>
                                      <p:to>
                                        <p:strVal val="visible"/>
                                      </p:to>
                                    </p:set>
                                    <p:animEffect transition="in" filter="barn(inVertical)">
                                      <p:cBhvr>
                                        <p:cTn id="46" dur="500"/>
                                        <p:tgtEl>
                                          <p:spTgt spid="3531"/>
                                        </p:tgtEl>
                                      </p:cBhvr>
                                    </p:animEffect>
                                  </p:childTnLst>
                                </p:cTn>
                              </p:par>
                            </p:childTnLst>
                          </p:cTn>
                        </p:par>
                        <p:par>
                          <p:cTn id="47" fill="hold">
                            <p:stCondLst>
                              <p:cond delay="1500"/>
                            </p:stCondLst>
                            <p:childTnLst>
                              <p:par>
                                <p:cTn id="48" presetID="18" presetClass="entr" presetSubtype="12" fill="hold" grpId="0"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strips(downLeft)">
                                      <p:cBhvr>
                                        <p:cTn id="50" dur="500"/>
                                        <p:tgtEl>
                                          <p:spTgt spid="2"/>
                                        </p:tgtEl>
                                      </p:cBhvr>
                                    </p:animEffect>
                                  </p:childTnLst>
                                </p:cTn>
                              </p:par>
                            </p:childTnLst>
                          </p:cTn>
                        </p:par>
                        <p:par>
                          <p:cTn id="51" fill="hold">
                            <p:stCondLst>
                              <p:cond delay="2000"/>
                            </p:stCondLst>
                            <p:childTnLst>
                              <p:par>
                                <p:cTn id="52" presetID="2" presetClass="entr" presetSubtype="2" fill="hold" nodeType="afterEffect">
                                  <p:stCondLst>
                                    <p:cond delay="0"/>
                                  </p:stCondLst>
                                  <p:childTnLst>
                                    <p:set>
                                      <p:cBhvr>
                                        <p:cTn id="53" dur="1" fill="hold">
                                          <p:stCondLst>
                                            <p:cond delay="0"/>
                                          </p:stCondLst>
                                        </p:cTn>
                                        <p:tgtEl>
                                          <p:spTgt spid="88"/>
                                        </p:tgtEl>
                                        <p:attrNameLst>
                                          <p:attrName>style.visibility</p:attrName>
                                        </p:attrNameLst>
                                      </p:cBhvr>
                                      <p:to>
                                        <p:strVal val="visible"/>
                                      </p:to>
                                    </p:set>
                                    <p:anim calcmode="lin" valueType="num">
                                      <p:cBhvr additive="base">
                                        <p:cTn id="54" dur="500" fill="hold"/>
                                        <p:tgtEl>
                                          <p:spTgt spid="88"/>
                                        </p:tgtEl>
                                        <p:attrNameLst>
                                          <p:attrName>ppt_x</p:attrName>
                                        </p:attrNameLst>
                                      </p:cBhvr>
                                      <p:tavLst>
                                        <p:tav tm="0">
                                          <p:val>
                                            <p:strVal val="1+#ppt_w/2"/>
                                          </p:val>
                                        </p:tav>
                                        <p:tav tm="100000">
                                          <p:val>
                                            <p:strVal val="#ppt_x"/>
                                          </p:val>
                                        </p:tav>
                                      </p:tavLst>
                                    </p:anim>
                                    <p:anim calcmode="lin" valueType="num">
                                      <p:cBhvr additive="base">
                                        <p:cTn id="55" dur="500" fill="hold"/>
                                        <p:tgtEl>
                                          <p:spTgt spid="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3531" grpId="0"/>
      <p:bldP spid="60" grpId="0" animBg="1"/>
      <p:bldP spid="61" grpId="0" animBg="1"/>
      <p:bldP spid="2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34"/>
        <p:cNvGrpSpPr/>
        <p:nvPr/>
      </p:nvGrpSpPr>
      <p:grpSpPr>
        <a:xfrm>
          <a:off x="0" y="0"/>
          <a:ext cx="0" cy="0"/>
          <a:chOff x="0" y="0"/>
          <a:chExt cx="0" cy="0"/>
        </a:xfrm>
      </p:grpSpPr>
      <p:sp>
        <p:nvSpPr>
          <p:cNvPr id="89" name="Google Shape;687;p3">
            <a:extLst>
              <a:ext uri="{FF2B5EF4-FFF2-40B4-BE49-F238E27FC236}">
                <a16:creationId xmlns:a16="http://schemas.microsoft.com/office/drawing/2014/main" id="{86C99BB3-762A-4729-AF8C-1C89BBF50153}"/>
              </a:ext>
            </a:extLst>
          </p:cNvPr>
          <p:cNvSpPr/>
          <p:nvPr/>
        </p:nvSpPr>
        <p:spPr>
          <a:xfrm rot="19207557">
            <a:off x="7360150" y="3873049"/>
            <a:ext cx="2002427" cy="1790427"/>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692;p4">
            <a:extLst>
              <a:ext uri="{FF2B5EF4-FFF2-40B4-BE49-F238E27FC236}">
                <a16:creationId xmlns:a16="http://schemas.microsoft.com/office/drawing/2014/main" id="{8D3D2B44-92F0-48F8-A915-550F3B0C1C43}"/>
              </a:ext>
            </a:extLst>
          </p:cNvPr>
          <p:cNvGrpSpPr/>
          <p:nvPr/>
        </p:nvGrpSpPr>
        <p:grpSpPr>
          <a:xfrm rot="10800000">
            <a:off x="6432983" y="-415904"/>
            <a:ext cx="3672418" cy="1331055"/>
            <a:chOff x="-1068128" y="3996204"/>
            <a:chExt cx="3672418" cy="1331055"/>
          </a:xfrm>
        </p:grpSpPr>
        <p:sp>
          <p:nvSpPr>
            <p:cNvPr id="9" name="Google Shape;693;p4">
              <a:extLst>
                <a:ext uri="{FF2B5EF4-FFF2-40B4-BE49-F238E27FC236}">
                  <a16:creationId xmlns:a16="http://schemas.microsoft.com/office/drawing/2014/main" id="{4DF21A37-74AD-4696-97E2-3E85D1EDEDA6}"/>
                </a:ext>
              </a:extLst>
            </p:cNvPr>
            <p:cNvSpPr/>
            <p:nvPr/>
          </p:nvSpPr>
          <p:spPr>
            <a:xfrm rot="-10594719">
              <a:off x="-1038001" y="4102993"/>
              <a:ext cx="3612164" cy="1117479"/>
            </a:xfrm>
            <a:custGeom>
              <a:avLst/>
              <a:gdLst/>
              <a:ahLst/>
              <a:cxnLst/>
              <a:rect l="l" t="t" r="r" b="b"/>
              <a:pathLst>
                <a:path w="62034" h="19192" extrusionOk="0">
                  <a:moveTo>
                    <a:pt x="11909" y="0"/>
                  </a:moveTo>
                  <a:cubicBezTo>
                    <a:pt x="10357" y="0"/>
                    <a:pt x="8959" y="416"/>
                    <a:pt x="7720" y="1498"/>
                  </a:cubicBezTo>
                  <a:cubicBezTo>
                    <a:pt x="0" y="8222"/>
                    <a:pt x="9929" y="19192"/>
                    <a:pt x="23150" y="19192"/>
                  </a:cubicBezTo>
                  <a:cubicBezTo>
                    <a:pt x="24750" y="19192"/>
                    <a:pt x="26398" y="19031"/>
                    <a:pt x="28069" y="18683"/>
                  </a:cubicBezTo>
                  <a:cubicBezTo>
                    <a:pt x="43548" y="15426"/>
                    <a:pt x="55087" y="14402"/>
                    <a:pt x="58747" y="9036"/>
                  </a:cubicBezTo>
                  <a:cubicBezTo>
                    <a:pt x="62033" y="4211"/>
                    <a:pt x="59267" y="1003"/>
                    <a:pt x="52187" y="1003"/>
                  </a:cubicBezTo>
                  <a:cubicBezTo>
                    <a:pt x="48708" y="1003"/>
                    <a:pt x="44188" y="1777"/>
                    <a:pt x="38833" y="3515"/>
                  </a:cubicBezTo>
                  <a:cubicBezTo>
                    <a:pt x="36521" y="4263"/>
                    <a:pt x="34303" y="4561"/>
                    <a:pt x="32180" y="4561"/>
                  </a:cubicBezTo>
                  <a:cubicBezTo>
                    <a:pt x="23878" y="4561"/>
                    <a:pt x="17050" y="0"/>
                    <a:pt x="119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694;p4">
              <a:extLst>
                <a:ext uri="{FF2B5EF4-FFF2-40B4-BE49-F238E27FC236}">
                  <a16:creationId xmlns:a16="http://schemas.microsoft.com/office/drawing/2014/main" id="{CE16EAA1-9C2E-4CF3-B045-E15878968596}"/>
                </a:ext>
              </a:extLst>
            </p:cNvPr>
            <p:cNvGrpSpPr/>
            <p:nvPr/>
          </p:nvGrpSpPr>
          <p:grpSpPr>
            <a:xfrm>
              <a:off x="-800178" y="4304942"/>
              <a:ext cx="2873315" cy="818933"/>
              <a:chOff x="-800178" y="4304942"/>
              <a:chExt cx="2873315" cy="818933"/>
            </a:xfrm>
          </p:grpSpPr>
          <p:sp>
            <p:nvSpPr>
              <p:cNvPr id="11" name="Google Shape;695;p4">
                <a:extLst>
                  <a:ext uri="{FF2B5EF4-FFF2-40B4-BE49-F238E27FC236}">
                    <a16:creationId xmlns:a16="http://schemas.microsoft.com/office/drawing/2014/main" id="{08D815A1-C5F2-47C4-8F93-15D5EDE72032}"/>
                  </a:ext>
                </a:extLst>
              </p:cNvPr>
              <p:cNvSpPr/>
              <p:nvPr/>
            </p:nvSpPr>
            <p:spPr>
              <a:xfrm rot="-10594719">
                <a:off x="1780944" y="5070486"/>
                <a:ext cx="126240" cy="49667"/>
              </a:xfrm>
              <a:custGeom>
                <a:avLst/>
                <a:gdLst/>
                <a:ahLst/>
                <a:cxnLst/>
                <a:rect l="l" t="t" r="r" b="b"/>
                <a:pathLst>
                  <a:path w="2168" h="853" extrusionOk="0">
                    <a:moveTo>
                      <a:pt x="986" y="1"/>
                    </a:moveTo>
                    <a:cubicBezTo>
                      <a:pt x="882" y="1"/>
                      <a:pt x="780" y="9"/>
                      <a:pt x="679" y="24"/>
                    </a:cubicBezTo>
                    <a:cubicBezTo>
                      <a:pt x="431" y="55"/>
                      <a:pt x="89" y="179"/>
                      <a:pt x="27" y="427"/>
                    </a:cubicBezTo>
                    <a:cubicBezTo>
                      <a:pt x="1" y="664"/>
                      <a:pt x="243" y="745"/>
                      <a:pt x="430" y="745"/>
                    </a:cubicBezTo>
                    <a:cubicBezTo>
                      <a:pt x="464" y="745"/>
                      <a:pt x="495" y="742"/>
                      <a:pt x="524" y="738"/>
                    </a:cubicBezTo>
                    <a:cubicBezTo>
                      <a:pt x="573" y="729"/>
                      <a:pt x="621" y="725"/>
                      <a:pt x="667" y="725"/>
                    </a:cubicBezTo>
                    <a:cubicBezTo>
                      <a:pt x="793" y="725"/>
                      <a:pt x="906" y="754"/>
                      <a:pt x="1020" y="800"/>
                    </a:cubicBezTo>
                    <a:cubicBezTo>
                      <a:pt x="1125" y="835"/>
                      <a:pt x="1229" y="852"/>
                      <a:pt x="1332" y="852"/>
                    </a:cubicBezTo>
                    <a:cubicBezTo>
                      <a:pt x="1504" y="852"/>
                      <a:pt x="1671" y="804"/>
                      <a:pt x="1826" y="707"/>
                    </a:cubicBezTo>
                    <a:cubicBezTo>
                      <a:pt x="1982" y="614"/>
                      <a:pt x="2168" y="334"/>
                      <a:pt x="1919" y="210"/>
                    </a:cubicBezTo>
                    <a:cubicBezTo>
                      <a:pt x="1617" y="71"/>
                      <a:pt x="1297" y="1"/>
                      <a:pt x="9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96;p4">
                <a:extLst>
                  <a:ext uri="{FF2B5EF4-FFF2-40B4-BE49-F238E27FC236}">
                    <a16:creationId xmlns:a16="http://schemas.microsoft.com/office/drawing/2014/main" id="{A80C8F18-BBDF-4E25-9562-D7BF0586F0AA}"/>
                  </a:ext>
                </a:extLst>
              </p:cNvPr>
              <p:cNvSpPr/>
              <p:nvPr/>
            </p:nvSpPr>
            <p:spPr>
              <a:xfrm rot="-10594719">
                <a:off x="1565235" y="5016770"/>
                <a:ext cx="124668" cy="49551"/>
              </a:xfrm>
              <a:custGeom>
                <a:avLst/>
                <a:gdLst/>
                <a:ahLst/>
                <a:cxnLst/>
                <a:rect l="l" t="t" r="r" b="b"/>
                <a:pathLst>
                  <a:path w="2141" h="851" extrusionOk="0">
                    <a:moveTo>
                      <a:pt x="814" y="1"/>
                    </a:moveTo>
                    <a:cubicBezTo>
                      <a:pt x="564" y="1"/>
                      <a:pt x="323" y="118"/>
                      <a:pt x="156" y="285"/>
                    </a:cubicBezTo>
                    <a:cubicBezTo>
                      <a:pt x="1" y="502"/>
                      <a:pt x="280" y="595"/>
                      <a:pt x="466" y="595"/>
                    </a:cubicBezTo>
                    <a:cubicBezTo>
                      <a:pt x="621" y="595"/>
                      <a:pt x="776" y="657"/>
                      <a:pt x="900" y="781"/>
                    </a:cubicBezTo>
                    <a:cubicBezTo>
                      <a:pt x="1009" y="828"/>
                      <a:pt x="1133" y="851"/>
                      <a:pt x="1257" y="851"/>
                    </a:cubicBezTo>
                    <a:cubicBezTo>
                      <a:pt x="1381" y="851"/>
                      <a:pt x="1505" y="828"/>
                      <a:pt x="1614" y="781"/>
                    </a:cubicBezTo>
                    <a:cubicBezTo>
                      <a:pt x="1738" y="719"/>
                      <a:pt x="2141" y="502"/>
                      <a:pt x="1924" y="347"/>
                    </a:cubicBezTo>
                    <a:cubicBezTo>
                      <a:pt x="1645" y="130"/>
                      <a:pt x="1272" y="6"/>
                      <a:pt x="900" y="6"/>
                    </a:cubicBezTo>
                    <a:cubicBezTo>
                      <a:pt x="871" y="2"/>
                      <a:pt x="843" y="1"/>
                      <a:pt x="8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97;p4">
                <a:extLst>
                  <a:ext uri="{FF2B5EF4-FFF2-40B4-BE49-F238E27FC236}">
                    <a16:creationId xmlns:a16="http://schemas.microsoft.com/office/drawing/2014/main" id="{D1EC9ECA-6E5F-41BC-9BD3-DCB4425E1D18}"/>
                  </a:ext>
                </a:extLst>
              </p:cNvPr>
              <p:cNvSpPr/>
              <p:nvPr/>
            </p:nvSpPr>
            <p:spPr>
              <a:xfrm rot="-10594719">
                <a:off x="1976086" y="4955828"/>
                <a:ext cx="95786" cy="45242"/>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98;p4">
                <a:extLst>
                  <a:ext uri="{FF2B5EF4-FFF2-40B4-BE49-F238E27FC236}">
                    <a16:creationId xmlns:a16="http://schemas.microsoft.com/office/drawing/2014/main" id="{9ABFFB3F-6563-475B-9456-81E987E47308}"/>
                  </a:ext>
                </a:extLst>
              </p:cNvPr>
              <p:cNvSpPr/>
              <p:nvPr/>
            </p:nvSpPr>
            <p:spPr>
              <a:xfrm rot="-10594719">
                <a:off x="1773296" y="4958228"/>
                <a:ext cx="95786" cy="45184"/>
              </a:xfrm>
              <a:custGeom>
                <a:avLst/>
                <a:gdLst/>
                <a:ahLst/>
                <a:cxnLst/>
                <a:rect l="l" t="t" r="r" b="b"/>
                <a:pathLst>
                  <a:path w="1645" h="776" extrusionOk="0">
                    <a:moveTo>
                      <a:pt x="900" y="0"/>
                    </a:moveTo>
                    <a:cubicBezTo>
                      <a:pt x="249" y="0"/>
                      <a:pt x="1" y="776"/>
                      <a:pt x="776" y="776"/>
                    </a:cubicBezTo>
                    <a:cubicBezTo>
                      <a:pt x="1397" y="776"/>
                      <a:pt x="1645" y="0"/>
                      <a:pt x="9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99;p4">
                <a:extLst>
                  <a:ext uri="{FF2B5EF4-FFF2-40B4-BE49-F238E27FC236}">
                    <a16:creationId xmlns:a16="http://schemas.microsoft.com/office/drawing/2014/main" id="{EE319188-D67D-4FAC-8FFB-058820D09148}"/>
                  </a:ext>
                </a:extLst>
              </p:cNvPr>
              <p:cNvSpPr/>
              <p:nvPr/>
            </p:nvSpPr>
            <p:spPr>
              <a:xfrm rot="-10594719">
                <a:off x="1864326" y="4858253"/>
                <a:ext cx="126473" cy="45999"/>
              </a:xfrm>
              <a:custGeom>
                <a:avLst/>
                <a:gdLst/>
                <a:ahLst/>
                <a:cxnLst/>
                <a:rect l="l" t="t" r="r" b="b"/>
                <a:pathLst>
                  <a:path w="2172" h="790" extrusionOk="0">
                    <a:moveTo>
                      <a:pt x="828" y="0"/>
                    </a:moveTo>
                    <a:cubicBezTo>
                      <a:pt x="650" y="0"/>
                      <a:pt x="477" y="49"/>
                      <a:pt x="342" y="146"/>
                    </a:cubicBezTo>
                    <a:cubicBezTo>
                      <a:pt x="187" y="239"/>
                      <a:pt x="1" y="487"/>
                      <a:pt x="249" y="611"/>
                    </a:cubicBezTo>
                    <a:cubicBezTo>
                      <a:pt x="525" y="726"/>
                      <a:pt x="835" y="790"/>
                      <a:pt x="1154" y="790"/>
                    </a:cubicBezTo>
                    <a:cubicBezTo>
                      <a:pt x="1265" y="790"/>
                      <a:pt x="1377" y="782"/>
                      <a:pt x="1489" y="766"/>
                    </a:cubicBezTo>
                    <a:cubicBezTo>
                      <a:pt x="1707" y="735"/>
                      <a:pt x="2079" y="611"/>
                      <a:pt x="2110" y="363"/>
                    </a:cubicBezTo>
                    <a:cubicBezTo>
                      <a:pt x="2172" y="115"/>
                      <a:pt x="1800" y="115"/>
                      <a:pt x="1645" y="115"/>
                    </a:cubicBezTo>
                    <a:cubicBezTo>
                      <a:pt x="1595" y="123"/>
                      <a:pt x="1547" y="127"/>
                      <a:pt x="1501" y="127"/>
                    </a:cubicBezTo>
                    <a:cubicBezTo>
                      <a:pt x="1375" y="127"/>
                      <a:pt x="1262" y="98"/>
                      <a:pt x="1148" y="53"/>
                    </a:cubicBezTo>
                    <a:cubicBezTo>
                      <a:pt x="1044" y="18"/>
                      <a:pt x="935" y="0"/>
                      <a:pt x="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00;p4">
                <a:extLst>
                  <a:ext uri="{FF2B5EF4-FFF2-40B4-BE49-F238E27FC236}">
                    <a16:creationId xmlns:a16="http://schemas.microsoft.com/office/drawing/2014/main" id="{28190CF1-D21A-4F5F-A3FE-309DCAA6C54E}"/>
                  </a:ext>
                </a:extLst>
              </p:cNvPr>
              <p:cNvSpPr/>
              <p:nvPr/>
            </p:nvSpPr>
            <p:spPr>
              <a:xfrm rot="-10594719">
                <a:off x="1635557" y="4850249"/>
                <a:ext cx="88566" cy="25328"/>
              </a:xfrm>
              <a:custGeom>
                <a:avLst/>
                <a:gdLst/>
                <a:ahLst/>
                <a:cxnLst/>
                <a:rect l="l" t="t" r="r" b="b"/>
                <a:pathLst>
                  <a:path w="1521" h="435" extrusionOk="0">
                    <a:moveTo>
                      <a:pt x="931" y="1"/>
                    </a:moveTo>
                    <a:cubicBezTo>
                      <a:pt x="652" y="1"/>
                      <a:pt x="404" y="63"/>
                      <a:pt x="156" y="218"/>
                    </a:cubicBezTo>
                    <a:cubicBezTo>
                      <a:pt x="124" y="249"/>
                      <a:pt x="0" y="280"/>
                      <a:pt x="31" y="373"/>
                    </a:cubicBezTo>
                    <a:cubicBezTo>
                      <a:pt x="31" y="435"/>
                      <a:pt x="156" y="435"/>
                      <a:pt x="218" y="435"/>
                    </a:cubicBezTo>
                    <a:lnTo>
                      <a:pt x="590" y="435"/>
                    </a:lnTo>
                    <a:cubicBezTo>
                      <a:pt x="869" y="404"/>
                      <a:pt x="1148" y="342"/>
                      <a:pt x="1365" y="218"/>
                    </a:cubicBezTo>
                    <a:cubicBezTo>
                      <a:pt x="1427" y="187"/>
                      <a:pt x="1520" y="125"/>
                      <a:pt x="1520" y="63"/>
                    </a:cubicBezTo>
                    <a:cubicBezTo>
                      <a:pt x="1489" y="1"/>
                      <a:pt x="1365" y="1"/>
                      <a:pt x="1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01;p4">
                <a:extLst>
                  <a:ext uri="{FF2B5EF4-FFF2-40B4-BE49-F238E27FC236}">
                    <a16:creationId xmlns:a16="http://schemas.microsoft.com/office/drawing/2014/main" id="{43EAD7D7-0739-4EDF-B7B0-E515EE310488}"/>
                  </a:ext>
                </a:extLst>
              </p:cNvPr>
              <p:cNvSpPr/>
              <p:nvPr/>
            </p:nvSpPr>
            <p:spPr>
              <a:xfrm rot="-10594719">
                <a:off x="1326281" y="4893132"/>
                <a:ext cx="144524" cy="58168"/>
              </a:xfrm>
              <a:custGeom>
                <a:avLst/>
                <a:gdLst/>
                <a:ahLst/>
                <a:cxnLst/>
                <a:rect l="l" t="t" r="r" b="b"/>
                <a:pathLst>
                  <a:path w="2482" h="999" extrusionOk="0">
                    <a:moveTo>
                      <a:pt x="782" y="1"/>
                    </a:moveTo>
                    <a:cubicBezTo>
                      <a:pt x="533" y="1"/>
                      <a:pt x="291" y="118"/>
                      <a:pt x="124" y="285"/>
                    </a:cubicBezTo>
                    <a:cubicBezTo>
                      <a:pt x="0" y="502"/>
                      <a:pt x="248" y="626"/>
                      <a:pt x="434" y="626"/>
                    </a:cubicBezTo>
                    <a:lnTo>
                      <a:pt x="434" y="595"/>
                    </a:lnTo>
                    <a:cubicBezTo>
                      <a:pt x="714" y="595"/>
                      <a:pt x="1024" y="719"/>
                      <a:pt x="1241" y="905"/>
                    </a:cubicBezTo>
                    <a:cubicBezTo>
                      <a:pt x="1365" y="967"/>
                      <a:pt x="1497" y="998"/>
                      <a:pt x="1625" y="998"/>
                    </a:cubicBezTo>
                    <a:cubicBezTo>
                      <a:pt x="1753" y="998"/>
                      <a:pt x="1877" y="967"/>
                      <a:pt x="1985" y="905"/>
                    </a:cubicBezTo>
                    <a:cubicBezTo>
                      <a:pt x="2109" y="843"/>
                      <a:pt x="2482" y="626"/>
                      <a:pt x="2296" y="440"/>
                    </a:cubicBezTo>
                    <a:cubicBezTo>
                      <a:pt x="1926" y="156"/>
                      <a:pt x="1479" y="2"/>
                      <a:pt x="1001" y="2"/>
                    </a:cubicBezTo>
                    <a:cubicBezTo>
                      <a:pt x="957" y="2"/>
                      <a:pt x="913" y="3"/>
                      <a:pt x="869" y="6"/>
                    </a:cubicBezTo>
                    <a:cubicBezTo>
                      <a:pt x="840" y="2"/>
                      <a:pt x="811" y="1"/>
                      <a:pt x="7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02;p4">
                <a:extLst>
                  <a:ext uri="{FF2B5EF4-FFF2-40B4-BE49-F238E27FC236}">
                    <a16:creationId xmlns:a16="http://schemas.microsoft.com/office/drawing/2014/main" id="{9E681E0A-E9AE-4D50-B685-C4233FF971D6}"/>
                  </a:ext>
                </a:extLst>
              </p:cNvPr>
              <p:cNvSpPr/>
              <p:nvPr/>
            </p:nvSpPr>
            <p:spPr>
              <a:xfrm rot="-10594719">
                <a:off x="1377624" y="4771551"/>
                <a:ext cx="112090" cy="34645"/>
              </a:xfrm>
              <a:custGeom>
                <a:avLst/>
                <a:gdLst/>
                <a:ahLst/>
                <a:cxnLst/>
                <a:rect l="l" t="t" r="r" b="b"/>
                <a:pathLst>
                  <a:path w="1925" h="595" extrusionOk="0">
                    <a:moveTo>
                      <a:pt x="956" y="1"/>
                    </a:moveTo>
                    <a:cubicBezTo>
                      <a:pt x="755" y="1"/>
                      <a:pt x="563" y="59"/>
                      <a:pt x="404" y="149"/>
                    </a:cubicBezTo>
                    <a:cubicBezTo>
                      <a:pt x="280" y="211"/>
                      <a:pt x="1" y="397"/>
                      <a:pt x="249" y="460"/>
                    </a:cubicBezTo>
                    <a:lnTo>
                      <a:pt x="776" y="584"/>
                    </a:lnTo>
                    <a:cubicBezTo>
                      <a:pt x="835" y="591"/>
                      <a:pt x="895" y="595"/>
                      <a:pt x="957" y="595"/>
                    </a:cubicBezTo>
                    <a:cubicBezTo>
                      <a:pt x="1155" y="595"/>
                      <a:pt x="1362" y="554"/>
                      <a:pt x="1552" y="460"/>
                    </a:cubicBezTo>
                    <a:cubicBezTo>
                      <a:pt x="1645" y="397"/>
                      <a:pt x="1924" y="211"/>
                      <a:pt x="1676" y="149"/>
                    </a:cubicBezTo>
                    <a:lnTo>
                      <a:pt x="1180" y="25"/>
                    </a:lnTo>
                    <a:cubicBezTo>
                      <a:pt x="1105" y="9"/>
                      <a:pt x="1030" y="1"/>
                      <a:pt x="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03;p4">
                <a:extLst>
                  <a:ext uri="{FF2B5EF4-FFF2-40B4-BE49-F238E27FC236}">
                    <a16:creationId xmlns:a16="http://schemas.microsoft.com/office/drawing/2014/main" id="{15EDB1C0-F431-4F71-9E16-4742E431C0A5}"/>
                  </a:ext>
                </a:extLst>
              </p:cNvPr>
              <p:cNvSpPr/>
              <p:nvPr/>
            </p:nvSpPr>
            <p:spPr>
              <a:xfrm rot="-10594719">
                <a:off x="1803282" y="4697382"/>
                <a:ext cx="112032" cy="48211"/>
              </a:xfrm>
              <a:custGeom>
                <a:avLst/>
                <a:gdLst/>
                <a:ahLst/>
                <a:cxnLst/>
                <a:rect l="l" t="t" r="r" b="b"/>
                <a:pathLst>
                  <a:path w="1924" h="828" extrusionOk="0">
                    <a:moveTo>
                      <a:pt x="826" y="1"/>
                    </a:moveTo>
                    <a:cubicBezTo>
                      <a:pt x="594" y="1"/>
                      <a:pt x="368" y="69"/>
                      <a:pt x="187" y="225"/>
                    </a:cubicBezTo>
                    <a:cubicBezTo>
                      <a:pt x="0" y="349"/>
                      <a:pt x="31" y="535"/>
                      <a:pt x="280" y="535"/>
                    </a:cubicBezTo>
                    <a:lnTo>
                      <a:pt x="249" y="535"/>
                    </a:lnTo>
                    <a:cubicBezTo>
                      <a:pt x="404" y="567"/>
                      <a:pt x="559" y="629"/>
                      <a:pt x="683" y="753"/>
                    </a:cubicBezTo>
                    <a:cubicBezTo>
                      <a:pt x="749" y="808"/>
                      <a:pt x="838" y="828"/>
                      <a:pt x="935" y="828"/>
                    </a:cubicBezTo>
                    <a:cubicBezTo>
                      <a:pt x="1110" y="828"/>
                      <a:pt x="1307" y="762"/>
                      <a:pt x="1427" y="722"/>
                    </a:cubicBezTo>
                    <a:cubicBezTo>
                      <a:pt x="1520" y="691"/>
                      <a:pt x="1924" y="473"/>
                      <a:pt x="1738" y="318"/>
                    </a:cubicBezTo>
                    <a:cubicBezTo>
                      <a:pt x="1520" y="132"/>
                      <a:pt x="1241" y="39"/>
                      <a:pt x="962" y="8"/>
                    </a:cubicBezTo>
                    <a:cubicBezTo>
                      <a:pt x="917" y="3"/>
                      <a:pt x="871" y="1"/>
                      <a:pt x="8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04;p4">
                <a:extLst>
                  <a:ext uri="{FF2B5EF4-FFF2-40B4-BE49-F238E27FC236}">
                    <a16:creationId xmlns:a16="http://schemas.microsoft.com/office/drawing/2014/main" id="{774C7DB5-B5AD-410E-8EDD-AF49DDA7898F}"/>
                  </a:ext>
                </a:extLst>
              </p:cNvPr>
              <p:cNvSpPr/>
              <p:nvPr/>
            </p:nvSpPr>
            <p:spPr>
              <a:xfrm rot="-10594719">
                <a:off x="1895778" y="4578886"/>
                <a:ext cx="113837" cy="36159"/>
              </a:xfrm>
              <a:custGeom>
                <a:avLst/>
                <a:gdLst/>
                <a:ahLst/>
                <a:cxnLst/>
                <a:rect l="l" t="t" r="r" b="b"/>
                <a:pathLst>
                  <a:path w="1955" h="621" extrusionOk="0">
                    <a:moveTo>
                      <a:pt x="1210" y="1"/>
                    </a:moveTo>
                    <a:cubicBezTo>
                      <a:pt x="807" y="1"/>
                      <a:pt x="1" y="621"/>
                      <a:pt x="745" y="621"/>
                    </a:cubicBezTo>
                    <a:cubicBezTo>
                      <a:pt x="1148" y="621"/>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05;p4">
                <a:extLst>
                  <a:ext uri="{FF2B5EF4-FFF2-40B4-BE49-F238E27FC236}">
                    <a16:creationId xmlns:a16="http://schemas.microsoft.com/office/drawing/2014/main" id="{5CECFFB3-60CD-4337-B552-2DE58308876A}"/>
                  </a:ext>
                </a:extLst>
              </p:cNvPr>
              <p:cNvSpPr/>
              <p:nvPr/>
            </p:nvSpPr>
            <p:spPr>
              <a:xfrm rot="-10594719">
                <a:off x="1667823" y="4452968"/>
                <a:ext cx="119311" cy="43903"/>
              </a:xfrm>
              <a:custGeom>
                <a:avLst/>
                <a:gdLst/>
                <a:ahLst/>
                <a:cxnLst/>
                <a:rect l="l" t="t" r="r" b="b"/>
                <a:pathLst>
                  <a:path w="2049" h="754" extrusionOk="0">
                    <a:moveTo>
                      <a:pt x="754" y="0"/>
                    </a:moveTo>
                    <a:cubicBezTo>
                      <a:pt x="504" y="0"/>
                      <a:pt x="264" y="123"/>
                      <a:pt x="125" y="346"/>
                    </a:cubicBezTo>
                    <a:cubicBezTo>
                      <a:pt x="1" y="563"/>
                      <a:pt x="218" y="749"/>
                      <a:pt x="435" y="749"/>
                    </a:cubicBezTo>
                    <a:lnTo>
                      <a:pt x="1180" y="749"/>
                    </a:lnTo>
                    <a:cubicBezTo>
                      <a:pt x="1208" y="752"/>
                      <a:pt x="1237" y="754"/>
                      <a:pt x="1265" y="754"/>
                    </a:cubicBezTo>
                    <a:cubicBezTo>
                      <a:pt x="1515" y="754"/>
                      <a:pt x="1757" y="634"/>
                      <a:pt x="1924" y="439"/>
                    </a:cubicBezTo>
                    <a:cubicBezTo>
                      <a:pt x="2048" y="191"/>
                      <a:pt x="1831" y="5"/>
                      <a:pt x="1583" y="5"/>
                    </a:cubicBezTo>
                    <a:lnTo>
                      <a:pt x="839" y="5"/>
                    </a:lnTo>
                    <a:cubicBezTo>
                      <a:pt x="810" y="2"/>
                      <a:pt x="782" y="0"/>
                      <a:pt x="7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06;p4">
                <a:extLst>
                  <a:ext uri="{FF2B5EF4-FFF2-40B4-BE49-F238E27FC236}">
                    <a16:creationId xmlns:a16="http://schemas.microsoft.com/office/drawing/2014/main" id="{4E74096E-3678-4858-A7FC-69A6CB932E02}"/>
                  </a:ext>
                </a:extLst>
              </p:cNvPr>
              <p:cNvSpPr/>
              <p:nvPr/>
            </p:nvSpPr>
            <p:spPr>
              <a:xfrm rot="-10594719">
                <a:off x="1579763" y="4538236"/>
                <a:ext cx="113896" cy="34412"/>
              </a:xfrm>
              <a:custGeom>
                <a:avLst/>
                <a:gdLst/>
                <a:ahLst/>
                <a:cxnLst/>
                <a:rect l="l" t="t" r="r" b="b"/>
                <a:pathLst>
                  <a:path w="1956" h="591" extrusionOk="0">
                    <a:moveTo>
                      <a:pt x="1211" y="1"/>
                    </a:moveTo>
                    <a:cubicBezTo>
                      <a:pt x="838" y="1"/>
                      <a:pt x="1" y="590"/>
                      <a:pt x="776" y="590"/>
                    </a:cubicBezTo>
                    <a:cubicBezTo>
                      <a:pt x="1149" y="590"/>
                      <a:pt x="1955"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07;p4">
                <a:extLst>
                  <a:ext uri="{FF2B5EF4-FFF2-40B4-BE49-F238E27FC236}">
                    <a16:creationId xmlns:a16="http://schemas.microsoft.com/office/drawing/2014/main" id="{6F0EE38F-F129-4778-88C1-F913C2C37C13}"/>
                  </a:ext>
                </a:extLst>
              </p:cNvPr>
              <p:cNvSpPr/>
              <p:nvPr/>
            </p:nvSpPr>
            <p:spPr>
              <a:xfrm rot="-10594719">
                <a:off x="1579808" y="4655738"/>
                <a:ext cx="106675" cy="39652"/>
              </a:xfrm>
              <a:custGeom>
                <a:avLst/>
                <a:gdLst/>
                <a:ahLst/>
                <a:cxnLst/>
                <a:rect l="l" t="t" r="r" b="b"/>
                <a:pathLst>
                  <a:path w="1832" h="681" extrusionOk="0">
                    <a:moveTo>
                      <a:pt x="915" y="1"/>
                    </a:moveTo>
                    <a:cubicBezTo>
                      <a:pt x="727" y="1"/>
                      <a:pt x="543" y="49"/>
                      <a:pt x="373" y="155"/>
                    </a:cubicBezTo>
                    <a:cubicBezTo>
                      <a:pt x="249" y="217"/>
                      <a:pt x="1" y="434"/>
                      <a:pt x="280" y="527"/>
                    </a:cubicBezTo>
                    <a:lnTo>
                      <a:pt x="683" y="651"/>
                    </a:lnTo>
                    <a:cubicBezTo>
                      <a:pt x="762" y="671"/>
                      <a:pt x="844" y="681"/>
                      <a:pt x="926" y="681"/>
                    </a:cubicBezTo>
                    <a:cubicBezTo>
                      <a:pt x="1105" y="681"/>
                      <a:pt x="1289" y="633"/>
                      <a:pt x="1459" y="527"/>
                    </a:cubicBezTo>
                    <a:cubicBezTo>
                      <a:pt x="1583" y="465"/>
                      <a:pt x="1831" y="248"/>
                      <a:pt x="1552" y="155"/>
                    </a:cubicBezTo>
                    <a:lnTo>
                      <a:pt x="1180" y="31"/>
                    </a:lnTo>
                    <a:cubicBezTo>
                      <a:pt x="1091" y="11"/>
                      <a:pt x="1003" y="1"/>
                      <a:pt x="9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08;p4">
                <a:extLst>
                  <a:ext uri="{FF2B5EF4-FFF2-40B4-BE49-F238E27FC236}">
                    <a16:creationId xmlns:a16="http://schemas.microsoft.com/office/drawing/2014/main" id="{CF059FAE-72EA-47B0-8B40-545E89DD5841}"/>
                  </a:ext>
                </a:extLst>
              </p:cNvPr>
              <p:cNvSpPr/>
              <p:nvPr/>
            </p:nvSpPr>
            <p:spPr>
              <a:xfrm rot="-10594719">
                <a:off x="1253171" y="4536196"/>
                <a:ext cx="131888" cy="69813"/>
              </a:xfrm>
              <a:custGeom>
                <a:avLst/>
                <a:gdLst/>
                <a:ahLst/>
                <a:cxnLst/>
                <a:rect l="l" t="t" r="r" b="b"/>
                <a:pathLst>
                  <a:path w="2265" h="1199" extrusionOk="0">
                    <a:moveTo>
                      <a:pt x="979" y="0"/>
                    </a:moveTo>
                    <a:cubicBezTo>
                      <a:pt x="813" y="0"/>
                      <a:pt x="636" y="53"/>
                      <a:pt x="497" y="92"/>
                    </a:cubicBezTo>
                    <a:cubicBezTo>
                      <a:pt x="403" y="123"/>
                      <a:pt x="0" y="341"/>
                      <a:pt x="186" y="496"/>
                    </a:cubicBezTo>
                    <a:lnTo>
                      <a:pt x="1055" y="1116"/>
                    </a:lnTo>
                    <a:cubicBezTo>
                      <a:pt x="1127" y="1176"/>
                      <a:pt x="1222" y="1199"/>
                      <a:pt x="1323" y="1199"/>
                    </a:cubicBezTo>
                    <a:cubicBezTo>
                      <a:pt x="1482" y="1199"/>
                      <a:pt x="1654" y="1142"/>
                      <a:pt x="1768" y="1085"/>
                    </a:cubicBezTo>
                    <a:cubicBezTo>
                      <a:pt x="1861" y="1054"/>
                      <a:pt x="2265" y="868"/>
                      <a:pt x="2079" y="713"/>
                    </a:cubicBezTo>
                    <a:lnTo>
                      <a:pt x="1241" y="61"/>
                    </a:lnTo>
                    <a:cubicBezTo>
                      <a:pt x="1163" y="17"/>
                      <a:pt x="1073" y="0"/>
                      <a:pt x="9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09;p4">
                <a:extLst>
                  <a:ext uri="{FF2B5EF4-FFF2-40B4-BE49-F238E27FC236}">
                    <a16:creationId xmlns:a16="http://schemas.microsoft.com/office/drawing/2014/main" id="{96B82518-4A3E-4767-81C9-A38FE4FBF5CF}"/>
                  </a:ext>
                </a:extLst>
              </p:cNvPr>
              <p:cNvSpPr/>
              <p:nvPr/>
            </p:nvSpPr>
            <p:spPr>
              <a:xfrm rot="-10594719">
                <a:off x="1324781" y="4401406"/>
                <a:ext cx="110227" cy="62419"/>
              </a:xfrm>
              <a:custGeom>
                <a:avLst/>
                <a:gdLst/>
                <a:ahLst/>
                <a:cxnLst/>
                <a:rect l="l" t="t" r="r" b="b"/>
                <a:pathLst>
                  <a:path w="1893" h="1072" extrusionOk="0">
                    <a:moveTo>
                      <a:pt x="707" y="1"/>
                    </a:moveTo>
                    <a:cubicBezTo>
                      <a:pt x="508" y="1"/>
                      <a:pt x="317" y="77"/>
                      <a:pt x="187" y="229"/>
                    </a:cubicBezTo>
                    <a:cubicBezTo>
                      <a:pt x="1" y="415"/>
                      <a:pt x="94" y="725"/>
                      <a:pt x="342" y="787"/>
                    </a:cubicBezTo>
                    <a:lnTo>
                      <a:pt x="962" y="1035"/>
                    </a:lnTo>
                    <a:cubicBezTo>
                      <a:pt x="1037" y="1060"/>
                      <a:pt x="1114" y="1072"/>
                      <a:pt x="1190" y="1072"/>
                    </a:cubicBezTo>
                    <a:cubicBezTo>
                      <a:pt x="1399" y="1072"/>
                      <a:pt x="1602" y="986"/>
                      <a:pt x="1738" y="849"/>
                    </a:cubicBezTo>
                    <a:cubicBezTo>
                      <a:pt x="1893" y="663"/>
                      <a:pt x="1831" y="353"/>
                      <a:pt x="1583" y="291"/>
                    </a:cubicBezTo>
                    <a:lnTo>
                      <a:pt x="962" y="43"/>
                    </a:lnTo>
                    <a:cubicBezTo>
                      <a:pt x="879" y="15"/>
                      <a:pt x="792" y="1"/>
                      <a:pt x="7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10;p4">
                <a:extLst>
                  <a:ext uri="{FF2B5EF4-FFF2-40B4-BE49-F238E27FC236}">
                    <a16:creationId xmlns:a16="http://schemas.microsoft.com/office/drawing/2014/main" id="{3B3F2BBB-7795-4C16-A7E2-958D0D68F8A8}"/>
                  </a:ext>
                </a:extLst>
              </p:cNvPr>
              <p:cNvSpPr/>
              <p:nvPr/>
            </p:nvSpPr>
            <p:spPr>
              <a:xfrm rot="-10594719">
                <a:off x="1535351" y="4341719"/>
                <a:ext cx="103007" cy="37556"/>
              </a:xfrm>
              <a:custGeom>
                <a:avLst/>
                <a:gdLst/>
                <a:ahLst/>
                <a:cxnLst/>
                <a:rect l="l" t="t" r="r" b="b"/>
                <a:pathLst>
                  <a:path w="1769" h="645" extrusionOk="0">
                    <a:moveTo>
                      <a:pt x="925" y="1"/>
                    </a:moveTo>
                    <a:cubicBezTo>
                      <a:pt x="724" y="1"/>
                      <a:pt x="532" y="58"/>
                      <a:pt x="373" y="149"/>
                    </a:cubicBezTo>
                    <a:cubicBezTo>
                      <a:pt x="249" y="211"/>
                      <a:pt x="1" y="428"/>
                      <a:pt x="249" y="490"/>
                    </a:cubicBezTo>
                    <a:lnTo>
                      <a:pt x="652" y="614"/>
                    </a:lnTo>
                    <a:cubicBezTo>
                      <a:pt x="731" y="634"/>
                      <a:pt x="812" y="644"/>
                      <a:pt x="895" y="644"/>
                    </a:cubicBezTo>
                    <a:cubicBezTo>
                      <a:pt x="1074" y="644"/>
                      <a:pt x="1258" y="596"/>
                      <a:pt x="1428" y="490"/>
                    </a:cubicBezTo>
                    <a:cubicBezTo>
                      <a:pt x="1521" y="428"/>
                      <a:pt x="1769" y="242"/>
                      <a:pt x="1521" y="149"/>
                    </a:cubicBezTo>
                    <a:lnTo>
                      <a:pt x="1148" y="25"/>
                    </a:lnTo>
                    <a:cubicBezTo>
                      <a:pt x="1074" y="8"/>
                      <a:pt x="999" y="1"/>
                      <a:pt x="9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11;p4">
                <a:extLst>
                  <a:ext uri="{FF2B5EF4-FFF2-40B4-BE49-F238E27FC236}">
                    <a16:creationId xmlns:a16="http://schemas.microsoft.com/office/drawing/2014/main" id="{19AEC1F6-7EE2-4809-9733-E3EACE3287B9}"/>
                  </a:ext>
                </a:extLst>
              </p:cNvPr>
              <p:cNvSpPr/>
              <p:nvPr/>
            </p:nvSpPr>
            <p:spPr>
              <a:xfrm rot="-10594719">
                <a:off x="1118834" y="4308400"/>
                <a:ext cx="117506" cy="54616"/>
              </a:xfrm>
              <a:custGeom>
                <a:avLst/>
                <a:gdLst/>
                <a:ahLst/>
                <a:cxnLst/>
                <a:rect l="l" t="t" r="r" b="b"/>
                <a:pathLst>
                  <a:path w="2018" h="938" extrusionOk="0">
                    <a:moveTo>
                      <a:pt x="1418" y="1"/>
                    </a:moveTo>
                    <a:cubicBezTo>
                      <a:pt x="1366" y="1"/>
                      <a:pt x="1316" y="5"/>
                      <a:pt x="1273" y="11"/>
                    </a:cubicBezTo>
                    <a:lnTo>
                      <a:pt x="528" y="135"/>
                    </a:lnTo>
                    <a:cubicBezTo>
                      <a:pt x="311" y="197"/>
                      <a:pt x="1" y="445"/>
                      <a:pt x="63" y="693"/>
                    </a:cubicBezTo>
                    <a:cubicBezTo>
                      <a:pt x="130" y="872"/>
                      <a:pt x="341" y="938"/>
                      <a:pt x="535" y="938"/>
                    </a:cubicBezTo>
                    <a:cubicBezTo>
                      <a:pt x="611" y="938"/>
                      <a:pt x="684" y="928"/>
                      <a:pt x="745" y="910"/>
                    </a:cubicBezTo>
                    <a:lnTo>
                      <a:pt x="1490" y="786"/>
                    </a:lnTo>
                    <a:cubicBezTo>
                      <a:pt x="1707" y="755"/>
                      <a:pt x="2017" y="507"/>
                      <a:pt x="1955" y="259"/>
                    </a:cubicBezTo>
                    <a:cubicBezTo>
                      <a:pt x="1881" y="60"/>
                      <a:pt x="1628" y="1"/>
                      <a:pt x="14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12;p4">
                <a:extLst>
                  <a:ext uri="{FF2B5EF4-FFF2-40B4-BE49-F238E27FC236}">
                    <a16:creationId xmlns:a16="http://schemas.microsoft.com/office/drawing/2014/main" id="{656ECD21-7D3E-497A-8592-EB02786731DF}"/>
                  </a:ext>
                </a:extLst>
              </p:cNvPr>
              <p:cNvSpPr/>
              <p:nvPr/>
            </p:nvSpPr>
            <p:spPr>
              <a:xfrm rot="-10594719">
                <a:off x="780859" y="4335661"/>
                <a:ext cx="95786" cy="48037"/>
              </a:xfrm>
              <a:custGeom>
                <a:avLst/>
                <a:gdLst/>
                <a:ahLst/>
                <a:cxnLst/>
                <a:rect l="l" t="t" r="r" b="b"/>
                <a:pathLst>
                  <a:path w="1645" h="825" extrusionOk="0">
                    <a:moveTo>
                      <a:pt x="1144" y="0"/>
                    </a:moveTo>
                    <a:cubicBezTo>
                      <a:pt x="983" y="0"/>
                      <a:pt x="816" y="51"/>
                      <a:pt x="714" y="102"/>
                    </a:cubicBezTo>
                    <a:lnTo>
                      <a:pt x="466" y="226"/>
                    </a:lnTo>
                    <a:cubicBezTo>
                      <a:pt x="311" y="289"/>
                      <a:pt x="1" y="506"/>
                      <a:pt x="187" y="692"/>
                    </a:cubicBezTo>
                    <a:cubicBezTo>
                      <a:pt x="257" y="790"/>
                      <a:pt x="378" y="825"/>
                      <a:pt x="507" y="825"/>
                    </a:cubicBezTo>
                    <a:cubicBezTo>
                      <a:pt x="662" y="825"/>
                      <a:pt x="829" y="774"/>
                      <a:pt x="931" y="723"/>
                    </a:cubicBezTo>
                    <a:lnTo>
                      <a:pt x="1180" y="599"/>
                    </a:lnTo>
                    <a:cubicBezTo>
                      <a:pt x="1335" y="537"/>
                      <a:pt x="1645" y="320"/>
                      <a:pt x="1490" y="133"/>
                    </a:cubicBezTo>
                    <a:cubicBezTo>
                      <a:pt x="1406" y="35"/>
                      <a:pt x="1277" y="0"/>
                      <a:pt x="1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13;p4">
                <a:extLst>
                  <a:ext uri="{FF2B5EF4-FFF2-40B4-BE49-F238E27FC236}">
                    <a16:creationId xmlns:a16="http://schemas.microsoft.com/office/drawing/2014/main" id="{7EA96CCB-41C1-4A14-B1F5-9CD6C1302903}"/>
                  </a:ext>
                </a:extLst>
              </p:cNvPr>
              <p:cNvSpPr/>
              <p:nvPr/>
            </p:nvSpPr>
            <p:spPr>
              <a:xfrm rot="-10594719">
                <a:off x="896926" y="4426275"/>
                <a:ext cx="104812" cy="39303"/>
              </a:xfrm>
              <a:custGeom>
                <a:avLst/>
                <a:gdLst/>
                <a:ahLst/>
                <a:cxnLst/>
                <a:rect l="l" t="t" r="r" b="b"/>
                <a:pathLst>
                  <a:path w="1800" h="675" extrusionOk="0">
                    <a:moveTo>
                      <a:pt x="1130" y="0"/>
                    </a:moveTo>
                    <a:cubicBezTo>
                      <a:pt x="769" y="0"/>
                      <a:pt x="422" y="122"/>
                      <a:pt x="124" y="328"/>
                    </a:cubicBezTo>
                    <a:cubicBezTo>
                      <a:pt x="62" y="390"/>
                      <a:pt x="0" y="452"/>
                      <a:pt x="0" y="545"/>
                    </a:cubicBezTo>
                    <a:cubicBezTo>
                      <a:pt x="31" y="638"/>
                      <a:pt x="155" y="669"/>
                      <a:pt x="218" y="669"/>
                    </a:cubicBezTo>
                    <a:cubicBezTo>
                      <a:pt x="254" y="673"/>
                      <a:pt x="290" y="675"/>
                      <a:pt x="326" y="675"/>
                    </a:cubicBezTo>
                    <a:cubicBezTo>
                      <a:pt x="508" y="675"/>
                      <a:pt x="686" y="625"/>
                      <a:pt x="844" y="543"/>
                    </a:cubicBezTo>
                    <a:lnTo>
                      <a:pt x="844" y="543"/>
                    </a:lnTo>
                    <a:cubicBezTo>
                      <a:pt x="857" y="544"/>
                      <a:pt x="871" y="544"/>
                      <a:pt x="884" y="544"/>
                    </a:cubicBezTo>
                    <a:cubicBezTo>
                      <a:pt x="1071" y="544"/>
                      <a:pt x="1248" y="496"/>
                      <a:pt x="1396" y="390"/>
                    </a:cubicBezTo>
                    <a:cubicBezTo>
                      <a:pt x="1520" y="359"/>
                      <a:pt x="1800" y="111"/>
                      <a:pt x="1520" y="49"/>
                    </a:cubicBezTo>
                    <a:cubicBezTo>
                      <a:pt x="1390" y="16"/>
                      <a:pt x="1259" y="0"/>
                      <a:pt x="1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14;p4">
                <a:extLst>
                  <a:ext uri="{FF2B5EF4-FFF2-40B4-BE49-F238E27FC236}">
                    <a16:creationId xmlns:a16="http://schemas.microsoft.com/office/drawing/2014/main" id="{89342F10-23A2-4182-A44F-6EF7949AF580}"/>
                  </a:ext>
                </a:extLst>
              </p:cNvPr>
              <p:cNvSpPr/>
              <p:nvPr/>
            </p:nvSpPr>
            <p:spPr>
              <a:xfrm rot="-10594719">
                <a:off x="1035410" y="4484473"/>
                <a:ext cx="146329" cy="74355"/>
              </a:xfrm>
              <a:custGeom>
                <a:avLst/>
                <a:gdLst/>
                <a:ahLst/>
                <a:cxnLst/>
                <a:rect l="l" t="t" r="r" b="b"/>
                <a:pathLst>
                  <a:path w="2513" h="1277" extrusionOk="0">
                    <a:moveTo>
                      <a:pt x="1964" y="0"/>
                    </a:moveTo>
                    <a:cubicBezTo>
                      <a:pt x="1894" y="0"/>
                      <a:pt x="1826" y="10"/>
                      <a:pt x="1769" y="27"/>
                    </a:cubicBezTo>
                    <a:lnTo>
                      <a:pt x="528" y="430"/>
                    </a:lnTo>
                    <a:cubicBezTo>
                      <a:pt x="280" y="492"/>
                      <a:pt x="0" y="709"/>
                      <a:pt x="62" y="988"/>
                    </a:cubicBezTo>
                    <a:cubicBezTo>
                      <a:pt x="129" y="1188"/>
                      <a:pt x="339" y="1277"/>
                      <a:pt x="532" y="1277"/>
                    </a:cubicBezTo>
                    <a:cubicBezTo>
                      <a:pt x="609" y="1277"/>
                      <a:pt x="683" y="1263"/>
                      <a:pt x="745" y="1236"/>
                    </a:cubicBezTo>
                    <a:lnTo>
                      <a:pt x="1986" y="864"/>
                    </a:lnTo>
                    <a:cubicBezTo>
                      <a:pt x="2203" y="771"/>
                      <a:pt x="2513" y="585"/>
                      <a:pt x="2420" y="306"/>
                    </a:cubicBezTo>
                    <a:cubicBezTo>
                      <a:pt x="2374" y="77"/>
                      <a:pt x="2160" y="0"/>
                      <a:pt x="19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15;p4">
                <a:extLst>
                  <a:ext uri="{FF2B5EF4-FFF2-40B4-BE49-F238E27FC236}">
                    <a16:creationId xmlns:a16="http://schemas.microsoft.com/office/drawing/2014/main" id="{C00AEC70-3F4B-470F-898A-9EBFEE792FE4}"/>
                  </a:ext>
                </a:extLst>
              </p:cNvPr>
              <p:cNvSpPr/>
              <p:nvPr/>
            </p:nvSpPr>
            <p:spPr>
              <a:xfrm rot="-10594719">
                <a:off x="1152901" y="4685992"/>
                <a:ext cx="99397" cy="36450"/>
              </a:xfrm>
              <a:custGeom>
                <a:avLst/>
                <a:gdLst/>
                <a:ahLst/>
                <a:cxnLst/>
                <a:rect l="l" t="t" r="r" b="b"/>
                <a:pathLst>
                  <a:path w="1707" h="626" extrusionOk="0">
                    <a:moveTo>
                      <a:pt x="785" y="0"/>
                    </a:moveTo>
                    <a:cubicBezTo>
                      <a:pt x="540" y="0"/>
                      <a:pt x="323" y="120"/>
                      <a:pt x="156" y="315"/>
                    </a:cubicBezTo>
                    <a:cubicBezTo>
                      <a:pt x="1" y="532"/>
                      <a:pt x="280" y="625"/>
                      <a:pt x="435" y="625"/>
                    </a:cubicBezTo>
                    <a:lnTo>
                      <a:pt x="838" y="625"/>
                    </a:lnTo>
                    <a:cubicBezTo>
                      <a:pt x="1117" y="625"/>
                      <a:pt x="1365" y="532"/>
                      <a:pt x="1583" y="315"/>
                    </a:cubicBezTo>
                    <a:cubicBezTo>
                      <a:pt x="1707" y="98"/>
                      <a:pt x="1458" y="5"/>
                      <a:pt x="1272" y="5"/>
                    </a:cubicBezTo>
                    <a:lnTo>
                      <a:pt x="869" y="5"/>
                    </a:lnTo>
                    <a:cubicBezTo>
                      <a:pt x="841" y="2"/>
                      <a:pt x="812" y="0"/>
                      <a:pt x="7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16;p4">
                <a:extLst>
                  <a:ext uri="{FF2B5EF4-FFF2-40B4-BE49-F238E27FC236}">
                    <a16:creationId xmlns:a16="http://schemas.microsoft.com/office/drawing/2014/main" id="{6F637A02-7F16-439B-93E1-B8AFBD54A871}"/>
                  </a:ext>
                </a:extLst>
              </p:cNvPr>
              <p:cNvSpPr/>
              <p:nvPr/>
            </p:nvSpPr>
            <p:spPr>
              <a:xfrm rot="-10594719">
                <a:off x="1100228" y="4854235"/>
                <a:ext cx="153608" cy="70337"/>
              </a:xfrm>
              <a:custGeom>
                <a:avLst/>
                <a:gdLst/>
                <a:ahLst/>
                <a:cxnLst/>
                <a:rect l="l" t="t" r="r" b="b"/>
                <a:pathLst>
                  <a:path w="2638" h="1208" extrusionOk="0">
                    <a:moveTo>
                      <a:pt x="729" y="0"/>
                    </a:moveTo>
                    <a:cubicBezTo>
                      <a:pt x="520" y="0"/>
                      <a:pt x="320" y="76"/>
                      <a:pt x="156" y="240"/>
                    </a:cubicBezTo>
                    <a:cubicBezTo>
                      <a:pt x="0" y="426"/>
                      <a:pt x="62" y="736"/>
                      <a:pt x="311" y="798"/>
                    </a:cubicBezTo>
                    <a:lnTo>
                      <a:pt x="1675" y="1171"/>
                    </a:lnTo>
                    <a:cubicBezTo>
                      <a:pt x="1750" y="1195"/>
                      <a:pt x="1827" y="1207"/>
                      <a:pt x="1904" y="1207"/>
                    </a:cubicBezTo>
                    <a:cubicBezTo>
                      <a:pt x="2112" y="1207"/>
                      <a:pt x="2315" y="1121"/>
                      <a:pt x="2451" y="984"/>
                    </a:cubicBezTo>
                    <a:cubicBezTo>
                      <a:pt x="2637" y="798"/>
                      <a:pt x="2544" y="488"/>
                      <a:pt x="2296" y="426"/>
                    </a:cubicBezTo>
                    <a:lnTo>
                      <a:pt x="931" y="23"/>
                    </a:lnTo>
                    <a:cubicBezTo>
                      <a:pt x="863" y="8"/>
                      <a:pt x="796" y="0"/>
                      <a:pt x="7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17;p4">
                <a:extLst>
                  <a:ext uri="{FF2B5EF4-FFF2-40B4-BE49-F238E27FC236}">
                    <a16:creationId xmlns:a16="http://schemas.microsoft.com/office/drawing/2014/main" id="{28C46BCA-7A4F-4D3E-96C3-0AB61857F872}"/>
                  </a:ext>
                </a:extLst>
              </p:cNvPr>
              <p:cNvSpPr/>
              <p:nvPr/>
            </p:nvSpPr>
            <p:spPr>
              <a:xfrm rot="-10594719">
                <a:off x="909141" y="4699932"/>
                <a:ext cx="84956" cy="50657"/>
              </a:xfrm>
              <a:custGeom>
                <a:avLst/>
                <a:gdLst/>
                <a:ahLst/>
                <a:cxnLst/>
                <a:rect l="l" t="t" r="r" b="b"/>
                <a:pathLst>
                  <a:path w="1459" h="870" extrusionOk="0">
                    <a:moveTo>
                      <a:pt x="652" y="1"/>
                    </a:moveTo>
                    <a:cubicBezTo>
                      <a:pt x="342" y="1"/>
                      <a:pt x="93" y="187"/>
                      <a:pt x="31" y="466"/>
                    </a:cubicBezTo>
                    <a:cubicBezTo>
                      <a:pt x="0" y="745"/>
                      <a:pt x="310" y="838"/>
                      <a:pt x="559" y="838"/>
                    </a:cubicBezTo>
                    <a:lnTo>
                      <a:pt x="559" y="869"/>
                    </a:lnTo>
                    <a:lnTo>
                      <a:pt x="807" y="869"/>
                    </a:lnTo>
                    <a:cubicBezTo>
                      <a:pt x="1055" y="869"/>
                      <a:pt x="1396" y="652"/>
                      <a:pt x="1427" y="404"/>
                    </a:cubicBezTo>
                    <a:cubicBezTo>
                      <a:pt x="1458" y="125"/>
                      <a:pt x="1148" y="1"/>
                      <a:pt x="9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18;p4">
                <a:extLst>
                  <a:ext uri="{FF2B5EF4-FFF2-40B4-BE49-F238E27FC236}">
                    <a16:creationId xmlns:a16="http://schemas.microsoft.com/office/drawing/2014/main" id="{14506B28-BD70-424D-AB50-A5696D7DD39F}"/>
                  </a:ext>
                </a:extLst>
              </p:cNvPr>
              <p:cNvSpPr/>
              <p:nvPr/>
            </p:nvSpPr>
            <p:spPr>
              <a:xfrm rot="-10594719">
                <a:off x="661505" y="4790849"/>
                <a:ext cx="119253" cy="43961"/>
              </a:xfrm>
              <a:custGeom>
                <a:avLst/>
                <a:gdLst/>
                <a:ahLst/>
                <a:cxnLst/>
                <a:rect l="l" t="t" r="r" b="b"/>
                <a:pathLst>
                  <a:path w="2048" h="755" extrusionOk="0">
                    <a:moveTo>
                      <a:pt x="775" y="1"/>
                    </a:moveTo>
                    <a:cubicBezTo>
                      <a:pt x="503" y="1"/>
                      <a:pt x="264" y="121"/>
                      <a:pt x="125" y="316"/>
                    </a:cubicBezTo>
                    <a:cubicBezTo>
                      <a:pt x="1" y="564"/>
                      <a:pt x="218" y="750"/>
                      <a:pt x="435" y="750"/>
                    </a:cubicBezTo>
                    <a:lnTo>
                      <a:pt x="1210" y="750"/>
                    </a:lnTo>
                    <a:cubicBezTo>
                      <a:pt x="1238" y="753"/>
                      <a:pt x="1267" y="755"/>
                      <a:pt x="1295" y="755"/>
                    </a:cubicBezTo>
                    <a:cubicBezTo>
                      <a:pt x="1545" y="755"/>
                      <a:pt x="1784" y="632"/>
                      <a:pt x="1924" y="409"/>
                    </a:cubicBezTo>
                    <a:cubicBezTo>
                      <a:pt x="2048" y="192"/>
                      <a:pt x="1831" y="6"/>
                      <a:pt x="1614" y="6"/>
                    </a:cubicBezTo>
                    <a:lnTo>
                      <a:pt x="869" y="6"/>
                    </a:lnTo>
                    <a:cubicBezTo>
                      <a:pt x="837" y="2"/>
                      <a:pt x="806"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19;p4">
                <a:extLst>
                  <a:ext uri="{FF2B5EF4-FFF2-40B4-BE49-F238E27FC236}">
                    <a16:creationId xmlns:a16="http://schemas.microsoft.com/office/drawing/2014/main" id="{C0A5176C-039E-402D-BDEC-2D5EDC928434}"/>
                  </a:ext>
                </a:extLst>
              </p:cNvPr>
              <p:cNvSpPr/>
              <p:nvPr/>
            </p:nvSpPr>
            <p:spPr>
              <a:xfrm rot="-10594719">
                <a:off x="716042" y="4640466"/>
                <a:ext cx="115642" cy="32548"/>
              </a:xfrm>
              <a:custGeom>
                <a:avLst/>
                <a:gdLst/>
                <a:ahLst/>
                <a:cxnLst/>
                <a:rect l="l" t="t" r="r" b="b"/>
                <a:pathLst>
                  <a:path w="1986" h="559" extrusionOk="0">
                    <a:moveTo>
                      <a:pt x="1210" y="0"/>
                    </a:moveTo>
                    <a:cubicBezTo>
                      <a:pt x="838" y="0"/>
                      <a:pt x="0" y="559"/>
                      <a:pt x="776" y="559"/>
                    </a:cubicBezTo>
                    <a:cubicBezTo>
                      <a:pt x="1148" y="559"/>
                      <a:pt x="1985" y="0"/>
                      <a:pt x="1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20;p4">
                <a:extLst>
                  <a:ext uri="{FF2B5EF4-FFF2-40B4-BE49-F238E27FC236}">
                    <a16:creationId xmlns:a16="http://schemas.microsoft.com/office/drawing/2014/main" id="{D5183110-B89E-4B28-A839-8A268C4EE954}"/>
                  </a:ext>
                </a:extLst>
              </p:cNvPr>
              <p:cNvSpPr/>
              <p:nvPr/>
            </p:nvSpPr>
            <p:spPr>
              <a:xfrm rot="-10594719">
                <a:off x="596313" y="4488004"/>
                <a:ext cx="97591" cy="45242"/>
              </a:xfrm>
              <a:custGeom>
                <a:avLst/>
                <a:gdLst/>
                <a:ahLst/>
                <a:cxnLst/>
                <a:rect l="l" t="t" r="r" b="b"/>
                <a:pathLst>
                  <a:path w="1676" h="777" extrusionOk="0">
                    <a:moveTo>
                      <a:pt x="652" y="1"/>
                    </a:moveTo>
                    <a:cubicBezTo>
                      <a:pt x="404" y="1"/>
                      <a:pt x="63" y="187"/>
                      <a:pt x="32" y="435"/>
                    </a:cubicBezTo>
                    <a:cubicBezTo>
                      <a:pt x="1" y="683"/>
                      <a:pt x="342" y="776"/>
                      <a:pt x="528" y="776"/>
                    </a:cubicBezTo>
                    <a:lnTo>
                      <a:pt x="1024" y="776"/>
                    </a:lnTo>
                    <a:cubicBezTo>
                      <a:pt x="1272" y="776"/>
                      <a:pt x="1614" y="590"/>
                      <a:pt x="1645" y="342"/>
                    </a:cubicBezTo>
                    <a:cubicBezTo>
                      <a:pt x="1676" y="63"/>
                      <a:pt x="1365" y="1"/>
                      <a:pt x="11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21;p4">
                <a:extLst>
                  <a:ext uri="{FF2B5EF4-FFF2-40B4-BE49-F238E27FC236}">
                    <a16:creationId xmlns:a16="http://schemas.microsoft.com/office/drawing/2014/main" id="{920ED70A-3C5D-4007-9D06-8417434BD1B0}"/>
                  </a:ext>
                </a:extLst>
              </p:cNvPr>
              <p:cNvSpPr/>
              <p:nvPr/>
            </p:nvSpPr>
            <p:spPr>
              <a:xfrm rot="-10594719">
                <a:off x="411673" y="4405110"/>
                <a:ext cx="113837" cy="32548"/>
              </a:xfrm>
              <a:custGeom>
                <a:avLst/>
                <a:gdLst/>
                <a:ahLst/>
                <a:cxnLst/>
                <a:rect l="l" t="t" r="r" b="b"/>
                <a:pathLst>
                  <a:path w="1955" h="559" extrusionOk="0">
                    <a:moveTo>
                      <a:pt x="1210" y="1"/>
                    </a:moveTo>
                    <a:cubicBezTo>
                      <a:pt x="807" y="1"/>
                      <a:pt x="0" y="559"/>
                      <a:pt x="745" y="559"/>
                    </a:cubicBezTo>
                    <a:cubicBezTo>
                      <a:pt x="1148" y="559"/>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22;p4">
                <a:extLst>
                  <a:ext uri="{FF2B5EF4-FFF2-40B4-BE49-F238E27FC236}">
                    <a16:creationId xmlns:a16="http://schemas.microsoft.com/office/drawing/2014/main" id="{A6F910CF-4DA8-4543-A745-890D4F33B1EE}"/>
                  </a:ext>
                </a:extLst>
              </p:cNvPr>
              <p:cNvSpPr/>
              <p:nvPr/>
            </p:nvSpPr>
            <p:spPr>
              <a:xfrm rot="-10594719">
                <a:off x="260348" y="4417234"/>
                <a:ext cx="95786" cy="45184"/>
              </a:xfrm>
              <a:custGeom>
                <a:avLst/>
                <a:gdLst/>
                <a:ahLst/>
                <a:cxnLst/>
                <a:rect l="l" t="t" r="r" b="b"/>
                <a:pathLst>
                  <a:path w="1645" h="776" extrusionOk="0">
                    <a:moveTo>
                      <a:pt x="869" y="0"/>
                    </a:moveTo>
                    <a:cubicBezTo>
                      <a:pt x="248" y="0"/>
                      <a:pt x="0" y="776"/>
                      <a:pt x="776" y="776"/>
                    </a:cubicBezTo>
                    <a:cubicBezTo>
                      <a:pt x="1396" y="776"/>
                      <a:pt x="1644"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23;p4">
                <a:extLst>
                  <a:ext uri="{FF2B5EF4-FFF2-40B4-BE49-F238E27FC236}">
                    <a16:creationId xmlns:a16="http://schemas.microsoft.com/office/drawing/2014/main" id="{6DF77B09-B548-4283-AB83-D00D1F396974}"/>
                  </a:ext>
                </a:extLst>
              </p:cNvPr>
              <p:cNvSpPr/>
              <p:nvPr/>
            </p:nvSpPr>
            <p:spPr>
              <a:xfrm rot="-10594719">
                <a:off x="298549" y="4538806"/>
                <a:ext cx="92176" cy="38255"/>
              </a:xfrm>
              <a:custGeom>
                <a:avLst/>
                <a:gdLst/>
                <a:ahLst/>
                <a:cxnLst/>
                <a:rect l="l" t="t" r="r" b="b"/>
                <a:pathLst>
                  <a:path w="1583" h="657" extrusionOk="0">
                    <a:moveTo>
                      <a:pt x="807" y="0"/>
                    </a:moveTo>
                    <a:cubicBezTo>
                      <a:pt x="540" y="0"/>
                      <a:pt x="323" y="120"/>
                      <a:pt x="156" y="315"/>
                    </a:cubicBezTo>
                    <a:cubicBezTo>
                      <a:pt x="1" y="532"/>
                      <a:pt x="280" y="656"/>
                      <a:pt x="466" y="656"/>
                    </a:cubicBezTo>
                    <a:lnTo>
                      <a:pt x="714" y="656"/>
                    </a:lnTo>
                    <a:cubicBezTo>
                      <a:pt x="993" y="656"/>
                      <a:pt x="1242" y="532"/>
                      <a:pt x="1459" y="346"/>
                    </a:cubicBezTo>
                    <a:cubicBezTo>
                      <a:pt x="1583" y="98"/>
                      <a:pt x="1335" y="5"/>
                      <a:pt x="1149"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724;p4">
                <a:extLst>
                  <a:ext uri="{FF2B5EF4-FFF2-40B4-BE49-F238E27FC236}">
                    <a16:creationId xmlns:a16="http://schemas.microsoft.com/office/drawing/2014/main" id="{E902C3B8-077F-4F78-B246-6F0A6290A5C7}"/>
                  </a:ext>
                </a:extLst>
              </p:cNvPr>
              <p:cNvSpPr/>
              <p:nvPr/>
            </p:nvSpPr>
            <p:spPr>
              <a:xfrm rot="-10594719">
                <a:off x="400126" y="4620999"/>
                <a:ext cx="95786" cy="46989"/>
              </a:xfrm>
              <a:custGeom>
                <a:avLst/>
                <a:gdLst/>
                <a:ahLst/>
                <a:cxnLst/>
                <a:rect l="l" t="t" r="r" b="b"/>
                <a:pathLst>
                  <a:path w="1645" h="807" extrusionOk="0">
                    <a:moveTo>
                      <a:pt x="869" y="0"/>
                    </a:moveTo>
                    <a:cubicBezTo>
                      <a:pt x="249" y="0"/>
                      <a:pt x="1" y="807"/>
                      <a:pt x="776" y="807"/>
                    </a:cubicBezTo>
                    <a:cubicBezTo>
                      <a:pt x="1397" y="807"/>
                      <a:pt x="1645"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725;p4">
                <a:extLst>
                  <a:ext uri="{FF2B5EF4-FFF2-40B4-BE49-F238E27FC236}">
                    <a16:creationId xmlns:a16="http://schemas.microsoft.com/office/drawing/2014/main" id="{A05524BD-BFDC-402D-80EC-6B5F4D0919C1}"/>
                  </a:ext>
                </a:extLst>
              </p:cNvPr>
              <p:cNvSpPr/>
              <p:nvPr/>
            </p:nvSpPr>
            <p:spPr>
              <a:xfrm rot="-10594719">
                <a:off x="569542" y="4609361"/>
                <a:ext cx="93981" cy="32548"/>
              </a:xfrm>
              <a:custGeom>
                <a:avLst/>
                <a:gdLst/>
                <a:ahLst/>
                <a:cxnLst/>
                <a:rect l="l" t="t" r="r" b="b"/>
                <a:pathLst>
                  <a:path w="1614" h="559" extrusionOk="0">
                    <a:moveTo>
                      <a:pt x="900" y="0"/>
                    </a:moveTo>
                    <a:cubicBezTo>
                      <a:pt x="652" y="0"/>
                      <a:pt x="373" y="94"/>
                      <a:pt x="187" y="280"/>
                    </a:cubicBezTo>
                    <a:cubicBezTo>
                      <a:pt x="1" y="497"/>
                      <a:pt x="311" y="559"/>
                      <a:pt x="466" y="559"/>
                    </a:cubicBezTo>
                    <a:lnTo>
                      <a:pt x="714" y="559"/>
                    </a:lnTo>
                    <a:cubicBezTo>
                      <a:pt x="994" y="559"/>
                      <a:pt x="1242" y="466"/>
                      <a:pt x="1459" y="280"/>
                    </a:cubicBezTo>
                    <a:cubicBezTo>
                      <a:pt x="1614" y="63"/>
                      <a:pt x="1304" y="0"/>
                      <a:pt x="1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26;p4">
                <a:extLst>
                  <a:ext uri="{FF2B5EF4-FFF2-40B4-BE49-F238E27FC236}">
                    <a16:creationId xmlns:a16="http://schemas.microsoft.com/office/drawing/2014/main" id="{923BB0E2-64F8-45F3-9E0B-729AEF175A01}"/>
                  </a:ext>
                </a:extLst>
              </p:cNvPr>
              <p:cNvSpPr/>
              <p:nvPr/>
            </p:nvSpPr>
            <p:spPr>
              <a:xfrm rot="-10594719">
                <a:off x="262558" y="4750610"/>
                <a:ext cx="176259" cy="32781"/>
              </a:xfrm>
              <a:custGeom>
                <a:avLst/>
                <a:gdLst/>
                <a:ahLst/>
                <a:cxnLst/>
                <a:rect l="l" t="t" r="r" b="b"/>
                <a:pathLst>
                  <a:path w="3027" h="563" extrusionOk="0">
                    <a:moveTo>
                      <a:pt x="2121" y="1"/>
                    </a:moveTo>
                    <a:cubicBezTo>
                      <a:pt x="1644" y="1"/>
                      <a:pt x="1156" y="49"/>
                      <a:pt x="669" y="155"/>
                    </a:cubicBezTo>
                    <a:cubicBezTo>
                      <a:pt x="545" y="186"/>
                      <a:pt x="48" y="248"/>
                      <a:pt x="17" y="434"/>
                    </a:cubicBezTo>
                    <a:cubicBezTo>
                      <a:pt x="1" y="534"/>
                      <a:pt x="109" y="562"/>
                      <a:pt x="223" y="562"/>
                    </a:cubicBezTo>
                    <a:cubicBezTo>
                      <a:pt x="321" y="562"/>
                      <a:pt x="423" y="541"/>
                      <a:pt x="451" y="527"/>
                    </a:cubicBezTo>
                    <a:lnTo>
                      <a:pt x="482" y="527"/>
                    </a:lnTo>
                    <a:cubicBezTo>
                      <a:pt x="763" y="467"/>
                      <a:pt x="1069" y="433"/>
                      <a:pt x="1376" y="433"/>
                    </a:cubicBezTo>
                    <a:cubicBezTo>
                      <a:pt x="1545" y="433"/>
                      <a:pt x="1714" y="443"/>
                      <a:pt x="1878" y="465"/>
                    </a:cubicBezTo>
                    <a:cubicBezTo>
                      <a:pt x="1921" y="470"/>
                      <a:pt x="1964" y="473"/>
                      <a:pt x="2009" y="473"/>
                    </a:cubicBezTo>
                    <a:cubicBezTo>
                      <a:pt x="2221" y="473"/>
                      <a:pt x="2448" y="413"/>
                      <a:pt x="2654" y="310"/>
                    </a:cubicBezTo>
                    <a:cubicBezTo>
                      <a:pt x="2716" y="279"/>
                      <a:pt x="3026" y="62"/>
                      <a:pt x="2778" y="31"/>
                    </a:cubicBezTo>
                    <a:cubicBezTo>
                      <a:pt x="2562" y="11"/>
                      <a:pt x="2343" y="1"/>
                      <a:pt x="2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727;p4">
                <a:extLst>
                  <a:ext uri="{FF2B5EF4-FFF2-40B4-BE49-F238E27FC236}">
                    <a16:creationId xmlns:a16="http://schemas.microsoft.com/office/drawing/2014/main" id="{DCF7E10A-8781-4624-9E7A-130DC9867991}"/>
                  </a:ext>
                </a:extLst>
              </p:cNvPr>
              <p:cNvSpPr/>
              <p:nvPr/>
            </p:nvSpPr>
            <p:spPr>
              <a:xfrm rot="-10594719">
                <a:off x="61020" y="4723690"/>
                <a:ext cx="93981" cy="47047"/>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28;p4">
                <a:extLst>
                  <a:ext uri="{FF2B5EF4-FFF2-40B4-BE49-F238E27FC236}">
                    <a16:creationId xmlns:a16="http://schemas.microsoft.com/office/drawing/2014/main" id="{C50284B2-14FD-4832-B755-24BB39F025F6}"/>
                  </a:ext>
                </a:extLst>
              </p:cNvPr>
              <p:cNvSpPr/>
              <p:nvPr/>
            </p:nvSpPr>
            <p:spPr>
              <a:xfrm rot="-10594719">
                <a:off x="-30399" y="4853917"/>
                <a:ext cx="124260" cy="31792"/>
              </a:xfrm>
              <a:custGeom>
                <a:avLst/>
                <a:gdLst/>
                <a:ahLst/>
                <a:cxnLst/>
                <a:rect l="l" t="t" r="r" b="b"/>
                <a:pathLst>
                  <a:path w="2134" h="546" extrusionOk="0">
                    <a:moveTo>
                      <a:pt x="1850" y="1"/>
                    </a:moveTo>
                    <a:cubicBezTo>
                      <a:pt x="1808" y="1"/>
                      <a:pt x="1769" y="3"/>
                      <a:pt x="1746" y="3"/>
                    </a:cubicBezTo>
                    <a:lnTo>
                      <a:pt x="877" y="127"/>
                    </a:lnTo>
                    <a:cubicBezTo>
                      <a:pt x="598" y="127"/>
                      <a:pt x="350" y="220"/>
                      <a:pt x="133" y="375"/>
                    </a:cubicBezTo>
                    <a:cubicBezTo>
                      <a:pt x="1" y="507"/>
                      <a:pt x="134" y="545"/>
                      <a:pt x="256" y="545"/>
                    </a:cubicBezTo>
                    <a:cubicBezTo>
                      <a:pt x="306" y="545"/>
                      <a:pt x="354" y="539"/>
                      <a:pt x="381" y="530"/>
                    </a:cubicBezTo>
                    <a:lnTo>
                      <a:pt x="1250" y="406"/>
                    </a:lnTo>
                    <a:cubicBezTo>
                      <a:pt x="1529" y="406"/>
                      <a:pt x="1777" y="313"/>
                      <a:pt x="1994" y="158"/>
                    </a:cubicBezTo>
                    <a:cubicBezTo>
                      <a:pt x="2134" y="18"/>
                      <a:pt x="1977" y="1"/>
                      <a:pt x="18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29;p4">
                <a:extLst>
                  <a:ext uri="{FF2B5EF4-FFF2-40B4-BE49-F238E27FC236}">
                    <a16:creationId xmlns:a16="http://schemas.microsoft.com/office/drawing/2014/main" id="{35418394-12FB-4054-AE1E-AEA173D9BBCB}"/>
                  </a:ext>
                </a:extLst>
              </p:cNvPr>
              <p:cNvSpPr/>
              <p:nvPr/>
            </p:nvSpPr>
            <p:spPr>
              <a:xfrm rot="-10594719">
                <a:off x="111684" y="4611706"/>
                <a:ext cx="130083" cy="31035"/>
              </a:xfrm>
              <a:custGeom>
                <a:avLst/>
                <a:gdLst/>
                <a:ahLst/>
                <a:cxnLst/>
                <a:rect l="l" t="t" r="r" b="b"/>
                <a:pathLst>
                  <a:path w="2234" h="533" extrusionOk="0">
                    <a:moveTo>
                      <a:pt x="900" y="0"/>
                    </a:moveTo>
                    <a:cubicBezTo>
                      <a:pt x="621" y="0"/>
                      <a:pt x="373" y="93"/>
                      <a:pt x="155" y="279"/>
                    </a:cubicBezTo>
                    <a:cubicBezTo>
                      <a:pt x="0" y="496"/>
                      <a:pt x="311" y="528"/>
                      <a:pt x="435" y="528"/>
                    </a:cubicBezTo>
                    <a:lnTo>
                      <a:pt x="1303" y="528"/>
                    </a:lnTo>
                    <a:cubicBezTo>
                      <a:pt x="1332" y="531"/>
                      <a:pt x="1361" y="532"/>
                      <a:pt x="1390" y="532"/>
                    </a:cubicBezTo>
                    <a:cubicBezTo>
                      <a:pt x="1639" y="532"/>
                      <a:pt x="1881" y="415"/>
                      <a:pt x="2048" y="248"/>
                    </a:cubicBezTo>
                    <a:cubicBezTo>
                      <a:pt x="2234" y="62"/>
                      <a:pt x="1924" y="0"/>
                      <a:pt x="1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30;p4">
                <a:extLst>
                  <a:ext uri="{FF2B5EF4-FFF2-40B4-BE49-F238E27FC236}">
                    <a16:creationId xmlns:a16="http://schemas.microsoft.com/office/drawing/2014/main" id="{632383E7-8A7E-4EF0-83D7-5130A7CA9C31}"/>
                  </a:ext>
                </a:extLst>
              </p:cNvPr>
              <p:cNvSpPr/>
              <p:nvPr/>
            </p:nvSpPr>
            <p:spPr>
              <a:xfrm rot="-10594719">
                <a:off x="86956" y="4479838"/>
                <a:ext cx="115701" cy="30743"/>
              </a:xfrm>
              <a:custGeom>
                <a:avLst/>
                <a:gdLst/>
                <a:ahLst/>
                <a:cxnLst/>
                <a:rect l="l" t="t" r="r" b="b"/>
                <a:pathLst>
                  <a:path w="1987" h="528" extrusionOk="0">
                    <a:moveTo>
                      <a:pt x="1211" y="1"/>
                    </a:moveTo>
                    <a:cubicBezTo>
                      <a:pt x="869" y="1"/>
                      <a:pt x="1" y="528"/>
                      <a:pt x="745" y="528"/>
                    </a:cubicBezTo>
                    <a:cubicBezTo>
                      <a:pt x="1118" y="528"/>
                      <a:pt x="1986"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31;p4">
                <a:extLst>
                  <a:ext uri="{FF2B5EF4-FFF2-40B4-BE49-F238E27FC236}">
                    <a16:creationId xmlns:a16="http://schemas.microsoft.com/office/drawing/2014/main" id="{3B4EE19E-037D-42E4-9844-CF6FE9B5A30C}"/>
                  </a:ext>
                </a:extLst>
              </p:cNvPr>
              <p:cNvSpPr/>
              <p:nvPr/>
            </p:nvSpPr>
            <p:spPr>
              <a:xfrm rot="-10594719">
                <a:off x="62376" y="4370819"/>
                <a:ext cx="90371" cy="41923"/>
              </a:xfrm>
              <a:custGeom>
                <a:avLst/>
                <a:gdLst/>
                <a:ahLst/>
                <a:cxnLst/>
                <a:rect l="l" t="t" r="r" b="b"/>
                <a:pathLst>
                  <a:path w="1552" h="720" extrusionOk="0">
                    <a:moveTo>
                      <a:pt x="776" y="1"/>
                    </a:moveTo>
                    <a:cubicBezTo>
                      <a:pt x="509" y="1"/>
                      <a:pt x="292" y="121"/>
                      <a:pt x="125" y="316"/>
                    </a:cubicBezTo>
                    <a:cubicBezTo>
                      <a:pt x="0" y="564"/>
                      <a:pt x="218" y="719"/>
                      <a:pt x="435" y="719"/>
                    </a:cubicBezTo>
                    <a:lnTo>
                      <a:pt x="683" y="719"/>
                    </a:lnTo>
                    <a:cubicBezTo>
                      <a:pt x="962" y="719"/>
                      <a:pt x="1241" y="626"/>
                      <a:pt x="1427" y="378"/>
                    </a:cubicBezTo>
                    <a:cubicBezTo>
                      <a:pt x="1551" y="161"/>
                      <a:pt x="1303" y="6"/>
                      <a:pt x="1117" y="6"/>
                    </a:cubicBezTo>
                    <a:lnTo>
                      <a:pt x="869" y="6"/>
                    </a:lnTo>
                    <a:cubicBezTo>
                      <a:pt x="837" y="2"/>
                      <a:pt x="806"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32;p4">
                <a:extLst>
                  <a:ext uri="{FF2B5EF4-FFF2-40B4-BE49-F238E27FC236}">
                    <a16:creationId xmlns:a16="http://schemas.microsoft.com/office/drawing/2014/main" id="{147272A6-3457-4743-A17D-F370AF613169}"/>
                  </a:ext>
                </a:extLst>
              </p:cNvPr>
              <p:cNvSpPr/>
              <p:nvPr/>
            </p:nvSpPr>
            <p:spPr>
              <a:xfrm rot="-10594719">
                <a:off x="-212795" y="4459478"/>
                <a:ext cx="93981" cy="50599"/>
              </a:xfrm>
              <a:custGeom>
                <a:avLst/>
                <a:gdLst/>
                <a:ahLst/>
                <a:cxnLst/>
                <a:rect l="l" t="t" r="r" b="b"/>
                <a:pathLst>
                  <a:path w="1614" h="869" extrusionOk="0">
                    <a:moveTo>
                      <a:pt x="869" y="0"/>
                    </a:moveTo>
                    <a:cubicBezTo>
                      <a:pt x="217" y="0"/>
                      <a:pt x="0" y="869"/>
                      <a:pt x="776" y="869"/>
                    </a:cubicBezTo>
                    <a:cubicBezTo>
                      <a:pt x="1427" y="869"/>
                      <a:pt x="161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33;p4">
                <a:extLst>
                  <a:ext uri="{FF2B5EF4-FFF2-40B4-BE49-F238E27FC236}">
                    <a16:creationId xmlns:a16="http://schemas.microsoft.com/office/drawing/2014/main" id="{96B72FFD-0DA7-4EA0-A444-46D66872E9B0}"/>
                  </a:ext>
                </a:extLst>
              </p:cNvPr>
              <p:cNvSpPr/>
              <p:nvPr/>
            </p:nvSpPr>
            <p:spPr>
              <a:xfrm rot="-10594719">
                <a:off x="-145853" y="4541382"/>
                <a:ext cx="112032" cy="69580"/>
              </a:xfrm>
              <a:custGeom>
                <a:avLst/>
                <a:gdLst/>
                <a:ahLst/>
                <a:cxnLst/>
                <a:rect l="l" t="t" r="r" b="b"/>
                <a:pathLst>
                  <a:path w="1924" h="1195" extrusionOk="0">
                    <a:moveTo>
                      <a:pt x="1447" y="1"/>
                    </a:moveTo>
                    <a:cubicBezTo>
                      <a:pt x="1214" y="1"/>
                      <a:pt x="989" y="70"/>
                      <a:pt x="807" y="225"/>
                    </a:cubicBezTo>
                    <a:lnTo>
                      <a:pt x="186" y="722"/>
                    </a:lnTo>
                    <a:cubicBezTo>
                      <a:pt x="0" y="877"/>
                      <a:pt x="93" y="1125"/>
                      <a:pt x="311" y="1187"/>
                    </a:cubicBezTo>
                    <a:cubicBezTo>
                      <a:pt x="356" y="1192"/>
                      <a:pt x="402" y="1195"/>
                      <a:pt x="448" y="1195"/>
                    </a:cubicBezTo>
                    <a:cubicBezTo>
                      <a:pt x="688" y="1195"/>
                      <a:pt x="935" y="1126"/>
                      <a:pt x="1117" y="970"/>
                    </a:cubicBezTo>
                    <a:lnTo>
                      <a:pt x="1086" y="970"/>
                    </a:lnTo>
                    <a:lnTo>
                      <a:pt x="1706" y="474"/>
                    </a:lnTo>
                    <a:cubicBezTo>
                      <a:pt x="1924" y="319"/>
                      <a:pt x="1799" y="70"/>
                      <a:pt x="1582" y="8"/>
                    </a:cubicBezTo>
                    <a:cubicBezTo>
                      <a:pt x="1537" y="3"/>
                      <a:pt x="1492" y="1"/>
                      <a:pt x="1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734;p4">
                <a:extLst>
                  <a:ext uri="{FF2B5EF4-FFF2-40B4-BE49-F238E27FC236}">
                    <a16:creationId xmlns:a16="http://schemas.microsoft.com/office/drawing/2014/main" id="{BA188473-796D-449C-9FC1-769F59B20A21}"/>
                  </a:ext>
                </a:extLst>
              </p:cNvPr>
              <p:cNvSpPr/>
              <p:nvPr/>
            </p:nvSpPr>
            <p:spPr>
              <a:xfrm rot="-10594719">
                <a:off x="-117570" y="4693484"/>
                <a:ext cx="106617" cy="28938"/>
              </a:xfrm>
              <a:custGeom>
                <a:avLst/>
                <a:gdLst/>
                <a:ahLst/>
                <a:cxnLst/>
                <a:rect l="l" t="t" r="r" b="b"/>
                <a:pathLst>
                  <a:path w="1831" h="497" extrusionOk="0">
                    <a:moveTo>
                      <a:pt x="1272" y="0"/>
                    </a:moveTo>
                    <a:cubicBezTo>
                      <a:pt x="1024" y="0"/>
                      <a:pt x="0" y="496"/>
                      <a:pt x="527" y="496"/>
                    </a:cubicBezTo>
                    <a:cubicBezTo>
                      <a:pt x="807" y="496"/>
                      <a:pt x="1830"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735;p4">
                <a:extLst>
                  <a:ext uri="{FF2B5EF4-FFF2-40B4-BE49-F238E27FC236}">
                    <a16:creationId xmlns:a16="http://schemas.microsoft.com/office/drawing/2014/main" id="{007E9F80-4D16-423B-9DF2-E3EBCC39F5E5}"/>
                  </a:ext>
                </a:extLst>
              </p:cNvPr>
              <p:cNvSpPr/>
              <p:nvPr/>
            </p:nvSpPr>
            <p:spPr>
              <a:xfrm rot="-10594719">
                <a:off x="-219900" y="4883379"/>
                <a:ext cx="128336" cy="46406"/>
              </a:xfrm>
              <a:custGeom>
                <a:avLst/>
                <a:gdLst/>
                <a:ahLst/>
                <a:cxnLst/>
                <a:rect l="l" t="t" r="r" b="b"/>
                <a:pathLst>
                  <a:path w="2204" h="797" extrusionOk="0">
                    <a:moveTo>
                      <a:pt x="1893" y="0"/>
                    </a:moveTo>
                    <a:cubicBezTo>
                      <a:pt x="1750" y="0"/>
                      <a:pt x="1587" y="34"/>
                      <a:pt x="1521" y="51"/>
                    </a:cubicBezTo>
                    <a:lnTo>
                      <a:pt x="528" y="299"/>
                    </a:lnTo>
                    <a:cubicBezTo>
                      <a:pt x="404" y="361"/>
                      <a:pt x="1" y="485"/>
                      <a:pt x="32" y="671"/>
                    </a:cubicBezTo>
                    <a:cubicBezTo>
                      <a:pt x="46" y="768"/>
                      <a:pt x="151" y="797"/>
                      <a:pt x="272" y="797"/>
                    </a:cubicBezTo>
                    <a:cubicBezTo>
                      <a:pt x="423" y="797"/>
                      <a:pt x="600" y="751"/>
                      <a:pt x="652" y="733"/>
                    </a:cubicBezTo>
                    <a:lnTo>
                      <a:pt x="1645" y="485"/>
                    </a:lnTo>
                    <a:cubicBezTo>
                      <a:pt x="1769" y="454"/>
                      <a:pt x="2203" y="330"/>
                      <a:pt x="2141" y="113"/>
                    </a:cubicBezTo>
                    <a:cubicBezTo>
                      <a:pt x="2127" y="26"/>
                      <a:pt x="2018" y="0"/>
                      <a:pt x="1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36;p4">
                <a:extLst>
                  <a:ext uri="{FF2B5EF4-FFF2-40B4-BE49-F238E27FC236}">
                    <a16:creationId xmlns:a16="http://schemas.microsoft.com/office/drawing/2014/main" id="{269084E5-C2F7-4512-B09B-7F47EAE0527A}"/>
                  </a:ext>
                </a:extLst>
              </p:cNvPr>
              <p:cNvSpPr/>
              <p:nvPr/>
            </p:nvSpPr>
            <p:spPr>
              <a:xfrm rot="-10594719">
                <a:off x="-435485" y="4915741"/>
                <a:ext cx="135557" cy="51705"/>
              </a:xfrm>
              <a:custGeom>
                <a:avLst/>
                <a:gdLst/>
                <a:ahLst/>
                <a:cxnLst/>
                <a:rect l="l" t="t" r="r" b="b"/>
                <a:pathLst>
                  <a:path w="2328" h="888" extrusionOk="0">
                    <a:moveTo>
                      <a:pt x="743" y="1"/>
                    </a:moveTo>
                    <a:cubicBezTo>
                      <a:pt x="508" y="1"/>
                      <a:pt x="283" y="140"/>
                      <a:pt x="125" y="325"/>
                    </a:cubicBezTo>
                    <a:cubicBezTo>
                      <a:pt x="1" y="573"/>
                      <a:pt x="249" y="728"/>
                      <a:pt x="466" y="759"/>
                    </a:cubicBezTo>
                    <a:lnTo>
                      <a:pt x="1459" y="883"/>
                    </a:lnTo>
                    <a:cubicBezTo>
                      <a:pt x="1487" y="886"/>
                      <a:pt x="1516" y="888"/>
                      <a:pt x="1544" y="888"/>
                    </a:cubicBezTo>
                    <a:cubicBezTo>
                      <a:pt x="1794" y="888"/>
                      <a:pt x="2036" y="768"/>
                      <a:pt x="2203" y="573"/>
                    </a:cubicBezTo>
                    <a:cubicBezTo>
                      <a:pt x="2327" y="325"/>
                      <a:pt x="2079" y="170"/>
                      <a:pt x="1862" y="138"/>
                    </a:cubicBezTo>
                    <a:lnTo>
                      <a:pt x="870" y="14"/>
                    </a:lnTo>
                    <a:cubicBezTo>
                      <a:pt x="827" y="5"/>
                      <a:pt x="785" y="1"/>
                      <a:pt x="7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37;p4">
                <a:extLst>
                  <a:ext uri="{FF2B5EF4-FFF2-40B4-BE49-F238E27FC236}">
                    <a16:creationId xmlns:a16="http://schemas.microsoft.com/office/drawing/2014/main" id="{8FD96D76-A406-4679-B453-680AFDD19C79}"/>
                  </a:ext>
                </a:extLst>
              </p:cNvPr>
              <p:cNvSpPr/>
              <p:nvPr/>
            </p:nvSpPr>
            <p:spPr>
              <a:xfrm rot="-10594719">
                <a:off x="-367530" y="4751000"/>
                <a:ext cx="106617" cy="44776"/>
              </a:xfrm>
              <a:custGeom>
                <a:avLst/>
                <a:gdLst/>
                <a:ahLst/>
                <a:cxnLst/>
                <a:rect l="l" t="t" r="r" b="b"/>
                <a:pathLst>
                  <a:path w="1831" h="769" extrusionOk="0">
                    <a:moveTo>
                      <a:pt x="894" y="1"/>
                    </a:moveTo>
                    <a:cubicBezTo>
                      <a:pt x="693" y="1"/>
                      <a:pt x="501" y="59"/>
                      <a:pt x="342" y="149"/>
                    </a:cubicBezTo>
                    <a:cubicBezTo>
                      <a:pt x="187" y="242"/>
                      <a:pt x="1" y="398"/>
                      <a:pt x="218" y="491"/>
                    </a:cubicBezTo>
                    <a:lnTo>
                      <a:pt x="714" y="739"/>
                    </a:lnTo>
                    <a:cubicBezTo>
                      <a:pt x="793" y="758"/>
                      <a:pt x="874" y="769"/>
                      <a:pt x="957" y="769"/>
                    </a:cubicBezTo>
                    <a:cubicBezTo>
                      <a:pt x="1136" y="769"/>
                      <a:pt x="1320" y="721"/>
                      <a:pt x="1490" y="615"/>
                    </a:cubicBezTo>
                    <a:cubicBezTo>
                      <a:pt x="1614" y="553"/>
                      <a:pt x="1831" y="398"/>
                      <a:pt x="1614" y="273"/>
                    </a:cubicBezTo>
                    <a:lnTo>
                      <a:pt x="1117" y="25"/>
                    </a:lnTo>
                    <a:cubicBezTo>
                      <a:pt x="1043" y="9"/>
                      <a:pt x="968" y="1"/>
                      <a:pt x="8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38;p4">
                <a:extLst>
                  <a:ext uri="{FF2B5EF4-FFF2-40B4-BE49-F238E27FC236}">
                    <a16:creationId xmlns:a16="http://schemas.microsoft.com/office/drawing/2014/main" id="{4AEAD1AD-A592-45D1-A44D-ADF0A260EE06}"/>
                  </a:ext>
                </a:extLst>
              </p:cNvPr>
              <p:cNvSpPr/>
              <p:nvPr/>
            </p:nvSpPr>
            <p:spPr>
              <a:xfrm rot="-10594719">
                <a:off x="-335072" y="4573098"/>
                <a:ext cx="84956" cy="40060"/>
              </a:xfrm>
              <a:custGeom>
                <a:avLst/>
                <a:gdLst/>
                <a:ahLst/>
                <a:cxnLst/>
                <a:rect l="l" t="t" r="r" b="b"/>
                <a:pathLst>
                  <a:path w="1459" h="688" extrusionOk="0">
                    <a:moveTo>
                      <a:pt x="807" y="0"/>
                    </a:moveTo>
                    <a:cubicBezTo>
                      <a:pt x="540" y="0"/>
                      <a:pt x="323" y="120"/>
                      <a:pt x="156" y="315"/>
                    </a:cubicBezTo>
                    <a:cubicBezTo>
                      <a:pt x="1" y="533"/>
                      <a:pt x="280" y="688"/>
                      <a:pt x="466" y="688"/>
                    </a:cubicBezTo>
                    <a:lnTo>
                      <a:pt x="590" y="688"/>
                    </a:lnTo>
                    <a:cubicBezTo>
                      <a:pt x="869" y="688"/>
                      <a:pt x="1117" y="595"/>
                      <a:pt x="1303" y="377"/>
                    </a:cubicBezTo>
                    <a:cubicBezTo>
                      <a:pt x="1459" y="129"/>
                      <a:pt x="1210" y="5"/>
                      <a:pt x="993"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39;p4">
                <a:extLst>
                  <a:ext uri="{FF2B5EF4-FFF2-40B4-BE49-F238E27FC236}">
                    <a16:creationId xmlns:a16="http://schemas.microsoft.com/office/drawing/2014/main" id="{6279153E-2003-4CA4-9DD4-78D01310DABD}"/>
                  </a:ext>
                </a:extLst>
              </p:cNvPr>
              <p:cNvSpPr/>
              <p:nvPr/>
            </p:nvSpPr>
            <p:spPr>
              <a:xfrm rot="-10594719">
                <a:off x="-414983" y="4513806"/>
                <a:ext cx="77735" cy="47047"/>
              </a:xfrm>
              <a:custGeom>
                <a:avLst/>
                <a:gdLst/>
                <a:ahLst/>
                <a:cxnLst/>
                <a:rect l="l" t="t" r="r" b="b"/>
                <a:pathLst>
                  <a:path w="1335" h="808" extrusionOk="0">
                    <a:moveTo>
                      <a:pt x="652" y="1"/>
                    </a:moveTo>
                    <a:cubicBezTo>
                      <a:pt x="435" y="1"/>
                      <a:pt x="63" y="187"/>
                      <a:pt x="32" y="466"/>
                    </a:cubicBezTo>
                    <a:cubicBezTo>
                      <a:pt x="1" y="714"/>
                      <a:pt x="342" y="807"/>
                      <a:pt x="559" y="807"/>
                    </a:cubicBezTo>
                    <a:lnTo>
                      <a:pt x="683" y="807"/>
                    </a:lnTo>
                    <a:cubicBezTo>
                      <a:pt x="900" y="807"/>
                      <a:pt x="1272" y="621"/>
                      <a:pt x="1303" y="342"/>
                    </a:cubicBezTo>
                    <a:cubicBezTo>
                      <a:pt x="1334" y="94"/>
                      <a:pt x="993"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40;p4">
                <a:extLst>
                  <a:ext uri="{FF2B5EF4-FFF2-40B4-BE49-F238E27FC236}">
                    <a16:creationId xmlns:a16="http://schemas.microsoft.com/office/drawing/2014/main" id="{D8248505-EE12-4D9E-A1F5-EBD28BE77D83}"/>
                  </a:ext>
                </a:extLst>
              </p:cNvPr>
              <p:cNvSpPr/>
              <p:nvPr/>
            </p:nvSpPr>
            <p:spPr>
              <a:xfrm rot="-10594719">
                <a:off x="-638248" y="4580252"/>
                <a:ext cx="83500" cy="47862"/>
              </a:xfrm>
              <a:custGeom>
                <a:avLst/>
                <a:gdLst/>
                <a:ahLst/>
                <a:cxnLst/>
                <a:rect l="l" t="t" r="r" b="b"/>
                <a:pathLst>
                  <a:path w="1434" h="822" extrusionOk="0">
                    <a:moveTo>
                      <a:pt x="1017" y="0"/>
                    </a:moveTo>
                    <a:cubicBezTo>
                      <a:pt x="951" y="0"/>
                      <a:pt x="895" y="6"/>
                      <a:pt x="869" y="15"/>
                    </a:cubicBezTo>
                    <a:cubicBezTo>
                      <a:pt x="621" y="15"/>
                      <a:pt x="373" y="139"/>
                      <a:pt x="218" y="356"/>
                    </a:cubicBezTo>
                    <a:lnTo>
                      <a:pt x="94" y="604"/>
                    </a:lnTo>
                    <a:cubicBezTo>
                      <a:pt x="1" y="821"/>
                      <a:pt x="497" y="821"/>
                      <a:pt x="590" y="821"/>
                    </a:cubicBezTo>
                    <a:cubicBezTo>
                      <a:pt x="838" y="790"/>
                      <a:pt x="1087" y="666"/>
                      <a:pt x="1242" y="449"/>
                    </a:cubicBezTo>
                    <a:lnTo>
                      <a:pt x="1366" y="201"/>
                    </a:lnTo>
                    <a:cubicBezTo>
                      <a:pt x="1433" y="43"/>
                      <a:pt x="1190" y="0"/>
                      <a:pt x="10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41;p4">
                <a:extLst>
                  <a:ext uri="{FF2B5EF4-FFF2-40B4-BE49-F238E27FC236}">
                    <a16:creationId xmlns:a16="http://schemas.microsoft.com/office/drawing/2014/main" id="{47122DC3-C149-411B-B38B-92D32FF4752E}"/>
                  </a:ext>
                </a:extLst>
              </p:cNvPr>
              <p:cNvSpPr/>
              <p:nvPr/>
            </p:nvSpPr>
            <p:spPr>
              <a:xfrm rot="-10594719">
                <a:off x="-500255" y="4633121"/>
                <a:ext cx="108422" cy="58750"/>
              </a:xfrm>
              <a:custGeom>
                <a:avLst/>
                <a:gdLst/>
                <a:ahLst/>
                <a:cxnLst/>
                <a:rect l="l" t="t" r="r" b="b"/>
                <a:pathLst>
                  <a:path w="1862" h="1009" extrusionOk="0">
                    <a:moveTo>
                      <a:pt x="1326" y="0"/>
                    </a:moveTo>
                    <a:cubicBezTo>
                      <a:pt x="1187" y="0"/>
                      <a:pt x="1039" y="39"/>
                      <a:pt x="931" y="85"/>
                    </a:cubicBezTo>
                    <a:lnTo>
                      <a:pt x="434" y="333"/>
                    </a:lnTo>
                    <a:cubicBezTo>
                      <a:pt x="248" y="427"/>
                      <a:pt x="0" y="644"/>
                      <a:pt x="155" y="861"/>
                    </a:cubicBezTo>
                    <a:cubicBezTo>
                      <a:pt x="248" y="969"/>
                      <a:pt x="388" y="1008"/>
                      <a:pt x="531" y="1008"/>
                    </a:cubicBezTo>
                    <a:cubicBezTo>
                      <a:pt x="675" y="1008"/>
                      <a:pt x="822" y="969"/>
                      <a:pt x="931" y="923"/>
                    </a:cubicBezTo>
                    <a:lnTo>
                      <a:pt x="1427" y="675"/>
                    </a:lnTo>
                    <a:cubicBezTo>
                      <a:pt x="1582" y="582"/>
                      <a:pt x="1861" y="364"/>
                      <a:pt x="1675" y="147"/>
                    </a:cubicBezTo>
                    <a:cubicBezTo>
                      <a:pt x="1598" y="39"/>
                      <a:pt x="1466" y="0"/>
                      <a:pt x="1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42;p4">
                <a:extLst>
                  <a:ext uri="{FF2B5EF4-FFF2-40B4-BE49-F238E27FC236}">
                    <a16:creationId xmlns:a16="http://schemas.microsoft.com/office/drawing/2014/main" id="{9B63A58A-0697-4412-82ED-97E9256DC8F2}"/>
                  </a:ext>
                </a:extLst>
              </p:cNvPr>
              <p:cNvSpPr/>
              <p:nvPr/>
            </p:nvSpPr>
            <p:spPr>
              <a:xfrm rot="-10594719">
                <a:off x="-591684" y="4775174"/>
                <a:ext cx="79541" cy="47687"/>
              </a:xfrm>
              <a:custGeom>
                <a:avLst/>
                <a:gdLst/>
                <a:ahLst/>
                <a:cxnLst/>
                <a:rect l="l" t="t" r="r" b="b"/>
                <a:pathLst>
                  <a:path w="1366" h="819" extrusionOk="0">
                    <a:moveTo>
                      <a:pt x="909" y="1"/>
                    </a:moveTo>
                    <a:cubicBezTo>
                      <a:pt x="683" y="1"/>
                      <a:pt x="458" y="90"/>
                      <a:pt x="311" y="237"/>
                    </a:cubicBezTo>
                    <a:lnTo>
                      <a:pt x="186" y="361"/>
                    </a:lnTo>
                    <a:cubicBezTo>
                      <a:pt x="0" y="485"/>
                      <a:pt x="62" y="764"/>
                      <a:pt x="311" y="795"/>
                    </a:cubicBezTo>
                    <a:cubicBezTo>
                      <a:pt x="371" y="810"/>
                      <a:pt x="435" y="818"/>
                      <a:pt x="500" y="818"/>
                    </a:cubicBezTo>
                    <a:cubicBezTo>
                      <a:pt x="704" y="818"/>
                      <a:pt x="922" y="743"/>
                      <a:pt x="1086" y="578"/>
                    </a:cubicBezTo>
                    <a:lnTo>
                      <a:pt x="1210" y="454"/>
                    </a:lnTo>
                    <a:cubicBezTo>
                      <a:pt x="1365" y="330"/>
                      <a:pt x="1303" y="51"/>
                      <a:pt x="1086" y="20"/>
                    </a:cubicBezTo>
                    <a:cubicBezTo>
                      <a:pt x="1028" y="7"/>
                      <a:pt x="968" y="1"/>
                      <a:pt x="9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43;p4">
                <a:extLst>
                  <a:ext uri="{FF2B5EF4-FFF2-40B4-BE49-F238E27FC236}">
                    <a16:creationId xmlns:a16="http://schemas.microsoft.com/office/drawing/2014/main" id="{2DA8E4A2-AD59-41D7-B69B-9F0C19287629}"/>
                  </a:ext>
                </a:extLst>
              </p:cNvPr>
              <p:cNvSpPr/>
              <p:nvPr/>
            </p:nvSpPr>
            <p:spPr>
              <a:xfrm rot="-10594719">
                <a:off x="-638440" y="4931436"/>
                <a:ext cx="149997" cy="31035"/>
              </a:xfrm>
              <a:custGeom>
                <a:avLst/>
                <a:gdLst/>
                <a:ahLst/>
                <a:cxnLst/>
                <a:rect l="l" t="t" r="r" b="b"/>
                <a:pathLst>
                  <a:path w="2576" h="533" extrusionOk="0">
                    <a:moveTo>
                      <a:pt x="815" y="1"/>
                    </a:moveTo>
                    <a:cubicBezTo>
                      <a:pt x="570" y="1"/>
                      <a:pt x="351" y="118"/>
                      <a:pt x="156" y="285"/>
                    </a:cubicBezTo>
                    <a:cubicBezTo>
                      <a:pt x="1" y="502"/>
                      <a:pt x="280" y="533"/>
                      <a:pt x="435" y="533"/>
                    </a:cubicBezTo>
                    <a:lnTo>
                      <a:pt x="1676" y="533"/>
                    </a:lnTo>
                    <a:cubicBezTo>
                      <a:pt x="1955" y="533"/>
                      <a:pt x="2234" y="440"/>
                      <a:pt x="2452" y="253"/>
                    </a:cubicBezTo>
                    <a:cubicBezTo>
                      <a:pt x="2576" y="36"/>
                      <a:pt x="2296" y="5"/>
                      <a:pt x="2141" y="5"/>
                    </a:cubicBezTo>
                    <a:lnTo>
                      <a:pt x="901" y="5"/>
                    </a:lnTo>
                    <a:cubicBezTo>
                      <a:pt x="872" y="2"/>
                      <a:pt x="843" y="1"/>
                      <a:pt x="8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44;p4">
                <a:extLst>
                  <a:ext uri="{FF2B5EF4-FFF2-40B4-BE49-F238E27FC236}">
                    <a16:creationId xmlns:a16="http://schemas.microsoft.com/office/drawing/2014/main" id="{12CB1622-8B9C-4E33-8A6A-0A90355E1B65}"/>
                  </a:ext>
                </a:extLst>
              </p:cNvPr>
              <p:cNvSpPr/>
              <p:nvPr/>
            </p:nvSpPr>
            <p:spPr>
              <a:xfrm rot="-10594719">
                <a:off x="-799362" y="4868291"/>
                <a:ext cx="115642" cy="30802"/>
              </a:xfrm>
              <a:custGeom>
                <a:avLst/>
                <a:gdLst/>
                <a:ahLst/>
                <a:cxnLst/>
                <a:rect l="l" t="t" r="r" b="b"/>
                <a:pathLst>
                  <a:path w="1986" h="529" extrusionOk="0">
                    <a:moveTo>
                      <a:pt x="1241" y="1"/>
                    </a:moveTo>
                    <a:cubicBezTo>
                      <a:pt x="869" y="1"/>
                      <a:pt x="0" y="528"/>
                      <a:pt x="776" y="528"/>
                    </a:cubicBezTo>
                    <a:cubicBezTo>
                      <a:pt x="1117" y="528"/>
                      <a:pt x="1985" y="1"/>
                      <a:pt x="1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745;p4">
                <a:extLst>
                  <a:ext uri="{FF2B5EF4-FFF2-40B4-BE49-F238E27FC236}">
                    <a16:creationId xmlns:a16="http://schemas.microsoft.com/office/drawing/2014/main" id="{4F80055A-8013-4BB3-98D7-6CFCB3C0313F}"/>
                  </a:ext>
                </a:extLst>
              </p:cNvPr>
              <p:cNvSpPr/>
              <p:nvPr/>
            </p:nvSpPr>
            <p:spPr>
              <a:xfrm rot="-10594719">
                <a:off x="-732763" y="4721604"/>
                <a:ext cx="113022" cy="51472"/>
              </a:xfrm>
              <a:custGeom>
                <a:avLst/>
                <a:gdLst/>
                <a:ahLst/>
                <a:cxnLst/>
                <a:rect l="l" t="t" r="r" b="b"/>
                <a:pathLst>
                  <a:path w="1941" h="884" extrusionOk="0">
                    <a:moveTo>
                      <a:pt x="1487" y="0"/>
                    </a:moveTo>
                    <a:cubicBezTo>
                      <a:pt x="1452" y="0"/>
                      <a:pt x="1420" y="3"/>
                      <a:pt x="1391" y="7"/>
                    </a:cubicBezTo>
                    <a:lnTo>
                      <a:pt x="647" y="131"/>
                    </a:lnTo>
                    <a:cubicBezTo>
                      <a:pt x="399" y="162"/>
                      <a:pt x="58" y="286"/>
                      <a:pt x="27" y="566"/>
                    </a:cubicBezTo>
                    <a:cubicBezTo>
                      <a:pt x="0" y="803"/>
                      <a:pt x="242" y="883"/>
                      <a:pt x="429" y="883"/>
                    </a:cubicBezTo>
                    <a:cubicBezTo>
                      <a:pt x="463" y="883"/>
                      <a:pt x="495" y="881"/>
                      <a:pt x="523" y="876"/>
                    </a:cubicBezTo>
                    <a:lnTo>
                      <a:pt x="1267" y="752"/>
                    </a:lnTo>
                    <a:cubicBezTo>
                      <a:pt x="1515" y="721"/>
                      <a:pt x="1857" y="597"/>
                      <a:pt x="1888" y="317"/>
                    </a:cubicBezTo>
                    <a:cubicBezTo>
                      <a:pt x="1940" y="81"/>
                      <a:pt x="1680" y="0"/>
                      <a:pt x="1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46;p4">
                <a:extLst>
                  <a:ext uri="{FF2B5EF4-FFF2-40B4-BE49-F238E27FC236}">
                    <a16:creationId xmlns:a16="http://schemas.microsoft.com/office/drawing/2014/main" id="{883C7736-499F-4407-8FA9-044994926ACD}"/>
                  </a:ext>
                </a:extLst>
              </p:cNvPr>
              <p:cNvSpPr/>
              <p:nvPr/>
            </p:nvSpPr>
            <p:spPr>
              <a:xfrm rot="-10594719">
                <a:off x="-778463" y="4637919"/>
                <a:ext cx="113837" cy="34354"/>
              </a:xfrm>
              <a:custGeom>
                <a:avLst/>
                <a:gdLst/>
                <a:ahLst/>
                <a:cxnLst/>
                <a:rect l="l" t="t" r="r" b="b"/>
                <a:pathLst>
                  <a:path w="1955" h="590" extrusionOk="0">
                    <a:moveTo>
                      <a:pt x="1179" y="0"/>
                    </a:moveTo>
                    <a:cubicBezTo>
                      <a:pt x="807" y="0"/>
                      <a:pt x="0" y="590"/>
                      <a:pt x="745" y="590"/>
                    </a:cubicBezTo>
                    <a:cubicBezTo>
                      <a:pt x="1117" y="590"/>
                      <a:pt x="1954" y="0"/>
                      <a:pt x="1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3" name="Google Shape;747;p4">
            <a:extLst>
              <a:ext uri="{FF2B5EF4-FFF2-40B4-BE49-F238E27FC236}">
                <a16:creationId xmlns:a16="http://schemas.microsoft.com/office/drawing/2014/main" id="{8FA8DAB7-D786-4794-B9EC-0962D5C4F096}"/>
              </a:ext>
            </a:extLst>
          </p:cNvPr>
          <p:cNvGrpSpPr/>
          <p:nvPr/>
        </p:nvGrpSpPr>
        <p:grpSpPr>
          <a:xfrm rot="-6490771">
            <a:off x="7981703" y="226460"/>
            <a:ext cx="1854004" cy="1381948"/>
            <a:chOff x="4500175" y="3779525"/>
            <a:chExt cx="1136425" cy="847075"/>
          </a:xfrm>
        </p:grpSpPr>
        <p:sp>
          <p:nvSpPr>
            <p:cNvPr id="64" name="Google Shape;748;p4">
              <a:extLst>
                <a:ext uri="{FF2B5EF4-FFF2-40B4-BE49-F238E27FC236}">
                  <a16:creationId xmlns:a16="http://schemas.microsoft.com/office/drawing/2014/main" id="{96BAD383-D788-465B-A8CA-D46BBB890557}"/>
                </a:ext>
              </a:extLst>
            </p:cNvPr>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749;p4">
              <a:extLst>
                <a:ext uri="{FF2B5EF4-FFF2-40B4-BE49-F238E27FC236}">
                  <a16:creationId xmlns:a16="http://schemas.microsoft.com/office/drawing/2014/main" id="{3F8DDC38-0F84-457F-A7DB-0559E901082E}"/>
                </a:ext>
              </a:extLst>
            </p:cNvPr>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750;p4">
              <a:extLst>
                <a:ext uri="{FF2B5EF4-FFF2-40B4-BE49-F238E27FC236}">
                  <a16:creationId xmlns:a16="http://schemas.microsoft.com/office/drawing/2014/main" id="{727A2AD5-5EED-41CA-B931-B4CA851BDA9D}"/>
                </a:ext>
              </a:extLst>
            </p:cNvPr>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751;p4">
              <a:extLst>
                <a:ext uri="{FF2B5EF4-FFF2-40B4-BE49-F238E27FC236}">
                  <a16:creationId xmlns:a16="http://schemas.microsoft.com/office/drawing/2014/main" id="{C089D4BB-73B6-4CF1-8348-3443935625F6}"/>
                </a:ext>
              </a:extLst>
            </p:cNvPr>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752;p4">
              <a:extLst>
                <a:ext uri="{FF2B5EF4-FFF2-40B4-BE49-F238E27FC236}">
                  <a16:creationId xmlns:a16="http://schemas.microsoft.com/office/drawing/2014/main" id="{ACD147B5-E0E5-47BD-964A-7EAF0208C15D}"/>
                </a:ext>
              </a:extLst>
            </p:cNvPr>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753;p4">
              <a:extLst>
                <a:ext uri="{FF2B5EF4-FFF2-40B4-BE49-F238E27FC236}">
                  <a16:creationId xmlns:a16="http://schemas.microsoft.com/office/drawing/2014/main" id="{A1E6BA92-8A31-410A-9C6B-FB4566F5F43C}"/>
                </a:ext>
              </a:extLst>
            </p:cNvPr>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54;p4">
              <a:extLst>
                <a:ext uri="{FF2B5EF4-FFF2-40B4-BE49-F238E27FC236}">
                  <a16:creationId xmlns:a16="http://schemas.microsoft.com/office/drawing/2014/main" id="{ED68D21B-8A20-4AFE-BD34-E5AE5F10E6D5}"/>
                </a:ext>
              </a:extLst>
            </p:cNvPr>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55;p4">
              <a:extLst>
                <a:ext uri="{FF2B5EF4-FFF2-40B4-BE49-F238E27FC236}">
                  <a16:creationId xmlns:a16="http://schemas.microsoft.com/office/drawing/2014/main" id="{A3071985-97DC-401E-90EA-188F33339700}"/>
                </a:ext>
              </a:extLst>
            </p:cNvPr>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56;p4">
              <a:extLst>
                <a:ext uri="{FF2B5EF4-FFF2-40B4-BE49-F238E27FC236}">
                  <a16:creationId xmlns:a16="http://schemas.microsoft.com/office/drawing/2014/main" id="{A55F5607-E175-4CE2-80C0-16C35FC1393C}"/>
                </a:ext>
              </a:extLst>
            </p:cNvPr>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57;p4">
              <a:extLst>
                <a:ext uri="{FF2B5EF4-FFF2-40B4-BE49-F238E27FC236}">
                  <a16:creationId xmlns:a16="http://schemas.microsoft.com/office/drawing/2014/main" id="{7F440576-713C-4D98-9463-9C3687758599}"/>
                </a:ext>
              </a:extLst>
            </p:cNvPr>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58;p4">
              <a:extLst>
                <a:ext uri="{FF2B5EF4-FFF2-40B4-BE49-F238E27FC236}">
                  <a16:creationId xmlns:a16="http://schemas.microsoft.com/office/drawing/2014/main" id="{934619CB-44CD-42EE-A01A-59B5558BDD2F}"/>
                </a:ext>
              </a:extLst>
            </p:cNvPr>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759;p4">
            <a:extLst>
              <a:ext uri="{FF2B5EF4-FFF2-40B4-BE49-F238E27FC236}">
                <a16:creationId xmlns:a16="http://schemas.microsoft.com/office/drawing/2014/main" id="{BF24818C-110C-4D94-BD80-5CFEE93E7310}"/>
              </a:ext>
            </a:extLst>
          </p:cNvPr>
          <p:cNvGrpSpPr/>
          <p:nvPr/>
        </p:nvGrpSpPr>
        <p:grpSpPr>
          <a:xfrm rot="1397489">
            <a:off x="-315438" y="3671505"/>
            <a:ext cx="939977" cy="1657980"/>
            <a:chOff x="2797700" y="3217325"/>
            <a:chExt cx="682725" cy="1204225"/>
          </a:xfrm>
        </p:grpSpPr>
        <p:sp>
          <p:nvSpPr>
            <p:cNvPr id="76" name="Google Shape;760;p4">
              <a:extLst>
                <a:ext uri="{FF2B5EF4-FFF2-40B4-BE49-F238E27FC236}">
                  <a16:creationId xmlns:a16="http://schemas.microsoft.com/office/drawing/2014/main" id="{E08F55AF-A02A-405D-97D8-80590C0603A3}"/>
                </a:ext>
              </a:extLst>
            </p:cNvPr>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61;p4">
              <a:extLst>
                <a:ext uri="{FF2B5EF4-FFF2-40B4-BE49-F238E27FC236}">
                  <a16:creationId xmlns:a16="http://schemas.microsoft.com/office/drawing/2014/main" id="{5E134EF9-6C9E-4E22-8825-1FEDBA60252C}"/>
                </a:ext>
              </a:extLst>
            </p:cNvPr>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62;p4">
              <a:extLst>
                <a:ext uri="{FF2B5EF4-FFF2-40B4-BE49-F238E27FC236}">
                  <a16:creationId xmlns:a16="http://schemas.microsoft.com/office/drawing/2014/main" id="{1C545E13-79E0-490B-9329-52E8ACA0A576}"/>
                </a:ext>
              </a:extLst>
            </p:cNvPr>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63;p4">
              <a:extLst>
                <a:ext uri="{FF2B5EF4-FFF2-40B4-BE49-F238E27FC236}">
                  <a16:creationId xmlns:a16="http://schemas.microsoft.com/office/drawing/2014/main" id="{2B07BB3A-525F-414F-81D2-7B33FCAAE82F}"/>
                </a:ext>
              </a:extLst>
            </p:cNvPr>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64;p4">
              <a:extLst>
                <a:ext uri="{FF2B5EF4-FFF2-40B4-BE49-F238E27FC236}">
                  <a16:creationId xmlns:a16="http://schemas.microsoft.com/office/drawing/2014/main" id="{A2EDF19D-A691-48F3-ADA1-5DE16AEA89E8}"/>
                </a:ext>
              </a:extLst>
            </p:cNvPr>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765;p4">
              <a:extLst>
                <a:ext uri="{FF2B5EF4-FFF2-40B4-BE49-F238E27FC236}">
                  <a16:creationId xmlns:a16="http://schemas.microsoft.com/office/drawing/2014/main" id="{6301F230-3F99-48BA-A97D-B4E1496B820E}"/>
                </a:ext>
              </a:extLst>
            </p:cNvPr>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766;p4">
              <a:extLst>
                <a:ext uri="{FF2B5EF4-FFF2-40B4-BE49-F238E27FC236}">
                  <a16:creationId xmlns:a16="http://schemas.microsoft.com/office/drawing/2014/main" id="{1D28B751-364F-4991-820F-56EAC57E0B8F}"/>
                </a:ext>
              </a:extLst>
            </p:cNvPr>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 name="TextBox 82">
            <a:extLst>
              <a:ext uri="{FF2B5EF4-FFF2-40B4-BE49-F238E27FC236}">
                <a16:creationId xmlns:a16="http://schemas.microsoft.com/office/drawing/2014/main" id="{8C582DB1-A245-40D0-9BEA-01DBE20C1820}"/>
              </a:ext>
            </a:extLst>
          </p:cNvPr>
          <p:cNvSpPr txBox="1"/>
          <p:nvPr/>
        </p:nvSpPr>
        <p:spPr>
          <a:xfrm>
            <a:off x="543215" y="2158788"/>
            <a:ext cx="5111750" cy="2308324"/>
          </a:xfrm>
          <a:prstGeom prst="rect">
            <a:avLst/>
          </a:prstGeom>
          <a:noFill/>
        </p:spPr>
        <p:txBody>
          <a:bodyPr wrap="square">
            <a:spAutoFit/>
          </a:bodyPr>
          <a:lstStyle/>
          <a:p>
            <a:pPr algn="just"/>
            <a:r>
              <a:rPr lang="vi-VN" sz="2400" b="1" i="0">
                <a:solidFill>
                  <a:srgbClr val="333333"/>
                </a:solidFill>
                <a:effectLst/>
                <a:latin typeface="+mj-lt"/>
              </a:rPr>
              <a:t>I.Mở bài</a:t>
            </a:r>
            <a:r>
              <a:rPr lang="en-US" sz="2400" b="1" i="0">
                <a:solidFill>
                  <a:srgbClr val="333333"/>
                </a:solidFill>
                <a:effectLst/>
                <a:latin typeface="+mj-lt"/>
              </a:rPr>
              <a:t>: </a:t>
            </a:r>
            <a:r>
              <a:rPr lang="vi-VN" sz="2400">
                <a:latin typeface="Times New Roman "/>
              </a:rPr>
              <a:t>Giới thiệu em bé định tả (Tên gì? Bé trai hay gái? Em bé đó có quan hệ gì với em?):</a:t>
            </a:r>
            <a:endParaRPr lang="en-US" sz="2400">
              <a:latin typeface="Times New Roman "/>
            </a:endParaRPr>
          </a:p>
          <a:p>
            <a:pPr algn="just"/>
            <a:r>
              <a:rPr lang="vi-VN" sz="2400">
                <a:latin typeface="Times New Roman "/>
              </a:rPr>
              <a:t> </a:t>
            </a:r>
            <a:r>
              <a:rPr lang="en-US" sz="2400">
                <a:latin typeface="Times New Roman "/>
              </a:rPr>
              <a:t>     </a:t>
            </a:r>
            <a:r>
              <a:rPr lang="vi-VN" sz="2400">
                <a:latin typeface="Times New Roman "/>
              </a:rPr>
              <a:t>Bé Hà em gái của tôi, đến nay vừa tròn mười hai tháng tuổi, cái tuổi tập nói, tập đi, thật là đáng yêu.</a:t>
            </a:r>
            <a:endParaRPr lang="vi-VN" sz="4000" i="0">
              <a:solidFill>
                <a:srgbClr val="333333"/>
              </a:solidFill>
              <a:effectLst/>
              <a:latin typeface="Times New Roman "/>
            </a:endParaRPr>
          </a:p>
        </p:txBody>
      </p:sp>
      <p:pic>
        <p:nvPicPr>
          <p:cNvPr id="87" name="Picture 6">
            <a:extLst>
              <a:ext uri="{FF2B5EF4-FFF2-40B4-BE49-F238E27FC236}">
                <a16:creationId xmlns:a16="http://schemas.microsoft.com/office/drawing/2014/main" id="{6BF54926-A82E-4DB7-8AF7-F2A5114D000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5691828" y="2068944"/>
            <a:ext cx="2626827" cy="2308324"/>
          </a:xfrm>
          <a:prstGeom prst="rect">
            <a:avLst/>
          </a:prstGeom>
        </p:spPr>
      </p:pic>
      <p:sp>
        <p:nvSpPr>
          <p:cNvPr id="90" name="Rectangle: Rounded Corners 89">
            <a:extLst>
              <a:ext uri="{FF2B5EF4-FFF2-40B4-BE49-F238E27FC236}">
                <a16:creationId xmlns:a16="http://schemas.microsoft.com/office/drawing/2014/main" id="{5DCC3462-5A96-4EA2-AE3A-BCD91EE5B7C6}"/>
              </a:ext>
            </a:extLst>
          </p:cNvPr>
          <p:cNvSpPr/>
          <p:nvPr/>
        </p:nvSpPr>
        <p:spPr>
          <a:xfrm>
            <a:off x="435901" y="649359"/>
            <a:ext cx="6610643" cy="1236913"/>
          </a:xfrm>
          <a:prstGeom prst="round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ysClr val="windowText" lastClr="000000"/>
                </a:solidFill>
                <a:latin typeface="Times New Roman" panose="02020603050405020304" pitchFamily="18" charset="0"/>
                <a:ea typeface="Tahoma" panose="020B0604030504040204" pitchFamily="34" charset="0"/>
                <a:cs typeface="Times New Roman" panose="02020603050405020304" pitchFamily="18" charset="0"/>
              </a:rPr>
              <a:t>Bài văn tả hoạt động của một em bé ở tuổi tập đi, tập nói</a:t>
            </a:r>
          </a:p>
        </p:txBody>
      </p:sp>
      <p:sp>
        <p:nvSpPr>
          <p:cNvPr id="91" name="Plaque 90">
            <a:extLst>
              <a:ext uri="{FF2B5EF4-FFF2-40B4-BE49-F238E27FC236}">
                <a16:creationId xmlns:a16="http://schemas.microsoft.com/office/drawing/2014/main" id="{F858360E-C9BF-4A78-82D0-BAD6AA7DBF17}"/>
              </a:ext>
            </a:extLst>
          </p:cNvPr>
          <p:cNvSpPr/>
          <p:nvPr/>
        </p:nvSpPr>
        <p:spPr>
          <a:xfrm>
            <a:off x="979877" y="116513"/>
            <a:ext cx="1774900" cy="786200"/>
          </a:xfrm>
          <a:prstGeom prst="plaqu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Google Shape;3531;p41">
            <a:extLst>
              <a:ext uri="{FF2B5EF4-FFF2-40B4-BE49-F238E27FC236}">
                <a16:creationId xmlns:a16="http://schemas.microsoft.com/office/drawing/2014/main" id="{C191D86E-B7E5-4680-B0A0-04908AA8368D}"/>
              </a:ext>
            </a:extLst>
          </p:cNvPr>
          <p:cNvSpPr txBox="1">
            <a:spLocks/>
          </p:cNvSpPr>
          <p:nvPr/>
        </p:nvSpPr>
        <p:spPr>
          <a:xfrm>
            <a:off x="1109730" y="202071"/>
            <a:ext cx="1774900" cy="671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Poppins"/>
              <a:buNone/>
              <a:defRPr sz="2800" b="0"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3600" b="1">
                <a:solidFill>
                  <a:schemeClr val="accent5">
                    <a:lumMod val="50000"/>
                  </a:schemeClr>
                </a:solidFill>
              </a:rPr>
              <a:t>Dàn ý</a:t>
            </a:r>
          </a:p>
        </p:txBody>
      </p:sp>
    </p:spTree>
    <p:extLst>
      <p:ext uri="{BB962C8B-B14F-4D97-AF65-F5344CB8AC3E}">
        <p14:creationId xmlns:p14="http://schemas.microsoft.com/office/powerpoint/2010/main" val="1226944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down)">
                                      <p:cBhvr>
                                        <p:cTn id="7" dur="500"/>
                                        <p:tgtEl>
                                          <p:spTgt spid="8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wipe(down)">
                                      <p:cBhvr>
                                        <p:cTn id="12" dur="500"/>
                                        <p:tgtEl>
                                          <p:spTgt spid="75"/>
                                        </p:tgtEl>
                                      </p:cBhvr>
                                    </p:animEffect>
                                  </p:childTnLst>
                                </p:cTn>
                              </p:par>
                              <p:par>
                                <p:cTn id="13" presetID="22" presetClass="entr" presetSubtype="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par>
                                <p:cTn id="16" presetID="22" presetClass="entr" presetSubtype="1" fill="hold" nodeType="withEffect">
                                  <p:stCondLst>
                                    <p:cond delay="0"/>
                                  </p:stCondLst>
                                  <p:childTnLst>
                                    <p:set>
                                      <p:cBhvr>
                                        <p:cTn id="17" dur="1" fill="hold">
                                          <p:stCondLst>
                                            <p:cond delay="0"/>
                                          </p:stCondLst>
                                        </p:cTn>
                                        <p:tgtEl>
                                          <p:spTgt spid="63"/>
                                        </p:tgtEl>
                                        <p:attrNameLst>
                                          <p:attrName>style.visibility</p:attrName>
                                        </p:attrNameLst>
                                      </p:cBhvr>
                                      <p:to>
                                        <p:strVal val="visible"/>
                                      </p:to>
                                    </p:set>
                                    <p:animEffect transition="in" filter="wipe(up)">
                                      <p:cBhvr>
                                        <p:cTn id="18" dur="500"/>
                                        <p:tgtEl>
                                          <p:spTgt spid="63"/>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91"/>
                                        </p:tgtEl>
                                        <p:attrNameLst>
                                          <p:attrName>style.visibility</p:attrName>
                                        </p:attrNameLst>
                                      </p:cBhvr>
                                      <p:to>
                                        <p:strVal val="visible"/>
                                      </p:to>
                                    </p:set>
                                    <p:animEffect transition="in" filter="fade">
                                      <p:cBhvr>
                                        <p:cTn id="23" dur="1000"/>
                                        <p:tgtEl>
                                          <p:spTgt spid="91"/>
                                        </p:tgtEl>
                                      </p:cBhvr>
                                    </p:animEffect>
                                    <p:anim calcmode="lin" valueType="num">
                                      <p:cBhvr>
                                        <p:cTn id="24" dur="1000" fill="hold"/>
                                        <p:tgtEl>
                                          <p:spTgt spid="91"/>
                                        </p:tgtEl>
                                        <p:attrNameLst>
                                          <p:attrName>ppt_x</p:attrName>
                                        </p:attrNameLst>
                                      </p:cBhvr>
                                      <p:tavLst>
                                        <p:tav tm="0">
                                          <p:val>
                                            <p:strVal val="#ppt_x"/>
                                          </p:val>
                                        </p:tav>
                                        <p:tav tm="100000">
                                          <p:val>
                                            <p:strVal val="#ppt_x"/>
                                          </p:val>
                                        </p:tav>
                                      </p:tavLst>
                                    </p:anim>
                                    <p:anim calcmode="lin" valueType="num">
                                      <p:cBhvr>
                                        <p:cTn id="25" dur="1000" fill="hold"/>
                                        <p:tgtEl>
                                          <p:spTgt spid="91"/>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16" presetClass="entr" presetSubtype="21"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Effect transition="in" filter="barn(inVertical)">
                                      <p:cBhvr>
                                        <p:cTn id="29" dur="500"/>
                                        <p:tgtEl>
                                          <p:spTgt spid="92"/>
                                        </p:tgtEl>
                                      </p:cBhvr>
                                    </p:animEffect>
                                  </p:childTnLst>
                                </p:cTn>
                              </p:par>
                            </p:childTnLst>
                          </p:cTn>
                        </p:par>
                        <p:par>
                          <p:cTn id="30" fill="hold">
                            <p:stCondLst>
                              <p:cond delay="1500"/>
                            </p:stCondLst>
                            <p:childTnLst>
                              <p:par>
                                <p:cTn id="31" presetID="18" presetClass="entr" presetSubtype="12"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Effect transition="in" filter="strips(downLeft)">
                                      <p:cBhvr>
                                        <p:cTn id="33" dur="500"/>
                                        <p:tgtEl>
                                          <p:spTgt spid="90"/>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83"/>
                                        </p:tgtEl>
                                        <p:attrNameLst>
                                          <p:attrName>style.visibility</p:attrName>
                                        </p:attrNameLst>
                                      </p:cBhvr>
                                      <p:to>
                                        <p:strVal val="visible"/>
                                      </p:to>
                                    </p:set>
                                    <p:animEffect transition="in" filter="barn(inVertical)">
                                      <p:cBhvr>
                                        <p:cTn id="38" dur="500"/>
                                        <p:tgtEl>
                                          <p:spTgt spid="83"/>
                                        </p:tgtEl>
                                      </p:cBhvr>
                                    </p:animEffect>
                                  </p:childTnLst>
                                </p:cTn>
                              </p:par>
                              <p:par>
                                <p:cTn id="39" presetID="16" presetClass="entr" presetSubtype="21" fill="hold" nodeType="withEffect">
                                  <p:stCondLst>
                                    <p:cond delay="0"/>
                                  </p:stCondLst>
                                  <p:childTnLst>
                                    <p:set>
                                      <p:cBhvr>
                                        <p:cTn id="40" dur="1" fill="hold">
                                          <p:stCondLst>
                                            <p:cond delay="0"/>
                                          </p:stCondLst>
                                        </p:cTn>
                                        <p:tgtEl>
                                          <p:spTgt spid="87"/>
                                        </p:tgtEl>
                                        <p:attrNameLst>
                                          <p:attrName>style.visibility</p:attrName>
                                        </p:attrNameLst>
                                      </p:cBhvr>
                                      <p:to>
                                        <p:strVal val="visible"/>
                                      </p:to>
                                    </p:set>
                                    <p:animEffect transition="in" filter="barn(inVertical)">
                                      <p:cBhvr>
                                        <p:cTn id="4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3" grpId="0"/>
      <p:bldP spid="90" grpId="0" animBg="1"/>
      <p:bldP spid="91" grpId="0" animBg="1"/>
      <p:bldP spid="9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34"/>
        <p:cNvGrpSpPr/>
        <p:nvPr/>
      </p:nvGrpSpPr>
      <p:grpSpPr>
        <a:xfrm>
          <a:off x="0" y="0"/>
          <a:ext cx="0" cy="0"/>
          <a:chOff x="0" y="0"/>
          <a:chExt cx="0" cy="0"/>
        </a:xfrm>
      </p:grpSpPr>
      <p:grpSp>
        <p:nvGrpSpPr>
          <p:cNvPr id="88" name="Google Shape;3335;p29">
            <a:extLst>
              <a:ext uri="{FF2B5EF4-FFF2-40B4-BE49-F238E27FC236}">
                <a16:creationId xmlns:a16="http://schemas.microsoft.com/office/drawing/2014/main" id="{5346A846-A228-41F7-A31E-DC317665DEC5}"/>
              </a:ext>
            </a:extLst>
          </p:cNvPr>
          <p:cNvGrpSpPr/>
          <p:nvPr/>
        </p:nvGrpSpPr>
        <p:grpSpPr>
          <a:xfrm rot="10799904">
            <a:off x="4439475" y="-1123766"/>
            <a:ext cx="5915080" cy="2667902"/>
            <a:chOff x="5619200" y="4458200"/>
            <a:chExt cx="1647150" cy="742900"/>
          </a:xfrm>
        </p:grpSpPr>
        <p:sp>
          <p:nvSpPr>
            <p:cNvPr id="90" name="Google Shape;3336;p29">
              <a:extLst>
                <a:ext uri="{FF2B5EF4-FFF2-40B4-BE49-F238E27FC236}">
                  <a16:creationId xmlns:a16="http://schemas.microsoft.com/office/drawing/2014/main" id="{BBBF0C22-D79E-47F1-A54C-CAF6E687D553}"/>
                </a:ext>
              </a:extLst>
            </p:cNvPr>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3337;p29">
              <a:extLst>
                <a:ext uri="{FF2B5EF4-FFF2-40B4-BE49-F238E27FC236}">
                  <a16:creationId xmlns:a16="http://schemas.microsoft.com/office/drawing/2014/main" id="{8955E477-3D11-48A0-ABEC-AD5E68CAD503}"/>
                </a:ext>
              </a:extLst>
            </p:cNvPr>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3338;p29">
              <a:extLst>
                <a:ext uri="{FF2B5EF4-FFF2-40B4-BE49-F238E27FC236}">
                  <a16:creationId xmlns:a16="http://schemas.microsoft.com/office/drawing/2014/main" id="{69CC0B73-2094-4530-B5A5-C0258EC29D77}"/>
                </a:ext>
              </a:extLst>
            </p:cNvPr>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3339;p29">
              <a:extLst>
                <a:ext uri="{FF2B5EF4-FFF2-40B4-BE49-F238E27FC236}">
                  <a16:creationId xmlns:a16="http://schemas.microsoft.com/office/drawing/2014/main" id="{2A04B603-4FF8-4D80-B458-CD52926F1F98}"/>
                </a:ext>
              </a:extLst>
            </p:cNvPr>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3340;p29">
              <a:extLst>
                <a:ext uri="{FF2B5EF4-FFF2-40B4-BE49-F238E27FC236}">
                  <a16:creationId xmlns:a16="http://schemas.microsoft.com/office/drawing/2014/main" id="{57736CEE-8AD1-48B9-B27D-25A8E321C008}"/>
                </a:ext>
              </a:extLst>
            </p:cNvPr>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687;p3">
            <a:extLst>
              <a:ext uri="{FF2B5EF4-FFF2-40B4-BE49-F238E27FC236}">
                <a16:creationId xmlns:a16="http://schemas.microsoft.com/office/drawing/2014/main" id="{86C99BB3-762A-4729-AF8C-1C89BBF50153}"/>
              </a:ext>
            </a:extLst>
          </p:cNvPr>
          <p:cNvSpPr/>
          <p:nvPr/>
        </p:nvSpPr>
        <p:spPr>
          <a:xfrm rot="19207557">
            <a:off x="7590835" y="2603181"/>
            <a:ext cx="2002427" cy="1790427"/>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747;p4">
            <a:extLst>
              <a:ext uri="{FF2B5EF4-FFF2-40B4-BE49-F238E27FC236}">
                <a16:creationId xmlns:a16="http://schemas.microsoft.com/office/drawing/2014/main" id="{8FA8DAB7-D786-4794-B9EC-0962D5C4F096}"/>
              </a:ext>
            </a:extLst>
          </p:cNvPr>
          <p:cNvGrpSpPr/>
          <p:nvPr/>
        </p:nvGrpSpPr>
        <p:grpSpPr>
          <a:xfrm rot="-6490771">
            <a:off x="7981703" y="226460"/>
            <a:ext cx="1854004" cy="1381948"/>
            <a:chOff x="4500175" y="3779525"/>
            <a:chExt cx="1136425" cy="847075"/>
          </a:xfrm>
        </p:grpSpPr>
        <p:sp>
          <p:nvSpPr>
            <p:cNvPr id="64" name="Google Shape;748;p4">
              <a:extLst>
                <a:ext uri="{FF2B5EF4-FFF2-40B4-BE49-F238E27FC236}">
                  <a16:creationId xmlns:a16="http://schemas.microsoft.com/office/drawing/2014/main" id="{96BAD383-D788-465B-A8CA-D46BBB890557}"/>
                </a:ext>
              </a:extLst>
            </p:cNvPr>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749;p4">
              <a:extLst>
                <a:ext uri="{FF2B5EF4-FFF2-40B4-BE49-F238E27FC236}">
                  <a16:creationId xmlns:a16="http://schemas.microsoft.com/office/drawing/2014/main" id="{3F8DDC38-0F84-457F-A7DB-0559E901082E}"/>
                </a:ext>
              </a:extLst>
            </p:cNvPr>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750;p4">
              <a:extLst>
                <a:ext uri="{FF2B5EF4-FFF2-40B4-BE49-F238E27FC236}">
                  <a16:creationId xmlns:a16="http://schemas.microsoft.com/office/drawing/2014/main" id="{727A2AD5-5EED-41CA-B931-B4CA851BDA9D}"/>
                </a:ext>
              </a:extLst>
            </p:cNvPr>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751;p4">
              <a:extLst>
                <a:ext uri="{FF2B5EF4-FFF2-40B4-BE49-F238E27FC236}">
                  <a16:creationId xmlns:a16="http://schemas.microsoft.com/office/drawing/2014/main" id="{C089D4BB-73B6-4CF1-8348-3443935625F6}"/>
                </a:ext>
              </a:extLst>
            </p:cNvPr>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752;p4">
              <a:extLst>
                <a:ext uri="{FF2B5EF4-FFF2-40B4-BE49-F238E27FC236}">
                  <a16:creationId xmlns:a16="http://schemas.microsoft.com/office/drawing/2014/main" id="{ACD147B5-E0E5-47BD-964A-7EAF0208C15D}"/>
                </a:ext>
              </a:extLst>
            </p:cNvPr>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753;p4">
              <a:extLst>
                <a:ext uri="{FF2B5EF4-FFF2-40B4-BE49-F238E27FC236}">
                  <a16:creationId xmlns:a16="http://schemas.microsoft.com/office/drawing/2014/main" id="{A1E6BA92-8A31-410A-9C6B-FB4566F5F43C}"/>
                </a:ext>
              </a:extLst>
            </p:cNvPr>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54;p4">
              <a:extLst>
                <a:ext uri="{FF2B5EF4-FFF2-40B4-BE49-F238E27FC236}">
                  <a16:creationId xmlns:a16="http://schemas.microsoft.com/office/drawing/2014/main" id="{ED68D21B-8A20-4AFE-BD34-E5AE5F10E6D5}"/>
                </a:ext>
              </a:extLst>
            </p:cNvPr>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55;p4">
              <a:extLst>
                <a:ext uri="{FF2B5EF4-FFF2-40B4-BE49-F238E27FC236}">
                  <a16:creationId xmlns:a16="http://schemas.microsoft.com/office/drawing/2014/main" id="{A3071985-97DC-401E-90EA-188F33339700}"/>
                </a:ext>
              </a:extLst>
            </p:cNvPr>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56;p4">
              <a:extLst>
                <a:ext uri="{FF2B5EF4-FFF2-40B4-BE49-F238E27FC236}">
                  <a16:creationId xmlns:a16="http://schemas.microsoft.com/office/drawing/2014/main" id="{A55F5607-E175-4CE2-80C0-16C35FC1393C}"/>
                </a:ext>
              </a:extLst>
            </p:cNvPr>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57;p4">
              <a:extLst>
                <a:ext uri="{FF2B5EF4-FFF2-40B4-BE49-F238E27FC236}">
                  <a16:creationId xmlns:a16="http://schemas.microsoft.com/office/drawing/2014/main" id="{7F440576-713C-4D98-9463-9C3687758599}"/>
                </a:ext>
              </a:extLst>
            </p:cNvPr>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58;p4">
              <a:extLst>
                <a:ext uri="{FF2B5EF4-FFF2-40B4-BE49-F238E27FC236}">
                  <a16:creationId xmlns:a16="http://schemas.microsoft.com/office/drawing/2014/main" id="{934619CB-44CD-42EE-A01A-59B5558BDD2F}"/>
                </a:ext>
              </a:extLst>
            </p:cNvPr>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 name="TextBox 82">
            <a:extLst>
              <a:ext uri="{FF2B5EF4-FFF2-40B4-BE49-F238E27FC236}">
                <a16:creationId xmlns:a16="http://schemas.microsoft.com/office/drawing/2014/main" id="{8C582DB1-A245-40D0-9BEA-01DBE20C1820}"/>
              </a:ext>
            </a:extLst>
          </p:cNvPr>
          <p:cNvSpPr txBox="1"/>
          <p:nvPr/>
        </p:nvSpPr>
        <p:spPr>
          <a:xfrm>
            <a:off x="149905" y="886107"/>
            <a:ext cx="6835242" cy="4154984"/>
          </a:xfrm>
          <a:prstGeom prst="rect">
            <a:avLst/>
          </a:prstGeom>
          <a:noFill/>
        </p:spPr>
        <p:txBody>
          <a:bodyPr wrap="square">
            <a:spAutoFit/>
          </a:bodyPr>
          <a:lstStyle/>
          <a:p>
            <a:r>
              <a:rPr lang="vi-VN" sz="2400" b="1">
                <a:latin typeface="+mj-lt"/>
              </a:rPr>
              <a:t>II. Thân bài</a:t>
            </a:r>
          </a:p>
          <a:p>
            <a:pPr marL="457200" indent="-457200">
              <a:buAutoNum type="arabicPeriod"/>
            </a:pPr>
            <a:r>
              <a:rPr lang="vi-VN" sz="2400" b="1">
                <a:latin typeface="+mj-lt"/>
              </a:rPr>
              <a:t>Miêu tả </a:t>
            </a:r>
            <a:r>
              <a:rPr lang="en-US" sz="2400" b="1">
                <a:latin typeface="Times New Roman" panose="02020603050405020304" pitchFamily="18" charset="0"/>
                <a:cs typeface="Times New Roman" panose="02020603050405020304" pitchFamily="18" charset="0"/>
              </a:rPr>
              <a:t>ngoại hình</a:t>
            </a:r>
            <a:endParaRPr lang="en-US" sz="2400"/>
          </a:p>
          <a:p>
            <a:r>
              <a:rPr lang="en-US" sz="2400">
                <a:latin typeface="Times New Roman "/>
              </a:rPr>
              <a:t>-  Vóc dáng mũm mĩm, đáng yêu.</a:t>
            </a:r>
          </a:p>
          <a:p>
            <a:pPr marL="285750" indent="-285750">
              <a:buFontTx/>
              <a:buChar char="-"/>
            </a:pPr>
            <a:r>
              <a:rPr lang="vi-VN" sz="2400">
                <a:latin typeface="+mj-lt"/>
              </a:rPr>
              <a:t>Gương mặt: bầu bĩnh, làn da trắng hồng, căng mịn.</a:t>
            </a:r>
            <a:endParaRPr lang="en-US" sz="2400">
              <a:latin typeface="+mj-lt"/>
            </a:endParaRPr>
          </a:p>
          <a:p>
            <a:pPr marL="285750" indent="-285750">
              <a:buFontTx/>
              <a:buChar char="-"/>
            </a:pPr>
            <a:r>
              <a:rPr lang="en-US" sz="2400">
                <a:latin typeface="Times New Roman "/>
              </a:rPr>
              <a:t>Mái tóc mới vài cọng nhìn vui mắt.</a:t>
            </a:r>
          </a:p>
          <a:p>
            <a:pPr marL="342900" indent="-342900">
              <a:buFontTx/>
              <a:buChar char="-"/>
            </a:pPr>
            <a:r>
              <a:rPr lang="en-US" sz="2400">
                <a:latin typeface="Times New Roman "/>
              </a:rPr>
              <a:t>Đôi má phúng phính nhìn là muốn nựng, muốn cắn yêu.</a:t>
            </a:r>
          </a:p>
          <a:p>
            <a:pPr marL="342900" indent="-342900">
              <a:buFontTx/>
              <a:buChar char="-"/>
            </a:pPr>
            <a:r>
              <a:rPr lang="vi-VN" sz="2400">
                <a:latin typeface="+mj-lt"/>
              </a:rPr>
              <a:t>Đôi mắt: tròn, đen láy và tròn xoe lúc nào cũng mở to nhìn mọi người, trông mới dễ thương làm sao.</a:t>
            </a:r>
            <a:r>
              <a:rPr lang="en-US" sz="2400">
                <a:latin typeface="+mj-lt"/>
              </a:rPr>
              <a:t> </a:t>
            </a:r>
          </a:p>
          <a:p>
            <a:pPr marL="342900" indent="-342900">
              <a:buFontTx/>
              <a:buChar char="-"/>
            </a:pPr>
            <a:r>
              <a:rPr lang="en-US" sz="2400">
                <a:latin typeface="Times New Roman "/>
              </a:rPr>
              <a:t>Cái</a:t>
            </a:r>
            <a:r>
              <a:rPr lang="vi-VN" sz="2400">
                <a:latin typeface="+mj-lt"/>
              </a:rPr>
              <a:t> miệng: chúm chím </a:t>
            </a:r>
            <a:r>
              <a:rPr lang="en-US" sz="2400">
                <a:latin typeface="Times New Roman "/>
              </a:rPr>
              <a:t>với đôi môi hồng hồng.</a:t>
            </a:r>
          </a:p>
          <a:p>
            <a:pPr marL="342900" indent="-342900">
              <a:buFontTx/>
              <a:buChar char="-"/>
            </a:pPr>
            <a:r>
              <a:rPr lang="en-US" sz="2400">
                <a:latin typeface="Times New Roman" panose="02020603050405020304" pitchFamily="18" charset="0"/>
                <a:cs typeface="Times New Roman" panose="02020603050405020304" pitchFamily="18" charset="0"/>
              </a:rPr>
              <a:t>Tay chấn no tròn, có ngấn.</a:t>
            </a:r>
            <a:endParaRPr lang="vi-VN" sz="2400">
              <a:latin typeface="Times New Roman" panose="02020603050405020304" pitchFamily="18" charset="0"/>
              <a:cs typeface="Times New Roman" panose="02020603050405020304" pitchFamily="18" charset="0"/>
            </a:endParaRPr>
          </a:p>
        </p:txBody>
      </p:sp>
      <p:sp>
        <p:nvSpPr>
          <p:cNvPr id="85" name="Plaque 84">
            <a:extLst>
              <a:ext uri="{FF2B5EF4-FFF2-40B4-BE49-F238E27FC236}">
                <a16:creationId xmlns:a16="http://schemas.microsoft.com/office/drawing/2014/main" id="{B9F9AEEC-C531-4552-8BB4-E97FE8BFB5ED}"/>
              </a:ext>
            </a:extLst>
          </p:cNvPr>
          <p:cNvSpPr/>
          <p:nvPr/>
        </p:nvSpPr>
        <p:spPr>
          <a:xfrm>
            <a:off x="734126" y="77229"/>
            <a:ext cx="1774900" cy="786200"/>
          </a:xfrm>
          <a:prstGeom prst="plaqu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Google Shape;3531;p41">
            <a:extLst>
              <a:ext uri="{FF2B5EF4-FFF2-40B4-BE49-F238E27FC236}">
                <a16:creationId xmlns:a16="http://schemas.microsoft.com/office/drawing/2014/main" id="{88F2F8F7-B636-4C8B-9F82-342961DB349C}"/>
              </a:ext>
            </a:extLst>
          </p:cNvPr>
          <p:cNvSpPr txBox="1">
            <a:spLocks/>
          </p:cNvSpPr>
          <p:nvPr/>
        </p:nvSpPr>
        <p:spPr>
          <a:xfrm>
            <a:off x="863979" y="162787"/>
            <a:ext cx="1774900" cy="671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Poppins"/>
              <a:buNone/>
              <a:defRPr sz="2800" b="0"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3600" b="1">
                <a:solidFill>
                  <a:schemeClr val="accent5">
                    <a:lumMod val="50000"/>
                  </a:schemeClr>
                </a:solidFill>
              </a:rPr>
              <a:t>Dàn ý</a:t>
            </a:r>
          </a:p>
        </p:txBody>
      </p:sp>
      <p:pic>
        <p:nvPicPr>
          <p:cNvPr id="87" name="Picture 2">
            <a:extLst>
              <a:ext uri="{FF2B5EF4-FFF2-40B4-BE49-F238E27FC236}">
                <a16:creationId xmlns:a16="http://schemas.microsoft.com/office/drawing/2014/main" id="{49B94C42-A01A-411B-A7AA-1DD2B8DA8C8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912046" y="2180315"/>
            <a:ext cx="1920856" cy="2840452"/>
          </a:xfrm>
          <a:prstGeom prst="rect">
            <a:avLst/>
          </a:prstGeom>
        </p:spPr>
      </p:pic>
    </p:spTree>
    <p:extLst>
      <p:ext uri="{BB962C8B-B14F-4D97-AF65-F5344CB8AC3E}">
        <p14:creationId xmlns:p14="http://schemas.microsoft.com/office/powerpoint/2010/main" val="1350718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down)">
                                      <p:cBhvr>
                                        <p:cTn id="7" dur="500"/>
                                        <p:tgtEl>
                                          <p:spTgt spid="8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5"/>
                                        </p:tgtEl>
                                        <p:attrNameLst>
                                          <p:attrName>style.visibility</p:attrName>
                                        </p:attrNameLst>
                                      </p:cBhvr>
                                      <p:to>
                                        <p:strVal val="visible"/>
                                      </p:to>
                                    </p:set>
                                    <p:animEffect transition="in" filter="fade">
                                      <p:cBhvr>
                                        <p:cTn id="12" dur="1000"/>
                                        <p:tgtEl>
                                          <p:spTgt spid="85"/>
                                        </p:tgtEl>
                                      </p:cBhvr>
                                    </p:animEffect>
                                    <p:anim calcmode="lin" valueType="num">
                                      <p:cBhvr>
                                        <p:cTn id="13" dur="1000" fill="hold"/>
                                        <p:tgtEl>
                                          <p:spTgt spid="85"/>
                                        </p:tgtEl>
                                        <p:attrNameLst>
                                          <p:attrName>ppt_x</p:attrName>
                                        </p:attrNameLst>
                                      </p:cBhvr>
                                      <p:tavLst>
                                        <p:tav tm="0">
                                          <p:val>
                                            <p:strVal val="#ppt_x"/>
                                          </p:val>
                                        </p:tav>
                                        <p:tav tm="100000">
                                          <p:val>
                                            <p:strVal val="#ppt_x"/>
                                          </p:val>
                                        </p:tav>
                                      </p:tavLst>
                                    </p:anim>
                                    <p:anim calcmode="lin" valueType="num">
                                      <p:cBhvr>
                                        <p:cTn id="14" dur="1000" fill="hold"/>
                                        <p:tgtEl>
                                          <p:spTgt spid="8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86"/>
                                        </p:tgtEl>
                                        <p:attrNameLst>
                                          <p:attrName>style.visibility</p:attrName>
                                        </p:attrNameLst>
                                      </p:cBhvr>
                                      <p:to>
                                        <p:strVal val="visible"/>
                                      </p:to>
                                    </p:set>
                                    <p:animEffect transition="in" filter="barn(inVertical)">
                                      <p:cBhvr>
                                        <p:cTn id="18" dur="500"/>
                                        <p:tgtEl>
                                          <p:spTgt spid="86"/>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89"/>
                                        </p:tgtEl>
                                        <p:attrNameLst>
                                          <p:attrName>style.visibility</p:attrName>
                                        </p:attrNameLst>
                                      </p:cBhvr>
                                      <p:to>
                                        <p:strVal val="visible"/>
                                      </p:to>
                                    </p:set>
                                    <p:animEffect transition="in" filter="wipe(down)">
                                      <p:cBhvr>
                                        <p:cTn id="21" dur="500"/>
                                        <p:tgtEl>
                                          <p:spTgt spid="89"/>
                                        </p:tgtEl>
                                      </p:cBhvr>
                                    </p:animEffect>
                                  </p:childTnLst>
                                </p:cTn>
                              </p:par>
                              <p:par>
                                <p:cTn id="22" presetID="22" presetClass="entr" presetSubtype="1" fill="hold" nodeType="withEffect">
                                  <p:stCondLst>
                                    <p:cond delay="0"/>
                                  </p:stCondLst>
                                  <p:childTnLst>
                                    <p:set>
                                      <p:cBhvr>
                                        <p:cTn id="23" dur="1" fill="hold">
                                          <p:stCondLst>
                                            <p:cond delay="0"/>
                                          </p:stCondLst>
                                        </p:cTn>
                                        <p:tgtEl>
                                          <p:spTgt spid="63"/>
                                        </p:tgtEl>
                                        <p:attrNameLst>
                                          <p:attrName>style.visibility</p:attrName>
                                        </p:attrNameLst>
                                      </p:cBhvr>
                                      <p:to>
                                        <p:strVal val="visible"/>
                                      </p:to>
                                    </p:set>
                                    <p:animEffect transition="in" filter="wipe(up)">
                                      <p:cBhvr>
                                        <p:cTn id="24" dur="500"/>
                                        <p:tgtEl>
                                          <p:spTgt spid="6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83"/>
                                        </p:tgtEl>
                                        <p:attrNameLst>
                                          <p:attrName>style.visibility</p:attrName>
                                        </p:attrNameLst>
                                      </p:cBhvr>
                                      <p:to>
                                        <p:strVal val="visible"/>
                                      </p:to>
                                    </p:set>
                                    <p:animEffect transition="in" filter="wipe(up)">
                                      <p:cBhvr>
                                        <p:cTn id="29" dur="500"/>
                                        <p:tgtEl>
                                          <p:spTgt spid="83"/>
                                        </p:tgtEl>
                                      </p:cBhvr>
                                    </p:animEffect>
                                  </p:childTnLst>
                                </p:cTn>
                              </p:par>
                            </p:childTnLst>
                          </p:cTn>
                        </p:par>
                        <p:par>
                          <p:cTn id="30" fill="hold">
                            <p:stCondLst>
                              <p:cond delay="500"/>
                            </p:stCondLst>
                            <p:childTnLst>
                              <p:par>
                                <p:cTn id="31" presetID="42" presetClass="entr" presetSubtype="0" fill="hold" nodeType="after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3" grpId="0"/>
      <p:bldP spid="85" grpId="0" animBg="1"/>
      <p:bldP spid="8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34"/>
        <p:cNvGrpSpPr/>
        <p:nvPr/>
      </p:nvGrpSpPr>
      <p:grpSpPr>
        <a:xfrm>
          <a:off x="0" y="0"/>
          <a:ext cx="0" cy="0"/>
          <a:chOff x="0" y="0"/>
          <a:chExt cx="0" cy="0"/>
        </a:xfrm>
      </p:grpSpPr>
      <p:sp>
        <p:nvSpPr>
          <p:cNvPr id="26" name="Google Shape;509;p3">
            <a:extLst>
              <a:ext uri="{FF2B5EF4-FFF2-40B4-BE49-F238E27FC236}">
                <a16:creationId xmlns:a16="http://schemas.microsoft.com/office/drawing/2014/main" id="{8F04E9AA-2627-4D41-8EB7-3781E3B26D54}"/>
              </a:ext>
            </a:extLst>
          </p:cNvPr>
          <p:cNvSpPr/>
          <p:nvPr/>
        </p:nvSpPr>
        <p:spPr>
          <a:xfrm rot="8961013">
            <a:off x="-1016746" y="-356936"/>
            <a:ext cx="2380423" cy="2128278"/>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 name="Google Shape;3335;p29">
            <a:extLst>
              <a:ext uri="{FF2B5EF4-FFF2-40B4-BE49-F238E27FC236}">
                <a16:creationId xmlns:a16="http://schemas.microsoft.com/office/drawing/2014/main" id="{5346A846-A228-41F7-A31E-DC317665DEC5}"/>
              </a:ext>
            </a:extLst>
          </p:cNvPr>
          <p:cNvGrpSpPr/>
          <p:nvPr/>
        </p:nvGrpSpPr>
        <p:grpSpPr>
          <a:xfrm rot="10799904">
            <a:off x="4439475" y="-1123766"/>
            <a:ext cx="5915080" cy="2667902"/>
            <a:chOff x="5619200" y="4458200"/>
            <a:chExt cx="1647150" cy="742900"/>
          </a:xfrm>
        </p:grpSpPr>
        <p:sp>
          <p:nvSpPr>
            <p:cNvPr id="90" name="Google Shape;3336;p29">
              <a:extLst>
                <a:ext uri="{FF2B5EF4-FFF2-40B4-BE49-F238E27FC236}">
                  <a16:creationId xmlns:a16="http://schemas.microsoft.com/office/drawing/2014/main" id="{BBBF0C22-D79E-47F1-A54C-CAF6E687D553}"/>
                </a:ext>
              </a:extLst>
            </p:cNvPr>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3337;p29">
              <a:extLst>
                <a:ext uri="{FF2B5EF4-FFF2-40B4-BE49-F238E27FC236}">
                  <a16:creationId xmlns:a16="http://schemas.microsoft.com/office/drawing/2014/main" id="{8955E477-3D11-48A0-ABEC-AD5E68CAD503}"/>
                </a:ext>
              </a:extLst>
            </p:cNvPr>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3338;p29">
              <a:extLst>
                <a:ext uri="{FF2B5EF4-FFF2-40B4-BE49-F238E27FC236}">
                  <a16:creationId xmlns:a16="http://schemas.microsoft.com/office/drawing/2014/main" id="{69CC0B73-2094-4530-B5A5-C0258EC29D77}"/>
                </a:ext>
              </a:extLst>
            </p:cNvPr>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3339;p29">
              <a:extLst>
                <a:ext uri="{FF2B5EF4-FFF2-40B4-BE49-F238E27FC236}">
                  <a16:creationId xmlns:a16="http://schemas.microsoft.com/office/drawing/2014/main" id="{2A04B603-4FF8-4D80-B458-CD52926F1F98}"/>
                </a:ext>
              </a:extLst>
            </p:cNvPr>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3340;p29">
              <a:extLst>
                <a:ext uri="{FF2B5EF4-FFF2-40B4-BE49-F238E27FC236}">
                  <a16:creationId xmlns:a16="http://schemas.microsoft.com/office/drawing/2014/main" id="{57736CEE-8AD1-48B9-B27D-25A8E321C008}"/>
                </a:ext>
              </a:extLst>
            </p:cNvPr>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687;p3">
            <a:extLst>
              <a:ext uri="{FF2B5EF4-FFF2-40B4-BE49-F238E27FC236}">
                <a16:creationId xmlns:a16="http://schemas.microsoft.com/office/drawing/2014/main" id="{86C99BB3-762A-4729-AF8C-1C89BBF50153}"/>
              </a:ext>
            </a:extLst>
          </p:cNvPr>
          <p:cNvSpPr/>
          <p:nvPr/>
        </p:nvSpPr>
        <p:spPr>
          <a:xfrm rot="3325707">
            <a:off x="-137235" y="3621062"/>
            <a:ext cx="2002427" cy="1790427"/>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747;p4">
            <a:extLst>
              <a:ext uri="{FF2B5EF4-FFF2-40B4-BE49-F238E27FC236}">
                <a16:creationId xmlns:a16="http://schemas.microsoft.com/office/drawing/2014/main" id="{8FA8DAB7-D786-4794-B9EC-0962D5C4F096}"/>
              </a:ext>
            </a:extLst>
          </p:cNvPr>
          <p:cNvGrpSpPr/>
          <p:nvPr/>
        </p:nvGrpSpPr>
        <p:grpSpPr>
          <a:xfrm rot="-6490771">
            <a:off x="7981703" y="226460"/>
            <a:ext cx="1854004" cy="1381948"/>
            <a:chOff x="4500175" y="3779525"/>
            <a:chExt cx="1136425" cy="847075"/>
          </a:xfrm>
        </p:grpSpPr>
        <p:sp>
          <p:nvSpPr>
            <p:cNvPr id="64" name="Google Shape;748;p4">
              <a:extLst>
                <a:ext uri="{FF2B5EF4-FFF2-40B4-BE49-F238E27FC236}">
                  <a16:creationId xmlns:a16="http://schemas.microsoft.com/office/drawing/2014/main" id="{96BAD383-D788-465B-A8CA-D46BBB890557}"/>
                </a:ext>
              </a:extLst>
            </p:cNvPr>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749;p4">
              <a:extLst>
                <a:ext uri="{FF2B5EF4-FFF2-40B4-BE49-F238E27FC236}">
                  <a16:creationId xmlns:a16="http://schemas.microsoft.com/office/drawing/2014/main" id="{3F8DDC38-0F84-457F-A7DB-0559E901082E}"/>
                </a:ext>
              </a:extLst>
            </p:cNvPr>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750;p4">
              <a:extLst>
                <a:ext uri="{FF2B5EF4-FFF2-40B4-BE49-F238E27FC236}">
                  <a16:creationId xmlns:a16="http://schemas.microsoft.com/office/drawing/2014/main" id="{727A2AD5-5EED-41CA-B931-B4CA851BDA9D}"/>
                </a:ext>
              </a:extLst>
            </p:cNvPr>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751;p4">
              <a:extLst>
                <a:ext uri="{FF2B5EF4-FFF2-40B4-BE49-F238E27FC236}">
                  <a16:creationId xmlns:a16="http://schemas.microsoft.com/office/drawing/2014/main" id="{C089D4BB-73B6-4CF1-8348-3443935625F6}"/>
                </a:ext>
              </a:extLst>
            </p:cNvPr>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752;p4">
              <a:extLst>
                <a:ext uri="{FF2B5EF4-FFF2-40B4-BE49-F238E27FC236}">
                  <a16:creationId xmlns:a16="http://schemas.microsoft.com/office/drawing/2014/main" id="{ACD147B5-E0E5-47BD-964A-7EAF0208C15D}"/>
                </a:ext>
              </a:extLst>
            </p:cNvPr>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753;p4">
              <a:extLst>
                <a:ext uri="{FF2B5EF4-FFF2-40B4-BE49-F238E27FC236}">
                  <a16:creationId xmlns:a16="http://schemas.microsoft.com/office/drawing/2014/main" id="{A1E6BA92-8A31-410A-9C6B-FB4566F5F43C}"/>
                </a:ext>
              </a:extLst>
            </p:cNvPr>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54;p4">
              <a:extLst>
                <a:ext uri="{FF2B5EF4-FFF2-40B4-BE49-F238E27FC236}">
                  <a16:creationId xmlns:a16="http://schemas.microsoft.com/office/drawing/2014/main" id="{ED68D21B-8A20-4AFE-BD34-E5AE5F10E6D5}"/>
                </a:ext>
              </a:extLst>
            </p:cNvPr>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55;p4">
              <a:extLst>
                <a:ext uri="{FF2B5EF4-FFF2-40B4-BE49-F238E27FC236}">
                  <a16:creationId xmlns:a16="http://schemas.microsoft.com/office/drawing/2014/main" id="{A3071985-97DC-401E-90EA-188F33339700}"/>
                </a:ext>
              </a:extLst>
            </p:cNvPr>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56;p4">
              <a:extLst>
                <a:ext uri="{FF2B5EF4-FFF2-40B4-BE49-F238E27FC236}">
                  <a16:creationId xmlns:a16="http://schemas.microsoft.com/office/drawing/2014/main" id="{A55F5607-E175-4CE2-80C0-16C35FC1393C}"/>
                </a:ext>
              </a:extLst>
            </p:cNvPr>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57;p4">
              <a:extLst>
                <a:ext uri="{FF2B5EF4-FFF2-40B4-BE49-F238E27FC236}">
                  <a16:creationId xmlns:a16="http://schemas.microsoft.com/office/drawing/2014/main" id="{7F440576-713C-4D98-9463-9C3687758599}"/>
                </a:ext>
              </a:extLst>
            </p:cNvPr>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58;p4">
              <a:extLst>
                <a:ext uri="{FF2B5EF4-FFF2-40B4-BE49-F238E27FC236}">
                  <a16:creationId xmlns:a16="http://schemas.microsoft.com/office/drawing/2014/main" id="{934619CB-44CD-42EE-A01A-59B5558BDD2F}"/>
                </a:ext>
              </a:extLst>
            </p:cNvPr>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 name="TextBox 82">
            <a:extLst>
              <a:ext uri="{FF2B5EF4-FFF2-40B4-BE49-F238E27FC236}">
                <a16:creationId xmlns:a16="http://schemas.microsoft.com/office/drawing/2014/main" id="{8C582DB1-A245-40D0-9BEA-01DBE20C1820}"/>
              </a:ext>
            </a:extLst>
          </p:cNvPr>
          <p:cNvSpPr txBox="1"/>
          <p:nvPr/>
        </p:nvSpPr>
        <p:spPr>
          <a:xfrm>
            <a:off x="2004296" y="879232"/>
            <a:ext cx="6835242" cy="4216539"/>
          </a:xfrm>
          <a:prstGeom prst="rect">
            <a:avLst/>
          </a:prstGeom>
          <a:noFill/>
        </p:spPr>
        <p:txBody>
          <a:bodyPr wrap="square">
            <a:spAutoFit/>
          </a:bodyPr>
          <a:lstStyle/>
          <a:p>
            <a:r>
              <a:rPr lang="vi-VN" sz="2400" b="1">
                <a:latin typeface="+mj-lt"/>
              </a:rPr>
              <a:t>II. Thân bài</a:t>
            </a:r>
          </a:p>
          <a:p>
            <a:r>
              <a:rPr lang="en-US" sz="2400" b="1">
                <a:latin typeface="Times New Roman "/>
              </a:rPr>
              <a:t>2. </a:t>
            </a:r>
            <a:r>
              <a:rPr lang="vi-VN" sz="2400" b="1">
                <a:latin typeface="+mj-lt"/>
              </a:rPr>
              <a:t>Miêu tả</a:t>
            </a:r>
            <a:r>
              <a:rPr lang="en-US" sz="2400" b="1">
                <a:latin typeface="+mj-lt"/>
              </a:rPr>
              <a:t> </a:t>
            </a:r>
            <a:r>
              <a:rPr lang="en-US" sz="2400" b="1">
                <a:latin typeface="Times New Roman "/>
              </a:rPr>
              <a:t>hoạt động</a:t>
            </a:r>
          </a:p>
          <a:p>
            <a:pPr algn="just">
              <a:buFontTx/>
              <a:buChar char="-"/>
            </a:pPr>
            <a:r>
              <a:rPr lang="vi-VN" sz="2000">
                <a:latin typeface="+mj-lt"/>
              </a:rPr>
              <a:t>Bé có một vũ khí rất lợi hại: đó là khóc. Vòi gì không được khóc toáng lên, ngồi bệt xuống đất đạp chân đành đạch; những giọt nước mắt l</a:t>
            </a:r>
            <a:r>
              <a:rPr lang="en-US" sz="2000">
                <a:latin typeface="Times New Roman "/>
              </a:rPr>
              <a:t>ă</a:t>
            </a:r>
            <a:r>
              <a:rPr lang="vi-VN" sz="2000">
                <a:latin typeface="+mj-lt"/>
              </a:rPr>
              <a:t>n dài trên đôi má bầu bĩnh; được chiều theo ý, cô nàng liền nhoẻn miệng cười, nét mặt ngây thơ tươi tắn ngay như chưa khóc bao giờ.</a:t>
            </a:r>
            <a:endParaRPr lang="en-US" sz="2000">
              <a:latin typeface="+mj-lt"/>
            </a:endParaRPr>
          </a:p>
          <a:p>
            <a:pPr algn="just">
              <a:buFontTx/>
              <a:buChar char="-"/>
            </a:pPr>
            <a:r>
              <a:rPr lang="en-US" sz="2000">
                <a:latin typeface="Times New Roman "/>
              </a:rPr>
              <a:t>T</a:t>
            </a:r>
            <a:r>
              <a:rPr lang="vi-VN" sz="2000">
                <a:latin typeface="+mj-lt"/>
              </a:rPr>
              <a:t>ập đi: Muốn bé tập đi mẹ thường giữ cho bé đứng thẳng rồi buông tay lùi ra xa, vỗ tay gọi bé đến. Bé cười toe toét, để lộ hai chiếc răng cửa như răng thỏ. Đôi chân non nớt của bé chập choạng từng bước; đến đủ gần, bé liền nhoài tới, đôi tay mũm mĩm nổi rõ những ngấn. Mẹ đỡ vội, bồng lên vừa khen vừa hôn hít, nựng nịu, bé cười nắc nẻ sung sướng.</a:t>
            </a:r>
            <a:endParaRPr lang="vi-VN" sz="2000">
              <a:latin typeface="+mj-lt"/>
              <a:cs typeface="Times New Roman" panose="02020603050405020304" pitchFamily="18" charset="0"/>
            </a:endParaRPr>
          </a:p>
        </p:txBody>
      </p:sp>
      <p:sp>
        <p:nvSpPr>
          <p:cNvPr id="85" name="Plaque 84">
            <a:extLst>
              <a:ext uri="{FF2B5EF4-FFF2-40B4-BE49-F238E27FC236}">
                <a16:creationId xmlns:a16="http://schemas.microsoft.com/office/drawing/2014/main" id="{B9F9AEEC-C531-4552-8BB4-E97FE8BFB5ED}"/>
              </a:ext>
            </a:extLst>
          </p:cNvPr>
          <p:cNvSpPr/>
          <p:nvPr/>
        </p:nvSpPr>
        <p:spPr>
          <a:xfrm>
            <a:off x="734126" y="77229"/>
            <a:ext cx="1774900" cy="786200"/>
          </a:xfrm>
          <a:prstGeom prst="plaqu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Google Shape;3531;p41">
            <a:extLst>
              <a:ext uri="{FF2B5EF4-FFF2-40B4-BE49-F238E27FC236}">
                <a16:creationId xmlns:a16="http://schemas.microsoft.com/office/drawing/2014/main" id="{88F2F8F7-B636-4C8B-9F82-342961DB349C}"/>
              </a:ext>
            </a:extLst>
          </p:cNvPr>
          <p:cNvSpPr txBox="1">
            <a:spLocks/>
          </p:cNvSpPr>
          <p:nvPr/>
        </p:nvSpPr>
        <p:spPr>
          <a:xfrm>
            <a:off x="863979" y="162787"/>
            <a:ext cx="1774900" cy="671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Poppins"/>
              <a:buNone/>
              <a:defRPr sz="2800" b="0"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3600" b="1">
                <a:solidFill>
                  <a:schemeClr val="accent5">
                    <a:lumMod val="50000"/>
                  </a:schemeClr>
                </a:solidFill>
              </a:rPr>
              <a:t>Dàn ý</a:t>
            </a:r>
          </a:p>
        </p:txBody>
      </p:sp>
      <p:pic>
        <p:nvPicPr>
          <p:cNvPr id="25" name="Picture 7">
            <a:extLst>
              <a:ext uri="{FF2B5EF4-FFF2-40B4-BE49-F238E27FC236}">
                <a16:creationId xmlns:a16="http://schemas.microsoft.com/office/drawing/2014/main" id="{65CE5F76-AC7C-4E05-BE4B-0606B7145D3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52902" y="1717913"/>
            <a:ext cx="2038194" cy="3153878"/>
          </a:xfrm>
          <a:prstGeom prst="rect">
            <a:avLst/>
          </a:prstGeom>
        </p:spPr>
      </p:pic>
    </p:spTree>
    <p:extLst>
      <p:ext uri="{BB962C8B-B14F-4D97-AF65-F5344CB8AC3E}">
        <p14:creationId xmlns:p14="http://schemas.microsoft.com/office/powerpoint/2010/main" val="102099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down)">
                                      <p:cBhvr>
                                        <p:cTn id="7" dur="500"/>
                                        <p:tgtEl>
                                          <p:spTgt spid="8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85"/>
                                        </p:tgtEl>
                                        <p:attrNameLst>
                                          <p:attrName>style.visibility</p:attrName>
                                        </p:attrNameLst>
                                      </p:cBhvr>
                                      <p:to>
                                        <p:strVal val="visible"/>
                                      </p:to>
                                    </p:set>
                                    <p:animEffect transition="in" filter="fade">
                                      <p:cBhvr>
                                        <p:cTn id="16" dur="1000"/>
                                        <p:tgtEl>
                                          <p:spTgt spid="85"/>
                                        </p:tgtEl>
                                      </p:cBhvr>
                                    </p:animEffect>
                                    <p:anim calcmode="lin" valueType="num">
                                      <p:cBhvr>
                                        <p:cTn id="17" dur="1000" fill="hold"/>
                                        <p:tgtEl>
                                          <p:spTgt spid="85"/>
                                        </p:tgtEl>
                                        <p:attrNameLst>
                                          <p:attrName>ppt_x</p:attrName>
                                        </p:attrNameLst>
                                      </p:cBhvr>
                                      <p:tavLst>
                                        <p:tav tm="0">
                                          <p:val>
                                            <p:strVal val="#ppt_x"/>
                                          </p:val>
                                        </p:tav>
                                        <p:tav tm="100000">
                                          <p:val>
                                            <p:strVal val="#ppt_x"/>
                                          </p:val>
                                        </p:tav>
                                      </p:tavLst>
                                    </p:anim>
                                    <p:anim calcmode="lin" valueType="num">
                                      <p:cBhvr>
                                        <p:cTn id="18" dur="1000" fill="hold"/>
                                        <p:tgtEl>
                                          <p:spTgt spid="85"/>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16" presetClass="entr" presetSubtype="21"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barn(inVertical)">
                                      <p:cBhvr>
                                        <p:cTn id="22" dur="500"/>
                                        <p:tgtEl>
                                          <p:spTgt spid="8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89"/>
                                        </p:tgtEl>
                                        <p:attrNameLst>
                                          <p:attrName>style.visibility</p:attrName>
                                        </p:attrNameLst>
                                      </p:cBhvr>
                                      <p:to>
                                        <p:strVal val="visible"/>
                                      </p:to>
                                    </p:set>
                                    <p:animEffect transition="in" filter="wipe(down)">
                                      <p:cBhvr>
                                        <p:cTn id="25" dur="500"/>
                                        <p:tgtEl>
                                          <p:spTgt spid="89"/>
                                        </p:tgtEl>
                                      </p:cBhvr>
                                    </p:animEffect>
                                  </p:childTnLst>
                                </p:cTn>
                              </p:par>
                              <p:par>
                                <p:cTn id="26" presetID="22" presetClass="entr" presetSubtype="1" fill="hold" nodeType="withEffect">
                                  <p:stCondLst>
                                    <p:cond delay="0"/>
                                  </p:stCondLst>
                                  <p:childTnLst>
                                    <p:set>
                                      <p:cBhvr>
                                        <p:cTn id="27" dur="1" fill="hold">
                                          <p:stCondLst>
                                            <p:cond delay="0"/>
                                          </p:stCondLst>
                                        </p:cTn>
                                        <p:tgtEl>
                                          <p:spTgt spid="63"/>
                                        </p:tgtEl>
                                        <p:attrNameLst>
                                          <p:attrName>style.visibility</p:attrName>
                                        </p:attrNameLst>
                                      </p:cBhvr>
                                      <p:to>
                                        <p:strVal val="visible"/>
                                      </p:to>
                                    </p:set>
                                    <p:animEffect transition="in" filter="wipe(up)">
                                      <p:cBhvr>
                                        <p:cTn id="28" dur="500"/>
                                        <p:tgtEl>
                                          <p:spTgt spid="63"/>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83"/>
                                        </p:tgtEl>
                                        <p:attrNameLst>
                                          <p:attrName>style.visibility</p:attrName>
                                        </p:attrNameLst>
                                      </p:cBhvr>
                                      <p:to>
                                        <p:strVal val="visible"/>
                                      </p:to>
                                    </p:set>
                                    <p:animEffect transition="in" filter="wipe(up)">
                                      <p:cBhvr>
                                        <p:cTn id="40"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89" grpId="0" animBg="1"/>
      <p:bldP spid="83" grpId="0"/>
      <p:bldP spid="85" grpId="0" animBg="1"/>
      <p:bldP spid="8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34"/>
        <p:cNvGrpSpPr/>
        <p:nvPr/>
      </p:nvGrpSpPr>
      <p:grpSpPr>
        <a:xfrm>
          <a:off x="0" y="0"/>
          <a:ext cx="0" cy="0"/>
          <a:chOff x="0" y="0"/>
          <a:chExt cx="0" cy="0"/>
        </a:xfrm>
      </p:grpSpPr>
      <p:grpSp>
        <p:nvGrpSpPr>
          <p:cNvPr id="27" name="Google Shape;2726;p24">
            <a:extLst>
              <a:ext uri="{FF2B5EF4-FFF2-40B4-BE49-F238E27FC236}">
                <a16:creationId xmlns:a16="http://schemas.microsoft.com/office/drawing/2014/main" id="{3354B59E-159A-4E63-9353-8E52115A371F}"/>
              </a:ext>
            </a:extLst>
          </p:cNvPr>
          <p:cNvGrpSpPr/>
          <p:nvPr/>
        </p:nvGrpSpPr>
        <p:grpSpPr>
          <a:xfrm rot="7202037" flipH="1">
            <a:off x="-1583846" y="-404873"/>
            <a:ext cx="4132681" cy="1868601"/>
            <a:chOff x="4178350" y="2375050"/>
            <a:chExt cx="938350" cy="515775"/>
          </a:xfrm>
        </p:grpSpPr>
        <p:sp>
          <p:nvSpPr>
            <p:cNvPr id="28" name="Google Shape;2727;p24">
              <a:extLst>
                <a:ext uri="{FF2B5EF4-FFF2-40B4-BE49-F238E27FC236}">
                  <a16:creationId xmlns:a16="http://schemas.microsoft.com/office/drawing/2014/main" id="{43BAE8B8-D0C9-4918-9DB0-BD07B5837068}"/>
                </a:ext>
              </a:extLst>
            </p:cNvPr>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728;p24">
              <a:extLst>
                <a:ext uri="{FF2B5EF4-FFF2-40B4-BE49-F238E27FC236}">
                  <a16:creationId xmlns:a16="http://schemas.microsoft.com/office/drawing/2014/main" id="{8D983BCB-7455-4458-BF7A-89C0E6162ED3}"/>
                </a:ext>
              </a:extLst>
            </p:cNvPr>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729;p24">
              <a:extLst>
                <a:ext uri="{FF2B5EF4-FFF2-40B4-BE49-F238E27FC236}">
                  <a16:creationId xmlns:a16="http://schemas.microsoft.com/office/drawing/2014/main" id="{E278B298-1138-4002-8691-CB005471367F}"/>
                </a:ext>
              </a:extLst>
            </p:cNvPr>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730;p24">
              <a:extLst>
                <a:ext uri="{FF2B5EF4-FFF2-40B4-BE49-F238E27FC236}">
                  <a16:creationId xmlns:a16="http://schemas.microsoft.com/office/drawing/2014/main" id="{44DBC38D-7335-4552-A175-565DDEABA7C9}"/>
                </a:ext>
              </a:extLst>
            </p:cNvPr>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731;p24">
              <a:extLst>
                <a:ext uri="{FF2B5EF4-FFF2-40B4-BE49-F238E27FC236}">
                  <a16:creationId xmlns:a16="http://schemas.microsoft.com/office/drawing/2014/main" id="{4D90DB51-23F0-4F01-B78E-14D7CA48D1B1}"/>
                </a:ext>
              </a:extLst>
            </p:cNvPr>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732;p24">
              <a:extLst>
                <a:ext uri="{FF2B5EF4-FFF2-40B4-BE49-F238E27FC236}">
                  <a16:creationId xmlns:a16="http://schemas.microsoft.com/office/drawing/2014/main" id="{97232D57-9DBA-4F0E-8866-FC1665859775}"/>
                </a:ext>
              </a:extLst>
            </p:cNvPr>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733;p24">
              <a:extLst>
                <a:ext uri="{FF2B5EF4-FFF2-40B4-BE49-F238E27FC236}">
                  <a16:creationId xmlns:a16="http://schemas.microsoft.com/office/drawing/2014/main" id="{7937ACDC-E39B-48FE-9263-B51ABE61664F}"/>
                </a:ext>
              </a:extLst>
            </p:cNvPr>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 name="Google Shape;3335;p29">
            <a:extLst>
              <a:ext uri="{FF2B5EF4-FFF2-40B4-BE49-F238E27FC236}">
                <a16:creationId xmlns:a16="http://schemas.microsoft.com/office/drawing/2014/main" id="{5346A846-A228-41F7-A31E-DC317665DEC5}"/>
              </a:ext>
            </a:extLst>
          </p:cNvPr>
          <p:cNvGrpSpPr/>
          <p:nvPr/>
        </p:nvGrpSpPr>
        <p:grpSpPr>
          <a:xfrm rot="10799904">
            <a:off x="4439475" y="-1123766"/>
            <a:ext cx="5915080" cy="2667902"/>
            <a:chOff x="5619200" y="4458200"/>
            <a:chExt cx="1647150" cy="742900"/>
          </a:xfrm>
        </p:grpSpPr>
        <p:sp>
          <p:nvSpPr>
            <p:cNvPr id="90" name="Google Shape;3336;p29">
              <a:extLst>
                <a:ext uri="{FF2B5EF4-FFF2-40B4-BE49-F238E27FC236}">
                  <a16:creationId xmlns:a16="http://schemas.microsoft.com/office/drawing/2014/main" id="{BBBF0C22-D79E-47F1-A54C-CAF6E687D553}"/>
                </a:ext>
              </a:extLst>
            </p:cNvPr>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3337;p29">
              <a:extLst>
                <a:ext uri="{FF2B5EF4-FFF2-40B4-BE49-F238E27FC236}">
                  <a16:creationId xmlns:a16="http://schemas.microsoft.com/office/drawing/2014/main" id="{8955E477-3D11-48A0-ABEC-AD5E68CAD503}"/>
                </a:ext>
              </a:extLst>
            </p:cNvPr>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3338;p29">
              <a:extLst>
                <a:ext uri="{FF2B5EF4-FFF2-40B4-BE49-F238E27FC236}">
                  <a16:creationId xmlns:a16="http://schemas.microsoft.com/office/drawing/2014/main" id="{69CC0B73-2094-4530-B5A5-C0258EC29D77}"/>
                </a:ext>
              </a:extLst>
            </p:cNvPr>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3339;p29">
              <a:extLst>
                <a:ext uri="{FF2B5EF4-FFF2-40B4-BE49-F238E27FC236}">
                  <a16:creationId xmlns:a16="http://schemas.microsoft.com/office/drawing/2014/main" id="{2A04B603-4FF8-4D80-B458-CD52926F1F98}"/>
                </a:ext>
              </a:extLst>
            </p:cNvPr>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3340;p29">
              <a:extLst>
                <a:ext uri="{FF2B5EF4-FFF2-40B4-BE49-F238E27FC236}">
                  <a16:creationId xmlns:a16="http://schemas.microsoft.com/office/drawing/2014/main" id="{57736CEE-8AD1-48B9-B27D-25A8E321C008}"/>
                </a:ext>
              </a:extLst>
            </p:cNvPr>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687;p3">
            <a:extLst>
              <a:ext uri="{FF2B5EF4-FFF2-40B4-BE49-F238E27FC236}">
                <a16:creationId xmlns:a16="http://schemas.microsoft.com/office/drawing/2014/main" id="{86C99BB3-762A-4729-AF8C-1C89BBF50153}"/>
              </a:ext>
            </a:extLst>
          </p:cNvPr>
          <p:cNvSpPr/>
          <p:nvPr/>
        </p:nvSpPr>
        <p:spPr>
          <a:xfrm rot="3325707">
            <a:off x="-137235" y="3621062"/>
            <a:ext cx="2002427" cy="1790427"/>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747;p4">
            <a:extLst>
              <a:ext uri="{FF2B5EF4-FFF2-40B4-BE49-F238E27FC236}">
                <a16:creationId xmlns:a16="http://schemas.microsoft.com/office/drawing/2014/main" id="{8FA8DAB7-D786-4794-B9EC-0962D5C4F096}"/>
              </a:ext>
            </a:extLst>
          </p:cNvPr>
          <p:cNvGrpSpPr/>
          <p:nvPr/>
        </p:nvGrpSpPr>
        <p:grpSpPr>
          <a:xfrm rot="-6490771">
            <a:off x="7981703" y="226460"/>
            <a:ext cx="1854004" cy="1381948"/>
            <a:chOff x="4500175" y="3779525"/>
            <a:chExt cx="1136425" cy="847075"/>
          </a:xfrm>
        </p:grpSpPr>
        <p:sp>
          <p:nvSpPr>
            <p:cNvPr id="64" name="Google Shape;748;p4">
              <a:extLst>
                <a:ext uri="{FF2B5EF4-FFF2-40B4-BE49-F238E27FC236}">
                  <a16:creationId xmlns:a16="http://schemas.microsoft.com/office/drawing/2014/main" id="{96BAD383-D788-465B-A8CA-D46BBB890557}"/>
                </a:ext>
              </a:extLst>
            </p:cNvPr>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749;p4">
              <a:extLst>
                <a:ext uri="{FF2B5EF4-FFF2-40B4-BE49-F238E27FC236}">
                  <a16:creationId xmlns:a16="http://schemas.microsoft.com/office/drawing/2014/main" id="{3F8DDC38-0F84-457F-A7DB-0559E901082E}"/>
                </a:ext>
              </a:extLst>
            </p:cNvPr>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750;p4">
              <a:extLst>
                <a:ext uri="{FF2B5EF4-FFF2-40B4-BE49-F238E27FC236}">
                  <a16:creationId xmlns:a16="http://schemas.microsoft.com/office/drawing/2014/main" id="{727A2AD5-5EED-41CA-B931-B4CA851BDA9D}"/>
                </a:ext>
              </a:extLst>
            </p:cNvPr>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751;p4">
              <a:extLst>
                <a:ext uri="{FF2B5EF4-FFF2-40B4-BE49-F238E27FC236}">
                  <a16:creationId xmlns:a16="http://schemas.microsoft.com/office/drawing/2014/main" id="{C089D4BB-73B6-4CF1-8348-3443935625F6}"/>
                </a:ext>
              </a:extLst>
            </p:cNvPr>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752;p4">
              <a:extLst>
                <a:ext uri="{FF2B5EF4-FFF2-40B4-BE49-F238E27FC236}">
                  <a16:creationId xmlns:a16="http://schemas.microsoft.com/office/drawing/2014/main" id="{ACD147B5-E0E5-47BD-964A-7EAF0208C15D}"/>
                </a:ext>
              </a:extLst>
            </p:cNvPr>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753;p4">
              <a:extLst>
                <a:ext uri="{FF2B5EF4-FFF2-40B4-BE49-F238E27FC236}">
                  <a16:creationId xmlns:a16="http://schemas.microsoft.com/office/drawing/2014/main" id="{A1E6BA92-8A31-410A-9C6B-FB4566F5F43C}"/>
                </a:ext>
              </a:extLst>
            </p:cNvPr>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54;p4">
              <a:extLst>
                <a:ext uri="{FF2B5EF4-FFF2-40B4-BE49-F238E27FC236}">
                  <a16:creationId xmlns:a16="http://schemas.microsoft.com/office/drawing/2014/main" id="{ED68D21B-8A20-4AFE-BD34-E5AE5F10E6D5}"/>
                </a:ext>
              </a:extLst>
            </p:cNvPr>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55;p4">
              <a:extLst>
                <a:ext uri="{FF2B5EF4-FFF2-40B4-BE49-F238E27FC236}">
                  <a16:creationId xmlns:a16="http://schemas.microsoft.com/office/drawing/2014/main" id="{A3071985-97DC-401E-90EA-188F33339700}"/>
                </a:ext>
              </a:extLst>
            </p:cNvPr>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56;p4">
              <a:extLst>
                <a:ext uri="{FF2B5EF4-FFF2-40B4-BE49-F238E27FC236}">
                  <a16:creationId xmlns:a16="http://schemas.microsoft.com/office/drawing/2014/main" id="{A55F5607-E175-4CE2-80C0-16C35FC1393C}"/>
                </a:ext>
              </a:extLst>
            </p:cNvPr>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57;p4">
              <a:extLst>
                <a:ext uri="{FF2B5EF4-FFF2-40B4-BE49-F238E27FC236}">
                  <a16:creationId xmlns:a16="http://schemas.microsoft.com/office/drawing/2014/main" id="{7F440576-713C-4D98-9463-9C3687758599}"/>
                </a:ext>
              </a:extLst>
            </p:cNvPr>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58;p4">
              <a:extLst>
                <a:ext uri="{FF2B5EF4-FFF2-40B4-BE49-F238E27FC236}">
                  <a16:creationId xmlns:a16="http://schemas.microsoft.com/office/drawing/2014/main" id="{934619CB-44CD-42EE-A01A-59B5558BDD2F}"/>
                </a:ext>
              </a:extLst>
            </p:cNvPr>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 name="TextBox 82">
            <a:extLst>
              <a:ext uri="{FF2B5EF4-FFF2-40B4-BE49-F238E27FC236}">
                <a16:creationId xmlns:a16="http://schemas.microsoft.com/office/drawing/2014/main" id="{8C582DB1-A245-40D0-9BEA-01DBE20C1820}"/>
              </a:ext>
            </a:extLst>
          </p:cNvPr>
          <p:cNvSpPr txBox="1"/>
          <p:nvPr/>
        </p:nvSpPr>
        <p:spPr>
          <a:xfrm>
            <a:off x="2638879" y="879232"/>
            <a:ext cx="5138186" cy="3416320"/>
          </a:xfrm>
          <a:prstGeom prst="rect">
            <a:avLst/>
          </a:prstGeom>
          <a:noFill/>
        </p:spPr>
        <p:txBody>
          <a:bodyPr wrap="square">
            <a:spAutoFit/>
          </a:bodyPr>
          <a:lstStyle/>
          <a:p>
            <a:r>
              <a:rPr lang="vi-VN" sz="2400" b="1">
                <a:latin typeface="+mj-lt"/>
              </a:rPr>
              <a:t>II. Thân bài</a:t>
            </a:r>
          </a:p>
          <a:p>
            <a:r>
              <a:rPr lang="en-US" sz="2400" b="1">
                <a:latin typeface="Times New Roman "/>
              </a:rPr>
              <a:t>2. </a:t>
            </a:r>
            <a:r>
              <a:rPr lang="vi-VN" sz="2400" b="1">
                <a:latin typeface="+mj-lt"/>
              </a:rPr>
              <a:t>Miêu tả</a:t>
            </a:r>
            <a:r>
              <a:rPr lang="en-US" sz="2400" b="1">
                <a:latin typeface="+mj-lt"/>
              </a:rPr>
              <a:t> </a:t>
            </a:r>
            <a:r>
              <a:rPr lang="en-US" sz="2400" b="1">
                <a:latin typeface="Times New Roman "/>
              </a:rPr>
              <a:t>hoạt động</a:t>
            </a:r>
          </a:p>
          <a:p>
            <a:pPr algn="just">
              <a:buFontTx/>
              <a:buChar char="-"/>
            </a:pPr>
            <a:r>
              <a:rPr lang="en-US" sz="2400">
                <a:latin typeface="Times New Roman "/>
              </a:rPr>
              <a:t>Tập nói: cái miệng cúm chím thường hay </a:t>
            </a:r>
            <a:r>
              <a:rPr lang="vi-VN" sz="2400">
                <a:latin typeface="+mj-lt"/>
              </a:rPr>
              <a:t>bập bẹ: ba..., ba ... hoặc ma..., ma... cũng đủ làm cho ba m</a:t>
            </a:r>
            <a:r>
              <a:rPr lang="en-US" sz="2400">
                <a:latin typeface="Times New Roman "/>
              </a:rPr>
              <a:t>ẹ</a:t>
            </a:r>
            <a:r>
              <a:rPr lang="vi-VN" sz="2400">
                <a:latin typeface="Times New Roman "/>
              </a:rPr>
              <a:t> </a:t>
            </a:r>
            <a:r>
              <a:rPr lang="vi-VN" sz="2400">
                <a:latin typeface="+mj-lt"/>
              </a:rPr>
              <a:t>và cả nhà thích thú cười vui.</a:t>
            </a:r>
            <a:endParaRPr lang="en-US" sz="2400">
              <a:latin typeface="+mj-lt"/>
            </a:endParaRPr>
          </a:p>
          <a:p>
            <a:pPr algn="just">
              <a:buFontTx/>
              <a:buChar char="-"/>
            </a:pPr>
            <a:r>
              <a:rPr lang="en-US" sz="2400">
                <a:latin typeface="Times New Roman "/>
                <a:cs typeface="Times New Roman" panose="02020603050405020304" pitchFamily="18" charset="0"/>
              </a:rPr>
              <a:t>Bé thích chơi búp bê cùng em. </a:t>
            </a:r>
          </a:p>
          <a:p>
            <a:pPr algn="just">
              <a:buFontTx/>
              <a:buChar char="-"/>
            </a:pPr>
            <a:r>
              <a:rPr lang="en-US" sz="2400">
                <a:latin typeface="Times New Roman "/>
                <a:cs typeface="Times New Roman" panose="02020603050405020304" pitchFamily="18" charset="0"/>
              </a:rPr>
              <a:t>Có gì cũng thích bỏ vào miệng nhưng chỉ được một tí là chán.</a:t>
            </a:r>
            <a:endParaRPr lang="vi-VN" sz="2400">
              <a:latin typeface="Times New Roman "/>
              <a:cs typeface="Times New Roman" panose="02020603050405020304" pitchFamily="18" charset="0"/>
            </a:endParaRPr>
          </a:p>
        </p:txBody>
      </p:sp>
      <p:sp>
        <p:nvSpPr>
          <p:cNvPr id="85" name="Plaque 84">
            <a:extLst>
              <a:ext uri="{FF2B5EF4-FFF2-40B4-BE49-F238E27FC236}">
                <a16:creationId xmlns:a16="http://schemas.microsoft.com/office/drawing/2014/main" id="{B9F9AEEC-C531-4552-8BB4-E97FE8BFB5ED}"/>
              </a:ext>
            </a:extLst>
          </p:cNvPr>
          <p:cNvSpPr/>
          <p:nvPr/>
        </p:nvSpPr>
        <p:spPr>
          <a:xfrm>
            <a:off x="2252013" y="118455"/>
            <a:ext cx="1774900" cy="786200"/>
          </a:xfrm>
          <a:prstGeom prst="plaqu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Google Shape;3531;p41">
            <a:extLst>
              <a:ext uri="{FF2B5EF4-FFF2-40B4-BE49-F238E27FC236}">
                <a16:creationId xmlns:a16="http://schemas.microsoft.com/office/drawing/2014/main" id="{88F2F8F7-B636-4C8B-9F82-342961DB349C}"/>
              </a:ext>
            </a:extLst>
          </p:cNvPr>
          <p:cNvSpPr txBox="1">
            <a:spLocks/>
          </p:cNvSpPr>
          <p:nvPr/>
        </p:nvSpPr>
        <p:spPr>
          <a:xfrm>
            <a:off x="2381866" y="204013"/>
            <a:ext cx="1774900" cy="671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Poppins"/>
              <a:buNone/>
              <a:defRPr sz="2800" b="0"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3600" b="1">
                <a:solidFill>
                  <a:schemeClr val="accent5">
                    <a:lumMod val="50000"/>
                  </a:schemeClr>
                </a:solidFill>
              </a:rPr>
              <a:t>Dàn ý</a:t>
            </a:r>
          </a:p>
        </p:txBody>
      </p:sp>
      <p:pic>
        <p:nvPicPr>
          <p:cNvPr id="25" name="Picture 7">
            <a:extLst>
              <a:ext uri="{FF2B5EF4-FFF2-40B4-BE49-F238E27FC236}">
                <a16:creationId xmlns:a16="http://schemas.microsoft.com/office/drawing/2014/main" id="{65CE5F76-AC7C-4E05-BE4B-0606B7145D3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708301" y="3079807"/>
            <a:ext cx="1301827" cy="2014432"/>
          </a:xfrm>
          <a:prstGeom prst="rect">
            <a:avLst/>
          </a:prstGeom>
        </p:spPr>
      </p:pic>
      <p:pic>
        <p:nvPicPr>
          <p:cNvPr id="26" name="Picture 6">
            <a:extLst>
              <a:ext uri="{FF2B5EF4-FFF2-40B4-BE49-F238E27FC236}">
                <a16:creationId xmlns:a16="http://schemas.microsoft.com/office/drawing/2014/main" id="{451C8438-65C6-4788-A304-6DAA3B65A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2989" y="2634651"/>
            <a:ext cx="2939559" cy="2583137"/>
          </a:xfrm>
          <a:prstGeom prst="rect">
            <a:avLst/>
          </a:prstGeom>
        </p:spPr>
      </p:pic>
      <p:sp>
        <p:nvSpPr>
          <p:cNvPr id="35" name="Google Shape;509;p3">
            <a:extLst>
              <a:ext uri="{FF2B5EF4-FFF2-40B4-BE49-F238E27FC236}">
                <a16:creationId xmlns:a16="http://schemas.microsoft.com/office/drawing/2014/main" id="{52085BF8-467F-404C-BF21-AD16BDE3EBF5}"/>
              </a:ext>
            </a:extLst>
          </p:cNvPr>
          <p:cNvSpPr/>
          <p:nvPr/>
        </p:nvSpPr>
        <p:spPr>
          <a:xfrm rot="8961013">
            <a:off x="-696888" y="99084"/>
            <a:ext cx="2380423" cy="2128278"/>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 name="Google Shape;632;p3">
            <a:extLst>
              <a:ext uri="{FF2B5EF4-FFF2-40B4-BE49-F238E27FC236}">
                <a16:creationId xmlns:a16="http://schemas.microsoft.com/office/drawing/2014/main" id="{4A97B119-F221-445F-94AA-3F3402E3D52C}"/>
              </a:ext>
            </a:extLst>
          </p:cNvPr>
          <p:cNvGrpSpPr/>
          <p:nvPr/>
        </p:nvGrpSpPr>
        <p:grpSpPr>
          <a:xfrm rot="9459716">
            <a:off x="614748" y="-995655"/>
            <a:ext cx="1126854" cy="1807792"/>
            <a:chOff x="2402100" y="3854125"/>
            <a:chExt cx="435600" cy="698825"/>
          </a:xfrm>
        </p:grpSpPr>
        <p:sp>
          <p:nvSpPr>
            <p:cNvPr id="37" name="Google Shape;633;p3">
              <a:extLst>
                <a:ext uri="{FF2B5EF4-FFF2-40B4-BE49-F238E27FC236}">
                  <a16:creationId xmlns:a16="http://schemas.microsoft.com/office/drawing/2014/main" id="{F215C108-1E9A-47B5-A11F-CB2A4C07110A}"/>
                </a:ext>
              </a:extLst>
            </p:cNvPr>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34;p3">
              <a:extLst>
                <a:ext uri="{FF2B5EF4-FFF2-40B4-BE49-F238E27FC236}">
                  <a16:creationId xmlns:a16="http://schemas.microsoft.com/office/drawing/2014/main" id="{37655B15-9A88-48BE-8C91-65A788C9EF36}"/>
                </a:ext>
              </a:extLst>
            </p:cNvPr>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635;p3">
              <a:extLst>
                <a:ext uri="{FF2B5EF4-FFF2-40B4-BE49-F238E27FC236}">
                  <a16:creationId xmlns:a16="http://schemas.microsoft.com/office/drawing/2014/main" id="{E1D5621A-2398-41CD-B8EF-C6C073C43F0B}"/>
                </a:ext>
              </a:extLst>
            </p:cNvPr>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636;p3">
              <a:extLst>
                <a:ext uri="{FF2B5EF4-FFF2-40B4-BE49-F238E27FC236}">
                  <a16:creationId xmlns:a16="http://schemas.microsoft.com/office/drawing/2014/main" id="{C17A3CDD-DE58-4C2C-9AAF-78C26848CF0B}"/>
                </a:ext>
              </a:extLst>
            </p:cNvPr>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637;p3">
              <a:extLst>
                <a:ext uri="{FF2B5EF4-FFF2-40B4-BE49-F238E27FC236}">
                  <a16:creationId xmlns:a16="http://schemas.microsoft.com/office/drawing/2014/main" id="{09312275-9024-4E94-A154-04E37CCD33E8}"/>
                </a:ext>
              </a:extLst>
            </p:cNvPr>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638;p3">
              <a:extLst>
                <a:ext uri="{FF2B5EF4-FFF2-40B4-BE49-F238E27FC236}">
                  <a16:creationId xmlns:a16="http://schemas.microsoft.com/office/drawing/2014/main" id="{4D38B53F-F4A3-406F-A357-977A3C1F9B99}"/>
                </a:ext>
              </a:extLst>
            </p:cNvPr>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39;p3">
              <a:extLst>
                <a:ext uri="{FF2B5EF4-FFF2-40B4-BE49-F238E27FC236}">
                  <a16:creationId xmlns:a16="http://schemas.microsoft.com/office/drawing/2014/main" id="{F502CFBF-4BBA-4F3C-9900-E7500E2DC184}"/>
                </a:ext>
              </a:extLst>
            </p:cNvPr>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40;p3">
              <a:extLst>
                <a:ext uri="{FF2B5EF4-FFF2-40B4-BE49-F238E27FC236}">
                  <a16:creationId xmlns:a16="http://schemas.microsoft.com/office/drawing/2014/main" id="{DD0343D5-07DD-4E22-BF3E-F8491C3E0A54}"/>
                </a:ext>
              </a:extLst>
            </p:cNvPr>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41;p3">
              <a:extLst>
                <a:ext uri="{FF2B5EF4-FFF2-40B4-BE49-F238E27FC236}">
                  <a16:creationId xmlns:a16="http://schemas.microsoft.com/office/drawing/2014/main" id="{E7FC1692-448C-4586-8B04-ABE4B2208418}"/>
                </a:ext>
              </a:extLst>
            </p:cNvPr>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42;p3">
              <a:extLst>
                <a:ext uri="{FF2B5EF4-FFF2-40B4-BE49-F238E27FC236}">
                  <a16:creationId xmlns:a16="http://schemas.microsoft.com/office/drawing/2014/main" id="{465DA1C9-535F-46E9-942D-1EF91F07E385}"/>
                </a:ext>
              </a:extLst>
            </p:cNvPr>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43;p3">
              <a:extLst>
                <a:ext uri="{FF2B5EF4-FFF2-40B4-BE49-F238E27FC236}">
                  <a16:creationId xmlns:a16="http://schemas.microsoft.com/office/drawing/2014/main" id="{E36FA2A3-2F94-420D-BF1B-7A5B54D5912B}"/>
                </a:ext>
              </a:extLst>
            </p:cNvPr>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644;p3">
              <a:extLst>
                <a:ext uri="{FF2B5EF4-FFF2-40B4-BE49-F238E27FC236}">
                  <a16:creationId xmlns:a16="http://schemas.microsoft.com/office/drawing/2014/main" id="{791290FD-D888-4073-85C2-2C97706F9AA4}"/>
                </a:ext>
              </a:extLst>
            </p:cNvPr>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645;p3">
              <a:extLst>
                <a:ext uri="{FF2B5EF4-FFF2-40B4-BE49-F238E27FC236}">
                  <a16:creationId xmlns:a16="http://schemas.microsoft.com/office/drawing/2014/main" id="{D0C4CA60-FA06-4587-A211-240885AECEDF}"/>
                </a:ext>
              </a:extLst>
            </p:cNvPr>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3887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down)">
                                      <p:cBhvr>
                                        <p:cTn id="7" dur="500"/>
                                        <p:tgtEl>
                                          <p:spTgt spid="88"/>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500"/>
                                        <p:tgtEl>
                                          <p:spTgt spid="35"/>
                                        </p:tgtEl>
                                      </p:cBhvr>
                                    </p:animEffect>
                                  </p:childTnLst>
                                </p:cTn>
                              </p:par>
                              <p:par>
                                <p:cTn id="19" presetID="22" presetClass="entr" presetSubtype="8"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left)">
                                      <p:cBhvr>
                                        <p:cTn id="21" dur="500"/>
                                        <p:tgtEl>
                                          <p:spTgt spid="3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5"/>
                                        </p:tgtEl>
                                        <p:attrNameLst>
                                          <p:attrName>style.visibility</p:attrName>
                                        </p:attrNameLst>
                                      </p:cBhvr>
                                      <p:to>
                                        <p:strVal val="visible"/>
                                      </p:to>
                                    </p:set>
                                    <p:animEffect transition="in" filter="fade">
                                      <p:cBhvr>
                                        <p:cTn id="26" dur="1000"/>
                                        <p:tgtEl>
                                          <p:spTgt spid="85"/>
                                        </p:tgtEl>
                                      </p:cBhvr>
                                    </p:animEffect>
                                    <p:anim calcmode="lin" valueType="num">
                                      <p:cBhvr>
                                        <p:cTn id="27" dur="1000" fill="hold"/>
                                        <p:tgtEl>
                                          <p:spTgt spid="85"/>
                                        </p:tgtEl>
                                        <p:attrNameLst>
                                          <p:attrName>ppt_x</p:attrName>
                                        </p:attrNameLst>
                                      </p:cBhvr>
                                      <p:tavLst>
                                        <p:tav tm="0">
                                          <p:val>
                                            <p:strVal val="#ppt_x"/>
                                          </p:val>
                                        </p:tav>
                                        <p:tav tm="100000">
                                          <p:val>
                                            <p:strVal val="#ppt_x"/>
                                          </p:val>
                                        </p:tav>
                                      </p:tavLst>
                                    </p:anim>
                                    <p:anim calcmode="lin" valueType="num">
                                      <p:cBhvr>
                                        <p:cTn id="28" dur="1000" fill="hold"/>
                                        <p:tgtEl>
                                          <p:spTgt spid="85"/>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16" presetClass="entr" presetSubtype="21" fill="hold" grpId="0" nodeType="afterEffect">
                                  <p:stCondLst>
                                    <p:cond delay="0"/>
                                  </p:stCondLst>
                                  <p:childTnLst>
                                    <p:set>
                                      <p:cBhvr>
                                        <p:cTn id="31" dur="1" fill="hold">
                                          <p:stCondLst>
                                            <p:cond delay="0"/>
                                          </p:stCondLst>
                                        </p:cTn>
                                        <p:tgtEl>
                                          <p:spTgt spid="86"/>
                                        </p:tgtEl>
                                        <p:attrNameLst>
                                          <p:attrName>style.visibility</p:attrName>
                                        </p:attrNameLst>
                                      </p:cBhvr>
                                      <p:to>
                                        <p:strVal val="visible"/>
                                      </p:to>
                                    </p:set>
                                    <p:animEffect transition="in" filter="barn(inVertical)">
                                      <p:cBhvr>
                                        <p:cTn id="32" dur="500"/>
                                        <p:tgtEl>
                                          <p:spTgt spid="86"/>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89"/>
                                        </p:tgtEl>
                                        <p:attrNameLst>
                                          <p:attrName>style.visibility</p:attrName>
                                        </p:attrNameLst>
                                      </p:cBhvr>
                                      <p:to>
                                        <p:strVal val="visible"/>
                                      </p:to>
                                    </p:set>
                                    <p:animEffect transition="in" filter="wipe(down)">
                                      <p:cBhvr>
                                        <p:cTn id="35" dur="500"/>
                                        <p:tgtEl>
                                          <p:spTgt spid="89"/>
                                        </p:tgtEl>
                                      </p:cBhvr>
                                    </p:animEffect>
                                  </p:childTnLst>
                                </p:cTn>
                              </p:par>
                              <p:par>
                                <p:cTn id="36" presetID="22" presetClass="entr" presetSubtype="1" fill="hold" nodeType="with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up)">
                                      <p:cBhvr>
                                        <p:cTn id="38" dur="500"/>
                                        <p:tgtEl>
                                          <p:spTgt spid="63"/>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1000"/>
                                        <p:tgtEl>
                                          <p:spTgt spid="25"/>
                                        </p:tgtEl>
                                      </p:cBhvr>
                                    </p:animEffect>
                                    <p:anim calcmode="lin" valueType="num">
                                      <p:cBhvr>
                                        <p:cTn id="44" dur="1000" fill="hold"/>
                                        <p:tgtEl>
                                          <p:spTgt spid="25"/>
                                        </p:tgtEl>
                                        <p:attrNameLst>
                                          <p:attrName>ppt_x</p:attrName>
                                        </p:attrNameLst>
                                      </p:cBhvr>
                                      <p:tavLst>
                                        <p:tav tm="0">
                                          <p:val>
                                            <p:strVal val="#ppt_x"/>
                                          </p:val>
                                        </p:tav>
                                        <p:tav tm="100000">
                                          <p:val>
                                            <p:strVal val="#ppt_x"/>
                                          </p:val>
                                        </p:tav>
                                      </p:tavLst>
                                    </p:anim>
                                    <p:anim calcmode="lin" valueType="num">
                                      <p:cBhvr>
                                        <p:cTn id="4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83"/>
                                        </p:tgtEl>
                                        <p:attrNameLst>
                                          <p:attrName>style.visibility</p:attrName>
                                        </p:attrNameLst>
                                      </p:cBhvr>
                                      <p:to>
                                        <p:strVal val="visible"/>
                                      </p:to>
                                    </p:set>
                                    <p:animEffect transition="in" filter="wipe(up)">
                                      <p:cBhvr>
                                        <p:cTn id="50"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3" grpId="0"/>
      <p:bldP spid="85" grpId="0" animBg="1"/>
      <p:bldP spid="86" grpId="0"/>
      <p:bldP spid="3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34"/>
        <p:cNvGrpSpPr/>
        <p:nvPr/>
      </p:nvGrpSpPr>
      <p:grpSpPr>
        <a:xfrm>
          <a:off x="0" y="0"/>
          <a:ext cx="0" cy="0"/>
          <a:chOff x="0" y="0"/>
          <a:chExt cx="0" cy="0"/>
        </a:xfrm>
      </p:grpSpPr>
      <p:grpSp>
        <p:nvGrpSpPr>
          <p:cNvPr id="27" name="Google Shape;2726;p24">
            <a:extLst>
              <a:ext uri="{FF2B5EF4-FFF2-40B4-BE49-F238E27FC236}">
                <a16:creationId xmlns:a16="http://schemas.microsoft.com/office/drawing/2014/main" id="{3354B59E-159A-4E63-9353-8E52115A371F}"/>
              </a:ext>
            </a:extLst>
          </p:cNvPr>
          <p:cNvGrpSpPr/>
          <p:nvPr/>
        </p:nvGrpSpPr>
        <p:grpSpPr>
          <a:xfrm rot="7202037" flipH="1">
            <a:off x="-1583846" y="-404873"/>
            <a:ext cx="4132681" cy="1868601"/>
            <a:chOff x="4178350" y="2375050"/>
            <a:chExt cx="938350" cy="515775"/>
          </a:xfrm>
        </p:grpSpPr>
        <p:sp>
          <p:nvSpPr>
            <p:cNvPr id="28" name="Google Shape;2727;p24">
              <a:extLst>
                <a:ext uri="{FF2B5EF4-FFF2-40B4-BE49-F238E27FC236}">
                  <a16:creationId xmlns:a16="http://schemas.microsoft.com/office/drawing/2014/main" id="{43BAE8B8-D0C9-4918-9DB0-BD07B5837068}"/>
                </a:ext>
              </a:extLst>
            </p:cNvPr>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728;p24">
              <a:extLst>
                <a:ext uri="{FF2B5EF4-FFF2-40B4-BE49-F238E27FC236}">
                  <a16:creationId xmlns:a16="http://schemas.microsoft.com/office/drawing/2014/main" id="{8D983BCB-7455-4458-BF7A-89C0E6162ED3}"/>
                </a:ext>
              </a:extLst>
            </p:cNvPr>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729;p24">
              <a:extLst>
                <a:ext uri="{FF2B5EF4-FFF2-40B4-BE49-F238E27FC236}">
                  <a16:creationId xmlns:a16="http://schemas.microsoft.com/office/drawing/2014/main" id="{E278B298-1138-4002-8691-CB005471367F}"/>
                </a:ext>
              </a:extLst>
            </p:cNvPr>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730;p24">
              <a:extLst>
                <a:ext uri="{FF2B5EF4-FFF2-40B4-BE49-F238E27FC236}">
                  <a16:creationId xmlns:a16="http://schemas.microsoft.com/office/drawing/2014/main" id="{44DBC38D-7335-4552-A175-565DDEABA7C9}"/>
                </a:ext>
              </a:extLst>
            </p:cNvPr>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731;p24">
              <a:extLst>
                <a:ext uri="{FF2B5EF4-FFF2-40B4-BE49-F238E27FC236}">
                  <a16:creationId xmlns:a16="http://schemas.microsoft.com/office/drawing/2014/main" id="{4D90DB51-23F0-4F01-B78E-14D7CA48D1B1}"/>
                </a:ext>
              </a:extLst>
            </p:cNvPr>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732;p24">
              <a:extLst>
                <a:ext uri="{FF2B5EF4-FFF2-40B4-BE49-F238E27FC236}">
                  <a16:creationId xmlns:a16="http://schemas.microsoft.com/office/drawing/2014/main" id="{97232D57-9DBA-4F0E-8866-FC1665859775}"/>
                </a:ext>
              </a:extLst>
            </p:cNvPr>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733;p24">
              <a:extLst>
                <a:ext uri="{FF2B5EF4-FFF2-40B4-BE49-F238E27FC236}">
                  <a16:creationId xmlns:a16="http://schemas.microsoft.com/office/drawing/2014/main" id="{7937ACDC-E39B-48FE-9263-B51ABE61664F}"/>
                </a:ext>
              </a:extLst>
            </p:cNvPr>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 name="Google Shape;3335;p29">
            <a:extLst>
              <a:ext uri="{FF2B5EF4-FFF2-40B4-BE49-F238E27FC236}">
                <a16:creationId xmlns:a16="http://schemas.microsoft.com/office/drawing/2014/main" id="{5346A846-A228-41F7-A31E-DC317665DEC5}"/>
              </a:ext>
            </a:extLst>
          </p:cNvPr>
          <p:cNvGrpSpPr/>
          <p:nvPr/>
        </p:nvGrpSpPr>
        <p:grpSpPr>
          <a:xfrm rot="10799904">
            <a:off x="4439475" y="-1123766"/>
            <a:ext cx="5915080" cy="2667902"/>
            <a:chOff x="5619200" y="4458200"/>
            <a:chExt cx="1647150" cy="742900"/>
          </a:xfrm>
        </p:grpSpPr>
        <p:sp>
          <p:nvSpPr>
            <p:cNvPr id="90" name="Google Shape;3336;p29">
              <a:extLst>
                <a:ext uri="{FF2B5EF4-FFF2-40B4-BE49-F238E27FC236}">
                  <a16:creationId xmlns:a16="http://schemas.microsoft.com/office/drawing/2014/main" id="{BBBF0C22-D79E-47F1-A54C-CAF6E687D553}"/>
                </a:ext>
              </a:extLst>
            </p:cNvPr>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3337;p29">
              <a:extLst>
                <a:ext uri="{FF2B5EF4-FFF2-40B4-BE49-F238E27FC236}">
                  <a16:creationId xmlns:a16="http://schemas.microsoft.com/office/drawing/2014/main" id="{8955E477-3D11-48A0-ABEC-AD5E68CAD503}"/>
                </a:ext>
              </a:extLst>
            </p:cNvPr>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3338;p29">
              <a:extLst>
                <a:ext uri="{FF2B5EF4-FFF2-40B4-BE49-F238E27FC236}">
                  <a16:creationId xmlns:a16="http://schemas.microsoft.com/office/drawing/2014/main" id="{69CC0B73-2094-4530-B5A5-C0258EC29D77}"/>
                </a:ext>
              </a:extLst>
            </p:cNvPr>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3339;p29">
              <a:extLst>
                <a:ext uri="{FF2B5EF4-FFF2-40B4-BE49-F238E27FC236}">
                  <a16:creationId xmlns:a16="http://schemas.microsoft.com/office/drawing/2014/main" id="{2A04B603-4FF8-4D80-B458-CD52926F1F98}"/>
                </a:ext>
              </a:extLst>
            </p:cNvPr>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3340;p29">
              <a:extLst>
                <a:ext uri="{FF2B5EF4-FFF2-40B4-BE49-F238E27FC236}">
                  <a16:creationId xmlns:a16="http://schemas.microsoft.com/office/drawing/2014/main" id="{57736CEE-8AD1-48B9-B27D-25A8E321C008}"/>
                </a:ext>
              </a:extLst>
            </p:cNvPr>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687;p3">
            <a:extLst>
              <a:ext uri="{FF2B5EF4-FFF2-40B4-BE49-F238E27FC236}">
                <a16:creationId xmlns:a16="http://schemas.microsoft.com/office/drawing/2014/main" id="{86C99BB3-762A-4729-AF8C-1C89BBF50153}"/>
              </a:ext>
            </a:extLst>
          </p:cNvPr>
          <p:cNvSpPr/>
          <p:nvPr/>
        </p:nvSpPr>
        <p:spPr>
          <a:xfrm rot="3325707">
            <a:off x="-137235" y="3621062"/>
            <a:ext cx="2002427" cy="1790427"/>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747;p4">
            <a:extLst>
              <a:ext uri="{FF2B5EF4-FFF2-40B4-BE49-F238E27FC236}">
                <a16:creationId xmlns:a16="http://schemas.microsoft.com/office/drawing/2014/main" id="{8FA8DAB7-D786-4794-B9EC-0962D5C4F096}"/>
              </a:ext>
            </a:extLst>
          </p:cNvPr>
          <p:cNvGrpSpPr/>
          <p:nvPr/>
        </p:nvGrpSpPr>
        <p:grpSpPr>
          <a:xfrm rot="-6490771">
            <a:off x="7981703" y="226460"/>
            <a:ext cx="1854004" cy="1381948"/>
            <a:chOff x="4500175" y="3779525"/>
            <a:chExt cx="1136425" cy="847075"/>
          </a:xfrm>
        </p:grpSpPr>
        <p:sp>
          <p:nvSpPr>
            <p:cNvPr id="64" name="Google Shape;748;p4">
              <a:extLst>
                <a:ext uri="{FF2B5EF4-FFF2-40B4-BE49-F238E27FC236}">
                  <a16:creationId xmlns:a16="http://schemas.microsoft.com/office/drawing/2014/main" id="{96BAD383-D788-465B-A8CA-D46BBB890557}"/>
                </a:ext>
              </a:extLst>
            </p:cNvPr>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749;p4">
              <a:extLst>
                <a:ext uri="{FF2B5EF4-FFF2-40B4-BE49-F238E27FC236}">
                  <a16:creationId xmlns:a16="http://schemas.microsoft.com/office/drawing/2014/main" id="{3F8DDC38-0F84-457F-A7DB-0559E901082E}"/>
                </a:ext>
              </a:extLst>
            </p:cNvPr>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750;p4">
              <a:extLst>
                <a:ext uri="{FF2B5EF4-FFF2-40B4-BE49-F238E27FC236}">
                  <a16:creationId xmlns:a16="http://schemas.microsoft.com/office/drawing/2014/main" id="{727A2AD5-5EED-41CA-B931-B4CA851BDA9D}"/>
                </a:ext>
              </a:extLst>
            </p:cNvPr>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751;p4">
              <a:extLst>
                <a:ext uri="{FF2B5EF4-FFF2-40B4-BE49-F238E27FC236}">
                  <a16:creationId xmlns:a16="http://schemas.microsoft.com/office/drawing/2014/main" id="{C089D4BB-73B6-4CF1-8348-3443935625F6}"/>
                </a:ext>
              </a:extLst>
            </p:cNvPr>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752;p4">
              <a:extLst>
                <a:ext uri="{FF2B5EF4-FFF2-40B4-BE49-F238E27FC236}">
                  <a16:creationId xmlns:a16="http://schemas.microsoft.com/office/drawing/2014/main" id="{ACD147B5-E0E5-47BD-964A-7EAF0208C15D}"/>
                </a:ext>
              </a:extLst>
            </p:cNvPr>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753;p4">
              <a:extLst>
                <a:ext uri="{FF2B5EF4-FFF2-40B4-BE49-F238E27FC236}">
                  <a16:creationId xmlns:a16="http://schemas.microsoft.com/office/drawing/2014/main" id="{A1E6BA92-8A31-410A-9C6B-FB4566F5F43C}"/>
                </a:ext>
              </a:extLst>
            </p:cNvPr>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54;p4">
              <a:extLst>
                <a:ext uri="{FF2B5EF4-FFF2-40B4-BE49-F238E27FC236}">
                  <a16:creationId xmlns:a16="http://schemas.microsoft.com/office/drawing/2014/main" id="{ED68D21B-8A20-4AFE-BD34-E5AE5F10E6D5}"/>
                </a:ext>
              </a:extLst>
            </p:cNvPr>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55;p4">
              <a:extLst>
                <a:ext uri="{FF2B5EF4-FFF2-40B4-BE49-F238E27FC236}">
                  <a16:creationId xmlns:a16="http://schemas.microsoft.com/office/drawing/2014/main" id="{A3071985-97DC-401E-90EA-188F33339700}"/>
                </a:ext>
              </a:extLst>
            </p:cNvPr>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56;p4">
              <a:extLst>
                <a:ext uri="{FF2B5EF4-FFF2-40B4-BE49-F238E27FC236}">
                  <a16:creationId xmlns:a16="http://schemas.microsoft.com/office/drawing/2014/main" id="{A55F5607-E175-4CE2-80C0-16C35FC1393C}"/>
                </a:ext>
              </a:extLst>
            </p:cNvPr>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57;p4">
              <a:extLst>
                <a:ext uri="{FF2B5EF4-FFF2-40B4-BE49-F238E27FC236}">
                  <a16:creationId xmlns:a16="http://schemas.microsoft.com/office/drawing/2014/main" id="{7F440576-713C-4D98-9463-9C3687758599}"/>
                </a:ext>
              </a:extLst>
            </p:cNvPr>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58;p4">
              <a:extLst>
                <a:ext uri="{FF2B5EF4-FFF2-40B4-BE49-F238E27FC236}">
                  <a16:creationId xmlns:a16="http://schemas.microsoft.com/office/drawing/2014/main" id="{934619CB-44CD-42EE-A01A-59B5558BDD2F}"/>
                </a:ext>
              </a:extLst>
            </p:cNvPr>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 name="TextBox 82">
            <a:extLst>
              <a:ext uri="{FF2B5EF4-FFF2-40B4-BE49-F238E27FC236}">
                <a16:creationId xmlns:a16="http://schemas.microsoft.com/office/drawing/2014/main" id="{8C582DB1-A245-40D0-9BEA-01DBE20C1820}"/>
              </a:ext>
            </a:extLst>
          </p:cNvPr>
          <p:cNvSpPr txBox="1"/>
          <p:nvPr/>
        </p:nvSpPr>
        <p:spPr>
          <a:xfrm>
            <a:off x="1961467" y="1638974"/>
            <a:ext cx="5138186" cy="1569660"/>
          </a:xfrm>
          <a:prstGeom prst="rect">
            <a:avLst/>
          </a:prstGeom>
          <a:noFill/>
        </p:spPr>
        <p:txBody>
          <a:bodyPr wrap="square">
            <a:spAutoFit/>
          </a:bodyPr>
          <a:lstStyle/>
          <a:p>
            <a:r>
              <a:rPr lang="en-US" sz="2400" b="1">
                <a:latin typeface="Times New Roman "/>
              </a:rPr>
              <a:t>III. Kết </a:t>
            </a:r>
            <a:r>
              <a:rPr lang="vi-VN" sz="2400" b="1">
                <a:latin typeface="+mj-lt"/>
              </a:rPr>
              <a:t>bài</a:t>
            </a:r>
          </a:p>
          <a:p>
            <a:pPr algn="just">
              <a:buFontTx/>
              <a:buChar char="-"/>
            </a:pPr>
            <a:r>
              <a:rPr lang="en-US" sz="2400">
                <a:latin typeface="Times New Roman "/>
              </a:rPr>
              <a:t> Bé Hà là niềm vui của gia đình em.</a:t>
            </a:r>
          </a:p>
          <a:p>
            <a:pPr algn="just">
              <a:buFontTx/>
              <a:buChar char="-"/>
            </a:pPr>
            <a:r>
              <a:rPr lang="en-US" sz="2400">
                <a:latin typeface="Times New Roman "/>
              </a:rPr>
              <a:t> Em mong bé ăn ngon, ngủ khỏe, chóng lớn để đi học</a:t>
            </a:r>
            <a:r>
              <a:rPr lang="en-US"/>
              <a:t>.</a:t>
            </a:r>
            <a:endParaRPr lang="vi-VN" sz="2400">
              <a:latin typeface="Times New Roman "/>
              <a:cs typeface="Times New Roman" panose="02020603050405020304" pitchFamily="18" charset="0"/>
            </a:endParaRPr>
          </a:p>
        </p:txBody>
      </p:sp>
      <p:sp>
        <p:nvSpPr>
          <p:cNvPr id="85" name="Plaque 84">
            <a:extLst>
              <a:ext uri="{FF2B5EF4-FFF2-40B4-BE49-F238E27FC236}">
                <a16:creationId xmlns:a16="http://schemas.microsoft.com/office/drawing/2014/main" id="{B9F9AEEC-C531-4552-8BB4-E97FE8BFB5ED}"/>
              </a:ext>
            </a:extLst>
          </p:cNvPr>
          <p:cNvSpPr/>
          <p:nvPr/>
        </p:nvSpPr>
        <p:spPr>
          <a:xfrm>
            <a:off x="2004297" y="721231"/>
            <a:ext cx="1774900" cy="786200"/>
          </a:xfrm>
          <a:prstGeom prst="plaqu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Google Shape;3531;p41">
            <a:extLst>
              <a:ext uri="{FF2B5EF4-FFF2-40B4-BE49-F238E27FC236}">
                <a16:creationId xmlns:a16="http://schemas.microsoft.com/office/drawing/2014/main" id="{88F2F8F7-B636-4C8B-9F82-342961DB349C}"/>
              </a:ext>
            </a:extLst>
          </p:cNvPr>
          <p:cNvSpPr txBox="1">
            <a:spLocks/>
          </p:cNvSpPr>
          <p:nvPr/>
        </p:nvSpPr>
        <p:spPr>
          <a:xfrm>
            <a:off x="2134150" y="806789"/>
            <a:ext cx="1774900" cy="671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Poppins"/>
              <a:buNone/>
              <a:defRPr sz="2800" b="0"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3600" b="1">
                <a:solidFill>
                  <a:schemeClr val="accent5">
                    <a:lumMod val="50000"/>
                  </a:schemeClr>
                </a:solidFill>
              </a:rPr>
              <a:t>Dàn ý</a:t>
            </a:r>
          </a:p>
        </p:txBody>
      </p:sp>
      <p:pic>
        <p:nvPicPr>
          <p:cNvPr id="26" name="Picture 6">
            <a:extLst>
              <a:ext uri="{FF2B5EF4-FFF2-40B4-BE49-F238E27FC236}">
                <a16:creationId xmlns:a16="http://schemas.microsoft.com/office/drawing/2014/main" id="{451C8438-65C6-4788-A304-6DAA3B65A95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4979" y="2587675"/>
            <a:ext cx="2939559" cy="2583137"/>
          </a:xfrm>
          <a:prstGeom prst="rect">
            <a:avLst/>
          </a:prstGeom>
        </p:spPr>
      </p:pic>
      <p:sp>
        <p:nvSpPr>
          <p:cNvPr id="35" name="Google Shape;509;p3">
            <a:extLst>
              <a:ext uri="{FF2B5EF4-FFF2-40B4-BE49-F238E27FC236}">
                <a16:creationId xmlns:a16="http://schemas.microsoft.com/office/drawing/2014/main" id="{52085BF8-467F-404C-BF21-AD16BDE3EBF5}"/>
              </a:ext>
            </a:extLst>
          </p:cNvPr>
          <p:cNvSpPr/>
          <p:nvPr/>
        </p:nvSpPr>
        <p:spPr>
          <a:xfrm rot="8961013">
            <a:off x="-696888" y="99084"/>
            <a:ext cx="2380423" cy="2128278"/>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 name="Google Shape;632;p3">
            <a:extLst>
              <a:ext uri="{FF2B5EF4-FFF2-40B4-BE49-F238E27FC236}">
                <a16:creationId xmlns:a16="http://schemas.microsoft.com/office/drawing/2014/main" id="{4A97B119-F221-445F-94AA-3F3402E3D52C}"/>
              </a:ext>
            </a:extLst>
          </p:cNvPr>
          <p:cNvGrpSpPr/>
          <p:nvPr/>
        </p:nvGrpSpPr>
        <p:grpSpPr>
          <a:xfrm rot="9459716">
            <a:off x="614748" y="-995655"/>
            <a:ext cx="1126854" cy="1807792"/>
            <a:chOff x="2402100" y="3854125"/>
            <a:chExt cx="435600" cy="698825"/>
          </a:xfrm>
        </p:grpSpPr>
        <p:sp>
          <p:nvSpPr>
            <p:cNvPr id="37" name="Google Shape;633;p3">
              <a:extLst>
                <a:ext uri="{FF2B5EF4-FFF2-40B4-BE49-F238E27FC236}">
                  <a16:creationId xmlns:a16="http://schemas.microsoft.com/office/drawing/2014/main" id="{F215C108-1E9A-47B5-A11F-CB2A4C07110A}"/>
                </a:ext>
              </a:extLst>
            </p:cNvPr>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34;p3">
              <a:extLst>
                <a:ext uri="{FF2B5EF4-FFF2-40B4-BE49-F238E27FC236}">
                  <a16:creationId xmlns:a16="http://schemas.microsoft.com/office/drawing/2014/main" id="{37655B15-9A88-48BE-8C91-65A788C9EF36}"/>
                </a:ext>
              </a:extLst>
            </p:cNvPr>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635;p3">
              <a:extLst>
                <a:ext uri="{FF2B5EF4-FFF2-40B4-BE49-F238E27FC236}">
                  <a16:creationId xmlns:a16="http://schemas.microsoft.com/office/drawing/2014/main" id="{E1D5621A-2398-41CD-B8EF-C6C073C43F0B}"/>
                </a:ext>
              </a:extLst>
            </p:cNvPr>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636;p3">
              <a:extLst>
                <a:ext uri="{FF2B5EF4-FFF2-40B4-BE49-F238E27FC236}">
                  <a16:creationId xmlns:a16="http://schemas.microsoft.com/office/drawing/2014/main" id="{C17A3CDD-DE58-4C2C-9AAF-78C26848CF0B}"/>
                </a:ext>
              </a:extLst>
            </p:cNvPr>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637;p3">
              <a:extLst>
                <a:ext uri="{FF2B5EF4-FFF2-40B4-BE49-F238E27FC236}">
                  <a16:creationId xmlns:a16="http://schemas.microsoft.com/office/drawing/2014/main" id="{09312275-9024-4E94-A154-04E37CCD33E8}"/>
                </a:ext>
              </a:extLst>
            </p:cNvPr>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638;p3">
              <a:extLst>
                <a:ext uri="{FF2B5EF4-FFF2-40B4-BE49-F238E27FC236}">
                  <a16:creationId xmlns:a16="http://schemas.microsoft.com/office/drawing/2014/main" id="{4D38B53F-F4A3-406F-A357-977A3C1F9B99}"/>
                </a:ext>
              </a:extLst>
            </p:cNvPr>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39;p3">
              <a:extLst>
                <a:ext uri="{FF2B5EF4-FFF2-40B4-BE49-F238E27FC236}">
                  <a16:creationId xmlns:a16="http://schemas.microsoft.com/office/drawing/2014/main" id="{F502CFBF-4BBA-4F3C-9900-E7500E2DC184}"/>
                </a:ext>
              </a:extLst>
            </p:cNvPr>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40;p3">
              <a:extLst>
                <a:ext uri="{FF2B5EF4-FFF2-40B4-BE49-F238E27FC236}">
                  <a16:creationId xmlns:a16="http://schemas.microsoft.com/office/drawing/2014/main" id="{DD0343D5-07DD-4E22-BF3E-F8491C3E0A54}"/>
                </a:ext>
              </a:extLst>
            </p:cNvPr>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41;p3">
              <a:extLst>
                <a:ext uri="{FF2B5EF4-FFF2-40B4-BE49-F238E27FC236}">
                  <a16:creationId xmlns:a16="http://schemas.microsoft.com/office/drawing/2014/main" id="{E7FC1692-448C-4586-8B04-ABE4B2208418}"/>
                </a:ext>
              </a:extLst>
            </p:cNvPr>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42;p3">
              <a:extLst>
                <a:ext uri="{FF2B5EF4-FFF2-40B4-BE49-F238E27FC236}">
                  <a16:creationId xmlns:a16="http://schemas.microsoft.com/office/drawing/2014/main" id="{465DA1C9-535F-46E9-942D-1EF91F07E385}"/>
                </a:ext>
              </a:extLst>
            </p:cNvPr>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43;p3">
              <a:extLst>
                <a:ext uri="{FF2B5EF4-FFF2-40B4-BE49-F238E27FC236}">
                  <a16:creationId xmlns:a16="http://schemas.microsoft.com/office/drawing/2014/main" id="{E36FA2A3-2F94-420D-BF1B-7A5B54D5912B}"/>
                </a:ext>
              </a:extLst>
            </p:cNvPr>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644;p3">
              <a:extLst>
                <a:ext uri="{FF2B5EF4-FFF2-40B4-BE49-F238E27FC236}">
                  <a16:creationId xmlns:a16="http://schemas.microsoft.com/office/drawing/2014/main" id="{791290FD-D888-4073-85C2-2C97706F9AA4}"/>
                </a:ext>
              </a:extLst>
            </p:cNvPr>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645;p3">
              <a:extLst>
                <a:ext uri="{FF2B5EF4-FFF2-40B4-BE49-F238E27FC236}">
                  <a16:creationId xmlns:a16="http://schemas.microsoft.com/office/drawing/2014/main" id="{D0C4CA60-FA06-4587-A211-240885AECEDF}"/>
                </a:ext>
              </a:extLst>
            </p:cNvPr>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0" name="Picture 2">
            <a:extLst>
              <a:ext uri="{FF2B5EF4-FFF2-40B4-BE49-F238E27FC236}">
                <a16:creationId xmlns:a16="http://schemas.microsoft.com/office/drawing/2014/main" id="{59B78498-219A-4FA2-978A-DB36A0DCD58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912046" y="2180315"/>
            <a:ext cx="1920856" cy="2840452"/>
          </a:xfrm>
          <a:prstGeom prst="rect">
            <a:avLst/>
          </a:prstGeom>
        </p:spPr>
      </p:pic>
    </p:spTree>
    <p:extLst>
      <p:ext uri="{BB962C8B-B14F-4D97-AF65-F5344CB8AC3E}">
        <p14:creationId xmlns:p14="http://schemas.microsoft.com/office/powerpoint/2010/main" val="2668415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down)">
                                      <p:cBhvr>
                                        <p:cTn id="7" dur="500"/>
                                        <p:tgtEl>
                                          <p:spTgt spid="88"/>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500"/>
                                        <p:tgtEl>
                                          <p:spTgt spid="35"/>
                                        </p:tgtEl>
                                      </p:cBhvr>
                                    </p:animEffect>
                                  </p:childTnLst>
                                </p:cTn>
                              </p:par>
                              <p:par>
                                <p:cTn id="19" presetID="22" presetClass="entr" presetSubtype="8"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left)">
                                      <p:cBhvr>
                                        <p:cTn id="21" dur="500"/>
                                        <p:tgtEl>
                                          <p:spTgt spid="3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5"/>
                                        </p:tgtEl>
                                        <p:attrNameLst>
                                          <p:attrName>style.visibility</p:attrName>
                                        </p:attrNameLst>
                                      </p:cBhvr>
                                      <p:to>
                                        <p:strVal val="visible"/>
                                      </p:to>
                                    </p:set>
                                    <p:animEffect transition="in" filter="fade">
                                      <p:cBhvr>
                                        <p:cTn id="26" dur="1000"/>
                                        <p:tgtEl>
                                          <p:spTgt spid="85"/>
                                        </p:tgtEl>
                                      </p:cBhvr>
                                    </p:animEffect>
                                    <p:anim calcmode="lin" valueType="num">
                                      <p:cBhvr>
                                        <p:cTn id="27" dur="1000" fill="hold"/>
                                        <p:tgtEl>
                                          <p:spTgt spid="85"/>
                                        </p:tgtEl>
                                        <p:attrNameLst>
                                          <p:attrName>ppt_x</p:attrName>
                                        </p:attrNameLst>
                                      </p:cBhvr>
                                      <p:tavLst>
                                        <p:tav tm="0">
                                          <p:val>
                                            <p:strVal val="#ppt_x"/>
                                          </p:val>
                                        </p:tav>
                                        <p:tav tm="100000">
                                          <p:val>
                                            <p:strVal val="#ppt_x"/>
                                          </p:val>
                                        </p:tav>
                                      </p:tavLst>
                                    </p:anim>
                                    <p:anim calcmode="lin" valueType="num">
                                      <p:cBhvr>
                                        <p:cTn id="28" dur="1000" fill="hold"/>
                                        <p:tgtEl>
                                          <p:spTgt spid="85"/>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16" presetClass="entr" presetSubtype="21" fill="hold" grpId="0" nodeType="afterEffect">
                                  <p:stCondLst>
                                    <p:cond delay="0"/>
                                  </p:stCondLst>
                                  <p:childTnLst>
                                    <p:set>
                                      <p:cBhvr>
                                        <p:cTn id="31" dur="1" fill="hold">
                                          <p:stCondLst>
                                            <p:cond delay="0"/>
                                          </p:stCondLst>
                                        </p:cTn>
                                        <p:tgtEl>
                                          <p:spTgt spid="86"/>
                                        </p:tgtEl>
                                        <p:attrNameLst>
                                          <p:attrName>style.visibility</p:attrName>
                                        </p:attrNameLst>
                                      </p:cBhvr>
                                      <p:to>
                                        <p:strVal val="visible"/>
                                      </p:to>
                                    </p:set>
                                    <p:animEffect transition="in" filter="barn(inVertical)">
                                      <p:cBhvr>
                                        <p:cTn id="32" dur="500"/>
                                        <p:tgtEl>
                                          <p:spTgt spid="86"/>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89"/>
                                        </p:tgtEl>
                                        <p:attrNameLst>
                                          <p:attrName>style.visibility</p:attrName>
                                        </p:attrNameLst>
                                      </p:cBhvr>
                                      <p:to>
                                        <p:strVal val="visible"/>
                                      </p:to>
                                    </p:set>
                                    <p:animEffect transition="in" filter="wipe(down)">
                                      <p:cBhvr>
                                        <p:cTn id="35" dur="500"/>
                                        <p:tgtEl>
                                          <p:spTgt spid="89"/>
                                        </p:tgtEl>
                                      </p:cBhvr>
                                    </p:animEffect>
                                  </p:childTnLst>
                                </p:cTn>
                              </p:par>
                              <p:par>
                                <p:cTn id="36" presetID="22" presetClass="entr" presetSubtype="1" fill="hold" nodeType="with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up)">
                                      <p:cBhvr>
                                        <p:cTn id="38" dur="500"/>
                                        <p:tgtEl>
                                          <p:spTgt spid="6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83"/>
                                        </p:tgtEl>
                                        <p:attrNameLst>
                                          <p:attrName>style.visibility</p:attrName>
                                        </p:attrNameLst>
                                      </p:cBhvr>
                                      <p:to>
                                        <p:strVal val="visible"/>
                                      </p:to>
                                    </p:set>
                                    <p:animEffect transition="in" filter="wipe(up)">
                                      <p:cBhvr>
                                        <p:cTn id="43" dur="500"/>
                                        <p:tgtEl>
                                          <p:spTgt spid="83"/>
                                        </p:tgtEl>
                                      </p:cBhvr>
                                    </p:animEffect>
                                  </p:childTnLst>
                                </p:cTn>
                              </p:par>
                            </p:childTnLst>
                          </p:cTn>
                        </p:par>
                        <p:par>
                          <p:cTn id="44" fill="hold">
                            <p:stCondLst>
                              <p:cond delay="500"/>
                            </p:stCondLst>
                            <p:childTnLst>
                              <p:par>
                                <p:cTn id="45" presetID="42" presetClass="entr" presetSubtype="0"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Effect transition="in" filter="fade">
                                      <p:cBhvr>
                                        <p:cTn id="47" dur="1000"/>
                                        <p:tgtEl>
                                          <p:spTgt spid="50"/>
                                        </p:tgtEl>
                                      </p:cBhvr>
                                    </p:animEffect>
                                    <p:anim calcmode="lin" valueType="num">
                                      <p:cBhvr>
                                        <p:cTn id="48" dur="1000" fill="hold"/>
                                        <p:tgtEl>
                                          <p:spTgt spid="50"/>
                                        </p:tgtEl>
                                        <p:attrNameLst>
                                          <p:attrName>ppt_x</p:attrName>
                                        </p:attrNameLst>
                                      </p:cBhvr>
                                      <p:tavLst>
                                        <p:tav tm="0">
                                          <p:val>
                                            <p:strVal val="#ppt_x"/>
                                          </p:val>
                                        </p:tav>
                                        <p:tav tm="100000">
                                          <p:val>
                                            <p:strVal val="#ppt_x"/>
                                          </p:val>
                                        </p:tav>
                                      </p:tavLst>
                                    </p:anim>
                                    <p:anim calcmode="lin" valueType="num">
                                      <p:cBhvr>
                                        <p:cTn id="4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3" grpId="0"/>
      <p:bldP spid="85" grpId="0" animBg="1"/>
      <p:bldP spid="86" grpId="0"/>
      <p:bldP spid="3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40"/>
        <p:cNvGrpSpPr/>
        <p:nvPr/>
      </p:nvGrpSpPr>
      <p:grpSpPr>
        <a:xfrm>
          <a:off x="0" y="0"/>
          <a:ext cx="0" cy="0"/>
          <a:chOff x="0" y="0"/>
          <a:chExt cx="0" cy="0"/>
        </a:xfrm>
      </p:grpSpPr>
      <p:grpSp>
        <p:nvGrpSpPr>
          <p:cNvPr id="14" name="Google Shape;1585;p13">
            <a:extLst>
              <a:ext uri="{FF2B5EF4-FFF2-40B4-BE49-F238E27FC236}">
                <a16:creationId xmlns:a16="http://schemas.microsoft.com/office/drawing/2014/main" id="{2783924C-B92D-428A-8E4F-C5F5EA62C7B5}"/>
              </a:ext>
            </a:extLst>
          </p:cNvPr>
          <p:cNvGrpSpPr/>
          <p:nvPr/>
        </p:nvGrpSpPr>
        <p:grpSpPr>
          <a:xfrm>
            <a:off x="-1289914" y="3847378"/>
            <a:ext cx="5081458" cy="2291921"/>
            <a:chOff x="5619200" y="4458200"/>
            <a:chExt cx="1647150" cy="742900"/>
          </a:xfrm>
        </p:grpSpPr>
        <p:sp>
          <p:nvSpPr>
            <p:cNvPr id="15" name="Google Shape;1586;p13">
              <a:extLst>
                <a:ext uri="{FF2B5EF4-FFF2-40B4-BE49-F238E27FC236}">
                  <a16:creationId xmlns:a16="http://schemas.microsoft.com/office/drawing/2014/main" id="{1CC9A022-D711-4A4E-94E5-1660428E701D}"/>
                </a:ext>
              </a:extLst>
            </p:cNvPr>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587;p13">
              <a:extLst>
                <a:ext uri="{FF2B5EF4-FFF2-40B4-BE49-F238E27FC236}">
                  <a16:creationId xmlns:a16="http://schemas.microsoft.com/office/drawing/2014/main" id="{9D3D1CDC-BBDA-4BA3-929A-B63940DCF6D0}"/>
                </a:ext>
              </a:extLst>
            </p:cNvPr>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588;p13">
              <a:extLst>
                <a:ext uri="{FF2B5EF4-FFF2-40B4-BE49-F238E27FC236}">
                  <a16:creationId xmlns:a16="http://schemas.microsoft.com/office/drawing/2014/main" id="{D23F985A-CFE1-4900-A438-1E3C013A00FE}"/>
                </a:ext>
              </a:extLst>
            </p:cNvPr>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589;p13">
              <a:extLst>
                <a:ext uri="{FF2B5EF4-FFF2-40B4-BE49-F238E27FC236}">
                  <a16:creationId xmlns:a16="http://schemas.microsoft.com/office/drawing/2014/main" id="{2ECB40EE-AC48-4772-ADAF-FB42817D4697}"/>
                </a:ext>
              </a:extLst>
            </p:cNvPr>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590;p13">
              <a:extLst>
                <a:ext uri="{FF2B5EF4-FFF2-40B4-BE49-F238E27FC236}">
                  <a16:creationId xmlns:a16="http://schemas.microsoft.com/office/drawing/2014/main" id="{B348951E-4500-4298-99E7-4EF9F02D6680}"/>
                </a:ext>
              </a:extLst>
            </p:cNvPr>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1591;p13">
            <a:extLst>
              <a:ext uri="{FF2B5EF4-FFF2-40B4-BE49-F238E27FC236}">
                <a16:creationId xmlns:a16="http://schemas.microsoft.com/office/drawing/2014/main" id="{D900825F-E946-4092-AF49-59373F1DC027}"/>
              </a:ext>
            </a:extLst>
          </p:cNvPr>
          <p:cNvGrpSpPr/>
          <p:nvPr/>
        </p:nvGrpSpPr>
        <p:grpSpPr>
          <a:xfrm rot="15299353" flipH="1">
            <a:off x="7270542" y="-964796"/>
            <a:ext cx="4256731" cy="2205454"/>
            <a:chOff x="4178350" y="2375050"/>
            <a:chExt cx="938350" cy="515775"/>
          </a:xfrm>
        </p:grpSpPr>
        <p:sp>
          <p:nvSpPr>
            <p:cNvPr id="21" name="Google Shape;1592;p13">
              <a:extLst>
                <a:ext uri="{FF2B5EF4-FFF2-40B4-BE49-F238E27FC236}">
                  <a16:creationId xmlns:a16="http://schemas.microsoft.com/office/drawing/2014/main" id="{37E4BF91-E1C1-468B-AF40-E3B3978B7316}"/>
                </a:ext>
              </a:extLst>
            </p:cNvPr>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593;p13">
              <a:extLst>
                <a:ext uri="{FF2B5EF4-FFF2-40B4-BE49-F238E27FC236}">
                  <a16:creationId xmlns:a16="http://schemas.microsoft.com/office/drawing/2014/main" id="{F936231D-9744-4270-8567-C97ADF5F7534}"/>
                </a:ext>
              </a:extLst>
            </p:cNvPr>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594;p13">
              <a:extLst>
                <a:ext uri="{FF2B5EF4-FFF2-40B4-BE49-F238E27FC236}">
                  <a16:creationId xmlns:a16="http://schemas.microsoft.com/office/drawing/2014/main" id="{9C8A1712-7BFD-4EE3-8DCC-21931F3D36A7}"/>
                </a:ext>
              </a:extLst>
            </p:cNvPr>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595;p13">
              <a:extLst>
                <a:ext uri="{FF2B5EF4-FFF2-40B4-BE49-F238E27FC236}">
                  <a16:creationId xmlns:a16="http://schemas.microsoft.com/office/drawing/2014/main" id="{2C0815D5-AF0B-4A52-8D1F-56805768AD8B}"/>
                </a:ext>
              </a:extLst>
            </p:cNvPr>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596;p13">
              <a:extLst>
                <a:ext uri="{FF2B5EF4-FFF2-40B4-BE49-F238E27FC236}">
                  <a16:creationId xmlns:a16="http://schemas.microsoft.com/office/drawing/2014/main" id="{921B5CB4-DE05-4189-8EA2-264DFD80CEC7}"/>
                </a:ext>
              </a:extLst>
            </p:cNvPr>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597;p13">
              <a:extLst>
                <a:ext uri="{FF2B5EF4-FFF2-40B4-BE49-F238E27FC236}">
                  <a16:creationId xmlns:a16="http://schemas.microsoft.com/office/drawing/2014/main" id="{4BB1A102-0959-4686-AE84-B74AD76146E5}"/>
                </a:ext>
              </a:extLst>
            </p:cNvPr>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598;p13">
              <a:extLst>
                <a:ext uri="{FF2B5EF4-FFF2-40B4-BE49-F238E27FC236}">
                  <a16:creationId xmlns:a16="http://schemas.microsoft.com/office/drawing/2014/main" id="{128BEC6B-8740-4256-876B-F388076E43ED}"/>
                </a:ext>
              </a:extLst>
            </p:cNvPr>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1599;p13">
            <a:extLst>
              <a:ext uri="{FF2B5EF4-FFF2-40B4-BE49-F238E27FC236}">
                <a16:creationId xmlns:a16="http://schemas.microsoft.com/office/drawing/2014/main" id="{16AEE60B-1A27-4334-8038-EC336F395140}"/>
              </a:ext>
            </a:extLst>
          </p:cNvPr>
          <p:cNvGrpSpPr/>
          <p:nvPr/>
        </p:nvGrpSpPr>
        <p:grpSpPr>
          <a:xfrm>
            <a:off x="111850" y="1207775"/>
            <a:ext cx="700450" cy="636075"/>
            <a:chOff x="3652400" y="3788700"/>
            <a:chExt cx="700450" cy="636075"/>
          </a:xfrm>
        </p:grpSpPr>
        <p:sp>
          <p:nvSpPr>
            <p:cNvPr id="29" name="Google Shape;1600;p13">
              <a:extLst>
                <a:ext uri="{FF2B5EF4-FFF2-40B4-BE49-F238E27FC236}">
                  <a16:creationId xmlns:a16="http://schemas.microsoft.com/office/drawing/2014/main" id="{8BB0AC3C-C8D7-4BA8-84F7-0129145FF0A6}"/>
                </a:ext>
              </a:extLst>
            </p:cNvPr>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601;p13">
              <a:extLst>
                <a:ext uri="{FF2B5EF4-FFF2-40B4-BE49-F238E27FC236}">
                  <a16:creationId xmlns:a16="http://schemas.microsoft.com/office/drawing/2014/main" id="{4AA19158-27C6-44BD-B464-7D2A95236C35}"/>
                </a:ext>
              </a:extLst>
            </p:cNvPr>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602;p13">
              <a:extLst>
                <a:ext uri="{FF2B5EF4-FFF2-40B4-BE49-F238E27FC236}">
                  <a16:creationId xmlns:a16="http://schemas.microsoft.com/office/drawing/2014/main" id="{67AB43C9-9589-4A95-B5CC-BA7158426FC5}"/>
                </a:ext>
              </a:extLst>
            </p:cNvPr>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603;p13">
              <a:extLst>
                <a:ext uri="{FF2B5EF4-FFF2-40B4-BE49-F238E27FC236}">
                  <a16:creationId xmlns:a16="http://schemas.microsoft.com/office/drawing/2014/main" id="{7B4597FF-97C1-46BE-9A50-A1FE8529A86B}"/>
                </a:ext>
              </a:extLst>
            </p:cNvPr>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604;p13">
              <a:extLst>
                <a:ext uri="{FF2B5EF4-FFF2-40B4-BE49-F238E27FC236}">
                  <a16:creationId xmlns:a16="http://schemas.microsoft.com/office/drawing/2014/main" id="{0F212234-07E1-4278-9D58-8399B6062E10}"/>
                </a:ext>
              </a:extLst>
            </p:cNvPr>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605;p13">
              <a:extLst>
                <a:ext uri="{FF2B5EF4-FFF2-40B4-BE49-F238E27FC236}">
                  <a16:creationId xmlns:a16="http://schemas.microsoft.com/office/drawing/2014/main" id="{A1248F82-849B-4C5F-8C90-FCB16A2DADFB}"/>
                </a:ext>
              </a:extLst>
            </p:cNvPr>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606;p13">
              <a:extLst>
                <a:ext uri="{FF2B5EF4-FFF2-40B4-BE49-F238E27FC236}">
                  <a16:creationId xmlns:a16="http://schemas.microsoft.com/office/drawing/2014/main" id="{43C61AB0-C3F5-4EC5-B5FC-5AA4BC0A38BD}"/>
                </a:ext>
              </a:extLst>
            </p:cNvPr>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607;p13">
              <a:extLst>
                <a:ext uri="{FF2B5EF4-FFF2-40B4-BE49-F238E27FC236}">
                  <a16:creationId xmlns:a16="http://schemas.microsoft.com/office/drawing/2014/main" id="{DFE191B5-D741-4C8B-A011-CD3AAEDD44C3}"/>
                </a:ext>
              </a:extLst>
            </p:cNvPr>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608;p13">
              <a:extLst>
                <a:ext uri="{FF2B5EF4-FFF2-40B4-BE49-F238E27FC236}">
                  <a16:creationId xmlns:a16="http://schemas.microsoft.com/office/drawing/2014/main" id="{3E03FF26-ADA4-4CB4-A9A0-88BD0132482A}"/>
                </a:ext>
              </a:extLst>
            </p:cNvPr>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609;p13">
              <a:extLst>
                <a:ext uri="{FF2B5EF4-FFF2-40B4-BE49-F238E27FC236}">
                  <a16:creationId xmlns:a16="http://schemas.microsoft.com/office/drawing/2014/main" id="{788341FD-27AC-4F74-B58F-E29FD64BF279}"/>
                </a:ext>
              </a:extLst>
            </p:cNvPr>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610;p13">
              <a:extLst>
                <a:ext uri="{FF2B5EF4-FFF2-40B4-BE49-F238E27FC236}">
                  <a16:creationId xmlns:a16="http://schemas.microsoft.com/office/drawing/2014/main" id="{EBE2C679-C4C6-4D63-A7AF-2CDDC2907A8E}"/>
                </a:ext>
              </a:extLst>
            </p:cNvPr>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611;p13">
              <a:extLst>
                <a:ext uri="{FF2B5EF4-FFF2-40B4-BE49-F238E27FC236}">
                  <a16:creationId xmlns:a16="http://schemas.microsoft.com/office/drawing/2014/main" id="{9D984FBE-BFBE-4C69-8921-60F240B8C52A}"/>
                </a:ext>
              </a:extLst>
            </p:cNvPr>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612;p13">
              <a:extLst>
                <a:ext uri="{FF2B5EF4-FFF2-40B4-BE49-F238E27FC236}">
                  <a16:creationId xmlns:a16="http://schemas.microsoft.com/office/drawing/2014/main" id="{0124937E-2C74-4BCE-AA86-D45662BEA30A}"/>
                </a:ext>
              </a:extLst>
            </p:cNvPr>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613;p13">
              <a:extLst>
                <a:ext uri="{FF2B5EF4-FFF2-40B4-BE49-F238E27FC236}">
                  <a16:creationId xmlns:a16="http://schemas.microsoft.com/office/drawing/2014/main" id="{3BE608FD-1DD0-40A5-AA39-354D91DBB3CD}"/>
                </a:ext>
              </a:extLst>
            </p:cNvPr>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614;p13">
              <a:extLst>
                <a:ext uri="{FF2B5EF4-FFF2-40B4-BE49-F238E27FC236}">
                  <a16:creationId xmlns:a16="http://schemas.microsoft.com/office/drawing/2014/main" id="{2419F779-6C3C-4A6D-BF03-AD0CFE6EDC72}"/>
                </a:ext>
              </a:extLst>
            </p:cNvPr>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615;p13">
            <a:extLst>
              <a:ext uri="{FF2B5EF4-FFF2-40B4-BE49-F238E27FC236}">
                <a16:creationId xmlns:a16="http://schemas.microsoft.com/office/drawing/2014/main" id="{679F760C-CE06-4913-89DF-3733CF812817}"/>
              </a:ext>
            </a:extLst>
          </p:cNvPr>
          <p:cNvGrpSpPr/>
          <p:nvPr/>
        </p:nvGrpSpPr>
        <p:grpSpPr>
          <a:xfrm rot="-2328237">
            <a:off x="7183965" y="3902693"/>
            <a:ext cx="1546773" cy="2481612"/>
            <a:chOff x="2402100" y="3854125"/>
            <a:chExt cx="435600" cy="698825"/>
          </a:xfrm>
        </p:grpSpPr>
        <p:sp>
          <p:nvSpPr>
            <p:cNvPr id="45" name="Google Shape;1616;p13">
              <a:extLst>
                <a:ext uri="{FF2B5EF4-FFF2-40B4-BE49-F238E27FC236}">
                  <a16:creationId xmlns:a16="http://schemas.microsoft.com/office/drawing/2014/main" id="{08EC960B-A826-458D-A706-A04EABFC43A2}"/>
                </a:ext>
              </a:extLst>
            </p:cNvPr>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617;p13">
              <a:extLst>
                <a:ext uri="{FF2B5EF4-FFF2-40B4-BE49-F238E27FC236}">
                  <a16:creationId xmlns:a16="http://schemas.microsoft.com/office/drawing/2014/main" id="{C032BE66-3358-424C-9ADC-34EB215136F1}"/>
                </a:ext>
              </a:extLst>
            </p:cNvPr>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618;p13">
              <a:extLst>
                <a:ext uri="{FF2B5EF4-FFF2-40B4-BE49-F238E27FC236}">
                  <a16:creationId xmlns:a16="http://schemas.microsoft.com/office/drawing/2014/main" id="{D50F5DE5-29B8-430F-8F3B-3E3D3193201F}"/>
                </a:ext>
              </a:extLst>
            </p:cNvPr>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619;p13">
              <a:extLst>
                <a:ext uri="{FF2B5EF4-FFF2-40B4-BE49-F238E27FC236}">
                  <a16:creationId xmlns:a16="http://schemas.microsoft.com/office/drawing/2014/main" id="{117BCBC2-1082-4850-A8F8-14EFBE87FA29}"/>
                </a:ext>
              </a:extLst>
            </p:cNvPr>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620;p13">
              <a:extLst>
                <a:ext uri="{FF2B5EF4-FFF2-40B4-BE49-F238E27FC236}">
                  <a16:creationId xmlns:a16="http://schemas.microsoft.com/office/drawing/2014/main" id="{18CB4272-1E6C-4F27-954A-D8A410BB5377}"/>
                </a:ext>
              </a:extLst>
            </p:cNvPr>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621;p13">
              <a:extLst>
                <a:ext uri="{FF2B5EF4-FFF2-40B4-BE49-F238E27FC236}">
                  <a16:creationId xmlns:a16="http://schemas.microsoft.com/office/drawing/2014/main" id="{E45E1877-3774-4EDA-A2CC-BC30AD0560DC}"/>
                </a:ext>
              </a:extLst>
            </p:cNvPr>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622;p13">
              <a:extLst>
                <a:ext uri="{FF2B5EF4-FFF2-40B4-BE49-F238E27FC236}">
                  <a16:creationId xmlns:a16="http://schemas.microsoft.com/office/drawing/2014/main" id="{0990CD5E-F38C-40B4-B3E1-8B06B973EA72}"/>
                </a:ext>
              </a:extLst>
            </p:cNvPr>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623;p13">
              <a:extLst>
                <a:ext uri="{FF2B5EF4-FFF2-40B4-BE49-F238E27FC236}">
                  <a16:creationId xmlns:a16="http://schemas.microsoft.com/office/drawing/2014/main" id="{0D28F293-641A-4594-828F-247B13AE51F1}"/>
                </a:ext>
              </a:extLst>
            </p:cNvPr>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624;p13">
              <a:extLst>
                <a:ext uri="{FF2B5EF4-FFF2-40B4-BE49-F238E27FC236}">
                  <a16:creationId xmlns:a16="http://schemas.microsoft.com/office/drawing/2014/main" id="{66C61165-30E1-4B3F-9EE2-2179F32ADD8C}"/>
                </a:ext>
              </a:extLst>
            </p:cNvPr>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625;p13">
              <a:extLst>
                <a:ext uri="{FF2B5EF4-FFF2-40B4-BE49-F238E27FC236}">
                  <a16:creationId xmlns:a16="http://schemas.microsoft.com/office/drawing/2014/main" id="{189EE53B-13A6-4992-9879-932B50C50FB6}"/>
                </a:ext>
              </a:extLst>
            </p:cNvPr>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626;p13">
              <a:extLst>
                <a:ext uri="{FF2B5EF4-FFF2-40B4-BE49-F238E27FC236}">
                  <a16:creationId xmlns:a16="http://schemas.microsoft.com/office/drawing/2014/main" id="{72833A77-8013-4273-8994-13E1DF9132B9}"/>
                </a:ext>
              </a:extLst>
            </p:cNvPr>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627;p13">
              <a:extLst>
                <a:ext uri="{FF2B5EF4-FFF2-40B4-BE49-F238E27FC236}">
                  <a16:creationId xmlns:a16="http://schemas.microsoft.com/office/drawing/2014/main" id="{BEEFB76F-E4D3-4F47-B850-1A78D14FF4B4}"/>
                </a:ext>
              </a:extLst>
            </p:cNvPr>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628;p13">
              <a:extLst>
                <a:ext uri="{FF2B5EF4-FFF2-40B4-BE49-F238E27FC236}">
                  <a16:creationId xmlns:a16="http://schemas.microsoft.com/office/drawing/2014/main" id="{AACFA5EB-1B22-4043-AFAF-5C64687B8983}"/>
                </a:ext>
              </a:extLst>
            </p:cNvPr>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 name="Google Shape;1629;p13">
            <a:extLst>
              <a:ext uri="{FF2B5EF4-FFF2-40B4-BE49-F238E27FC236}">
                <a16:creationId xmlns:a16="http://schemas.microsoft.com/office/drawing/2014/main" id="{84683BE3-6861-49C7-A496-6FF7EBDAAD1A}"/>
              </a:ext>
            </a:extLst>
          </p:cNvPr>
          <p:cNvSpPr/>
          <p:nvPr/>
        </p:nvSpPr>
        <p:spPr>
          <a:xfrm rot="10156090">
            <a:off x="-272109" y="-268359"/>
            <a:ext cx="1468398" cy="1313024"/>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 name="Google Shape;1630;p13">
            <a:extLst>
              <a:ext uri="{FF2B5EF4-FFF2-40B4-BE49-F238E27FC236}">
                <a16:creationId xmlns:a16="http://schemas.microsoft.com/office/drawing/2014/main" id="{8B91F9B7-47C5-4C6D-AB34-3167B0AEFE77}"/>
              </a:ext>
            </a:extLst>
          </p:cNvPr>
          <p:cNvGrpSpPr/>
          <p:nvPr/>
        </p:nvGrpSpPr>
        <p:grpSpPr>
          <a:xfrm rot="-1366232">
            <a:off x="8076266" y="3663987"/>
            <a:ext cx="1014294" cy="1600729"/>
            <a:chOff x="322650" y="2571325"/>
            <a:chExt cx="573100" cy="904450"/>
          </a:xfrm>
        </p:grpSpPr>
        <p:sp>
          <p:nvSpPr>
            <p:cNvPr id="60" name="Google Shape;1631;p13">
              <a:extLst>
                <a:ext uri="{FF2B5EF4-FFF2-40B4-BE49-F238E27FC236}">
                  <a16:creationId xmlns:a16="http://schemas.microsoft.com/office/drawing/2014/main" id="{BBA6820B-2FB2-4D47-B636-2C82BEE18542}"/>
                </a:ext>
              </a:extLst>
            </p:cNvPr>
            <p:cNvSpPr/>
            <p:nvPr/>
          </p:nvSpPr>
          <p:spPr>
            <a:xfrm>
              <a:off x="423450" y="2666625"/>
              <a:ext cx="95400" cy="131175"/>
            </a:xfrm>
            <a:custGeom>
              <a:avLst/>
              <a:gdLst/>
              <a:ahLst/>
              <a:cxnLst/>
              <a:rect l="l" t="t" r="r" b="b"/>
              <a:pathLst>
                <a:path w="3816" h="5247" extrusionOk="0">
                  <a:moveTo>
                    <a:pt x="199" y="1"/>
                  </a:moveTo>
                  <a:cubicBezTo>
                    <a:pt x="164" y="1"/>
                    <a:pt x="129" y="2"/>
                    <a:pt x="94" y="4"/>
                  </a:cubicBezTo>
                  <a:cubicBezTo>
                    <a:pt x="1" y="1059"/>
                    <a:pt x="745" y="1958"/>
                    <a:pt x="1521" y="2672"/>
                  </a:cubicBezTo>
                  <a:cubicBezTo>
                    <a:pt x="2327" y="3385"/>
                    <a:pt x="3227" y="4006"/>
                    <a:pt x="3692" y="4936"/>
                  </a:cubicBezTo>
                  <a:lnTo>
                    <a:pt x="3816" y="5247"/>
                  </a:lnTo>
                  <a:cubicBezTo>
                    <a:pt x="3537" y="3851"/>
                    <a:pt x="2978" y="2548"/>
                    <a:pt x="2172" y="1369"/>
                  </a:cubicBezTo>
                  <a:cubicBezTo>
                    <a:pt x="1696" y="685"/>
                    <a:pt x="1020" y="1"/>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632;p13">
              <a:extLst>
                <a:ext uri="{FF2B5EF4-FFF2-40B4-BE49-F238E27FC236}">
                  <a16:creationId xmlns:a16="http://schemas.microsoft.com/office/drawing/2014/main" id="{FB37EC18-242D-44AA-968A-95C59811677C}"/>
                </a:ext>
              </a:extLst>
            </p:cNvPr>
            <p:cNvSpPr/>
            <p:nvPr/>
          </p:nvSpPr>
          <p:spPr>
            <a:xfrm>
              <a:off x="510300" y="2571325"/>
              <a:ext cx="155125" cy="237325"/>
            </a:xfrm>
            <a:custGeom>
              <a:avLst/>
              <a:gdLst/>
              <a:ahLst/>
              <a:cxnLst/>
              <a:rect l="l" t="t" r="r" b="b"/>
              <a:pathLst>
                <a:path w="6205" h="9493" extrusionOk="0">
                  <a:moveTo>
                    <a:pt x="6205" y="1"/>
                  </a:moveTo>
                  <a:lnTo>
                    <a:pt x="6205" y="1"/>
                  </a:lnTo>
                  <a:cubicBezTo>
                    <a:pt x="4343" y="435"/>
                    <a:pt x="3010" y="2048"/>
                    <a:pt x="2203" y="3754"/>
                  </a:cubicBezTo>
                  <a:cubicBezTo>
                    <a:pt x="1397" y="5460"/>
                    <a:pt x="931" y="7352"/>
                    <a:pt x="1" y="8996"/>
                  </a:cubicBezTo>
                  <a:lnTo>
                    <a:pt x="218" y="9493"/>
                  </a:lnTo>
                  <a:lnTo>
                    <a:pt x="2544" y="6639"/>
                  </a:lnTo>
                  <a:cubicBezTo>
                    <a:pt x="2917" y="6205"/>
                    <a:pt x="3258" y="5770"/>
                    <a:pt x="3537" y="5274"/>
                  </a:cubicBezTo>
                  <a:cubicBezTo>
                    <a:pt x="4530" y="3537"/>
                    <a:pt x="4592" y="1211"/>
                    <a:pt x="6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633;p13">
              <a:extLst>
                <a:ext uri="{FF2B5EF4-FFF2-40B4-BE49-F238E27FC236}">
                  <a16:creationId xmlns:a16="http://schemas.microsoft.com/office/drawing/2014/main" id="{CC7C2291-9AEF-465E-9721-7A2CA9B185DB}"/>
                </a:ext>
              </a:extLst>
            </p:cNvPr>
            <p:cNvSpPr/>
            <p:nvPr/>
          </p:nvSpPr>
          <p:spPr>
            <a:xfrm>
              <a:off x="548300" y="2691425"/>
              <a:ext cx="236550" cy="266900"/>
            </a:xfrm>
            <a:custGeom>
              <a:avLst/>
              <a:gdLst/>
              <a:ahLst/>
              <a:cxnLst/>
              <a:rect l="l" t="t" r="r" b="b"/>
              <a:pathLst>
                <a:path w="9462" h="10676" extrusionOk="0">
                  <a:moveTo>
                    <a:pt x="9224" y="1"/>
                  </a:moveTo>
                  <a:cubicBezTo>
                    <a:pt x="7570" y="1"/>
                    <a:pt x="5960" y="617"/>
                    <a:pt x="4747" y="1742"/>
                  </a:cubicBezTo>
                  <a:cubicBezTo>
                    <a:pt x="2588" y="3791"/>
                    <a:pt x="2114" y="7045"/>
                    <a:pt x="654" y="9656"/>
                  </a:cubicBezTo>
                  <a:lnTo>
                    <a:pt x="654" y="9656"/>
                  </a:lnTo>
                  <a:cubicBezTo>
                    <a:pt x="1708" y="8788"/>
                    <a:pt x="3146" y="8364"/>
                    <a:pt x="4343" y="7636"/>
                  </a:cubicBezTo>
                  <a:cubicBezTo>
                    <a:pt x="7011" y="5992"/>
                    <a:pt x="8283" y="2890"/>
                    <a:pt x="9462" y="5"/>
                  </a:cubicBezTo>
                  <a:cubicBezTo>
                    <a:pt x="9382" y="2"/>
                    <a:pt x="9303" y="1"/>
                    <a:pt x="9224" y="1"/>
                  </a:cubicBezTo>
                  <a:close/>
                  <a:moveTo>
                    <a:pt x="654" y="9656"/>
                  </a:moveTo>
                  <a:cubicBezTo>
                    <a:pt x="451" y="9823"/>
                    <a:pt x="263" y="10006"/>
                    <a:pt x="94" y="10210"/>
                  </a:cubicBezTo>
                  <a:lnTo>
                    <a:pt x="1" y="10675"/>
                  </a:lnTo>
                  <a:cubicBezTo>
                    <a:pt x="241" y="10351"/>
                    <a:pt x="456" y="10009"/>
                    <a:pt x="654" y="96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634;p13">
              <a:extLst>
                <a:ext uri="{FF2B5EF4-FFF2-40B4-BE49-F238E27FC236}">
                  <a16:creationId xmlns:a16="http://schemas.microsoft.com/office/drawing/2014/main" id="{94961E14-3C9C-4FB3-8C39-140C077DA131}"/>
                </a:ext>
              </a:extLst>
            </p:cNvPr>
            <p:cNvSpPr/>
            <p:nvPr/>
          </p:nvSpPr>
          <p:spPr>
            <a:xfrm>
              <a:off x="322650" y="2792325"/>
              <a:ext cx="214050" cy="94475"/>
            </a:xfrm>
            <a:custGeom>
              <a:avLst/>
              <a:gdLst/>
              <a:ahLst/>
              <a:cxnLst/>
              <a:rect l="l" t="t" r="r" b="b"/>
              <a:pathLst>
                <a:path w="8562" h="3779" extrusionOk="0">
                  <a:moveTo>
                    <a:pt x="129" y="1"/>
                  </a:moveTo>
                  <a:cubicBezTo>
                    <a:pt x="86" y="1"/>
                    <a:pt x="43" y="1"/>
                    <a:pt x="0" y="1"/>
                  </a:cubicBezTo>
                  <a:cubicBezTo>
                    <a:pt x="652" y="374"/>
                    <a:pt x="1024" y="1056"/>
                    <a:pt x="1489" y="1645"/>
                  </a:cubicBezTo>
                  <a:cubicBezTo>
                    <a:pt x="2666" y="3032"/>
                    <a:pt x="4368" y="3778"/>
                    <a:pt x="6106" y="3778"/>
                  </a:cubicBezTo>
                  <a:cubicBezTo>
                    <a:pt x="6934" y="3778"/>
                    <a:pt x="7771" y="3609"/>
                    <a:pt x="8561" y="3258"/>
                  </a:cubicBezTo>
                  <a:lnTo>
                    <a:pt x="8158" y="2979"/>
                  </a:lnTo>
                  <a:cubicBezTo>
                    <a:pt x="5926" y="1053"/>
                    <a:pt x="3091"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635;p13">
              <a:extLst>
                <a:ext uri="{FF2B5EF4-FFF2-40B4-BE49-F238E27FC236}">
                  <a16:creationId xmlns:a16="http://schemas.microsoft.com/office/drawing/2014/main" id="{E818292E-315F-4D9B-A3D8-42C81A7DB395}"/>
                </a:ext>
              </a:extLst>
            </p:cNvPr>
            <p:cNvSpPr/>
            <p:nvPr/>
          </p:nvSpPr>
          <p:spPr>
            <a:xfrm>
              <a:off x="386225" y="2924175"/>
              <a:ext cx="215625" cy="317975"/>
            </a:xfrm>
            <a:custGeom>
              <a:avLst/>
              <a:gdLst/>
              <a:ahLst/>
              <a:cxnLst/>
              <a:rect l="l" t="t" r="r" b="b"/>
              <a:pathLst>
                <a:path w="8625" h="12719" extrusionOk="0">
                  <a:moveTo>
                    <a:pt x="63" y="1"/>
                  </a:moveTo>
                  <a:cubicBezTo>
                    <a:pt x="1" y="2606"/>
                    <a:pt x="94" y="5367"/>
                    <a:pt x="1459" y="7600"/>
                  </a:cubicBezTo>
                  <a:cubicBezTo>
                    <a:pt x="3010" y="10144"/>
                    <a:pt x="5894" y="11509"/>
                    <a:pt x="8593" y="12719"/>
                  </a:cubicBezTo>
                  <a:lnTo>
                    <a:pt x="8593" y="12563"/>
                  </a:lnTo>
                  <a:cubicBezTo>
                    <a:pt x="8624" y="10392"/>
                    <a:pt x="7942" y="8283"/>
                    <a:pt x="6639" y="6546"/>
                  </a:cubicBezTo>
                  <a:cubicBezTo>
                    <a:pt x="4778" y="4064"/>
                    <a:pt x="1831" y="2544"/>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636;p13">
              <a:extLst>
                <a:ext uri="{FF2B5EF4-FFF2-40B4-BE49-F238E27FC236}">
                  <a16:creationId xmlns:a16="http://schemas.microsoft.com/office/drawing/2014/main" id="{191FA57F-F01B-4F02-B6C8-80D4CED24EE8}"/>
                </a:ext>
              </a:extLst>
            </p:cNvPr>
            <p:cNvSpPr/>
            <p:nvPr/>
          </p:nvSpPr>
          <p:spPr>
            <a:xfrm>
              <a:off x="579325" y="2835775"/>
              <a:ext cx="316425" cy="283075"/>
            </a:xfrm>
            <a:custGeom>
              <a:avLst/>
              <a:gdLst/>
              <a:ahLst/>
              <a:cxnLst/>
              <a:rect l="l" t="t" r="r" b="b"/>
              <a:pathLst>
                <a:path w="12657" h="11323" extrusionOk="0">
                  <a:moveTo>
                    <a:pt x="12656" y="0"/>
                  </a:moveTo>
                  <a:cubicBezTo>
                    <a:pt x="10175" y="94"/>
                    <a:pt x="7786" y="1055"/>
                    <a:pt x="5925" y="2730"/>
                  </a:cubicBezTo>
                  <a:cubicBezTo>
                    <a:pt x="4095" y="4374"/>
                    <a:pt x="2668" y="6421"/>
                    <a:pt x="1707" y="8717"/>
                  </a:cubicBezTo>
                  <a:cubicBezTo>
                    <a:pt x="1303" y="9616"/>
                    <a:pt x="869" y="10640"/>
                    <a:pt x="1" y="11105"/>
                  </a:cubicBezTo>
                  <a:lnTo>
                    <a:pt x="559" y="11322"/>
                  </a:lnTo>
                  <a:cubicBezTo>
                    <a:pt x="2606" y="8810"/>
                    <a:pt x="5770" y="7445"/>
                    <a:pt x="8035" y="5119"/>
                  </a:cubicBezTo>
                  <a:cubicBezTo>
                    <a:pt x="9648" y="3475"/>
                    <a:pt x="10795" y="1365"/>
                    <a:pt x="12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637;p13">
              <a:extLst>
                <a:ext uri="{FF2B5EF4-FFF2-40B4-BE49-F238E27FC236}">
                  <a16:creationId xmlns:a16="http://schemas.microsoft.com/office/drawing/2014/main" id="{E6CE204E-ADA6-46C6-80CB-382FE34615A1}"/>
                </a:ext>
              </a:extLst>
            </p:cNvPr>
            <p:cNvSpPr/>
            <p:nvPr/>
          </p:nvSpPr>
          <p:spPr>
            <a:xfrm>
              <a:off x="509000" y="2776025"/>
              <a:ext cx="101375" cy="699750"/>
            </a:xfrm>
            <a:custGeom>
              <a:avLst/>
              <a:gdLst/>
              <a:ahLst/>
              <a:cxnLst/>
              <a:rect l="l" t="t" r="r" b="b"/>
              <a:pathLst>
                <a:path w="4055" h="27990" extrusionOk="0">
                  <a:moveTo>
                    <a:pt x="520" y="0"/>
                  </a:moveTo>
                  <a:cubicBezTo>
                    <a:pt x="350" y="0"/>
                    <a:pt x="126" y="122"/>
                    <a:pt x="146" y="281"/>
                  </a:cubicBezTo>
                  <a:cubicBezTo>
                    <a:pt x="983" y="4965"/>
                    <a:pt x="1852" y="9618"/>
                    <a:pt x="2689" y="14302"/>
                  </a:cubicBezTo>
                  <a:cubicBezTo>
                    <a:pt x="3124" y="16628"/>
                    <a:pt x="3589" y="19017"/>
                    <a:pt x="3062" y="21343"/>
                  </a:cubicBezTo>
                  <a:cubicBezTo>
                    <a:pt x="2534" y="23701"/>
                    <a:pt x="1294" y="25748"/>
                    <a:pt x="84" y="27795"/>
                  </a:cubicBezTo>
                  <a:cubicBezTo>
                    <a:pt x="1" y="27928"/>
                    <a:pt x="122" y="27990"/>
                    <a:pt x="272" y="27990"/>
                  </a:cubicBezTo>
                  <a:cubicBezTo>
                    <a:pt x="402" y="27990"/>
                    <a:pt x="554" y="27944"/>
                    <a:pt x="611" y="27857"/>
                  </a:cubicBezTo>
                  <a:cubicBezTo>
                    <a:pt x="1666" y="26058"/>
                    <a:pt x="2751" y="24259"/>
                    <a:pt x="3372" y="22274"/>
                  </a:cubicBezTo>
                  <a:cubicBezTo>
                    <a:pt x="4054" y="20040"/>
                    <a:pt x="3899" y="17838"/>
                    <a:pt x="3527" y="15574"/>
                  </a:cubicBezTo>
                  <a:cubicBezTo>
                    <a:pt x="2658" y="10424"/>
                    <a:pt x="1666" y="5275"/>
                    <a:pt x="704" y="126"/>
                  </a:cubicBezTo>
                  <a:cubicBezTo>
                    <a:pt x="693" y="38"/>
                    <a:pt x="615" y="0"/>
                    <a:pt x="5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1638;p13">
            <a:extLst>
              <a:ext uri="{FF2B5EF4-FFF2-40B4-BE49-F238E27FC236}">
                <a16:creationId xmlns:a16="http://schemas.microsoft.com/office/drawing/2014/main" id="{49A7FC6B-26D9-4FED-BC37-6AABBEEAAA4A}"/>
              </a:ext>
            </a:extLst>
          </p:cNvPr>
          <p:cNvGrpSpPr/>
          <p:nvPr/>
        </p:nvGrpSpPr>
        <p:grpSpPr>
          <a:xfrm>
            <a:off x="8429688" y="975913"/>
            <a:ext cx="610325" cy="417350"/>
            <a:chOff x="364525" y="2023775"/>
            <a:chExt cx="610325" cy="417350"/>
          </a:xfrm>
        </p:grpSpPr>
        <p:sp>
          <p:nvSpPr>
            <p:cNvPr id="68" name="Google Shape;1639;p13">
              <a:extLst>
                <a:ext uri="{FF2B5EF4-FFF2-40B4-BE49-F238E27FC236}">
                  <a16:creationId xmlns:a16="http://schemas.microsoft.com/office/drawing/2014/main" id="{831F92CF-55AC-4900-A3E3-5495C6C8443F}"/>
                </a:ext>
              </a:extLst>
            </p:cNvPr>
            <p:cNvSpPr/>
            <p:nvPr/>
          </p:nvSpPr>
          <p:spPr>
            <a:xfrm>
              <a:off x="739075" y="2213250"/>
              <a:ext cx="87825" cy="70625"/>
            </a:xfrm>
            <a:custGeom>
              <a:avLst/>
              <a:gdLst/>
              <a:ahLst/>
              <a:cxnLst/>
              <a:rect l="l" t="t" r="r" b="b"/>
              <a:pathLst>
                <a:path w="3513" h="2825" extrusionOk="0">
                  <a:moveTo>
                    <a:pt x="2208" y="836"/>
                  </a:moveTo>
                  <a:lnTo>
                    <a:pt x="2208" y="836"/>
                  </a:lnTo>
                  <a:cubicBezTo>
                    <a:pt x="2203" y="904"/>
                    <a:pt x="2191" y="972"/>
                    <a:pt x="2174" y="1040"/>
                  </a:cubicBezTo>
                  <a:lnTo>
                    <a:pt x="2174" y="1040"/>
                  </a:lnTo>
                  <a:cubicBezTo>
                    <a:pt x="2168" y="1040"/>
                    <a:pt x="2162" y="1040"/>
                    <a:pt x="2156" y="1040"/>
                  </a:cubicBezTo>
                  <a:cubicBezTo>
                    <a:pt x="1982" y="1040"/>
                    <a:pt x="1801" y="1092"/>
                    <a:pt x="1677" y="1184"/>
                  </a:cubicBezTo>
                  <a:lnTo>
                    <a:pt x="1677" y="1184"/>
                  </a:lnTo>
                  <a:cubicBezTo>
                    <a:pt x="1681" y="1171"/>
                    <a:pt x="1686" y="1157"/>
                    <a:pt x="1692" y="1142"/>
                  </a:cubicBezTo>
                  <a:lnTo>
                    <a:pt x="1692" y="1142"/>
                  </a:lnTo>
                  <a:cubicBezTo>
                    <a:pt x="1808" y="1029"/>
                    <a:pt x="1938" y="929"/>
                    <a:pt x="2080" y="847"/>
                  </a:cubicBezTo>
                  <a:lnTo>
                    <a:pt x="2080" y="847"/>
                  </a:lnTo>
                  <a:cubicBezTo>
                    <a:pt x="2121" y="840"/>
                    <a:pt x="2164" y="837"/>
                    <a:pt x="2208" y="836"/>
                  </a:cubicBezTo>
                  <a:close/>
                  <a:moveTo>
                    <a:pt x="2191" y="1"/>
                  </a:moveTo>
                  <a:cubicBezTo>
                    <a:pt x="2048" y="1"/>
                    <a:pt x="1893" y="40"/>
                    <a:pt x="1769" y="86"/>
                  </a:cubicBezTo>
                  <a:lnTo>
                    <a:pt x="1800" y="86"/>
                  </a:lnTo>
                  <a:cubicBezTo>
                    <a:pt x="1704" y="126"/>
                    <a:pt x="1612" y="171"/>
                    <a:pt x="1523" y="220"/>
                  </a:cubicBezTo>
                  <a:lnTo>
                    <a:pt x="1523" y="220"/>
                  </a:lnTo>
                  <a:cubicBezTo>
                    <a:pt x="1395" y="270"/>
                    <a:pt x="1270" y="329"/>
                    <a:pt x="1148" y="396"/>
                  </a:cubicBezTo>
                  <a:cubicBezTo>
                    <a:pt x="917" y="535"/>
                    <a:pt x="739" y="735"/>
                    <a:pt x="634" y="970"/>
                  </a:cubicBezTo>
                  <a:lnTo>
                    <a:pt x="634" y="970"/>
                  </a:lnTo>
                  <a:cubicBezTo>
                    <a:pt x="304" y="1382"/>
                    <a:pt x="81" y="1881"/>
                    <a:pt x="0" y="2413"/>
                  </a:cubicBezTo>
                  <a:cubicBezTo>
                    <a:pt x="0" y="2568"/>
                    <a:pt x="94" y="2723"/>
                    <a:pt x="249" y="2754"/>
                  </a:cubicBezTo>
                  <a:cubicBezTo>
                    <a:pt x="443" y="2801"/>
                    <a:pt x="641" y="2824"/>
                    <a:pt x="839" y="2824"/>
                  </a:cubicBezTo>
                  <a:cubicBezTo>
                    <a:pt x="2189" y="2824"/>
                    <a:pt x="3513" y="1764"/>
                    <a:pt x="3351" y="303"/>
                  </a:cubicBezTo>
                  <a:cubicBezTo>
                    <a:pt x="3351" y="148"/>
                    <a:pt x="3102" y="55"/>
                    <a:pt x="2978" y="55"/>
                  </a:cubicBezTo>
                  <a:cubicBezTo>
                    <a:pt x="2837" y="35"/>
                    <a:pt x="2696" y="25"/>
                    <a:pt x="2558" y="25"/>
                  </a:cubicBezTo>
                  <a:cubicBezTo>
                    <a:pt x="2499" y="25"/>
                    <a:pt x="2441" y="27"/>
                    <a:pt x="2383" y="30"/>
                  </a:cubicBezTo>
                  <a:lnTo>
                    <a:pt x="2383" y="30"/>
                  </a:lnTo>
                  <a:cubicBezTo>
                    <a:pt x="2325" y="10"/>
                    <a:pt x="2259" y="1"/>
                    <a:pt x="21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640;p13">
              <a:extLst>
                <a:ext uri="{FF2B5EF4-FFF2-40B4-BE49-F238E27FC236}">
                  <a16:creationId xmlns:a16="http://schemas.microsoft.com/office/drawing/2014/main" id="{6F5BFC80-437E-41BE-8F9D-3E84B7216E75}"/>
                </a:ext>
              </a:extLst>
            </p:cNvPr>
            <p:cNvSpPr/>
            <p:nvPr/>
          </p:nvSpPr>
          <p:spPr>
            <a:xfrm>
              <a:off x="866250" y="2220425"/>
              <a:ext cx="108600" cy="75500"/>
            </a:xfrm>
            <a:custGeom>
              <a:avLst/>
              <a:gdLst/>
              <a:ahLst/>
              <a:cxnLst/>
              <a:rect l="l" t="t" r="r" b="b"/>
              <a:pathLst>
                <a:path w="4344" h="3020" extrusionOk="0">
                  <a:moveTo>
                    <a:pt x="2513" y="699"/>
                  </a:moveTo>
                  <a:cubicBezTo>
                    <a:pt x="2792" y="730"/>
                    <a:pt x="2823" y="1350"/>
                    <a:pt x="2730" y="1598"/>
                  </a:cubicBezTo>
                  <a:cubicBezTo>
                    <a:pt x="2634" y="1829"/>
                    <a:pt x="2395" y="2000"/>
                    <a:pt x="2131" y="2111"/>
                  </a:cubicBezTo>
                  <a:lnTo>
                    <a:pt x="2131" y="2111"/>
                  </a:lnTo>
                  <a:cubicBezTo>
                    <a:pt x="2398" y="1917"/>
                    <a:pt x="2620" y="1664"/>
                    <a:pt x="2730" y="1443"/>
                  </a:cubicBezTo>
                  <a:cubicBezTo>
                    <a:pt x="2854" y="1195"/>
                    <a:pt x="2637" y="1086"/>
                    <a:pt x="2366" y="1086"/>
                  </a:cubicBezTo>
                  <a:cubicBezTo>
                    <a:pt x="2239" y="1086"/>
                    <a:pt x="2100" y="1110"/>
                    <a:pt x="1978" y="1155"/>
                  </a:cubicBezTo>
                  <a:lnTo>
                    <a:pt x="1978" y="1155"/>
                  </a:lnTo>
                  <a:cubicBezTo>
                    <a:pt x="2152" y="913"/>
                    <a:pt x="2390" y="699"/>
                    <a:pt x="2513" y="699"/>
                  </a:cubicBezTo>
                  <a:close/>
                  <a:moveTo>
                    <a:pt x="2930" y="1"/>
                  </a:moveTo>
                  <a:cubicBezTo>
                    <a:pt x="2394" y="1"/>
                    <a:pt x="1757" y="323"/>
                    <a:pt x="1310" y="698"/>
                  </a:cubicBezTo>
                  <a:lnTo>
                    <a:pt x="1310" y="698"/>
                  </a:lnTo>
                  <a:cubicBezTo>
                    <a:pt x="1244" y="722"/>
                    <a:pt x="1180" y="753"/>
                    <a:pt x="1117" y="792"/>
                  </a:cubicBezTo>
                  <a:cubicBezTo>
                    <a:pt x="621" y="1164"/>
                    <a:pt x="1" y="1629"/>
                    <a:pt x="156" y="2343"/>
                  </a:cubicBezTo>
                  <a:cubicBezTo>
                    <a:pt x="246" y="2861"/>
                    <a:pt x="664" y="3019"/>
                    <a:pt x="1100" y="3019"/>
                  </a:cubicBezTo>
                  <a:cubicBezTo>
                    <a:pt x="1264" y="3019"/>
                    <a:pt x="1430" y="2997"/>
                    <a:pt x="1583" y="2963"/>
                  </a:cubicBezTo>
                  <a:cubicBezTo>
                    <a:pt x="2575" y="2715"/>
                    <a:pt x="4343" y="2032"/>
                    <a:pt x="3847" y="668"/>
                  </a:cubicBezTo>
                  <a:cubicBezTo>
                    <a:pt x="3682" y="184"/>
                    <a:pt x="3335" y="1"/>
                    <a:pt x="2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641;p13">
              <a:extLst>
                <a:ext uri="{FF2B5EF4-FFF2-40B4-BE49-F238E27FC236}">
                  <a16:creationId xmlns:a16="http://schemas.microsoft.com/office/drawing/2014/main" id="{71A29AE1-A36C-4D40-BBA5-11B2C3D5D17C}"/>
                </a:ext>
              </a:extLst>
            </p:cNvPr>
            <p:cNvSpPr/>
            <p:nvPr/>
          </p:nvSpPr>
          <p:spPr>
            <a:xfrm>
              <a:off x="620425" y="2375175"/>
              <a:ext cx="91525" cy="65950"/>
            </a:xfrm>
            <a:custGeom>
              <a:avLst/>
              <a:gdLst/>
              <a:ahLst/>
              <a:cxnLst/>
              <a:rect l="l" t="t" r="r" b="b"/>
              <a:pathLst>
                <a:path w="3661" h="2638" extrusionOk="0">
                  <a:moveTo>
                    <a:pt x="2723" y="0"/>
                  </a:moveTo>
                  <a:cubicBezTo>
                    <a:pt x="2311" y="0"/>
                    <a:pt x="1906" y="96"/>
                    <a:pt x="1544" y="275"/>
                  </a:cubicBezTo>
                  <a:lnTo>
                    <a:pt x="1544" y="275"/>
                  </a:lnTo>
                  <a:cubicBezTo>
                    <a:pt x="1475" y="284"/>
                    <a:pt x="1404" y="305"/>
                    <a:pt x="1334" y="340"/>
                  </a:cubicBezTo>
                  <a:cubicBezTo>
                    <a:pt x="621" y="681"/>
                    <a:pt x="125" y="1364"/>
                    <a:pt x="1" y="2139"/>
                  </a:cubicBezTo>
                  <a:cubicBezTo>
                    <a:pt x="1" y="2294"/>
                    <a:pt x="94" y="2419"/>
                    <a:pt x="249" y="2481"/>
                  </a:cubicBezTo>
                  <a:cubicBezTo>
                    <a:pt x="521" y="2587"/>
                    <a:pt x="811" y="2637"/>
                    <a:pt x="1101" y="2637"/>
                  </a:cubicBezTo>
                  <a:cubicBezTo>
                    <a:pt x="2333" y="2637"/>
                    <a:pt x="3586" y="1738"/>
                    <a:pt x="3661" y="433"/>
                  </a:cubicBezTo>
                  <a:cubicBezTo>
                    <a:pt x="3661" y="216"/>
                    <a:pt x="3475" y="123"/>
                    <a:pt x="3289" y="61"/>
                  </a:cubicBezTo>
                  <a:cubicBezTo>
                    <a:pt x="3101" y="20"/>
                    <a:pt x="2911" y="0"/>
                    <a:pt x="27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642;p13">
              <a:extLst>
                <a:ext uri="{FF2B5EF4-FFF2-40B4-BE49-F238E27FC236}">
                  <a16:creationId xmlns:a16="http://schemas.microsoft.com/office/drawing/2014/main" id="{07D65F0E-3B8B-4809-B4B5-C446FDF4543A}"/>
                </a:ext>
              </a:extLst>
            </p:cNvPr>
            <p:cNvSpPr/>
            <p:nvPr/>
          </p:nvSpPr>
          <p:spPr>
            <a:xfrm>
              <a:off x="571500" y="2185225"/>
              <a:ext cx="110225" cy="72125"/>
            </a:xfrm>
            <a:custGeom>
              <a:avLst/>
              <a:gdLst/>
              <a:ahLst/>
              <a:cxnLst/>
              <a:rect l="l" t="t" r="r" b="b"/>
              <a:pathLst>
                <a:path w="4409" h="2885" extrusionOk="0">
                  <a:moveTo>
                    <a:pt x="2634" y="609"/>
                  </a:moveTo>
                  <a:lnTo>
                    <a:pt x="2634" y="609"/>
                  </a:lnTo>
                  <a:cubicBezTo>
                    <a:pt x="2661" y="624"/>
                    <a:pt x="2693" y="648"/>
                    <a:pt x="2733" y="680"/>
                  </a:cubicBezTo>
                  <a:cubicBezTo>
                    <a:pt x="2857" y="742"/>
                    <a:pt x="2950" y="866"/>
                    <a:pt x="2981" y="1021"/>
                  </a:cubicBezTo>
                  <a:cubicBezTo>
                    <a:pt x="3061" y="1770"/>
                    <a:pt x="2058" y="2173"/>
                    <a:pt x="1382" y="2270"/>
                  </a:cubicBezTo>
                  <a:lnTo>
                    <a:pt x="1382" y="2270"/>
                  </a:lnTo>
                  <a:cubicBezTo>
                    <a:pt x="1364" y="2194"/>
                    <a:pt x="1356" y="2116"/>
                    <a:pt x="1356" y="2038"/>
                  </a:cubicBezTo>
                  <a:lnTo>
                    <a:pt x="1356" y="2038"/>
                  </a:lnTo>
                  <a:cubicBezTo>
                    <a:pt x="2128" y="1962"/>
                    <a:pt x="3118" y="1422"/>
                    <a:pt x="2640" y="618"/>
                  </a:cubicBezTo>
                  <a:cubicBezTo>
                    <a:pt x="2638" y="615"/>
                    <a:pt x="2636" y="612"/>
                    <a:pt x="2634" y="609"/>
                  </a:cubicBezTo>
                  <a:close/>
                  <a:moveTo>
                    <a:pt x="2955" y="0"/>
                  </a:moveTo>
                  <a:cubicBezTo>
                    <a:pt x="2698" y="0"/>
                    <a:pt x="2442" y="49"/>
                    <a:pt x="2237" y="121"/>
                  </a:cubicBezTo>
                  <a:cubicBezTo>
                    <a:pt x="1803" y="278"/>
                    <a:pt x="1486" y="570"/>
                    <a:pt x="1241" y="922"/>
                  </a:cubicBezTo>
                  <a:lnTo>
                    <a:pt x="1241" y="922"/>
                  </a:lnTo>
                  <a:cubicBezTo>
                    <a:pt x="546" y="1259"/>
                    <a:pt x="1" y="1909"/>
                    <a:pt x="314" y="2727"/>
                  </a:cubicBezTo>
                  <a:cubicBezTo>
                    <a:pt x="345" y="2851"/>
                    <a:pt x="531" y="2851"/>
                    <a:pt x="655" y="2882"/>
                  </a:cubicBezTo>
                  <a:cubicBezTo>
                    <a:pt x="702" y="2884"/>
                    <a:pt x="748" y="2885"/>
                    <a:pt x="795" y="2885"/>
                  </a:cubicBezTo>
                  <a:cubicBezTo>
                    <a:pt x="1589" y="2885"/>
                    <a:pt x="2401" y="2639"/>
                    <a:pt x="3074" y="2200"/>
                  </a:cubicBezTo>
                  <a:cubicBezTo>
                    <a:pt x="3571" y="1859"/>
                    <a:pt x="4408" y="1114"/>
                    <a:pt x="3974" y="463"/>
                  </a:cubicBezTo>
                  <a:cubicBezTo>
                    <a:pt x="3765" y="121"/>
                    <a:pt x="3359" y="0"/>
                    <a:pt x="29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643;p13">
              <a:extLst>
                <a:ext uri="{FF2B5EF4-FFF2-40B4-BE49-F238E27FC236}">
                  <a16:creationId xmlns:a16="http://schemas.microsoft.com/office/drawing/2014/main" id="{6A12C525-E8BE-4B7D-8F6C-0E66F5A99085}"/>
                </a:ext>
              </a:extLst>
            </p:cNvPr>
            <p:cNvSpPr/>
            <p:nvPr/>
          </p:nvSpPr>
          <p:spPr>
            <a:xfrm>
              <a:off x="758450" y="2059975"/>
              <a:ext cx="102400" cy="71400"/>
            </a:xfrm>
            <a:custGeom>
              <a:avLst/>
              <a:gdLst/>
              <a:ahLst/>
              <a:cxnLst/>
              <a:rect l="l" t="t" r="r" b="b"/>
              <a:pathLst>
                <a:path w="4096" h="2856" extrusionOk="0">
                  <a:moveTo>
                    <a:pt x="2303" y="689"/>
                  </a:moveTo>
                  <a:cubicBezTo>
                    <a:pt x="2370" y="689"/>
                    <a:pt x="2416" y="740"/>
                    <a:pt x="2451" y="882"/>
                  </a:cubicBezTo>
                  <a:cubicBezTo>
                    <a:pt x="2514" y="1068"/>
                    <a:pt x="2514" y="1285"/>
                    <a:pt x="2420" y="1471"/>
                  </a:cubicBezTo>
                  <a:cubicBezTo>
                    <a:pt x="2405" y="1551"/>
                    <a:pt x="2381" y="1624"/>
                    <a:pt x="2349" y="1692"/>
                  </a:cubicBezTo>
                  <a:lnTo>
                    <a:pt x="2349" y="1692"/>
                  </a:lnTo>
                  <a:cubicBezTo>
                    <a:pt x="2336" y="1658"/>
                    <a:pt x="2310" y="1625"/>
                    <a:pt x="2265" y="1595"/>
                  </a:cubicBezTo>
                  <a:cubicBezTo>
                    <a:pt x="2199" y="1548"/>
                    <a:pt x="2115" y="1529"/>
                    <a:pt x="2026" y="1529"/>
                  </a:cubicBezTo>
                  <a:cubicBezTo>
                    <a:pt x="1963" y="1529"/>
                    <a:pt x="1898" y="1539"/>
                    <a:pt x="1834" y="1553"/>
                  </a:cubicBezTo>
                  <a:lnTo>
                    <a:pt x="1834" y="1553"/>
                  </a:lnTo>
                  <a:lnTo>
                    <a:pt x="1800" y="1502"/>
                  </a:lnTo>
                  <a:cubicBezTo>
                    <a:pt x="1800" y="1440"/>
                    <a:pt x="1707" y="1378"/>
                    <a:pt x="1676" y="1285"/>
                  </a:cubicBezTo>
                  <a:cubicBezTo>
                    <a:pt x="1676" y="1198"/>
                    <a:pt x="1697" y="1124"/>
                    <a:pt x="1732" y="1059"/>
                  </a:cubicBezTo>
                  <a:lnTo>
                    <a:pt x="1732" y="1059"/>
                  </a:lnTo>
                  <a:cubicBezTo>
                    <a:pt x="1754" y="1051"/>
                    <a:pt x="1777" y="1043"/>
                    <a:pt x="1800" y="1037"/>
                  </a:cubicBezTo>
                  <a:cubicBezTo>
                    <a:pt x="1936" y="983"/>
                    <a:pt x="2262" y="881"/>
                    <a:pt x="2299" y="689"/>
                  </a:cubicBezTo>
                  <a:lnTo>
                    <a:pt x="2299" y="689"/>
                  </a:lnTo>
                  <a:cubicBezTo>
                    <a:pt x="2301" y="689"/>
                    <a:pt x="2302" y="689"/>
                    <a:pt x="2303" y="689"/>
                  </a:cubicBezTo>
                  <a:close/>
                  <a:moveTo>
                    <a:pt x="2014" y="2065"/>
                  </a:moveTo>
                  <a:lnTo>
                    <a:pt x="2014" y="2065"/>
                  </a:lnTo>
                  <a:cubicBezTo>
                    <a:pt x="1874" y="2152"/>
                    <a:pt x="1710" y="2201"/>
                    <a:pt x="1541" y="2206"/>
                  </a:cubicBezTo>
                  <a:lnTo>
                    <a:pt x="1541" y="2206"/>
                  </a:lnTo>
                  <a:cubicBezTo>
                    <a:pt x="1706" y="2186"/>
                    <a:pt x="1869" y="2134"/>
                    <a:pt x="2014" y="2065"/>
                  </a:cubicBezTo>
                  <a:close/>
                  <a:moveTo>
                    <a:pt x="2680" y="1"/>
                  </a:moveTo>
                  <a:cubicBezTo>
                    <a:pt x="1961" y="1"/>
                    <a:pt x="1078" y="536"/>
                    <a:pt x="754" y="964"/>
                  </a:cubicBezTo>
                  <a:lnTo>
                    <a:pt x="754" y="964"/>
                  </a:lnTo>
                  <a:cubicBezTo>
                    <a:pt x="311" y="1302"/>
                    <a:pt x="1" y="1786"/>
                    <a:pt x="1" y="2402"/>
                  </a:cubicBezTo>
                  <a:cubicBezTo>
                    <a:pt x="1" y="2495"/>
                    <a:pt x="1" y="2526"/>
                    <a:pt x="94" y="2588"/>
                  </a:cubicBezTo>
                  <a:cubicBezTo>
                    <a:pt x="403" y="2773"/>
                    <a:pt x="762" y="2855"/>
                    <a:pt x="1127" y="2855"/>
                  </a:cubicBezTo>
                  <a:cubicBezTo>
                    <a:pt x="1676" y="2855"/>
                    <a:pt x="2240" y="2669"/>
                    <a:pt x="2669" y="2371"/>
                  </a:cubicBezTo>
                  <a:cubicBezTo>
                    <a:pt x="3258" y="1999"/>
                    <a:pt x="4096" y="913"/>
                    <a:pt x="3382" y="261"/>
                  </a:cubicBezTo>
                  <a:cubicBezTo>
                    <a:pt x="3197" y="76"/>
                    <a:pt x="2950" y="1"/>
                    <a:pt x="26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644;p13">
              <a:extLst>
                <a:ext uri="{FF2B5EF4-FFF2-40B4-BE49-F238E27FC236}">
                  <a16:creationId xmlns:a16="http://schemas.microsoft.com/office/drawing/2014/main" id="{EF40C074-641B-4044-89D8-9218327A2E69}"/>
                </a:ext>
              </a:extLst>
            </p:cNvPr>
            <p:cNvSpPr/>
            <p:nvPr/>
          </p:nvSpPr>
          <p:spPr>
            <a:xfrm>
              <a:off x="474200" y="2335625"/>
              <a:ext cx="88100" cy="62525"/>
            </a:xfrm>
            <a:custGeom>
              <a:avLst/>
              <a:gdLst/>
              <a:ahLst/>
              <a:cxnLst/>
              <a:rect l="l" t="t" r="r" b="b"/>
              <a:pathLst>
                <a:path w="3524" h="2501" extrusionOk="0">
                  <a:moveTo>
                    <a:pt x="2252" y="519"/>
                  </a:moveTo>
                  <a:cubicBezTo>
                    <a:pt x="2279" y="519"/>
                    <a:pt x="2303" y="521"/>
                    <a:pt x="2323" y="525"/>
                  </a:cubicBezTo>
                  <a:lnTo>
                    <a:pt x="2323" y="525"/>
                  </a:lnTo>
                  <a:cubicBezTo>
                    <a:pt x="2304" y="526"/>
                    <a:pt x="2290" y="526"/>
                    <a:pt x="2282" y="526"/>
                  </a:cubicBezTo>
                  <a:cubicBezTo>
                    <a:pt x="2034" y="557"/>
                    <a:pt x="1786" y="650"/>
                    <a:pt x="1631" y="868"/>
                  </a:cubicBezTo>
                  <a:cubicBezTo>
                    <a:pt x="1606" y="886"/>
                    <a:pt x="1586" y="903"/>
                    <a:pt x="1571" y="916"/>
                  </a:cubicBezTo>
                  <a:lnTo>
                    <a:pt x="1571" y="916"/>
                  </a:lnTo>
                  <a:cubicBezTo>
                    <a:pt x="1551" y="909"/>
                    <a:pt x="1530" y="899"/>
                    <a:pt x="1510" y="888"/>
                  </a:cubicBezTo>
                  <a:lnTo>
                    <a:pt x="1510" y="888"/>
                  </a:lnTo>
                  <a:cubicBezTo>
                    <a:pt x="1682" y="717"/>
                    <a:pt x="1899" y="578"/>
                    <a:pt x="2158" y="526"/>
                  </a:cubicBezTo>
                  <a:cubicBezTo>
                    <a:pt x="2193" y="521"/>
                    <a:pt x="2224" y="519"/>
                    <a:pt x="2252" y="519"/>
                  </a:cubicBezTo>
                  <a:close/>
                  <a:moveTo>
                    <a:pt x="2346" y="1080"/>
                  </a:moveTo>
                  <a:cubicBezTo>
                    <a:pt x="2345" y="1082"/>
                    <a:pt x="2345" y="1083"/>
                    <a:pt x="2344" y="1085"/>
                  </a:cubicBezTo>
                  <a:cubicBezTo>
                    <a:pt x="2152" y="1525"/>
                    <a:pt x="1813" y="1941"/>
                    <a:pt x="1349" y="1986"/>
                  </a:cubicBezTo>
                  <a:lnTo>
                    <a:pt x="1349" y="1986"/>
                  </a:lnTo>
                  <a:cubicBezTo>
                    <a:pt x="1329" y="1936"/>
                    <a:pt x="1310" y="1889"/>
                    <a:pt x="1290" y="1829"/>
                  </a:cubicBezTo>
                  <a:cubicBezTo>
                    <a:pt x="1290" y="1798"/>
                    <a:pt x="1290" y="1767"/>
                    <a:pt x="1321" y="1736"/>
                  </a:cubicBezTo>
                  <a:cubicBezTo>
                    <a:pt x="1326" y="1726"/>
                    <a:pt x="1330" y="1716"/>
                    <a:pt x="1334" y="1707"/>
                  </a:cubicBezTo>
                  <a:lnTo>
                    <a:pt x="1334" y="1707"/>
                  </a:lnTo>
                  <a:cubicBezTo>
                    <a:pt x="1452" y="1672"/>
                    <a:pt x="1563" y="1620"/>
                    <a:pt x="1662" y="1550"/>
                  </a:cubicBezTo>
                  <a:cubicBezTo>
                    <a:pt x="1757" y="1487"/>
                    <a:pt x="1795" y="1416"/>
                    <a:pt x="1781" y="1357"/>
                  </a:cubicBezTo>
                  <a:lnTo>
                    <a:pt x="1781" y="1357"/>
                  </a:lnTo>
                  <a:cubicBezTo>
                    <a:pt x="1984" y="1293"/>
                    <a:pt x="2177" y="1198"/>
                    <a:pt x="2346" y="1080"/>
                  </a:cubicBezTo>
                  <a:close/>
                  <a:moveTo>
                    <a:pt x="2800" y="0"/>
                  </a:moveTo>
                  <a:cubicBezTo>
                    <a:pt x="1895" y="0"/>
                    <a:pt x="1020" y="374"/>
                    <a:pt x="390" y="1054"/>
                  </a:cubicBezTo>
                  <a:cubicBezTo>
                    <a:pt x="328" y="1116"/>
                    <a:pt x="297" y="1178"/>
                    <a:pt x="390" y="1240"/>
                  </a:cubicBezTo>
                  <a:cubicBezTo>
                    <a:pt x="484" y="1301"/>
                    <a:pt x="587" y="1349"/>
                    <a:pt x="694" y="1383"/>
                  </a:cubicBezTo>
                  <a:lnTo>
                    <a:pt x="694" y="1383"/>
                  </a:lnTo>
                  <a:cubicBezTo>
                    <a:pt x="435" y="1496"/>
                    <a:pt x="218" y="1680"/>
                    <a:pt x="142" y="1953"/>
                  </a:cubicBezTo>
                  <a:cubicBezTo>
                    <a:pt x="0" y="2398"/>
                    <a:pt x="347" y="2500"/>
                    <a:pt x="708" y="2500"/>
                  </a:cubicBezTo>
                  <a:cubicBezTo>
                    <a:pt x="901" y="2500"/>
                    <a:pt x="1098" y="2471"/>
                    <a:pt x="1228" y="2450"/>
                  </a:cubicBezTo>
                  <a:cubicBezTo>
                    <a:pt x="2406" y="2263"/>
                    <a:pt x="3523" y="1426"/>
                    <a:pt x="3523" y="154"/>
                  </a:cubicBezTo>
                  <a:cubicBezTo>
                    <a:pt x="3492" y="123"/>
                    <a:pt x="3461" y="92"/>
                    <a:pt x="3430" y="61"/>
                  </a:cubicBezTo>
                  <a:cubicBezTo>
                    <a:pt x="3220" y="20"/>
                    <a:pt x="3009" y="0"/>
                    <a:pt x="28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645;p13">
              <a:extLst>
                <a:ext uri="{FF2B5EF4-FFF2-40B4-BE49-F238E27FC236}">
                  <a16:creationId xmlns:a16="http://schemas.microsoft.com/office/drawing/2014/main" id="{E903A93F-7AC6-4918-A90B-621D740F3AEE}"/>
                </a:ext>
              </a:extLst>
            </p:cNvPr>
            <p:cNvSpPr/>
            <p:nvPr/>
          </p:nvSpPr>
          <p:spPr>
            <a:xfrm>
              <a:off x="608800" y="2023775"/>
              <a:ext cx="93075" cy="63850"/>
            </a:xfrm>
            <a:custGeom>
              <a:avLst/>
              <a:gdLst/>
              <a:ahLst/>
              <a:cxnLst/>
              <a:rect l="l" t="t" r="r" b="b"/>
              <a:pathLst>
                <a:path w="3723" h="2554" extrusionOk="0">
                  <a:moveTo>
                    <a:pt x="2475" y="593"/>
                  </a:moveTo>
                  <a:cubicBezTo>
                    <a:pt x="2495" y="593"/>
                    <a:pt x="2514" y="593"/>
                    <a:pt x="2534" y="594"/>
                  </a:cubicBezTo>
                  <a:lnTo>
                    <a:pt x="2534" y="594"/>
                  </a:lnTo>
                  <a:cubicBezTo>
                    <a:pt x="2478" y="780"/>
                    <a:pt x="2398" y="959"/>
                    <a:pt x="2296" y="1122"/>
                  </a:cubicBezTo>
                  <a:lnTo>
                    <a:pt x="2296" y="1122"/>
                  </a:lnTo>
                  <a:cubicBezTo>
                    <a:pt x="2260" y="1063"/>
                    <a:pt x="2150" y="1034"/>
                    <a:pt x="2013" y="1030"/>
                  </a:cubicBezTo>
                  <a:lnTo>
                    <a:pt x="2013" y="1030"/>
                  </a:lnTo>
                  <a:cubicBezTo>
                    <a:pt x="1950" y="986"/>
                    <a:pt x="1856" y="965"/>
                    <a:pt x="1768" y="965"/>
                  </a:cubicBezTo>
                  <a:cubicBezTo>
                    <a:pt x="1679" y="965"/>
                    <a:pt x="1590" y="970"/>
                    <a:pt x="1501" y="981"/>
                  </a:cubicBezTo>
                  <a:lnTo>
                    <a:pt x="1501" y="981"/>
                  </a:lnTo>
                  <a:cubicBezTo>
                    <a:pt x="1593" y="864"/>
                    <a:pt x="1713" y="776"/>
                    <a:pt x="1861" y="717"/>
                  </a:cubicBezTo>
                  <a:cubicBezTo>
                    <a:pt x="2048" y="634"/>
                    <a:pt x="2261" y="593"/>
                    <a:pt x="2475" y="593"/>
                  </a:cubicBezTo>
                  <a:close/>
                  <a:moveTo>
                    <a:pt x="1817" y="1652"/>
                  </a:moveTo>
                  <a:cubicBezTo>
                    <a:pt x="1621" y="1799"/>
                    <a:pt x="1394" y="1902"/>
                    <a:pt x="1146" y="1942"/>
                  </a:cubicBezTo>
                  <a:lnTo>
                    <a:pt x="1146" y="1942"/>
                  </a:lnTo>
                  <a:cubicBezTo>
                    <a:pt x="1156" y="1900"/>
                    <a:pt x="1169" y="1856"/>
                    <a:pt x="1183" y="1813"/>
                  </a:cubicBezTo>
                  <a:lnTo>
                    <a:pt x="1183" y="1813"/>
                  </a:lnTo>
                  <a:cubicBezTo>
                    <a:pt x="1183" y="1813"/>
                    <a:pt x="1184" y="1813"/>
                    <a:pt x="1184" y="1813"/>
                  </a:cubicBezTo>
                  <a:cubicBezTo>
                    <a:pt x="1403" y="1813"/>
                    <a:pt x="1622" y="1755"/>
                    <a:pt x="1817" y="1652"/>
                  </a:cubicBezTo>
                  <a:close/>
                  <a:moveTo>
                    <a:pt x="2849" y="1"/>
                  </a:moveTo>
                  <a:cubicBezTo>
                    <a:pt x="2471" y="1"/>
                    <a:pt x="2098" y="69"/>
                    <a:pt x="1737" y="189"/>
                  </a:cubicBezTo>
                  <a:cubicBezTo>
                    <a:pt x="1303" y="345"/>
                    <a:pt x="497" y="686"/>
                    <a:pt x="310" y="1151"/>
                  </a:cubicBezTo>
                  <a:cubicBezTo>
                    <a:pt x="233" y="1305"/>
                    <a:pt x="258" y="1428"/>
                    <a:pt x="337" y="1524"/>
                  </a:cubicBezTo>
                  <a:lnTo>
                    <a:pt x="337" y="1524"/>
                  </a:lnTo>
                  <a:cubicBezTo>
                    <a:pt x="129" y="1749"/>
                    <a:pt x="0" y="2039"/>
                    <a:pt x="0" y="2392"/>
                  </a:cubicBezTo>
                  <a:cubicBezTo>
                    <a:pt x="0" y="2547"/>
                    <a:pt x="248" y="2547"/>
                    <a:pt x="341" y="2547"/>
                  </a:cubicBezTo>
                  <a:cubicBezTo>
                    <a:pt x="411" y="2551"/>
                    <a:pt x="480" y="2554"/>
                    <a:pt x="549" y="2554"/>
                  </a:cubicBezTo>
                  <a:cubicBezTo>
                    <a:pt x="1944" y="2554"/>
                    <a:pt x="3366" y="1671"/>
                    <a:pt x="3692" y="283"/>
                  </a:cubicBezTo>
                  <a:cubicBezTo>
                    <a:pt x="3723" y="127"/>
                    <a:pt x="3567" y="65"/>
                    <a:pt x="3474" y="65"/>
                  </a:cubicBezTo>
                  <a:cubicBezTo>
                    <a:pt x="3266" y="21"/>
                    <a:pt x="3057" y="1"/>
                    <a:pt x="28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646;p13">
              <a:extLst>
                <a:ext uri="{FF2B5EF4-FFF2-40B4-BE49-F238E27FC236}">
                  <a16:creationId xmlns:a16="http://schemas.microsoft.com/office/drawing/2014/main" id="{0F8EBE7C-4A2D-4B9B-98C4-B1839BA9B949}"/>
                </a:ext>
              </a:extLst>
            </p:cNvPr>
            <p:cNvSpPr/>
            <p:nvPr/>
          </p:nvSpPr>
          <p:spPr>
            <a:xfrm>
              <a:off x="364525" y="2209500"/>
              <a:ext cx="76800" cy="52900"/>
            </a:xfrm>
            <a:custGeom>
              <a:avLst/>
              <a:gdLst/>
              <a:ahLst/>
              <a:cxnLst/>
              <a:rect l="l" t="t" r="r" b="b"/>
              <a:pathLst>
                <a:path w="3072" h="2116" extrusionOk="0">
                  <a:moveTo>
                    <a:pt x="1846" y="949"/>
                  </a:moveTo>
                  <a:lnTo>
                    <a:pt x="1846" y="949"/>
                  </a:lnTo>
                  <a:cubicBezTo>
                    <a:pt x="1852" y="978"/>
                    <a:pt x="1858" y="1009"/>
                    <a:pt x="1861" y="1043"/>
                  </a:cubicBezTo>
                  <a:cubicBezTo>
                    <a:pt x="1861" y="1167"/>
                    <a:pt x="1830" y="1260"/>
                    <a:pt x="1799" y="1384"/>
                  </a:cubicBezTo>
                  <a:cubicBezTo>
                    <a:pt x="1771" y="1441"/>
                    <a:pt x="1635" y="1579"/>
                    <a:pt x="1616" y="1648"/>
                  </a:cubicBezTo>
                  <a:lnTo>
                    <a:pt x="1616" y="1648"/>
                  </a:lnTo>
                  <a:lnTo>
                    <a:pt x="1520" y="1632"/>
                  </a:lnTo>
                  <a:cubicBezTo>
                    <a:pt x="1385" y="1578"/>
                    <a:pt x="1250" y="1524"/>
                    <a:pt x="1156" y="1449"/>
                  </a:cubicBezTo>
                  <a:lnTo>
                    <a:pt x="1156" y="1449"/>
                  </a:lnTo>
                  <a:cubicBezTo>
                    <a:pt x="1217" y="1318"/>
                    <a:pt x="1294" y="1197"/>
                    <a:pt x="1384" y="1089"/>
                  </a:cubicBezTo>
                  <a:lnTo>
                    <a:pt x="1384" y="1089"/>
                  </a:lnTo>
                  <a:cubicBezTo>
                    <a:pt x="1543" y="1062"/>
                    <a:pt x="1700" y="1015"/>
                    <a:pt x="1846" y="949"/>
                  </a:cubicBezTo>
                  <a:close/>
                  <a:moveTo>
                    <a:pt x="1675" y="1628"/>
                  </a:moveTo>
                  <a:cubicBezTo>
                    <a:pt x="1686" y="1628"/>
                    <a:pt x="1697" y="1637"/>
                    <a:pt x="1706" y="1663"/>
                  </a:cubicBezTo>
                  <a:lnTo>
                    <a:pt x="1635" y="1651"/>
                  </a:lnTo>
                  <a:lnTo>
                    <a:pt x="1635" y="1651"/>
                  </a:lnTo>
                  <a:cubicBezTo>
                    <a:pt x="1647" y="1640"/>
                    <a:pt x="1661" y="1628"/>
                    <a:pt x="1675" y="1628"/>
                  </a:cubicBezTo>
                  <a:close/>
                  <a:moveTo>
                    <a:pt x="2053" y="0"/>
                  </a:moveTo>
                  <a:cubicBezTo>
                    <a:pt x="1957" y="0"/>
                    <a:pt x="1860" y="7"/>
                    <a:pt x="1768" y="19"/>
                  </a:cubicBezTo>
                  <a:cubicBezTo>
                    <a:pt x="1281" y="110"/>
                    <a:pt x="555" y="381"/>
                    <a:pt x="558" y="978"/>
                  </a:cubicBezTo>
                  <a:lnTo>
                    <a:pt x="558" y="978"/>
                  </a:lnTo>
                  <a:cubicBezTo>
                    <a:pt x="349" y="1187"/>
                    <a:pt x="170" y="1428"/>
                    <a:pt x="31" y="1694"/>
                  </a:cubicBezTo>
                  <a:cubicBezTo>
                    <a:pt x="0" y="1725"/>
                    <a:pt x="0" y="1787"/>
                    <a:pt x="62" y="1787"/>
                  </a:cubicBezTo>
                  <a:cubicBezTo>
                    <a:pt x="406" y="2004"/>
                    <a:pt x="802" y="2116"/>
                    <a:pt x="1202" y="2116"/>
                  </a:cubicBezTo>
                  <a:cubicBezTo>
                    <a:pt x="1488" y="2116"/>
                    <a:pt x="1776" y="2059"/>
                    <a:pt x="2047" y="1942"/>
                  </a:cubicBezTo>
                  <a:cubicBezTo>
                    <a:pt x="2575" y="1725"/>
                    <a:pt x="3071" y="1291"/>
                    <a:pt x="2978" y="670"/>
                  </a:cubicBezTo>
                  <a:cubicBezTo>
                    <a:pt x="2902" y="140"/>
                    <a:pt x="2477" y="0"/>
                    <a:pt x="20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Rounded Corners 3">
            <a:extLst>
              <a:ext uri="{FF2B5EF4-FFF2-40B4-BE49-F238E27FC236}">
                <a16:creationId xmlns:a16="http://schemas.microsoft.com/office/drawing/2014/main" id="{8C2B934B-62C5-4BE8-881D-6E41AACCA28F}"/>
              </a:ext>
            </a:extLst>
          </p:cNvPr>
          <p:cNvSpPr/>
          <p:nvPr/>
        </p:nvSpPr>
        <p:spPr>
          <a:xfrm>
            <a:off x="1254329" y="301863"/>
            <a:ext cx="6814114" cy="1158606"/>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92BB5B1-29FE-435E-990E-40BAF9647E18}"/>
              </a:ext>
            </a:extLst>
          </p:cNvPr>
          <p:cNvSpPr/>
          <p:nvPr/>
        </p:nvSpPr>
        <p:spPr>
          <a:xfrm>
            <a:off x="924428" y="478696"/>
            <a:ext cx="818707" cy="788829"/>
          </a:xfrm>
          <a:prstGeom prst="ellipse">
            <a:avLst/>
          </a:prstGeom>
          <a:ln>
            <a:solidFill>
              <a:schemeClr val="bg1"/>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A2637644-54F8-463D-918D-9E3B59090579}"/>
              </a:ext>
            </a:extLst>
          </p:cNvPr>
          <p:cNvSpPr/>
          <p:nvPr/>
        </p:nvSpPr>
        <p:spPr>
          <a:xfrm>
            <a:off x="1007383" y="546851"/>
            <a:ext cx="637101" cy="638231"/>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4000" b="1">
                <a:latin typeface="UTM Colossalis" panose="02040603050506020204" pitchFamily="18" charset="0"/>
                <a:cs typeface="Times New Roman" panose="02020603050405020304" pitchFamily="18" charset="0"/>
              </a:rPr>
              <a:t>2</a:t>
            </a:r>
          </a:p>
        </p:txBody>
      </p:sp>
      <p:sp>
        <p:nvSpPr>
          <p:cNvPr id="78" name="TextBox 77">
            <a:extLst>
              <a:ext uri="{FF2B5EF4-FFF2-40B4-BE49-F238E27FC236}">
                <a16:creationId xmlns:a16="http://schemas.microsoft.com/office/drawing/2014/main" id="{28DD3F0E-5D60-4B0F-8B4F-A0427F0EB86E}"/>
              </a:ext>
            </a:extLst>
          </p:cNvPr>
          <p:cNvSpPr txBox="1"/>
          <p:nvPr/>
        </p:nvSpPr>
        <p:spPr>
          <a:xfrm>
            <a:off x="1759311" y="429206"/>
            <a:ext cx="6198040" cy="830997"/>
          </a:xfrm>
          <a:prstGeom prst="rect">
            <a:avLst/>
          </a:prstGeom>
          <a:noFill/>
        </p:spPr>
        <p:txBody>
          <a:bodyPr wrap="square" rtlCol="0">
            <a:spAutoFit/>
          </a:bodyPr>
          <a:lstStyle/>
          <a:p>
            <a:pPr algn="just"/>
            <a:r>
              <a:rPr lang="en-US" sz="2400" b="1">
                <a:solidFill>
                  <a:schemeClr val="accent3">
                    <a:lumMod val="50000"/>
                  </a:schemeClr>
                </a:solidFill>
                <a:latin typeface="Times New Roman" panose="02020603050405020304" pitchFamily="18" charset="0"/>
                <a:cs typeface="Times New Roman" panose="02020603050405020304" pitchFamily="18" charset="0"/>
              </a:rPr>
              <a:t>Dựa vào dàn ý đã lập, hãy viết một đoạn văn tả hoạt động của bạn nhỏ hoặc em bé.</a:t>
            </a:r>
          </a:p>
        </p:txBody>
      </p:sp>
      <p:pic>
        <p:nvPicPr>
          <p:cNvPr id="81" name="Picture 9">
            <a:extLst>
              <a:ext uri="{FF2B5EF4-FFF2-40B4-BE49-F238E27FC236}">
                <a16:creationId xmlns:a16="http://schemas.microsoft.com/office/drawing/2014/main" id="{5595F9A7-BA89-48FD-A2EA-C5771E14CD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741651" y="2600241"/>
            <a:ext cx="2379413" cy="2403448"/>
          </a:xfrm>
          <a:prstGeom prst="rect">
            <a:avLst/>
          </a:prstGeom>
        </p:spPr>
      </p:pic>
      <p:pic>
        <p:nvPicPr>
          <p:cNvPr id="83" name="Picture 4">
            <a:extLst>
              <a:ext uri="{FF2B5EF4-FFF2-40B4-BE49-F238E27FC236}">
                <a16:creationId xmlns:a16="http://schemas.microsoft.com/office/drawing/2014/main" id="{39D67CAC-FFF8-4AA0-9210-327C2D8DBC2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205" y="1916395"/>
            <a:ext cx="4970040" cy="3294520"/>
          </a:xfrm>
          <a:prstGeom prst="rect">
            <a:avLst/>
          </a:prstGeom>
        </p:spPr>
      </p:pic>
    </p:spTree>
    <p:extLst>
      <p:ext uri="{BB962C8B-B14F-4D97-AF65-F5344CB8AC3E}">
        <p14:creationId xmlns:p14="http://schemas.microsoft.com/office/powerpoint/2010/main" val="126096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down)">
                                      <p:cBhvr>
                                        <p:cTn id="10" dur="500"/>
                                        <p:tgtEl>
                                          <p:spTgt spid="58"/>
                                        </p:tgtEl>
                                      </p:cBhvr>
                                    </p:animEffect>
                                  </p:childTnLst>
                                </p:cTn>
                              </p:par>
                              <p:par>
                                <p:cTn id="11" presetID="22" presetClass="entr" presetSubtype="4" fill="hold" nodeType="withEffect">
                                  <p:stCondLst>
                                    <p:cond delay="0"/>
                                  </p:stCondLst>
                                  <p:childTnLst>
                                    <p:set>
                                      <p:cBhvr>
                                        <p:cTn id="12" dur="1" fill="hold">
                                          <p:stCondLst>
                                            <p:cond delay="0"/>
                                          </p:stCondLst>
                                        </p:cTn>
                                        <p:tgtEl>
                                          <p:spTgt spid="67"/>
                                        </p:tgtEl>
                                        <p:attrNameLst>
                                          <p:attrName>style.visibility</p:attrName>
                                        </p:attrNameLst>
                                      </p:cBhvr>
                                      <p:to>
                                        <p:strVal val="visible"/>
                                      </p:to>
                                    </p:set>
                                    <p:animEffect transition="in" filter="wipe(down)">
                                      <p:cBhvr>
                                        <p:cTn id="13" dur="500"/>
                                        <p:tgtEl>
                                          <p:spTgt spid="67"/>
                                        </p:tgtEl>
                                      </p:cBhvr>
                                    </p:animEffect>
                                  </p:childTnLst>
                                </p:cTn>
                              </p:par>
                              <p:par>
                                <p:cTn id="14" presetID="22" presetClass="entr" presetSubtype="4"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down)">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down)">
                                      <p:cBhvr>
                                        <p:cTn id="21" dur="500"/>
                                        <p:tgtEl>
                                          <p:spTgt spid="44"/>
                                        </p:tgtEl>
                                      </p:cBhvr>
                                    </p:animEffect>
                                  </p:childTnLst>
                                </p:cTn>
                              </p:par>
                              <p:par>
                                <p:cTn id="22" presetID="22" presetClass="entr" presetSubtype="4" fill="hold" nodeType="with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down)">
                                      <p:cBhvr>
                                        <p:cTn id="24" dur="500"/>
                                        <p:tgtEl>
                                          <p:spTgt spid="59"/>
                                        </p:tgtEl>
                                      </p:cBhvr>
                                    </p:animEffect>
                                  </p:childTnLst>
                                </p:cTn>
                              </p:par>
                              <p:par>
                                <p:cTn id="25" presetID="22" presetClass="entr" presetSubtype="4"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5"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1000" fill="hold"/>
                                        <p:tgtEl>
                                          <p:spTgt spid="2"/>
                                        </p:tgtEl>
                                        <p:attrNameLst>
                                          <p:attrName>ppt_w</p:attrName>
                                        </p:attrNameLst>
                                      </p:cBhvr>
                                      <p:tavLst>
                                        <p:tav tm="0">
                                          <p:val>
                                            <p:fltVal val="0"/>
                                          </p:val>
                                        </p:tav>
                                        <p:tav tm="100000">
                                          <p:val>
                                            <p:strVal val="#ppt_w"/>
                                          </p:val>
                                        </p:tav>
                                      </p:tavLst>
                                    </p:anim>
                                    <p:anim calcmode="lin" valueType="num">
                                      <p:cBhvr>
                                        <p:cTn id="33" dur="1000" fill="hold"/>
                                        <p:tgtEl>
                                          <p:spTgt spid="2"/>
                                        </p:tgtEl>
                                        <p:attrNameLst>
                                          <p:attrName>ppt_h</p:attrName>
                                        </p:attrNameLst>
                                      </p:cBhvr>
                                      <p:tavLst>
                                        <p:tav tm="0">
                                          <p:val>
                                            <p:fltVal val="0"/>
                                          </p:val>
                                        </p:tav>
                                        <p:tav tm="100000">
                                          <p:val>
                                            <p:strVal val="#ppt_h"/>
                                          </p:val>
                                        </p:tav>
                                      </p:tavLst>
                                    </p:anim>
                                    <p:anim calcmode="lin" valueType="num">
                                      <p:cBhvr>
                                        <p:cTn id="34"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1000"/>
                            </p:stCondLst>
                            <p:childTnLst>
                              <p:par>
                                <p:cTn id="37" presetID="53" presetClass="entr" presetSubtype="16" fill="hold" grpId="0" nodeType="after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p:cTn id="39" dur="500" fill="hold"/>
                                        <p:tgtEl>
                                          <p:spTgt spid="3"/>
                                        </p:tgtEl>
                                        <p:attrNameLst>
                                          <p:attrName>ppt_w</p:attrName>
                                        </p:attrNameLst>
                                      </p:cBhvr>
                                      <p:tavLst>
                                        <p:tav tm="0">
                                          <p:val>
                                            <p:fltVal val="0"/>
                                          </p:val>
                                        </p:tav>
                                        <p:tav tm="100000">
                                          <p:val>
                                            <p:strVal val="#ppt_w"/>
                                          </p:val>
                                        </p:tav>
                                      </p:tavLst>
                                    </p:anim>
                                    <p:anim calcmode="lin" valueType="num">
                                      <p:cBhvr>
                                        <p:cTn id="40" dur="500" fill="hold"/>
                                        <p:tgtEl>
                                          <p:spTgt spid="3"/>
                                        </p:tgtEl>
                                        <p:attrNameLst>
                                          <p:attrName>ppt_h</p:attrName>
                                        </p:attrNameLst>
                                      </p:cBhvr>
                                      <p:tavLst>
                                        <p:tav tm="0">
                                          <p:val>
                                            <p:fltVal val="0"/>
                                          </p:val>
                                        </p:tav>
                                        <p:tav tm="100000">
                                          <p:val>
                                            <p:strVal val="#ppt_h"/>
                                          </p:val>
                                        </p:tav>
                                      </p:tavLst>
                                    </p:anim>
                                    <p:animEffect transition="in" filter="fade">
                                      <p:cBhvr>
                                        <p:cTn id="41" dur="500"/>
                                        <p:tgtEl>
                                          <p:spTgt spid="3"/>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 calcmode="lin" valueType="num">
                                      <p:cBhvr additive="base">
                                        <p:cTn id="46" dur="500" fill="hold"/>
                                        <p:tgtEl>
                                          <p:spTgt spid="4"/>
                                        </p:tgtEl>
                                        <p:attrNameLst>
                                          <p:attrName>ppt_x</p:attrName>
                                        </p:attrNameLst>
                                      </p:cBhvr>
                                      <p:tavLst>
                                        <p:tav tm="0">
                                          <p:val>
                                            <p:strVal val="1+#ppt_w/2"/>
                                          </p:val>
                                        </p:tav>
                                        <p:tav tm="100000">
                                          <p:val>
                                            <p:strVal val="#ppt_x"/>
                                          </p:val>
                                        </p:tav>
                                      </p:tavLst>
                                    </p:anim>
                                    <p:anim calcmode="lin" valueType="num">
                                      <p:cBhvr additive="base">
                                        <p:cTn id="47" dur="500" fill="hold"/>
                                        <p:tgtEl>
                                          <p:spTgt spid="4"/>
                                        </p:tgtEl>
                                        <p:attrNameLst>
                                          <p:attrName>ppt_y</p:attrName>
                                        </p:attrNameLst>
                                      </p:cBhvr>
                                      <p:tavLst>
                                        <p:tav tm="0">
                                          <p:val>
                                            <p:strVal val="#ppt_y"/>
                                          </p:val>
                                        </p:tav>
                                        <p:tav tm="100000">
                                          <p:val>
                                            <p:strVal val="#ppt_y"/>
                                          </p:val>
                                        </p:tav>
                                      </p:tavLst>
                                    </p:anim>
                                  </p:childTnLst>
                                </p:cTn>
                              </p:par>
                            </p:childTnLst>
                          </p:cTn>
                        </p:par>
                        <p:par>
                          <p:cTn id="48" fill="hold">
                            <p:stCondLst>
                              <p:cond delay="500"/>
                            </p:stCondLst>
                            <p:childTnLst>
                              <p:par>
                                <p:cTn id="49" presetID="2" presetClass="entr" presetSubtype="8" fill="hold" grpId="0" nodeType="afterEffect">
                                  <p:stCondLst>
                                    <p:cond delay="0"/>
                                  </p:stCondLst>
                                  <p:childTnLst>
                                    <p:set>
                                      <p:cBhvr>
                                        <p:cTn id="50" dur="1" fill="hold">
                                          <p:stCondLst>
                                            <p:cond delay="0"/>
                                          </p:stCondLst>
                                        </p:cTn>
                                        <p:tgtEl>
                                          <p:spTgt spid="78"/>
                                        </p:tgtEl>
                                        <p:attrNameLst>
                                          <p:attrName>style.visibility</p:attrName>
                                        </p:attrNameLst>
                                      </p:cBhvr>
                                      <p:to>
                                        <p:strVal val="visible"/>
                                      </p:to>
                                    </p:set>
                                    <p:anim calcmode="lin" valueType="num">
                                      <p:cBhvr additive="base">
                                        <p:cTn id="51" dur="500" fill="hold"/>
                                        <p:tgtEl>
                                          <p:spTgt spid="78"/>
                                        </p:tgtEl>
                                        <p:attrNameLst>
                                          <p:attrName>ppt_x</p:attrName>
                                        </p:attrNameLst>
                                      </p:cBhvr>
                                      <p:tavLst>
                                        <p:tav tm="0">
                                          <p:val>
                                            <p:strVal val="0-#ppt_w/2"/>
                                          </p:val>
                                        </p:tav>
                                        <p:tav tm="100000">
                                          <p:val>
                                            <p:strVal val="#ppt_x"/>
                                          </p:val>
                                        </p:tav>
                                      </p:tavLst>
                                    </p:anim>
                                    <p:anim calcmode="lin" valueType="num">
                                      <p:cBhvr additive="base">
                                        <p:cTn id="52" dur="500" fill="hold"/>
                                        <p:tgtEl>
                                          <p:spTgt spid="78"/>
                                        </p:tgtEl>
                                        <p:attrNameLst>
                                          <p:attrName>ppt_y</p:attrName>
                                        </p:attrNameLst>
                                      </p:cBhvr>
                                      <p:tavLst>
                                        <p:tav tm="0">
                                          <p:val>
                                            <p:strVal val="#ppt_y"/>
                                          </p:val>
                                        </p:tav>
                                        <p:tav tm="100000">
                                          <p:val>
                                            <p:strVal val="#ppt_y"/>
                                          </p:val>
                                        </p:tav>
                                      </p:tavLst>
                                    </p:anim>
                                  </p:childTnLst>
                                </p:cTn>
                              </p:par>
                            </p:childTnLst>
                          </p:cTn>
                        </p:par>
                        <p:par>
                          <p:cTn id="53" fill="hold">
                            <p:stCondLst>
                              <p:cond delay="1000"/>
                            </p:stCondLst>
                            <p:childTnLst>
                              <p:par>
                                <p:cTn id="54" presetID="2" presetClass="entr" presetSubtype="8"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additive="base">
                                        <p:cTn id="56" dur="500" fill="hold"/>
                                        <p:tgtEl>
                                          <p:spTgt spid="83"/>
                                        </p:tgtEl>
                                        <p:attrNameLst>
                                          <p:attrName>ppt_x</p:attrName>
                                        </p:attrNameLst>
                                      </p:cBhvr>
                                      <p:tavLst>
                                        <p:tav tm="0">
                                          <p:val>
                                            <p:strVal val="0-#ppt_w/2"/>
                                          </p:val>
                                        </p:tav>
                                        <p:tav tm="100000">
                                          <p:val>
                                            <p:strVal val="#ppt_x"/>
                                          </p:val>
                                        </p:tav>
                                      </p:tavLst>
                                    </p:anim>
                                    <p:anim calcmode="lin" valueType="num">
                                      <p:cBhvr additive="base">
                                        <p:cTn id="57" dur="500" fill="hold"/>
                                        <p:tgtEl>
                                          <p:spTgt spid="83"/>
                                        </p:tgtEl>
                                        <p:attrNameLst>
                                          <p:attrName>ppt_y</p:attrName>
                                        </p:attrNameLst>
                                      </p:cBhvr>
                                      <p:tavLst>
                                        <p:tav tm="0">
                                          <p:val>
                                            <p:strVal val="#ppt_y"/>
                                          </p:val>
                                        </p:tav>
                                        <p:tav tm="100000">
                                          <p:val>
                                            <p:strVal val="#ppt_y"/>
                                          </p:val>
                                        </p:tav>
                                      </p:tavLst>
                                    </p:anim>
                                  </p:childTnLst>
                                </p:cTn>
                              </p:par>
                            </p:childTnLst>
                          </p:cTn>
                        </p:par>
                        <p:par>
                          <p:cTn id="58" fill="hold">
                            <p:stCondLst>
                              <p:cond delay="1500"/>
                            </p:stCondLst>
                            <p:childTnLst>
                              <p:par>
                                <p:cTn id="59" presetID="22" presetClass="entr" presetSubtype="4" fill="hold" nodeType="afterEffect">
                                  <p:stCondLst>
                                    <p:cond delay="0"/>
                                  </p:stCondLst>
                                  <p:childTnLst>
                                    <p:set>
                                      <p:cBhvr>
                                        <p:cTn id="60" dur="1" fill="hold">
                                          <p:stCondLst>
                                            <p:cond delay="0"/>
                                          </p:stCondLst>
                                        </p:cTn>
                                        <p:tgtEl>
                                          <p:spTgt spid="81"/>
                                        </p:tgtEl>
                                        <p:attrNameLst>
                                          <p:attrName>style.visibility</p:attrName>
                                        </p:attrNameLst>
                                      </p:cBhvr>
                                      <p:to>
                                        <p:strVal val="visible"/>
                                      </p:to>
                                    </p:set>
                                    <p:animEffect transition="in" filter="wipe(down)">
                                      <p:cBhvr>
                                        <p:cTn id="61"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2" grpId="0" animBg="1"/>
      <p:bldP spid="3" grpId="0" animBg="1"/>
      <p:bldP spid="7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42"/>
        <p:cNvGrpSpPr/>
        <p:nvPr/>
      </p:nvGrpSpPr>
      <p:grpSpPr>
        <a:xfrm>
          <a:off x="0" y="0"/>
          <a:ext cx="0" cy="0"/>
          <a:chOff x="0" y="0"/>
          <a:chExt cx="0" cy="0"/>
        </a:xfrm>
      </p:grpSpPr>
      <p:sp>
        <p:nvSpPr>
          <p:cNvPr id="4" name="Google Shape;3221;p28">
            <a:extLst>
              <a:ext uri="{FF2B5EF4-FFF2-40B4-BE49-F238E27FC236}">
                <a16:creationId xmlns:a16="http://schemas.microsoft.com/office/drawing/2014/main" id="{30176B32-8F95-47C0-B4E2-B43539D4F8F7}"/>
              </a:ext>
            </a:extLst>
          </p:cNvPr>
          <p:cNvSpPr txBox="1">
            <a:spLocks/>
          </p:cNvSpPr>
          <p:nvPr/>
        </p:nvSpPr>
        <p:spPr>
          <a:xfrm>
            <a:off x="8225541" y="4994239"/>
            <a:ext cx="548700" cy="39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lang="en">
              <a:solidFill>
                <a:schemeClr val="dk1"/>
              </a:solidFill>
            </a:endParaRPr>
          </a:p>
        </p:txBody>
      </p:sp>
      <p:grpSp>
        <p:nvGrpSpPr>
          <p:cNvPr id="5" name="Google Shape;3222;p28">
            <a:extLst>
              <a:ext uri="{FF2B5EF4-FFF2-40B4-BE49-F238E27FC236}">
                <a16:creationId xmlns:a16="http://schemas.microsoft.com/office/drawing/2014/main" id="{08B6003A-64DF-45EE-A849-4365C781670A}"/>
              </a:ext>
            </a:extLst>
          </p:cNvPr>
          <p:cNvGrpSpPr/>
          <p:nvPr/>
        </p:nvGrpSpPr>
        <p:grpSpPr>
          <a:xfrm>
            <a:off x="-1140980" y="4469553"/>
            <a:ext cx="3100966" cy="2800388"/>
            <a:chOff x="1992250" y="544500"/>
            <a:chExt cx="1080250" cy="975575"/>
          </a:xfrm>
        </p:grpSpPr>
        <p:sp>
          <p:nvSpPr>
            <p:cNvPr id="6" name="Google Shape;3223;p28">
              <a:extLst>
                <a:ext uri="{FF2B5EF4-FFF2-40B4-BE49-F238E27FC236}">
                  <a16:creationId xmlns:a16="http://schemas.microsoft.com/office/drawing/2014/main" id="{6CBFEA9B-9FA4-4CCF-BE2D-B709D852A3D4}"/>
                </a:ext>
              </a:extLst>
            </p:cNvPr>
            <p:cNvSpPr/>
            <p:nvPr/>
          </p:nvSpPr>
          <p:spPr>
            <a:xfrm>
              <a:off x="1992250" y="544500"/>
              <a:ext cx="999625" cy="975575"/>
            </a:xfrm>
            <a:custGeom>
              <a:avLst/>
              <a:gdLst/>
              <a:ahLst/>
              <a:cxnLst/>
              <a:rect l="l" t="t" r="r" b="b"/>
              <a:pathLst>
                <a:path w="39985" h="39023" extrusionOk="0">
                  <a:moveTo>
                    <a:pt x="19555" y="1"/>
                  </a:moveTo>
                  <a:cubicBezTo>
                    <a:pt x="17751" y="1"/>
                    <a:pt x="15948" y="224"/>
                    <a:pt x="14208" y="672"/>
                  </a:cubicBezTo>
                  <a:lnTo>
                    <a:pt x="14397" y="744"/>
                  </a:lnTo>
                  <a:lnTo>
                    <a:pt x="14397" y="744"/>
                  </a:lnTo>
                  <a:cubicBezTo>
                    <a:pt x="12048" y="978"/>
                    <a:pt x="9715" y="1569"/>
                    <a:pt x="7787" y="2906"/>
                  </a:cubicBezTo>
                  <a:cubicBezTo>
                    <a:pt x="5987" y="4146"/>
                    <a:pt x="4654" y="5976"/>
                    <a:pt x="3537" y="7869"/>
                  </a:cubicBezTo>
                  <a:cubicBezTo>
                    <a:pt x="1397" y="11560"/>
                    <a:pt x="1" y="15748"/>
                    <a:pt x="32" y="19997"/>
                  </a:cubicBezTo>
                  <a:cubicBezTo>
                    <a:pt x="63" y="24247"/>
                    <a:pt x="1521" y="28558"/>
                    <a:pt x="4499" y="31629"/>
                  </a:cubicBezTo>
                  <a:cubicBezTo>
                    <a:pt x="7290" y="34514"/>
                    <a:pt x="11106" y="36096"/>
                    <a:pt x="14921" y="37337"/>
                  </a:cubicBezTo>
                  <a:cubicBezTo>
                    <a:pt x="17618" y="38244"/>
                    <a:pt x="20443" y="39022"/>
                    <a:pt x="23270" y="39022"/>
                  </a:cubicBezTo>
                  <a:cubicBezTo>
                    <a:pt x="24117" y="39022"/>
                    <a:pt x="24965" y="38952"/>
                    <a:pt x="25809" y="38795"/>
                  </a:cubicBezTo>
                  <a:cubicBezTo>
                    <a:pt x="32044" y="37616"/>
                    <a:pt x="36479" y="31815"/>
                    <a:pt x="38434" y="25798"/>
                  </a:cubicBezTo>
                  <a:cubicBezTo>
                    <a:pt x="39054" y="23968"/>
                    <a:pt x="39457" y="22106"/>
                    <a:pt x="39612" y="20183"/>
                  </a:cubicBezTo>
                  <a:cubicBezTo>
                    <a:pt x="39985" y="13979"/>
                    <a:pt x="36945" y="7714"/>
                    <a:pt x="31951" y="3991"/>
                  </a:cubicBezTo>
                  <a:cubicBezTo>
                    <a:pt x="28423" y="1346"/>
                    <a:pt x="23987" y="1"/>
                    <a:pt x="19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224;p28">
              <a:extLst>
                <a:ext uri="{FF2B5EF4-FFF2-40B4-BE49-F238E27FC236}">
                  <a16:creationId xmlns:a16="http://schemas.microsoft.com/office/drawing/2014/main" id="{86D6A293-448E-473F-B35F-BEA8E2722A97}"/>
                </a:ext>
              </a:extLst>
            </p:cNvPr>
            <p:cNvSpPr/>
            <p:nvPr/>
          </p:nvSpPr>
          <p:spPr>
            <a:xfrm>
              <a:off x="2005450" y="605475"/>
              <a:ext cx="1067050" cy="840675"/>
            </a:xfrm>
            <a:custGeom>
              <a:avLst/>
              <a:gdLst/>
              <a:ahLst/>
              <a:cxnLst/>
              <a:rect l="l" t="t" r="r" b="b"/>
              <a:pathLst>
                <a:path w="42682" h="33627" extrusionOk="0">
                  <a:moveTo>
                    <a:pt x="23356" y="0"/>
                  </a:moveTo>
                  <a:cubicBezTo>
                    <a:pt x="18858" y="0"/>
                    <a:pt x="14320" y="700"/>
                    <a:pt x="10485" y="3134"/>
                  </a:cubicBezTo>
                  <a:cubicBezTo>
                    <a:pt x="1675" y="8687"/>
                    <a:pt x="0" y="23266"/>
                    <a:pt x="8716" y="29625"/>
                  </a:cubicBezTo>
                  <a:cubicBezTo>
                    <a:pt x="12687" y="32540"/>
                    <a:pt x="17774" y="33595"/>
                    <a:pt x="22582" y="33626"/>
                  </a:cubicBezTo>
                  <a:cubicBezTo>
                    <a:pt x="22617" y="33626"/>
                    <a:pt x="22652" y="33626"/>
                    <a:pt x="22687" y="33626"/>
                  </a:cubicBezTo>
                  <a:cubicBezTo>
                    <a:pt x="27905" y="33626"/>
                    <a:pt x="31564" y="31331"/>
                    <a:pt x="34152" y="26771"/>
                  </a:cubicBezTo>
                  <a:cubicBezTo>
                    <a:pt x="36758" y="22211"/>
                    <a:pt x="38340" y="16193"/>
                    <a:pt x="35393" y="11447"/>
                  </a:cubicBezTo>
                  <a:cubicBezTo>
                    <a:pt x="32601" y="6857"/>
                    <a:pt x="26863" y="4251"/>
                    <a:pt x="21683" y="3817"/>
                  </a:cubicBezTo>
                  <a:cubicBezTo>
                    <a:pt x="21177" y="3779"/>
                    <a:pt x="20668" y="3759"/>
                    <a:pt x="20157" y="3759"/>
                  </a:cubicBezTo>
                  <a:cubicBezTo>
                    <a:pt x="15682" y="3759"/>
                    <a:pt x="11104" y="5263"/>
                    <a:pt x="8375" y="8966"/>
                  </a:cubicBezTo>
                  <a:cubicBezTo>
                    <a:pt x="5242" y="13277"/>
                    <a:pt x="5335" y="19016"/>
                    <a:pt x="8096" y="23452"/>
                  </a:cubicBezTo>
                  <a:cubicBezTo>
                    <a:pt x="10646" y="27632"/>
                    <a:pt x="15491" y="30481"/>
                    <a:pt x="20437" y="30481"/>
                  </a:cubicBezTo>
                  <a:cubicBezTo>
                    <a:pt x="20666" y="30481"/>
                    <a:pt x="20895" y="30474"/>
                    <a:pt x="21124" y="30462"/>
                  </a:cubicBezTo>
                  <a:cubicBezTo>
                    <a:pt x="26460" y="30183"/>
                    <a:pt x="29655" y="25964"/>
                    <a:pt x="31143" y="21094"/>
                  </a:cubicBezTo>
                  <a:cubicBezTo>
                    <a:pt x="33234" y="14289"/>
                    <a:pt x="26211" y="7240"/>
                    <a:pt x="19582" y="7240"/>
                  </a:cubicBezTo>
                  <a:cubicBezTo>
                    <a:pt x="17357" y="7240"/>
                    <a:pt x="15177" y="8034"/>
                    <a:pt x="13400" y="9896"/>
                  </a:cubicBezTo>
                  <a:cubicBezTo>
                    <a:pt x="8158" y="15385"/>
                    <a:pt x="14692" y="25483"/>
                    <a:pt x="21179" y="25483"/>
                  </a:cubicBezTo>
                  <a:cubicBezTo>
                    <a:pt x="22867" y="25483"/>
                    <a:pt x="24552" y="24800"/>
                    <a:pt x="26025" y="23173"/>
                  </a:cubicBezTo>
                  <a:cubicBezTo>
                    <a:pt x="27607" y="21405"/>
                    <a:pt x="28786" y="18644"/>
                    <a:pt x="28383" y="16255"/>
                  </a:cubicBezTo>
                  <a:cubicBezTo>
                    <a:pt x="28010" y="13867"/>
                    <a:pt x="26025" y="12254"/>
                    <a:pt x="23854" y="11571"/>
                  </a:cubicBezTo>
                  <a:cubicBezTo>
                    <a:pt x="23096" y="11321"/>
                    <a:pt x="22295" y="11195"/>
                    <a:pt x="21512" y="11195"/>
                  </a:cubicBezTo>
                  <a:cubicBezTo>
                    <a:pt x="18610" y="11195"/>
                    <a:pt x="15962" y="12924"/>
                    <a:pt x="16719" y="16441"/>
                  </a:cubicBezTo>
                  <a:cubicBezTo>
                    <a:pt x="17123" y="18334"/>
                    <a:pt x="18643" y="20319"/>
                    <a:pt x="20721" y="20474"/>
                  </a:cubicBezTo>
                  <a:cubicBezTo>
                    <a:pt x="20787" y="20478"/>
                    <a:pt x="20853" y="20480"/>
                    <a:pt x="20918" y="20480"/>
                  </a:cubicBezTo>
                  <a:cubicBezTo>
                    <a:pt x="22449" y="20480"/>
                    <a:pt x="23777" y="19449"/>
                    <a:pt x="24164" y="17961"/>
                  </a:cubicBezTo>
                  <a:cubicBezTo>
                    <a:pt x="24733" y="15666"/>
                    <a:pt x="22911" y="14425"/>
                    <a:pt x="21310" y="14425"/>
                  </a:cubicBezTo>
                  <a:cubicBezTo>
                    <a:pt x="20207" y="14425"/>
                    <a:pt x="19208" y="15015"/>
                    <a:pt x="19170" y="16255"/>
                  </a:cubicBezTo>
                  <a:cubicBezTo>
                    <a:pt x="19147" y="17447"/>
                    <a:pt x="20109" y="17970"/>
                    <a:pt x="21075" y="17970"/>
                  </a:cubicBezTo>
                  <a:cubicBezTo>
                    <a:pt x="21392" y="17970"/>
                    <a:pt x="21709" y="17913"/>
                    <a:pt x="21993" y="17806"/>
                  </a:cubicBezTo>
                  <a:cubicBezTo>
                    <a:pt x="22589" y="17583"/>
                    <a:pt x="22269" y="17319"/>
                    <a:pt x="21863" y="17319"/>
                  </a:cubicBezTo>
                  <a:cubicBezTo>
                    <a:pt x="21763" y="17319"/>
                    <a:pt x="21657" y="17335"/>
                    <a:pt x="21558" y="17372"/>
                  </a:cubicBezTo>
                  <a:cubicBezTo>
                    <a:pt x="21505" y="17392"/>
                    <a:pt x="21450" y="17401"/>
                    <a:pt x="21394" y="17401"/>
                  </a:cubicBezTo>
                  <a:cubicBezTo>
                    <a:pt x="20929" y="17401"/>
                    <a:pt x="20404" y="16767"/>
                    <a:pt x="20349" y="16379"/>
                  </a:cubicBezTo>
                  <a:lnTo>
                    <a:pt x="22365" y="15418"/>
                  </a:lnTo>
                  <a:cubicBezTo>
                    <a:pt x="22675" y="15666"/>
                    <a:pt x="22892" y="16007"/>
                    <a:pt x="22985" y="16410"/>
                  </a:cubicBezTo>
                  <a:cubicBezTo>
                    <a:pt x="23140" y="16876"/>
                    <a:pt x="23171" y="17372"/>
                    <a:pt x="23078" y="17837"/>
                  </a:cubicBezTo>
                  <a:cubicBezTo>
                    <a:pt x="22861" y="19078"/>
                    <a:pt x="22675" y="18985"/>
                    <a:pt x="21496" y="19264"/>
                  </a:cubicBezTo>
                  <a:cubicBezTo>
                    <a:pt x="20979" y="19390"/>
                    <a:pt x="20657" y="19481"/>
                    <a:pt x="20396" y="19481"/>
                  </a:cubicBezTo>
                  <a:cubicBezTo>
                    <a:pt x="20015" y="19481"/>
                    <a:pt x="19766" y="19289"/>
                    <a:pt x="19232" y="18737"/>
                  </a:cubicBezTo>
                  <a:cubicBezTo>
                    <a:pt x="18798" y="18334"/>
                    <a:pt x="18488" y="17868"/>
                    <a:pt x="18239" y="17341"/>
                  </a:cubicBezTo>
                  <a:cubicBezTo>
                    <a:pt x="17867" y="16597"/>
                    <a:pt x="17712" y="15790"/>
                    <a:pt x="17712" y="14953"/>
                  </a:cubicBezTo>
                  <a:cubicBezTo>
                    <a:pt x="17772" y="12785"/>
                    <a:pt x="19481" y="11903"/>
                    <a:pt x="21335" y="11903"/>
                  </a:cubicBezTo>
                  <a:cubicBezTo>
                    <a:pt x="22347" y="11903"/>
                    <a:pt x="23403" y="12166"/>
                    <a:pt x="24257" y="12626"/>
                  </a:cubicBezTo>
                  <a:cubicBezTo>
                    <a:pt x="26304" y="13743"/>
                    <a:pt x="27545" y="15728"/>
                    <a:pt x="27266" y="18085"/>
                  </a:cubicBezTo>
                  <a:cubicBezTo>
                    <a:pt x="27049" y="19885"/>
                    <a:pt x="26335" y="21560"/>
                    <a:pt x="25188" y="22955"/>
                  </a:cubicBezTo>
                  <a:cubicBezTo>
                    <a:pt x="24132" y="24192"/>
                    <a:pt x="22717" y="24725"/>
                    <a:pt x="21264" y="24725"/>
                  </a:cubicBezTo>
                  <a:cubicBezTo>
                    <a:pt x="19728" y="24725"/>
                    <a:pt x="18149" y="24130"/>
                    <a:pt x="16906" y="23142"/>
                  </a:cubicBezTo>
                  <a:cubicBezTo>
                    <a:pt x="14176" y="20939"/>
                    <a:pt x="12036" y="16255"/>
                    <a:pt x="12842" y="12750"/>
                  </a:cubicBezTo>
                  <a:cubicBezTo>
                    <a:pt x="13589" y="9498"/>
                    <a:pt x="16562" y="7927"/>
                    <a:pt x="19578" y="7927"/>
                  </a:cubicBezTo>
                  <a:cubicBezTo>
                    <a:pt x="20820" y="7927"/>
                    <a:pt x="22068" y="8193"/>
                    <a:pt x="23171" y="8718"/>
                  </a:cubicBezTo>
                  <a:cubicBezTo>
                    <a:pt x="26366" y="10207"/>
                    <a:pt x="29189" y="13526"/>
                    <a:pt x="30151" y="16907"/>
                  </a:cubicBezTo>
                  <a:cubicBezTo>
                    <a:pt x="30709" y="18954"/>
                    <a:pt x="30275" y="20908"/>
                    <a:pt x="29468" y="22769"/>
                  </a:cubicBezTo>
                  <a:cubicBezTo>
                    <a:pt x="28538" y="24879"/>
                    <a:pt x="27359" y="27267"/>
                    <a:pt x="25436" y="28601"/>
                  </a:cubicBezTo>
                  <a:cubicBezTo>
                    <a:pt x="24067" y="29538"/>
                    <a:pt x="22499" y="29932"/>
                    <a:pt x="20889" y="29932"/>
                  </a:cubicBezTo>
                  <a:cubicBezTo>
                    <a:pt x="17755" y="29932"/>
                    <a:pt x="14465" y="28439"/>
                    <a:pt x="12191" y="26554"/>
                  </a:cubicBezTo>
                  <a:cubicBezTo>
                    <a:pt x="6111" y="21467"/>
                    <a:pt x="4994" y="10858"/>
                    <a:pt x="12346" y="6236"/>
                  </a:cubicBezTo>
                  <a:cubicBezTo>
                    <a:pt x="14452" y="4915"/>
                    <a:pt x="17028" y="4304"/>
                    <a:pt x="19693" y="4304"/>
                  </a:cubicBezTo>
                  <a:cubicBezTo>
                    <a:pt x="25980" y="4304"/>
                    <a:pt x="32765" y="7704"/>
                    <a:pt x="35052" y="13215"/>
                  </a:cubicBezTo>
                  <a:cubicBezTo>
                    <a:pt x="36572" y="16907"/>
                    <a:pt x="35765" y="21063"/>
                    <a:pt x="34214" y="24599"/>
                  </a:cubicBezTo>
                  <a:cubicBezTo>
                    <a:pt x="32353" y="28880"/>
                    <a:pt x="29375" y="32758"/>
                    <a:pt x="24381" y="33006"/>
                  </a:cubicBezTo>
                  <a:cubicBezTo>
                    <a:pt x="23939" y="33027"/>
                    <a:pt x="23491" y="33038"/>
                    <a:pt x="23039" y="33038"/>
                  </a:cubicBezTo>
                  <a:cubicBezTo>
                    <a:pt x="16364" y="33038"/>
                    <a:pt x="8841" y="30629"/>
                    <a:pt x="5646" y="24382"/>
                  </a:cubicBezTo>
                  <a:cubicBezTo>
                    <a:pt x="1706" y="16721"/>
                    <a:pt x="5304" y="5926"/>
                    <a:pt x="13152" y="2390"/>
                  </a:cubicBezTo>
                  <a:cubicBezTo>
                    <a:pt x="16162" y="1025"/>
                    <a:pt x="19509" y="583"/>
                    <a:pt x="22849" y="583"/>
                  </a:cubicBezTo>
                  <a:cubicBezTo>
                    <a:pt x="24673" y="583"/>
                    <a:pt x="26495" y="715"/>
                    <a:pt x="28259" y="901"/>
                  </a:cubicBezTo>
                  <a:cubicBezTo>
                    <a:pt x="32912" y="1397"/>
                    <a:pt x="37533" y="2607"/>
                    <a:pt x="41411" y="5337"/>
                  </a:cubicBezTo>
                  <a:cubicBezTo>
                    <a:pt x="41474" y="5387"/>
                    <a:pt x="41566" y="5408"/>
                    <a:pt x="41670" y="5408"/>
                  </a:cubicBezTo>
                  <a:cubicBezTo>
                    <a:pt x="42081" y="5408"/>
                    <a:pt x="42682" y="5082"/>
                    <a:pt x="42434" y="4933"/>
                  </a:cubicBezTo>
                  <a:lnTo>
                    <a:pt x="42403" y="4902"/>
                  </a:lnTo>
                  <a:cubicBezTo>
                    <a:pt x="37844" y="1676"/>
                    <a:pt x="32353" y="498"/>
                    <a:pt x="26863" y="125"/>
                  </a:cubicBezTo>
                  <a:cubicBezTo>
                    <a:pt x="25705" y="48"/>
                    <a:pt x="24532" y="0"/>
                    <a:pt x="23356"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3226;p28">
            <a:extLst>
              <a:ext uri="{FF2B5EF4-FFF2-40B4-BE49-F238E27FC236}">
                <a16:creationId xmlns:a16="http://schemas.microsoft.com/office/drawing/2014/main" id="{FABC91E4-9339-470E-8423-717BF9B6AF80}"/>
              </a:ext>
            </a:extLst>
          </p:cNvPr>
          <p:cNvGrpSpPr/>
          <p:nvPr/>
        </p:nvGrpSpPr>
        <p:grpSpPr>
          <a:xfrm rot="10800000">
            <a:off x="6801363" y="-652105"/>
            <a:ext cx="4321702" cy="1566386"/>
            <a:chOff x="-1068128" y="3996204"/>
            <a:chExt cx="3672418" cy="1331055"/>
          </a:xfrm>
        </p:grpSpPr>
        <p:sp>
          <p:nvSpPr>
            <p:cNvPr id="9" name="Google Shape;3227;p28">
              <a:extLst>
                <a:ext uri="{FF2B5EF4-FFF2-40B4-BE49-F238E27FC236}">
                  <a16:creationId xmlns:a16="http://schemas.microsoft.com/office/drawing/2014/main" id="{2550C959-8AE2-4242-81BA-22A3EE3D3743}"/>
                </a:ext>
              </a:extLst>
            </p:cNvPr>
            <p:cNvSpPr/>
            <p:nvPr/>
          </p:nvSpPr>
          <p:spPr>
            <a:xfrm rot="-10594719">
              <a:off x="-1038001" y="4102993"/>
              <a:ext cx="3612164" cy="1117479"/>
            </a:xfrm>
            <a:custGeom>
              <a:avLst/>
              <a:gdLst/>
              <a:ahLst/>
              <a:cxnLst/>
              <a:rect l="l" t="t" r="r" b="b"/>
              <a:pathLst>
                <a:path w="62034" h="19192" extrusionOk="0">
                  <a:moveTo>
                    <a:pt x="11909" y="0"/>
                  </a:moveTo>
                  <a:cubicBezTo>
                    <a:pt x="10357" y="0"/>
                    <a:pt x="8959" y="416"/>
                    <a:pt x="7720" y="1498"/>
                  </a:cubicBezTo>
                  <a:cubicBezTo>
                    <a:pt x="0" y="8222"/>
                    <a:pt x="9929" y="19192"/>
                    <a:pt x="23150" y="19192"/>
                  </a:cubicBezTo>
                  <a:cubicBezTo>
                    <a:pt x="24750" y="19192"/>
                    <a:pt x="26398" y="19031"/>
                    <a:pt x="28069" y="18683"/>
                  </a:cubicBezTo>
                  <a:cubicBezTo>
                    <a:pt x="43548" y="15426"/>
                    <a:pt x="55087" y="14402"/>
                    <a:pt x="58747" y="9036"/>
                  </a:cubicBezTo>
                  <a:cubicBezTo>
                    <a:pt x="62033" y="4211"/>
                    <a:pt x="59267" y="1003"/>
                    <a:pt x="52187" y="1003"/>
                  </a:cubicBezTo>
                  <a:cubicBezTo>
                    <a:pt x="48708" y="1003"/>
                    <a:pt x="44188" y="1777"/>
                    <a:pt x="38833" y="3515"/>
                  </a:cubicBezTo>
                  <a:cubicBezTo>
                    <a:pt x="36521" y="4263"/>
                    <a:pt x="34303" y="4561"/>
                    <a:pt x="32180" y="4561"/>
                  </a:cubicBezTo>
                  <a:cubicBezTo>
                    <a:pt x="23878" y="4561"/>
                    <a:pt x="17050" y="0"/>
                    <a:pt x="119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3228;p28">
              <a:extLst>
                <a:ext uri="{FF2B5EF4-FFF2-40B4-BE49-F238E27FC236}">
                  <a16:creationId xmlns:a16="http://schemas.microsoft.com/office/drawing/2014/main" id="{05CD8018-542F-423D-89AC-0CFE12D1859F}"/>
                </a:ext>
              </a:extLst>
            </p:cNvPr>
            <p:cNvGrpSpPr/>
            <p:nvPr/>
          </p:nvGrpSpPr>
          <p:grpSpPr>
            <a:xfrm>
              <a:off x="-800178" y="4304942"/>
              <a:ext cx="2873315" cy="818933"/>
              <a:chOff x="-800178" y="4304942"/>
              <a:chExt cx="2873315" cy="818933"/>
            </a:xfrm>
          </p:grpSpPr>
          <p:sp>
            <p:nvSpPr>
              <p:cNvPr id="11" name="Google Shape;3229;p28">
                <a:extLst>
                  <a:ext uri="{FF2B5EF4-FFF2-40B4-BE49-F238E27FC236}">
                    <a16:creationId xmlns:a16="http://schemas.microsoft.com/office/drawing/2014/main" id="{31F5E6E5-230E-4EE7-A6E8-EE863985FD9D}"/>
                  </a:ext>
                </a:extLst>
              </p:cNvPr>
              <p:cNvSpPr/>
              <p:nvPr/>
            </p:nvSpPr>
            <p:spPr>
              <a:xfrm rot="-10594719">
                <a:off x="1780944" y="5070486"/>
                <a:ext cx="126240" cy="49667"/>
              </a:xfrm>
              <a:custGeom>
                <a:avLst/>
                <a:gdLst/>
                <a:ahLst/>
                <a:cxnLst/>
                <a:rect l="l" t="t" r="r" b="b"/>
                <a:pathLst>
                  <a:path w="2168" h="853" extrusionOk="0">
                    <a:moveTo>
                      <a:pt x="986" y="1"/>
                    </a:moveTo>
                    <a:cubicBezTo>
                      <a:pt x="882" y="1"/>
                      <a:pt x="780" y="9"/>
                      <a:pt x="679" y="24"/>
                    </a:cubicBezTo>
                    <a:cubicBezTo>
                      <a:pt x="431" y="55"/>
                      <a:pt x="89" y="179"/>
                      <a:pt x="27" y="427"/>
                    </a:cubicBezTo>
                    <a:cubicBezTo>
                      <a:pt x="1" y="664"/>
                      <a:pt x="243" y="745"/>
                      <a:pt x="430" y="745"/>
                    </a:cubicBezTo>
                    <a:cubicBezTo>
                      <a:pt x="464" y="745"/>
                      <a:pt x="495" y="742"/>
                      <a:pt x="524" y="738"/>
                    </a:cubicBezTo>
                    <a:cubicBezTo>
                      <a:pt x="573" y="729"/>
                      <a:pt x="621" y="725"/>
                      <a:pt x="667" y="725"/>
                    </a:cubicBezTo>
                    <a:cubicBezTo>
                      <a:pt x="793" y="725"/>
                      <a:pt x="906" y="754"/>
                      <a:pt x="1020" y="800"/>
                    </a:cubicBezTo>
                    <a:cubicBezTo>
                      <a:pt x="1125" y="835"/>
                      <a:pt x="1229" y="852"/>
                      <a:pt x="1332" y="852"/>
                    </a:cubicBezTo>
                    <a:cubicBezTo>
                      <a:pt x="1504" y="852"/>
                      <a:pt x="1671" y="804"/>
                      <a:pt x="1826" y="707"/>
                    </a:cubicBezTo>
                    <a:cubicBezTo>
                      <a:pt x="1982" y="614"/>
                      <a:pt x="2168" y="334"/>
                      <a:pt x="1919" y="210"/>
                    </a:cubicBezTo>
                    <a:cubicBezTo>
                      <a:pt x="1617" y="71"/>
                      <a:pt x="1297" y="1"/>
                      <a:pt x="9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230;p28">
                <a:extLst>
                  <a:ext uri="{FF2B5EF4-FFF2-40B4-BE49-F238E27FC236}">
                    <a16:creationId xmlns:a16="http://schemas.microsoft.com/office/drawing/2014/main" id="{097FEA92-3289-486F-9CF8-52AF4E74D410}"/>
                  </a:ext>
                </a:extLst>
              </p:cNvPr>
              <p:cNvSpPr/>
              <p:nvPr/>
            </p:nvSpPr>
            <p:spPr>
              <a:xfrm rot="-10594719">
                <a:off x="1565235" y="5016770"/>
                <a:ext cx="124668" cy="49551"/>
              </a:xfrm>
              <a:custGeom>
                <a:avLst/>
                <a:gdLst/>
                <a:ahLst/>
                <a:cxnLst/>
                <a:rect l="l" t="t" r="r" b="b"/>
                <a:pathLst>
                  <a:path w="2141" h="851" extrusionOk="0">
                    <a:moveTo>
                      <a:pt x="814" y="1"/>
                    </a:moveTo>
                    <a:cubicBezTo>
                      <a:pt x="564" y="1"/>
                      <a:pt x="323" y="118"/>
                      <a:pt x="156" y="285"/>
                    </a:cubicBezTo>
                    <a:cubicBezTo>
                      <a:pt x="1" y="502"/>
                      <a:pt x="280" y="595"/>
                      <a:pt x="466" y="595"/>
                    </a:cubicBezTo>
                    <a:cubicBezTo>
                      <a:pt x="621" y="595"/>
                      <a:pt x="776" y="657"/>
                      <a:pt x="900" y="781"/>
                    </a:cubicBezTo>
                    <a:cubicBezTo>
                      <a:pt x="1009" y="828"/>
                      <a:pt x="1133" y="851"/>
                      <a:pt x="1257" y="851"/>
                    </a:cubicBezTo>
                    <a:cubicBezTo>
                      <a:pt x="1381" y="851"/>
                      <a:pt x="1505" y="828"/>
                      <a:pt x="1614" y="781"/>
                    </a:cubicBezTo>
                    <a:cubicBezTo>
                      <a:pt x="1738" y="719"/>
                      <a:pt x="2141" y="502"/>
                      <a:pt x="1924" y="347"/>
                    </a:cubicBezTo>
                    <a:cubicBezTo>
                      <a:pt x="1645" y="130"/>
                      <a:pt x="1272" y="6"/>
                      <a:pt x="900" y="6"/>
                    </a:cubicBezTo>
                    <a:cubicBezTo>
                      <a:pt x="871" y="2"/>
                      <a:pt x="843" y="1"/>
                      <a:pt x="8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231;p28">
                <a:extLst>
                  <a:ext uri="{FF2B5EF4-FFF2-40B4-BE49-F238E27FC236}">
                    <a16:creationId xmlns:a16="http://schemas.microsoft.com/office/drawing/2014/main" id="{61F8B913-FE20-4A3B-B205-3882D31ED962}"/>
                  </a:ext>
                </a:extLst>
              </p:cNvPr>
              <p:cNvSpPr/>
              <p:nvPr/>
            </p:nvSpPr>
            <p:spPr>
              <a:xfrm rot="-10594719">
                <a:off x="1976086" y="4955828"/>
                <a:ext cx="95786" cy="45242"/>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232;p28">
                <a:extLst>
                  <a:ext uri="{FF2B5EF4-FFF2-40B4-BE49-F238E27FC236}">
                    <a16:creationId xmlns:a16="http://schemas.microsoft.com/office/drawing/2014/main" id="{12C664FA-5A47-4ECC-B5D1-47B38D69AEC6}"/>
                  </a:ext>
                </a:extLst>
              </p:cNvPr>
              <p:cNvSpPr/>
              <p:nvPr/>
            </p:nvSpPr>
            <p:spPr>
              <a:xfrm rot="-10594719">
                <a:off x="1773296" y="4958228"/>
                <a:ext cx="95786" cy="45184"/>
              </a:xfrm>
              <a:custGeom>
                <a:avLst/>
                <a:gdLst/>
                <a:ahLst/>
                <a:cxnLst/>
                <a:rect l="l" t="t" r="r" b="b"/>
                <a:pathLst>
                  <a:path w="1645" h="776" extrusionOk="0">
                    <a:moveTo>
                      <a:pt x="900" y="0"/>
                    </a:moveTo>
                    <a:cubicBezTo>
                      <a:pt x="249" y="0"/>
                      <a:pt x="1" y="776"/>
                      <a:pt x="776" y="776"/>
                    </a:cubicBezTo>
                    <a:cubicBezTo>
                      <a:pt x="1397" y="776"/>
                      <a:pt x="1645" y="0"/>
                      <a:pt x="9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233;p28">
                <a:extLst>
                  <a:ext uri="{FF2B5EF4-FFF2-40B4-BE49-F238E27FC236}">
                    <a16:creationId xmlns:a16="http://schemas.microsoft.com/office/drawing/2014/main" id="{B4BF8E41-635F-4F2C-80F3-B6918606E166}"/>
                  </a:ext>
                </a:extLst>
              </p:cNvPr>
              <p:cNvSpPr/>
              <p:nvPr/>
            </p:nvSpPr>
            <p:spPr>
              <a:xfrm rot="-10594719">
                <a:off x="1864326" y="4858253"/>
                <a:ext cx="126473" cy="45999"/>
              </a:xfrm>
              <a:custGeom>
                <a:avLst/>
                <a:gdLst/>
                <a:ahLst/>
                <a:cxnLst/>
                <a:rect l="l" t="t" r="r" b="b"/>
                <a:pathLst>
                  <a:path w="2172" h="790" extrusionOk="0">
                    <a:moveTo>
                      <a:pt x="828" y="0"/>
                    </a:moveTo>
                    <a:cubicBezTo>
                      <a:pt x="650" y="0"/>
                      <a:pt x="477" y="49"/>
                      <a:pt x="342" y="146"/>
                    </a:cubicBezTo>
                    <a:cubicBezTo>
                      <a:pt x="187" y="239"/>
                      <a:pt x="1" y="487"/>
                      <a:pt x="249" y="611"/>
                    </a:cubicBezTo>
                    <a:cubicBezTo>
                      <a:pt x="525" y="726"/>
                      <a:pt x="835" y="790"/>
                      <a:pt x="1154" y="790"/>
                    </a:cubicBezTo>
                    <a:cubicBezTo>
                      <a:pt x="1265" y="790"/>
                      <a:pt x="1377" y="782"/>
                      <a:pt x="1489" y="766"/>
                    </a:cubicBezTo>
                    <a:cubicBezTo>
                      <a:pt x="1707" y="735"/>
                      <a:pt x="2079" y="611"/>
                      <a:pt x="2110" y="363"/>
                    </a:cubicBezTo>
                    <a:cubicBezTo>
                      <a:pt x="2172" y="115"/>
                      <a:pt x="1800" y="115"/>
                      <a:pt x="1645" y="115"/>
                    </a:cubicBezTo>
                    <a:cubicBezTo>
                      <a:pt x="1595" y="123"/>
                      <a:pt x="1547" y="127"/>
                      <a:pt x="1501" y="127"/>
                    </a:cubicBezTo>
                    <a:cubicBezTo>
                      <a:pt x="1375" y="127"/>
                      <a:pt x="1262" y="98"/>
                      <a:pt x="1148" y="53"/>
                    </a:cubicBezTo>
                    <a:cubicBezTo>
                      <a:pt x="1044" y="18"/>
                      <a:pt x="935" y="0"/>
                      <a:pt x="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234;p28">
                <a:extLst>
                  <a:ext uri="{FF2B5EF4-FFF2-40B4-BE49-F238E27FC236}">
                    <a16:creationId xmlns:a16="http://schemas.microsoft.com/office/drawing/2014/main" id="{7EE99CEC-F452-42EC-8462-0408E32198C2}"/>
                  </a:ext>
                </a:extLst>
              </p:cNvPr>
              <p:cNvSpPr/>
              <p:nvPr/>
            </p:nvSpPr>
            <p:spPr>
              <a:xfrm rot="-10594719">
                <a:off x="1635557" y="4850249"/>
                <a:ext cx="88566" cy="25328"/>
              </a:xfrm>
              <a:custGeom>
                <a:avLst/>
                <a:gdLst/>
                <a:ahLst/>
                <a:cxnLst/>
                <a:rect l="l" t="t" r="r" b="b"/>
                <a:pathLst>
                  <a:path w="1521" h="435" extrusionOk="0">
                    <a:moveTo>
                      <a:pt x="931" y="1"/>
                    </a:moveTo>
                    <a:cubicBezTo>
                      <a:pt x="652" y="1"/>
                      <a:pt x="404" y="63"/>
                      <a:pt x="156" y="218"/>
                    </a:cubicBezTo>
                    <a:cubicBezTo>
                      <a:pt x="124" y="249"/>
                      <a:pt x="0" y="280"/>
                      <a:pt x="31" y="373"/>
                    </a:cubicBezTo>
                    <a:cubicBezTo>
                      <a:pt x="31" y="435"/>
                      <a:pt x="156" y="435"/>
                      <a:pt x="218" y="435"/>
                    </a:cubicBezTo>
                    <a:lnTo>
                      <a:pt x="590" y="435"/>
                    </a:lnTo>
                    <a:cubicBezTo>
                      <a:pt x="869" y="404"/>
                      <a:pt x="1148" y="342"/>
                      <a:pt x="1365" y="218"/>
                    </a:cubicBezTo>
                    <a:cubicBezTo>
                      <a:pt x="1427" y="187"/>
                      <a:pt x="1520" y="125"/>
                      <a:pt x="1520" y="63"/>
                    </a:cubicBezTo>
                    <a:cubicBezTo>
                      <a:pt x="1489" y="1"/>
                      <a:pt x="1365" y="1"/>
                      <a:pt x="1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235;p28">
                <a:extLst>
                  <a:ext uri="{FF2B5EF4-FFF2-40B4-BE49-F238E27FC236}">
                    <a16:creationId xmlns:a16="http://schemas.microsoft.com/office/drawing/2014/main" id="{164AD314-17DB-4236-ACAF-B9D3AF3E9069}"/>
                  </a:ext>
                </a:extLst>
              </p:cNvPr>
              <p:cNvSpPr/>
              <p:nvPr/>
            </p:nvSpPr>
            <p:spPr>
              <a:xfrm rot="-10594719">
                <a:off x="1326281" y="4893132"/>
                <a:ext cx="144524" cy="58168"/>
              </a:xfrm>
              <a:custGeom>
                <a:avLst/>
                <a:gdLst/>
                <a:ahLst/>
                <a:cxnLst/>
                <a:rect l="l" t="t" r="r" b="b"/>
                <a:pathLst>
                  <a:path w="2482" h="999" extrusionOk="0">
                    <a:moveTo>
                      <a:pt x="782" y="1"/>
                    </a:moveTo>
                    <a:cubicBezTo>
                      <a:pt x="533" y="1"/>
                      <a:pt x="291" y="118"/>
                      <a:pt x="124" y="285"/>
                    </a:cubicBezTo>
                    <a:cubicBezTo>
                      <a:pt x="0" y="502"/>
                      <a:pt x="248" y="626"/>
                      <a:pt x="434" y="626"/>
                    </a:cubicBezTo>
                    <a:lnTo>
                      <a:pt x="434" y="595"/>
                    </a:lnTo>
                    <a:cubicBezTo>
                      <a:pt x="714" y="595"/>
                      <a:pt x="1024" y="719"/>
                      <a:pt x="1241" y="905"/>
                    </a:cubicBezTo>
                    <a:cubicBezTo>
                      <a:pt x="1365" y="967"/>
                      <a:pt x="1497" y="998"/>
                      <a:pt x="1625" y="998"/>
                    </a:cubicBezTo>
                    <a:cubicBezTo>
                      <a:pt x="1753" y="998"/>
                      <a:pt x="1877" y="967"/>
                      <a:pt x="1985" y="905"/>
                    </a:cubicBezTo>
                    <a:cubicBezTo>
                      <a:pt x="2109" y="843"/>
                      <a:pt x="2482" y="626"/>
                      <a:pt x="2296" y="440"/>
                    </a:cubicBezTo>
                    <a:cubicBezTo>
                      <a:pt x="1926" y="156"/>
                      <a:pt x="1479" y="2"/>
                      <a:pt x="1001" y="2"/>
                    </a:cubicBezTo>
                    <a:cubicBezTo>
                      <a:pt x="957" y="2"/>
                      <a:pt x="913" y="3"/>
                      <a:pt x="869" y="6"/>
                    </a:cubicBezTo>
                    <a:cubicBezTo>
                      <a:pt x="840" y="2"/>
                      <a:pt x="811" y="1"/>
                      <a:pt x="7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236;p28">
                <a:extLst>
                  <a:ext uri="{FF2B5EF4-FFF2-40B4-BE49-F238E27FC236}">
                    <a16:creationId xmlns:a16="http://schemas.microsoft.com/office/drawing/2014/main" id="{CAC9B6B9-C624-45AA-AC8F-EC387DFA36A3}"/>
                  </a:ext>
                </a:extLst>
              </p:cNvPr>
              <p:cNvSpPr/>
              <p:nvPr/>
            </p:nvSpPr>
            <p:spPr>
              <a:xfrm rot="-10594719">
                <a:off x="1377624" y="4771551"/>
                <a:ext cx="112090" cy="34645"/>
              </a:xfrm>
              <a:custGeom>
                <a:avLst/>
                <a:gdLst/>
                <a:ahLst/>
                <a:cxnLst/>
                <a:rect l="l" t="t" r="r" b="b"/>
                <a:pathLst>
                  <a:path w="1925" h="595" extrusionOk="0">
                    <a:moveTo>
                      <a:pt x="956" y="1"/>
                    </a:moveTo>
                    <a:cubicBezTo>
                      <a:pt x="755" y="1"/>
                      <a:pt x="563" y="59"/>
                      <a:pt x="404" y="149"/>
                    </a:cubicBezTo>
                    <a:cubicBezTo>
                      <a:pt x="280" y="211"/>
                      <a:pt x="1" y="397"/>
                      <a:pt x="249" y="460"/>
                    </a:cubicBezTo>
                    <a:lnTo>
                      <a:pt x="776" y="584"/>
                    </a:lnTo>
                    <a:cubicBezTo>
                      <a:pt x="835" y="591"/>
                      <a:pt x="895" y="595"/>
                      <a:pt x="957" y="595"/>
                    </a:cubicBezTo>
                    <a:cubicBezTo>
                      <a:pt x="1155" y="595"/>
                      <a:pt x="1362" y="554"/>
                      <a:pt x="1552" y="460"/>
                    </a:cubicBezTo>
                    <a:cubicBezTo>
                      <a:pt x="1645" y="397"/>
                      <a:pt x="1924" y="211"/>
                      <a:pt x="1676" y="149"/>
                    </a:cubicBezTo>
                    <a:lnTo>
                      <a:pt x="1180" y="25"/>
                    </a:lnTo>
                    <a:cubicBezTo>
                      <a:pt x="1105" y="9"/>
                      <a:pt x="1030" y="1"/>
                      <a:pt x="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237;p28">
                <a:extLst>
                  <a:ext uri="{FF2B5EF4-FFF2-40B4-BE49-F238E27FC236}">
                    <a16:creationId xmlns:a16="http://schemas.microsoft.com/office/drawing/2014/main" id="{A134B653-28F6-43D5-AE97-F80B78D149A5}"/>
                  </a:ext>
                </a:extLst>
              </p:cNvPr>
              <p:cNvSpPr/>
              <p:nvPr/>
            </p:nvSpPr>
            <p:spPr>
              <a:xfrm rot="-10594719">
                <a:off x="1803282" y="4697382"/>
                <a:ext cx="112032" cy="48211"/>
              </a:xfrm>
              <a:custGeom>
                <a:avLst/>
                <a:gdLst/>
                <a:ahLst/>
                <a:cxnLst/>
                <a:rect l="l" t="t" r="r" b="b"/>
                <a:pathLst>
                  <a:path w="1924" h="828" extrusionOk="0">
                    <a:moveTo>
                      <a:pt x="826" y="1"/>
                    </a:moveTo>
                    <a:cubicBezTo>
                      <a:pt x="594" y="1"/>
                      <a:pt x="368" y="69"/>
                      <a:pt x="187" y="225"/>
                    </a:cubicBezTo>
                    <a:cubicBezTo>
                      <a:pt x="0" y="349"/>
                      <a:pt x="31" y="535"/>
                      <a:pt x="280" y="535"/>
                    </a:cubicBezTo>
                    <a:lnTo>
                      <a:pt x="249" y="535"/>
                    </a:lnTo>
                    <a:cubicBezTo>
                      <a:pt x="404" y="567"/>
                      <a:pt x="559" y="629"/>
                      <a:pt x="683" y="753"/>
                    </a:cubicBezTo>
                    <a:cubicBezTo>
                      <a:pt x="749" y="808"/>
                      <a:pt x="838" y="828"/>
                      <a:pt x="935" y="828"/>
                    </a:cubicBezTo>
                    <a:cubicBezTo>
                      <a:pt x="1110" y="828"/>
                      <a:pt x="1307" y="762"/>
                      <a:pt x="1427" y="722"/>
                    </a:cubicBezTo>
                    <a:cubicBezTo>
                      <a:pt x="1520" y="691"/>
                      <a:pt x="1924" y="473"/>
                      <a:pt x="1738" y="318"/>
                    </a:cubicBezTo>
                    <a:cubicBezTo>
                      <a:pt x="1520" y="132"/>
                      <a:pt x="1241" y="39"/>
                      <a:pt x="962" y="8"/>
                    </a:cubicBezTo>
                    <a:cubicBezTo>
                      <a:pt x="917" y="3"/>
                      <a:pt x="871" y="1"/>
                      <a:pt x="8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238;p28">
                <a:extLst>
                  <a:ext uri="{FF2B5EF4-FFF2-40B4-BE49-F238E27FC236}">
                    <a16:creationId xmlns:a16="http://schemas.microsoft.com/office/drawing/2014/main" id="{86CF9BC1-1E85-4CC1-B7F8-BD59518DDBCA}"/>
                  </a:ext>
                </a:extLst>
              </p:cNvPr>
              <p:cNvSpPr/>
              <p:nvPr/>
            </p:nvSpPr>
            <p:spPr>
              <a:xfrm rot="-10594719">
                <a:off x="1895778" y="4578886"/>
                <a:ext cx="113837" cy="36159"/>
              </a:xfrm>
              <a:custGeom>
                <a:avLst/>
                <a:gdLst/>
                <a:ahLst/>
                <a:cxnLst/>
                <a:rect l="l" t="t" r="r" b="b"/>
                <a:pathLst>
                  <a:path w="1955" h="621" extrusionOk="0">
                    <a:moveTo>
                      <a:pt x="1210" y="1"/>
                    </a:moveTo>
                    <a:cubicBezTo>
                      <a:pt x="807" y="1"/>
                      <a:pt x="1" y="621"/>
                      <a:pt x="745" y="621"/>
                    </a:cubicBezTo>
                    <a:cubicBezTo>
                      <a:pt x="1148" y="621"/>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239;p28">
                <a:extLst>
                  <a:ext uri="{FF2B5EF4-FFF2-40B4-BE49-F238E27FC236}">
                    <a16:creationId xmlns:a16="http://schemas.microsoft.com/office/drawing/2014/main" id="{66F5B43A-253E-4A2B-ABB7-888D3258BA69}"/>
                  </a:ext>
                </a:extLst>
              </p:cNvPr>
              <p:cNvSpPr/>
              <p:nvPr/>
            </p:nvSpPr>
            <p:spPr>
              <a:xfrm rot="-10594719">
                <a:off x="1667823" y="4452968"/>
                <a:ext cx="119311" cy="43903"/>
              </a:xfrm>
              <a:custGeom>
                <a:avLst/>
                <a:gdLst/>
                <a:ahLst/>
                <a:cxnLst/>
                <a:rect l="l" t="t" r="r" b="b"/>
                <a:pathLst>
                  <a:path w="2049" h="754" extrusionOk="0">
                    <a:moveTo>
                      <a:pt x="754" y="0"/>
                    </a:moveTo>
                    <a:cubicBezTo>
                      <a:pt x="504" y="0"/>
                      <a:pt x="264" y="123"/>
                      <a:pt x="125" y="346"/>
                    </a:cubicBezTo>
                    <a:cubicBezTo>
                      <a:pt x="1" y="563"/>
                      <a:pt x="218" y="749"/>
                      <a:pt x="435" y="749"/>
                    </a:cubicBezTo>
                    <a:lnTo>
                      <a:pt x="1180" y="749"/>
                    </a:lnTo>
                    <a:cubicBezTo>
                      <a:pt x="1208" y="752"/>
                      <a:pt x="1237" y="754"/>
                      <a:pt x="1265" y="754"/>
                    </a:cubicBezTo>
                    <a:cubicBezTo>
                      <a:pt x="1515" y="754"/>
                      <a:pt x="1757" y="634"/>
                      <a:pt x="1924" y="439"/>
                    </a:cubicBezTo>
                    <a:cubicBezTo>
                      <a:pt x="2048" y="191"/>
                      <a:pt x="1831" y="5"/>
                      <a:pt x="1583" y="5"/>
                    </a:cubicBezTo>
                    <a:lnTo>
                      <a:pt x="839" y="5"/>
                    </a:lnTo>
                    <a:cubicBezTo>
                      <a:pt x="810" y="2"/>
                      <a:pt x="782" y="0"/>
                      <a:pt x="7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240;p28">
                <a:extLst>
                  <a:ext uri="{FF2B5EF4-FFF2-40B4-BE49-F238E27FC236}">
                    <a16:creationId xmlns:a16="http://schemas.microsoft.com/office/drawing/2014/main" id="{12525BAF-7B00-4287-8A6D-61AA4FAC6E71}"/>
                  </a:ext>
                </a:extLst>
              </p:cNvPr>
              <p:cNvSpPr/>
              <p:nvPr/>
            </p:nvSpPr>
            <p:spPr>
              <a:xfrm rot="-10594719">
                <a:off x="1579763" y="4538236"/>
                <a:ext cx="113896" cy="34412"/>
              </a:xfrm>
              <a:custGeom>
                <a:avLst/>
                <a:gdLst/>
                <a:ahLst/>
                <a:cxnLst/>
                <a:rect l="l" t="t" r="r" b="b"/>
                <a:pathLst>
                  <a:path w="1956" h="591" extrusionOk="0">
                    <a:moveTo>
                      <a:pt x="1211" y="1"/>
                    </a:moveTo>
                    <a:cubicBezTo>
                      <a:pt x="838" y="1"/>
                      <a:pt x="1" y="590"/>
                      <a:pt x="776" y="590"/>
                    </a:cubicBezTo>
                    <a:cubicBezTo>
                      <a:pt x="1149" y="590"/>
                      <a:pt x="1955"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241;p28">
                <a:extLst>
                  <a:ext uri="{FF2B5EF4-FFF2-40B4-BE49-F238E27FC236}">
                    <a16:creationId xmlns:a16="http://schemas.microsoft.com/office/drawing/2014/main" id="{FC537B17-2E20-4DE9-86F7-9A0F71E8516D}"/>
                  </a:ext>
                </a:extLst>
              </p:cNvPr>
              <p:cNvSpPr/>
              <p:nvPr/>
            </p:nvSpPr>
            <p:spPr>
              <a:xfrm rot="-10594719">
                <a:off x="1579808" y="4655738"/>
                <a:ext cx="106675" cy="39652"/>
              </a:xfrm>
              <a:custGeom>
                <a:avLst/>
                <a:gdLst/>
                <a:ahLst/>
                <a:cxnLst/>
                <a:rect l="l" t="t" r="r" b="b"/>
                <a:pathLst>
                  <a:path w="1832" h="681" extrusionOk="0">
                    <a:moveTo>
                      <a:pt x="915" y="1"/>
                    </a:moveTo>
                    <a:cubicBezTo>
                      <a:pt x="727" y="1"/>
                      <a:pt x="543" y="49"/>
                      <a:pt x="373" y="155"/>
                    </a:cubicBezTo>
                    <a:cubicBezTo>
                      <a:pt x="249" y="217"/>
                      <a:pt x="1" y="434"/>
                      <a:pt x="280" y="527"/>
                    </a:cubicBezTo>
                    <a:lnTo>
                      <a:pt x="683" y="651"/>
                    </a:lnTo>
                    <a:cubicBezTo>
                      <a:pt x="762" y="671"/>
                      <a:pt x="844" y="681"/>
                      <a:pt x="926" y="681"/>
                    </a:cubicBezTo>
                    <a:cubicBezTo>
                      <a:pt x="1105" y="681"/>
                      <a:pt x="1289" y="633"/>
                      <a:pt x="1459" y="527"/>
                    </a:cubicBezTo>
                    <a:cubicBezTo>
                      <a:pt x="1583" y="465"/>
                      <a:pt x="1831" y="248"/>
                      <a:pt x="1552" y="155"/>
                    </a:cubicBezTo>
                    <a:lnTo>
                      <a:pt x="1180" y="31"/>
                    </a:lnTo>
                    <a:cubicBezTo>
                      <a:pt x="1091" y="11"/>
                      <a:pt x="1003" y="1"/>
                      <a:pt x="9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242;p28">
                <a:extLst>
                  <a:ext uri="{FF2B5EF4-FFF2-40B4-BE49-F238E27FC236}">
                    <a16:creationId xmlns:a16="http://schemas.microsoft.com/office/drawing/2014/main" id="{2BEC9BAA-3047-4363-B653-E54B61140C15}"/>
                  </a:ext>
                </a:extLst>
              </p:cNvPr>
              <p:cNvSpPr/>
              <p:nvPr/>
            </p:nvSpPr>
            <p:spPr>
              <a:xfrm rot="-10594719">
                <a:off x="1253171" y="4536196"/>
                <a:ext cx="131888" cy="69813"/>
              </a:xfrm>
              <a:custGeom>
                <a:avLst/>
                <a:gdLst/>
                <a:ahLst/>
                <a:cxnLst/>
                <a:rect l="l" t="t" r="r" b="b"/>
                <a:pathLst>
                  <a:path w="2265" h="1199" extrusionOk="0">
                    <a:moveTo>
                      <a:pt x="979" y="0"/>
                    </a:moveTo>
                    <a:cubicBezTo>
                      <a:pt x="813" y="0"/>
                      <a:pt x="636" y="53"/>
                      <a:pt x="497" y="92"/>
                    </a:cubicBezTo>
                    <a:cubicBezTo>
                      <a:pt x="403" y="123"/>
                      <a:pt x="0" y="341"/>
                      <a:pt x="186" y="496"/>
                    </a:cubicBezTo>
                    <a:lnTo>
                      <a:pt x="1055" y="1116"/>
                    </a:lnTo>
                    <a:cubicBezTo>
                      <a:pt x="1127" y="1176"/>
                      <a:pt x="1222" y="1199"/>
                      <a:pt x="1323" y="1199"/>
                    </a:cubicBezTo>
                    <a:cubicBezTo>
                      <a:pt x="1482" y="1199"/>
                      <a:pt x="1654" y="1142"/>
                      <a:pt x="1768" y="1085"/>
                    </a:cubicBezTo>
                    <a:cubicBezTo>
                      <a:pt x="1861" y="1054"/>
                      <a:pt x="2265" y="868"/>
                      <a:pt x="2079" y="713"/>
                    </a:cubicBezTo>
                    <a:lnTo>
                      <a:pt x="1241" y="61"/>
                    </a:lnTo>
                    <a:cubicBezTo>
                      <a:pt x="1163" y="17"/>
                      <a:pt x="1073" y="0"/>
                      <a:pt x="9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243;p28">
                <a:extLst>
                  <a:ext uri="{FF2B5EF4-FFF2-40B4-BE49-F238E27FC236}">
                    <a16:creationId xmlns:a16="http://schemas.microsoft.com/office/drawing/2014/main" id="{A9579FBF-D782-4765-BF8D-E8EFC3E00644}"/>
                  </a:ext>
                </a:extLst>
              </p:cNvPr>
              <p:cNvSpPr/>
              <p:nvPr/>
            </p:nvSpPr>
            <p:spPr>
              <a:xfrm rot="-10594719">
                <a:off x="1324781" y="4401406"/>
                <a:ext cx="110227" cy="62419"/>
              </a:xfrm>
              <a:custGeom>
                <a:avLst/>
                <a:gdLst/>
                <a:ahLst/>
                <a:cxnLst/>
                <a:rect l="l" t="t" r="r" b="b"/>
                <a:pathLst>
                  <a:path w="1893" h="1072" extrusionOk="0">
                    <a:moveTo>
                      <a:pt x="707" y="1"/>
                    </a:moveTo>
                    <a:cubicBezTo>
                      <a:pt x="508" y="1"/>
                      <a:pt x="317" y="77"/>
                      <a:pt x="187" y="229"/>
                    </a:cubicBezTo>
                    <a:cubicBezTo>
                      <a:pt x="1" y="415"/>
                      <a:pt x="94" y="725"/>
                      <a:pt x="342" y="787"/>
                    </a:cubicBezTo>
                    <a:lnTo>
                      <a:pt x="962" y="1035"/>
                    </a:lnTo>
                    <a:cubicBezTo>
                      <a:pt x="1037" y="1060"/>
                      <a:pt x="1114" y="1072"/>
                      <a:pt x="1190" y="1072"/>
                    </a:cubicBezTo>
                    <a:cubicBezTo>
                      <a:pt x="1399" y="1072"/>
                      <a:pt x="1602" y="986"/>
                      <a:pt x="1738" y="849"/>
                    </a:cubicBezTo>
                    <a:cubicBezTo>
                      <a:pt x="1893" y="663"/>
                      <a:pt x="1831" y="353"/>
                      <a:pt x="1583" y="291"/>
                    </a:cubicBezTo>
                    <a:lnTo>
                      <a:pt x="962" y="43"/>
                    </a:lnTo>
                    <a:cubicBezTo>
                      <a:pt x="879" y="15"/>
                      <a:pt x="792" y="1"/>
                      <a:pt x="7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244;p28">
                <a:extLst>
                  <a:ext uri="{FF2B5EF4-FFF2-40B4-BE49-F238E27FC236}">
                    <a16:creationId xmlns:a16="http://schemas.microsoft.com/office/drawing/2014/main" id="{E5587112-97DC-49D1-8433-439D30BE193B}"/>
                  </a:ext>
                </a:extLst>
              </p:cNvPr>
              <p:cNvSpPr/>
              <p:nvPr/>
            </p:nvSpPr>
            <p:spPr>
              <a:xfrm rot="-10594719">
                <a:off x="1535351" y="4341719"/>
                <a:ext cx="103007" cy="37556"/>
              </a:xfrm>
              <a:custGeom>
                <a:avLst/>
                <a:gdLst/>
                <a:ahLst/>
                <a:cxnLst/>
                <a:rect l="l" t="t" r="r" b="b"/>
                <a:pathLst>
                  <a:path w="1769" h="645" extrusionOk="0">
                    <a:moveTo>
                      <a:pt x="925" y="1"/>
                    </a:moveTo>
                    <a:cubicBezTo>
                      <a:pt x="724" y="1"/>
                      <a:pt x="532" y="58"/>
                      <a:pt x="373" y="149"/>
                    </a:cubicBezTo>
                    <a:cubicBezTo>
                      <a:pt x="249" y="211"/>
                      <a:pt x="1" y="428"/>
                      <a:pt x="249" y="490"/>
                    </a:cubicBezTo>
                    <a:lnTo>
                      <a:pt x="652" y="614"/>
                    </a:lnTo>
                    <a:cubicBezTo>
                      <a:pt x="731" y="634"/>
                      <a:pt x="812" y="644"/>
                      <a:pt x="895" y="644"/>
                    </a:cubicBezTo>
                    <a:cubicBezTo>
                      <a:pt x="1074" y="644"/>
                      <a:pt x="1258" y="596"/>
                      <a:pt x="1428" y="490"/>
                    </a:cubicBezTo>
                    <a:cubicBezTo>
                      <a:pt x="1521" y="428"/>
                      <a:pt x="1769" y="242"/>
                      <a:pt x="1521" y="149"/>
                    </a:cubicBezTo>
                    <a:lnTo>
                      <a:pt x="1148" y="25"/>
                    </a:lnTo>
                    <a:cubicBezTo>
                      <a:pt x="1074" y="8"/>
                      <a:pt x="999" y="1"/>
                      <a:pt x="9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245;p28">
                <a:extLst>
                  <a:ext uri="{FF2B5EF4-FFF2-40B4-BE49-F238E27FC236}">
                    <a16:creationId xmlns:a16="http://schemas.microsoft.com/office/drawing/2014/main" id="{76824180-07E1-40EA-9D27-A76A79CBABEA}"/>
                  </a:ext>
                </a:extLst>
              </p:cNvPr>
              <p:cNvSpPr/>
              <p:nvPr/>
            </p:nvSpPr>
            <p:spPr>
              <a:xfrm rot="-10594719">
                <a:off x="1118834" y="4308400"/>
                <a:ext cx="117506" cy="54616"/>
              </a:xfrm>
              <a:custGeom>
                <a:avLst/>
                <a:gdLst/>
                <a:ahLst/>
                <a:cxnLst/>
                <a:rect l="l" t="t" r="r" b="b"/>
                <a:pathLst>
                  <a:path w="2018" h="938" extrusionOk="0">
                    <a:moveTo>
                      <a:pt x="1418" y="1"/>
                    </a:moveTo>
                    <a:cubicBezTo>
                      <a:pt x="1366" y="1"/>
                      <a:pt x="1316" y="5"/>
                      <a:pt x="1273" y="11"/>
                    </a:cubicBezTo>
                    <a:lnTo>
                      <a:pt x="528" y="135"/>
                    </a:lnTo>
                    <a:cubicBezTo>
                      <a:pt x="311" y="197"/>
                      <a:pt x="1" y="445"/>
                      <a:pt x="63" y="693"/>
                    </a:cubicBezTo>
                    <a:cubicBezTo>
                      <a:pt x="130" y="872"/>
                      <a:pt x="341" y="938"/>
                      <a:pt x="535" y="938"/>
                    </a:cubicBezTo>
                    <a:cubicBezTo>
                      <a:pt x="611" y="938"/>
                      <a:pt x="684" y="928"/>
                      <a:pt x="745" y="910"/>
                    </a:cubicBezTo>
                    <a:lnTo>
                      <a:pt x="1490" y="786"/>
                    </a:lnTo>
                    <a:cubicBezTo>
                      <a:pt x="1707" y="755"/>
                      <a:pt x="2017" y="507"/>
                      <a:pt x="1955" y="259"/>
                    </a:cubicBezTo>
                    <a:cubicBezTo>
                      <a:pt x="1881" y="60"/>
                      <a:pt x="1628" y="1"/>
                      <a:pt x="14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246;p28">
                <a:extLst>
                  <a:ext uri="{FF2B5EF4-FFF2-40B4-BE49-F238E27FC236}">
                    <a16:creationId xmlns:a16="http://schemas.microsoft.com/office/drawing/2014/main" id="{AF75EDE3-9D16-43FC-8A1D-C47C733D0D7C}"/>
                  </a:ext>
                </a:extLst>
              </p:cNvPr>
              <p:cNvSpPr/>
              <p:nvPr/>
            </p:nvSpPr>
            <p:spPr>
              <a:xfrm rot="-10594719">
                <a:off x="780859" y="4335661"/>
                <a:ext cx="95786" cy="48037"/>
              </a:xfrm>
              <a:custGeom>
                <a:avLst/>
                <a:gdLst/>
                <a:ahLst/>
                <a:cxnLst/>
                <a:rect l="l" t="t" r="r" b="b"/>
                <a:pathLst>
                  <a:path w="1645" h="825" extrusionOk="0">
                    <a:moveTo>
                      <a:pt x="1144" y="0"/>
                    </a:moveTo>
                    <a:cubicBezTo>
                      <a:pt x="983" y="0"/>
                      <a:pt x="816" y="51"/>
                      <a:pt x="714" y="102"/>
                    </a:cubicBezTo>
                    <a:lnTo>
                      <a:pt x="466" y="226"/>
                    </a:lnTo>
                    <a:cubicBezTo>
                      <a:pt x="311" y="289"/>
                      <a:pt x="1" y="506"/>
                      <a:pt x="187" y="692"/>
                    </a:cubicBezTo>
                    <a:cubicBezTo>
                      <a:pt x="257" y="790"/>
                      <a:pt x="378" y="825"/>
                      <a:pt x="507" y="825"/>
                    </a:cubicBezTo>
                    <a:cubicBezTo>
                      <a:pt x="662" y="825"/>
                      <a:pt x="829" y="774"/>
                      <a:pt x="931" y="723"/>
                    </a:cubicBezTo>
                    <a:lnTo>
                      <a:pt x="1180" y="599"/>
                    </a:lnTo>
                    <a:cubicBezTo>
                      <a:pt x="1335" y="537"/>
                      <a:pt x="1645" y="320"/>
                      <a:pt x="1490" y="133"/>
                    </a:cubicBezTo>
                    <a:cubicBezTo>
                      <a:pt x="1406" y="35"/>
                      <a:pt x="1277" y="0"/>
                      <a:pt x="1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247;p28">
                <a:extLst>
                  <a:ext uri="{FF2B5EF4-FFF2-40B4-BE49-F238E27FC236}">
                    <a16:creationId xmlns:a16="http://schemas.microsoft.com/office/drawing/2014/main" id="{D707CA7B-A2A0-4D8C-B9CC-5ECAD6867C2C}"/>
                  </a:ext>
                </a:extLst>
              </p:cNvPr>
              <p:cNvSpPr/>
              <p:nvPr/>
            </p:nvSpPr>
            <p:spPr>
              <a:xfrm rot="-10594719">
                <a:off x="896926" y="4426275"/>
                <a:ext cx="104812" cy="39303"/>
              </a:xfrm>
              <a:custGeom>
                <a:avLst/>
                <a:gdLst/>
                <a:ahLst/>
                <a:cxnLst/>
                <a:rect l="l" t="t" r="r" b="b"/>
                <a:pathLst>
                  <a:path w="1800" h="675" extrusionOk="0">
                    <a:moveTo>
                      <a:pt x="1130" y="0"/>
                    </a:moveTo>
                    <a:cubicBezTo>
                      <a:pt x="769" y="0"/>
                      <a:pt x="422" y="122"/>
                      <a:pt x="124" y="328"/>
                    </a:cubicBezTo>
                    <a:cubicBezTo>
                      <a:pt x="62" y="390"/>
                      <a:pt x="0" y="452"/>
                      <a:pt x="0" y="545"/>
                    </a:cubicBezTo>
                    <a:cubicBezTo>
                      <a:pt x="31" y="638"/>
                      <a:pt x="155" y="669"/>
                      <a:pt x="218" y="669"/>
                    </a:cubicBezTo>
                    <a:cubicBezTo>
                      <a:pt x="254" y="673"/>
                      <a:pt x="290" y="675"/>
                      <a:pt x="326" y="675"/>
                    </a:cubicBezTo>
                    <a:cubicBezTo>
                      <a:pt x="508" y="675"/>
                      <a:pt x="686" y="625"/>
                      <a:pt x="844" y="543"/>
                    </a:cubicBezTo>
                    <a:lnTo>
                      <a:pt x="844" y="543"/>
                    </a:lnTo>
                    <a:cubicBezTo>
                      <a:pt x="857" y="544"/>
                      <a:pt x="871" y="544"/>
                      <a:pt x="884" y="544"/>
                    </a:cubicBezTo>
                    <a:cubicBezTo>
                      <a:pt x="1071" y="544"/>
                      <a:pt x="1248" y="496"/>
                      <a:pt x="1396" y="390"/>
                    </a:cubicBezTo>
                    <a:cubicBezTo>
                      <a:pt x="1520" y="359"/>
                      <a:pt x="1800" y="111"/>
                      <a:pt x="1520" y="49"/>
                    </a:cubicBezTo>
                    <a:cubicBezTo>
                      <a:pt x="1390" y="16"/>
                      <a:pt x="1259" y="0"/>
                      <a:pt x="1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248;p28">
                <a:extLst>
                  <a:ext uri="{FF2B5EF4-FFF2-40B4-BE49-F238E27FC236}">
                    <a16:creationId xmlns:a16="http://schemas.microsoft.com/office/drawing/2014/main" id="{103449F2-FAED-4DB8-8F81-63AE5DB9E0A6}"/>
                  </a:ext>
                </a:extLst>
              </p:cNvPr>
              <p:cNvSpPr/>
              <p:nvPr/>
            </p:nvSpPr>
            <p:spPr>
              <a:xfrm rot="-10594719">
                <a:off x="1035410" y="4484473"/>
                <a:ext cx="146329" cy="74355"/>
              </a:xfrm>
              <a:custGeom>
                <a:avLst/>
                <a:gdLst/>
                <a:ahLst/>
                <a:cxnLst/>
                <a:rect l="l" t="t" r="r" b="b"/>
                <a:pathLst>
                  <a:path w="2513" h="1277" extrusionOk="0">
                    <a:moveTo>
                      <a:pt x="1964" y="0"/>
                    </a:moveTo>
                    <a:cubicBezTo>
                      <a:pt x="1894" y="0"/>
                      <a:pt x="1826" y="10"/>
                      <a:pt x="1769" y="27"/>
                    </a:cubicBezTo>
                    <a:lnTo>
                      <a:pt x="528" y="430"/>
                    </a:lnTo>
                    <a:cubicBezTo>
                      <a:pt x="280" y="492"/>
                      <a:pt x="0" y="709"/>
                      <a:pt x="62" y="988"/>
                    </a:cubicBezTo>
                    <a:cubicBezTo>
                      <a:pt x="129" y="1188"/>
                      <a:pt x="339" y="1277"/>
                      <a:pt x="532" y="1277"/>
                    </a:cubicBezTo>
                    <a:cubicBezTo>
                      <a:pt x="609" y="1277"/>
                      <a:pt x="683" y="1263"/>
                      <a:pt x="745" y="1236"/>
                    </a:cubicBezTo>
                    <a:lnTo>
                      <a:pt x="1986" y="864"/>
                    </a:lnTo>
                    <a:cubicBezTo>
                      <a:pt x="2203" y="771"/>
                      <a:pt x="2513" y="585"/>
                      <a:pt x="2420" y="306"/>
                    </a:cubicBezTo>
                    <a:cubicBezTo>
                      <a:pt x="2374" y="77"/>
                      <a:pt x="2160" y="0"/>
                      <a:pt x="19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249;p28">
                <a:extLst>
                  <a:ext uri="{FF2B5EF4-FFF2-40B4-BE49-F238E27FC236}">
                    <a16:creationId xmlns:a16="http://schemas.microsoft.com/office/drawing/2014/main" id="{F13E02AB-4861-4FAD-A194-E03B743D79E9}"/>
                  </a:ext>
                </a:extLst>
              </p:cNvPr>
              <p:cNvSpPr/>
              <p:nvPr/>
            </p:nvSpPr>
            <p:spPr>
              <a:xfrm rot="-10594719">
                <a:off x="1152901" y="4685992"/>
                <a:ext cx="99397" cy="36450"/>
              </a:xfrm>
              <a:custGeom>
                <a:avLst/>
                <a:gdLst/>
                <a:ahLst/>
                <a:cxnLst/>
                <a:rect l="l" t="t" r="r" b="b"/>
                <a:pathLst>
                  <a:path w="1707" h="626" extrusionOk="0">
                    <a:moveTo>
                      <a:pt x="785" y="0"/>
                    </a:moveTo>
                    <a:cubicBezTo>
                      <a:pt x="540" y="0"/>
                      <a:pt x="323" y="120"/>
                      <a:pt x="156" y="315"/>
                    </a:cubicBezTo>
                    <a:cubicBezTo>
                      <a:pt x="1" y="532"/>
                      <a:pt x="280" y="625"/>
                      <a:pt x="435" y="625"/>
                    </a:cubicBezTo>
                    <a:lnTo>
                      <a:pt x="838" y="625"/>
                    </a:lnTo>
                    <a:cubicBezTo>
                      <a:pt x="1117" y="625"/>
                      <a:pt x="1365" y="532"/>
                      <a:pt x="1583" y="315"/>
                    </a:cubicBezTo>
                    <a:cubicBezTo>
                      <a:pt x="1707" y="98"/>
                      <a:pt x="1458" y="5"/>
                      <a:pt x="1272" y="5"/>
                    </a:cubicBezTo>
                    <a:lnTo>
                      <a:pt x="869" y="5"/>
                    </a:lnTo>
                    <a:cubicBezTo>
                      <a:pt x="841" y="2"/>
                      <a:pt x="812" y="0"/>
                      <a:pt x="7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50;p28">
                <a:extLst>
                  <a:ext uri="{FF2B5EF4-FFF2-40B4-BE49-F238E27FC236}">
                    <a16:creationId xmlns:a16="http://schemas.microsoft.com/office/drawing/2014/main" id="{1B7DAE4C-DF25-4136-A6A3-AAAF16C176C2}"/>
                  </a:ext>
                </a:extLst>
              </p:cNvPr>
              <p:cNvSpPr/>
              <p:nvPr/>
            </p:nvSpPr>
            <p:spPr>
              <a:xfrm rot="-10594719">
                <a:off x="1100228" y="4854235"/>
                <a:ext cx="153608" cy="70337"/>
              </a:xfrm>
              <a:custGeom>
                <a:avLst/>
                <a:gdLst/>
                <a:ahLst/>
                <a:cxnLst/>
                <a:rect l="l" t="t" r="r" b="b"/>
                <a:pathLst>
                  <a:path w="2638" h="1208" extrusionOk="0">
                    <a:moveTo>
                      <a:pt x="729" y="0"/>
                    </a:moveTo>
                    <a:cubicBezTo>
                      <a:pt x="520" y="0"/>
                      <a:pt x="320" y="76"/>
                      <a:pt x="156" y="240"/>
                    </a:cubicBezTo>
                    <a:cubicBezTo>
                      <a:pt x="0" y="426"/>
                      <a:pt x="62" y="736"/>
                      <a:pt x="311" y="798"/>
                    </a:cubicBezTo>
                    <a:lnTo>
                      <a:pt x="1675" y="1171"/>
                    </a:lnTo>
                    <a:cubicBezTo>
                      <a:pt x="1750" y="1195"/>
                      <a:pt x="1827" y="1207"/>
                      <a:pt x="1904" y="1207"/>
                    </a:cubicBezTo>
                    <a:cubicBezTo>
                      <a:pt x="2112" y="1207"/>
                      <a:pt x="2315" y="1121"/>
                      <a:pt x="2451" y="984"/>
                    </a:cubicBezTo>
                    <a:cubicBezTo>
                      <a:pt x="2637" y="798"/>
                      <a:pt x="2544" y="488"/>
                      <a:pt x="2296" y="426"/>
                    </a:cubicBezTo>
                    <a:lnTo>
                      <a:pt x="931" y="23"/>
                    </a:lnTo>
                    <a:cubicBezTo>
                      <a:pt x="863" y="8"/>
                      <a:pt x="796" y="0"/>
                      <a:pt x="7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251;p28">
                <a:extLst>
                  <a:ext uri="{FF2B5EF4-FFF2-40B4-BE49-F238E27FC236}">
                    <a16:creationId xmlns:a16="http://schemas.microsoft.com/office/drawing/2014/main" id="{B7416391-C3BC-44CA-921D-59CD37BF8582}"/>
                  </a:ext>
                </a:extLst>
              </p:cNvPr>
              <p:cNvSpPr/>
              <p:nvPr/>
            </p:nvSpPr>
            <p:spPr>
              <a:xfrm rot="-10594719">
                <a:off x="909141" y="4699932"/>
                <a:ext cx="84956" cy="50657"/>
              </a:xfrm>
              <a:custGeom>
                <a:avLst/>
                <a:gdLst/>
                <a:ahLst/>
                <a:cxnLst/>
                <a:rect l="l" t="t" r="r" b="b"/>
                <a:pathLst>
                  <a:path w="1459" h="870" extrusionOk="0">
                    <a:moveTo>
                      <a:pt x="652" y="1"/>
                    </a:moveTo>
                    <a:cubicBezTo>
                      <a:pt x="342" y="1"/>
                      <a:pt x="93" y="187"/>
                      <a:pt x="31" y="466"/>
                    </a:cubicBezTo>
                    <a:cubicBezTo>
                      <a:pt x="0" y="745"/>
                      <a:pt x="310" y="838"/>
                      <a:pt x="559" y="838"/>
                    </a:cubicBezTo>
                    <a:lnTo>
                      <a:pt x="559" y="869"/>
                    </a:lnTo>
                    <a:lnTo>
                      <a:pt x="807" y="869"/>
                    </a:lnTo>
                    <a:cubicBezTo>
                      <a:pt x="1055" y="869"/>
                      <a:pt x="1396" y="652"/>
                      <a:pt x="1427" y="404"/>
                    </a:cubicBezTo>
                    <a:cubicBezTo>
                      <a:pt x="1458" y="125"/>
                      <a:pt x="1148" y="1"/>
                      <a:pt x="9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252;p28">
                <a:extLst>
                  <a:ext uri="{FF2B5EF4-FFF2-40B4-BE49-F238E27FC236}">
                    <a16:creationId xmlns:a16="http://schemas.microsoft.com/office/drawing/2014/main" id="{9AB08991-804A-484A-BC90-A3471B6EFF81}"/>
                  </a:ext>
                </a:extLst>
              </p:cNvPr>
              <p:cNvSpPr/>
              <p:nvPr/>
            </p:nvSpPr>
            <p:spPr>
              <a:xfrm rot="-10594719">
                <a:off x="661505" y="4790849"/>
                <a:ext cx="119253" cy="43961"/>
              </a:xfrm>
              <a:custGeom>
                <a:avLst/>
                <a:gdLst/>
                <a:ahLst/>
                <a:cxnLst/>
                <a:rect l="l" t="t" r="r" b="b"/>
                <a:pathLst>
                  <a:path w="2048" h="755" extrusionOk="0">
                    <a:moveTo>
                      <a:pt x="775" y="1"/>
                    </a:moveTo>
                    <a:cubicBezTo>
                      <a:pt x="503" y="1"/>
                      <a:pt x="264" y="121"/>
                      <a:pt x="125" y="316"/>
                    </a:cubicBezTo>
                    <a:cubicBezTo>
                      <a:pt x="1" y="564"/>
                      <a:pt x="218" y="750"/>
                      <a:pt x="435" y="750"/>
                    </a:cubicBezTo>
                    <a:lnTo>
                      <a:pt x="1210" y="750"/>
                    </a:lnTo>
                    <a:cubicBezTo>
                      <a:pt x="1238" y="753"/>
                      <a:pt x="1267" y="755"/>
                      <a:pt x="1295" y="755"/>
                    </a:cubicBezTo>
                    <a:cubicBezTo>
                      <a:pt x="1545" y="755"/>
                      <a:pt x="1784" y="632"/>
                      <a:pt x="1924" y="409"/>
                    </a:cubicBezTo>
                    <a:cubicBezTo>
                      <a:pt x="2048" y="192"/>
                      <a:pt x="1831" y="6"/>
                      <a:pt x="1614" y="6"/>
                    </a:cubicBezTo>
                    <a:lnTo>
                      <a:pt x="869" y="6"/>
                    </a:lnTo>
                    <a:cubicBezTo>
                      <a:pt x="837" y="2"/>
                      <a:pt x="806"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253;p28">
                <a:extLst>
                  <a:ext uri="{FF2B5EF4-FFF2-40B4-BE49-F238E27FC236}">
                    <a16:creationId xmlns:a16="http://schemas.microsoft.com/office/drawing/2014/main" id="{39DE4F21-31B5-4301-8501-3FB53180AF44}"/>
                  </a:ext>
                </a:extLst>
              </p:cNvPr>
              <p:cNvSpPr/>
              <p:nvPr/>
            </p:nvSpPr>
            <p:spPr>
              <a:xfrm rot="-10594719">
                <a:off x="716042" y="4640466"/>
                <a:ext cx="115642" cy="32548"/>
              </a:xfrm>
              <a:custGeom>
                <a:avLst/>
                <a:gdLst/>
                <a:ahLst/>
                <a:cxnLst/>
                <a:rect l="l" t="t" r="r" b="b"/>
                <a:pathLst>
                  <a:path w="1986" h="559" extrusionOk="0">
                    <a:moveTo>
                      <a:pt x="1210" y="0"/>
                    </a:moveTo>
                    <a:cubicBezTo>
                      <a:pt x="838" y="0"/>
                      <a:pt x="0" y="559"/>
                      <a:pt x="776" y="559"/>
                    </a:cubicBezTo>
                    <a:cubicBezTo>
                      <a:pt x="1148" y="559"/>
                      <a:pt x="1985" y="0"/>
                      <a:pt x="1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254;p28">
                <a:extLst>
                  <a:ext uri="{FF2B5EF4-FFF2-40B4-BE49-F238E27FC236}">
                    <a16:creationId xmlns:a16="http://schemas.microsoft.com/office/drawing/2014/main" id="{6BC945BA-DE3F-4410-8B11-5A3FF1080C5A}"/>
                  </a:ext>
                </a:extLst>
              </p:cNvPr>
              <p:cNvSpPr/>
              <p:nvPr/>
            </p:nvSpPr>
            <p:spPr>
              <a:xfrm rot="-10594719">
                <a:off x="596313" y="4488004"/>
                <a:ext cx="97591" cy="45242"/>
              </a:xfrm>
              <a:custGeom>
                <a:avLst/>
                <a:gdLst/>
                <a:ahLst/>
                <a:cxnLst/>
                <a:rect l="l" t="t" r="r" b="b"/>
                <a:pathLst>
                  <a:path w="1676" h="777" extrusionOk="0">
                    <a:moveTo>
                      <a:pt x="652" y="1"/>
                    </a:moveTo>
                    <a:cubicBezTo>
                      <a:pt x="404" y="1"/>
                      <a:pt x="63" y="187"/>
                      <a:pt x="32" y="435"/>
                    </a:cubicBezTo>
                    <a:cubicBezTo>
                      <a:pt x="1" y="683"/>
                      <a:pt x="342" y="776"/>
                      <a:pt x="528" y="776"/>
                    </a:cubicBezTo>
                    <a:lnTo>
                      <a:pt x="1024" y="776"/>
                    </a:lnTo>
                    <a:cubicBezTo>
                      <a:pt x="1272" y="776"/>
                      <a:pt x="1614" y="590"/>
                      <a:pt x="1645" y="342"/>
                    </a:cubicBezTo>
                    <a:cubicBezTo>
                      <a:pt x="1676" y="63"/>
                      <a:pt x="1365" y="1"/>
                      <a:pt x="11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255;p28">
                <a:extLst>
                  <a:ext uri="{FF2B5EF4-FFF2-40B4-BE49-F238E27FC236}">
                    <a16:creationId xmlns:a16="http://schemas.microsoft.com/office/drawing/2014/main" id="{BE9C70EE-08B0-422D-B540-E0A824373095}"/>
                  </a:ext>
                </a:extLst>
              </p:cNvPr>
              <p:cNvSpPr/>
              <p:nvPr/>
            </p:nvSpPr>
            <p:spPr>
              <a:xfrm rot="-10594719">
                <a:off x="411673" y="4405110"/>
                <a:ext cx="113837" cy="32548"/>
              </a:xfrm>
              <a:custGeom>
                <a:avLst/>
                <a:gdLst/>
                <a:ahLst/>
                <a:cxnLst/>
                <a:rect l="l" t="t" r="r" b="b"/>
                <a:pathLst>
                  <a:path w="1955" h="559" extrusionOk="0">
                    <a:moveTo>
                      <a:pt x="1210" y="1"/>
                    </a:moveTo>
                    <a:cubicBezTo>
                      <a:pt x="807" y="1"/>
                      <a:pt x="0" y="559"/>
                      <a:pt x="745" y="559"/>
                    </a:cubicBezTo>
                    <a:cubicBezTo>
                      <a:pt x="1148" y="559"/>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256;p28">
                <a:extLst>
                  <a:ext uri="{FF2B5EF4-FFF2-40B4-BE49-F238E27FC236}">
                    <a16:creationId xmlns:a16="http://schemas.microsoft.com/office/drawing/2014/main" id="{295E5862-0F9F-4023-B101-D80291CED141}"/>
                  </a:ext>
                </a:extLst>
              </p:cNvPr>
              <p:cNvSpPr/>
              <p:nvPr/>
            </p:nvSpPr>
            <p:spPr>
              <a:xfrm rot="-10594719">
                <a:off x="260348" y="4417234"/>
                <a:ext cx="95786" cy="45184"/>
              </a:xfrm>
              <a:custGeom>
                <a:avLst/>
                <a:gdLst/>
                <a:ahLst/>
                <a:cxnLst/>
                <a:rect l="l" t="t" r="r" b="b"/>
                <a:pathLst>
                  <a:path w="1645" h="776" extrusionOk="0">
                    <a:moveTo>
                      <a:pt x="869" y="0"/>
                    </a:moveTo>
                    <a:cubicBezTo>
                      <a:pt x="248" y="0"/>
                      <a:pt x="0" y="776"/>
                      <a:pt x="776" y="776"/>
                    </a:cubicBezTo>
                    <a:cubicBezTo>
                      <a:pt x="1396" y="776"/>
                      <a:pt x="1644"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257;p28">
                <a:extLst>
                  <a:ext uri="{FF2B5EF4-FFF2-40B4-BE49-F238E27FC236}">
                    <a16:creationId xmlns:a16="http://schemas.microsoft.com/office/drawing/2014/main" id="{FC8ADBEF-627B-4D49-A0E7-098B49C8E17E}"/>
                  </a:ext>
                </a:extLst>
              </p:cNvPr>
              <p:cNvSpPr/>
              <p:nvPr/>
            </p:nvSpPr>
            <p:spPr>
              <a:xfrm rot="-10594719">
                <a:off x="298549" y="4538806"/>
                <a:ext cx="92176" cy="38255"/>
              </a:xfrm>
              <a:custGeom>
                <a:avLst/>
                <a:gdLst/>
                <a:ahLst/>
                <a:cxnLst/>
                <a:rect l="l" t="t" r="r" b="b"/>
                <a:pathLst>
                  <a:path w="1583" h="657" extrusionOk="0">
                    <a:moveTo>
                      <a:pt x="807" y="0"/>
                    </a:moveTo>
                    <a:cubicBezTo>
                      <a:pt x="540" y="0"/>
                      <a:pt x="323" y="120"/>
                      <a:pt x="156" y="315"/>
                    </a:cubicBezTo>
                    <a:cubicBezTo>
                      <a:pt x="1" y="532"/>
                      <a:pt x="280" y="656"/>
                      <a:pt x="466" y="656"/>
                    </a:cubicBezTo>
                    <a:lnTo>
                      <a:pt x="714" y="656"/>
                    </a:lnTo>
                    <a:cubicBezTo>
                      <a:pt x="993" y="656"/>
                      <a:pt x="1242" y="532"/>
                      <a:pt x="1459" y="346"/>
                    </a:cubicBezTo>
                    <a:cubicBezTo>
                      <a:pt x="1583" y="98"/>
                      <a:pt x="1335" y="5"/>
                      <a:pt x="1149"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258;p28">
                <a:extLst>
                  <a:ext uri="{FF2B5EF4-FFF2-40B4-BE49-F238E27FC236}">
                    <a16:creationId xmlns:a16="http://schemas.microsoft.com/office/drawing/2014/main" id="{F61883BE-916C-4592-A886-FBA6C04B4F37}"/>
                  </a:ext>
                </a:extLst>
              </p:cNvPr>
              <p:cNvSpPr/>
              <p:nvPr/>
            </p:nvSpPr>
            <p:spPr>
              <a:xfrm rot="-10594719">
                <a:off x="400126" y="4620999"/>
                <a:ext cx="95786" cy="46989"/>
              </a:xfrm>
              <a:custGeom>
                <a:avLst/>
                <a:gdLst/>
                <a:ahLst/>
                <a:cxnLst/>
                <a:rect l="l" t="t" r="r" b="b"/>
                <a:pathLst>
                  <a:path w="1645" h="807" extrusionOk="0">
                    <a:moveTo>
                      <a:pt x="869" y="0"/>
                    </a:moveTo>
                    <a:cubicBezTo>
                      <a:pt x="249" y="0"/>
                      <a:pt x="1" y="807"/>
                      <a:pt x="776" y="807"/>
                    </a:cubicBezTo>
                    <a:cubicBezTo>
                      <a:pt x="1397" y="807"/>
                      <a:pt x="1645"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259;p28">
                <a:extLst>
                  <a:ext uri="{FF2B5EF4-FFF2-40B4-BE49-F238E27FC236}">
                    <a16:creationId xmlns:a16="http://schemas.microsoft.com/office/drawing/2014/main" id="{0D995306-924A-49BF-8A12-1F43E064FFB3}"/>
                  </a:ext>
                </a:extLst>
              </p:cNvPr>
              <p:cNvSpPr/>
              <p:nvPr/>
            </p:nvSpPr>
            <p:spPr>
              <a:xfrm rot="-10594719">
                <a:off x="569542" y="4609361"/>
                <a:ext cx="93981" cy="32548"/>
              </a:xfrm>
              <a:custGeom>
                <a:avLst/>
                <a:gdLst/>
                <a:ahLst/>
                <a:cxnLst/>
                <a:rect l="l" t="t" r="r" b="b"/>
                <a:pathLst>
                  <a:path w="1614" h="559" extrusionOk="0">
                    <a:moveTo>
                      <a:pt x="900" y="0"/>
                    </a:moveTo>
                    <a:cubicBezTo>
                      <a:pt x="652" y="0"/>
                      <a:pt x="373" y="94"/>
                      <a:pt x="187" y="280"/>
                    </a:cubicBezTo>
                    <a:cubicBezTo>
                      <a:pt x="1" y="497"/>
                      <a:pt x="311" y="559"/>
                      <a:pt x="466" y="559"/>
                    </a:cubicBezTo>
                    <a:lnTo>
                      <a:pt x="714" y="559"/>
                    </a:lnTo>
                    <a:cubicBezTo>
                      <a:pt x="994" y="559"/>
                      <a:pt x="1242" y="466"/>
                      <a:pt x="1459" y="280"/>
                    </a:cubicBezTo>
                    <a:cubicBezTo>
                      <a:pt x="1614" y="63"/>
                      <a:pt x="1304" y="0"/>
                      <a:pt x="1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260;p28">
                <a:extLst>
                  <a:ext uri="{FF2B5EF4-FFF2-40B4-BE49-F238E27FC236}">
                    <a16:creationId xmlns:a16="http://schemas.microsoft.com/office/drawing/2014/main" id="{12E2DEC4-6DFA-4081-BEF4-293F03B4CBAB}"/>
                  </a:ext>
                </a:extLst>
              </p:cNvPr>
              <p:cNvSpPr/>
              <p:nvPr/>
            </p:nvSpPr>
            <p:spPr>
              <a:xfrm rot="-10594719">
                <a:off x="262558" y="4750610"/>
                <a:ext cx="176259" cy="32781"/>
              </a:xfrm>
              <a:custGeom>
                <a:avLst/>
                <a:gdLst/>
                <a:ahLst/>
                <a:cxnLst/>
                <a:rect l="l" t="t" r="r" b="b"/>
                <a:pathLst>
                  <a:path w="3027" h="563" extrusionOk="0">
                    <a:moveTo>
                      <a:pt x="2121" y="1"/>
                    </a:moveTo>
                    <a:cubicBezTo>
                      <a:pt x="1644" y="1"/>
                      <a:pt x="1156" y="49"/>
                      <a:pt x="669" y="155"/>
                    </a:cubicBezTo>
                    <a:cubicBezTo>
                      <a:pt x="545" y="186"/>
                      <a:pt x="48" y="248"/>
                      <a:pt x="17" y="434"/>
                    </a:cubicBezTo>
                    <a:cubicBezTo>
                      <a:pt x="1" y="534"/>
                      <a:pt x="109" y="562"/>
                      <a:pt x="223" y="562"/>
                    </a:cubicBezTo>
                    <a:cubicBezTo>
                      <a:pt x="321" y="562"/>
                      <a:pt x="423" y="541"/>
                      <a:pt x="451" y="527"/>
                    </a:cubicBezTo>
                    <a:lnTo>
                      <a:pt x="482" y="527"/>
                    </a:lnTo>
                    <a:cubicBezTo>
                      <a:pt x="763" y="467"/>
                      <a:pt x="1069" y="433"/>
                      <a:pt x="1376" y="433"/>
                    </a:cubicBezTo>
                    <a:cubicBezTo>
                      <a:pt x="1545" y="433"/>
                      <a:pt x="1714" y="443"/>
                      <a:pt x="1878" y="465"/>
                    </a:cubicBezTo>
                    <a:cubicBezTo>
                      <a:pt x="1921" y="470"/>
                      <a:pt x="1964" y="473"/>
                      <a:pt x="2009" y="473"/>
                    </a:cubicBezTo>
                    <a:cubicBezTo>
                      <a:pt x="2221" y="473"/>
                      <a:pt x="2448" y="413"/>
                      <a:pt x="2654" y="310"/>
                    </a:cubicBezTo>
                    <a:cubicBezTo>
                      <a:pt x="2716" y="279"/>
                      <a:pt x="3026" y="62"/>
                      <a:pt x="2778" y="31"/>
                    </a:cubicBezTo>
                    <a:cubicBezTo>
                      <a:pt x="2562" y="11"/>
                      <a:pt x="2343" y="1"/>
                      <a:pt x="2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261;p28">
                <a:extLst>
                  <a:ext uri="{FF2B5EF4-FFF2-40B4-BE49-F238E27FC236}">
                    <a16:creationId xmlns:a16="http://schemas.microsoft.com/office/drawing/2014/main" id="{82631B01-2F0D-45F9-B542-F3139FC4444D}"/>
                  </a:ext>
                </a:extLst>
              </p:cNvPr>
              <p:cNvSpPr/>
              <p:nvPr/>
            </p:nvSpPr>
            <p:spPr>
              <a:xfrm rot="-10594719">
                <a:off x="61020" y="4723690"/>
                <a:ext cx="93981" cy="47047"/>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262;p28">
                <a:extLst>
                  <a:ext uri="{FF2B5EF4-FFF2-40B4-BE49-F238E27FC236}">
                    <a16:creationId xmlns:a16="http://schemas.microsoft.com/office/drawing/2014/main" id="{FC56B526-B769-4968-BF70-C842CA1F415C}"/>
                  </a:ext>
                </a:extLst>
              </p:cNvPr>
              <p:cNvSpPr/>
              <p:nvPr/>
            </p:nvSpPr>
            <p:spPr>
              <a:xfrm rot="-10594719">
                <a:off x="-30399" y="4853917"/>
                <a:ext cx="124260" cy="31792"/>
              </a:xfrm>
              <a:custGeom>
                <a:avLst/>
                <a:gdLst/>
                <a:ahLst/>
                <a:cxnLst/>
                <a:rect l="l" t="t" r="r" b="b"/>
                <a:pathLst>
                  <a:path w="2134" h="546" extrusionOk="0">
                    <a:moveTo>
                      <a:pt x="1850" y="1"/>
                    </a:moveTo>
                    <a:cubicBezTo>
                      <a:pt x="1808" y="1"/>
                      <a:pt x="1769" y="3"/>
                      <a:pt x="1746" y="3"/>
                    </a:cubicBezTo>
                    <a:lnTo>
                      <a:pt x="877" y="127"/>
                    </a:lnTo>
                    <a:cubicBezTo>
                      <a:pt x="598" y="127"/>
                      <a:pt x="350" y="220"/>
                      <a:pt x="133" y="375"/>
                    </a:cubicBezTo>
                    <a:cubicBezTo>
                      <a:pt x="1" y="507"/>
                      <a:pt x="134" y="545"/>
                      <a:pt x="256" y="545"/>
                    </a:cubicBezTo>
                    <a:cubicBezTo>
                      <a:pt x="306" y="545"/>
                      <a:pt x="354" y="539"/>
                      <a:pt x="381" y="530"/>
                    </a:cubicBezTo>
                    <a:lnTo>
                      <a:pt x="1250" y="406"/>
                    </a:lnTo>
                    <a:cubicBezTo>
                      <a:pt x="1529" y="406"/>
                      <a:pt x="1777" y="313"/>
                      <a:pt x="1994" y="158"/>
                    </a:cubicBezTo>
                    <a:cubicBezTo>
                      <a:pt x="2134" y="18"/>
                      <a:pt x="1977" y="1"/>
                      <a:pt x="18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263;p28">
                <a:extLst>
                  <a:ext uri="{FF2B5EF4-FFF2-40B4-BE49-F238E27FC236}">
                    <a16:creationId xmlns:a16="http://schemas.microsoft.com/office/drawing/2014/main" id="{20DEB1B1-0531-4C50-83D5-1CE756774CF8}"/>
                  </a:ext>
                </a:extLst>
              </p:cNvPr>
              <p:cNvSpPr/>
              <p:nvPr/>
            </p:nvSpPr>
            <p:spPr>
              <a:xfrm rot="-10594719">
                <a:off x="111684" y="4611706"/>
                <a:ext cx="130083" cy="31035"/>
              </a:xfrm>
              <a:custGeom>
                <a:avLst/>
                <a:gdLst/>
                <a:ahLst/>
                <a:cxnLst/>
                <a:rect l="l" t="t" r="r" b="b"/>
                <a:pathLst>
                  <a:path w="2234" h="533" extrusionOk="0">
                    <a:moveTo>
                      <a:pt x="900" y="0"/>
                    </a:moveTo>
                    <a:cubicBezTo>
                      <a:pt x="621" y="0"/>
                      <a:pt x="373" y="93"/>
                      <a:pt x="155" y="279"/>
                    </a:cubicBezTo>
                    <a:cubicBezTo>
                      <a:pt x="0" y="496"/>
                      <a:pt x="311" y="528"/>
                      <a:pt x="435" y="528"/>
                    </a:cubicBezTo>
                    <a:lnTo>
                      <a:pt x="1303" y="528"/>
                    </a:lnTo>
                    <a:cubicBezTo>
                      <a:pt x="1332" y="531"/>
                      <a:pt x="1361" y="532"/>
                      <a:pt x="1390" y="532"/>
                    </a:cubicBezTo>
                    <a:cubicBezTo>
                      <a:pt x="1639" y="532"/>
                      <a:pt x="1881" y="415"/>
                      <a:pt x="2048" y="248"/>
                    </a:cubicBezTo>
                    <a:cubicBezTo>
                      <a:pt x="2234" y="62"/>
                      <a:pt x="1924" y="0"/>
                      <a:pt x="1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264;p28">
                <a:extLst>
                  <a:ext uri="{FF2B5EF4-FFF2-40B4-BE49-F238E27FC236}">
                    <a16:creationId xmlns:a16="http://schemas.microsoft.com/office/drawing/2014/main" id="{D59645C7-FABF-407F-9FA6-872AB7027720}"/>
                  </a:ext>
                </a:extLst>
              </p:cNvPr>
              <p:cNvSpPr/>
              <p:nvPr/>
            </p:nvSpPr>
            <p:spPr>
              <a:xfrm rot="-10594719">
                <a:off x="86956" y="4479838"/>
                <a:ext cx="115701" cy="30743"/>
              </a:xfrm>
              <a:custGeom>
                <a:avLst/>
                <a:gdLst/>
                <a:ahLst/>
                <a:cxnLst/>
                <a:rect l="l" t="t" r="r" b="b"/>
                <a:pathLst>
                  <a:path w="1987" h="528" extrusionOk="0">
                    <a:moveTo>
                      <a:pt x="1211" y="1"/>
                    </a:moveTo>
                    <a:cubicBezTo>
                      <a:pt x="869" y="1"/>
                      <a:pt x="1" y="528"/>
                      <a:pt x="745" y="528"/>
                    </a:cubicBezTo>
                    <a:cubicBezTo>
                      <a:pt x="1118" y="528"/>
                      <a:pt x="1986"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265;p28">
                <a:extLst>
                  <a:ext uri="{FF2B5EF4-FFF2-40B4-BE49-F238E27FC236}">
                    <a16:creationId xmlns:a16="http://schemas.microsoft.com/office/drawing/2014/main" id="{77E2AF68-5D46-478E-B9E4-29975A74D9FA}"/>
                  </a:ext>
                </a:extLst>
              </p:cNvPr>
              <p:cNvSpPr/>
              <p:nvPr/>
            </p:nvSpPr>
            <p:spPr>
              <a:xfrm rot="-10594719">
                <a:off x="62376" y="4370819"/>
                <a:ext cx="90371" cy="41923"/>
              </a:xfrm>
              <a:custGeom>
                <a:avLst/>
                <a:gdLst/>
                <a:ahLst/>
                <a:cxnLst/>
                <a:rect l="l" t="t" r="r" b="b"/>
                <a:pathLst>
                  <a:path w="1552" h="720" extrusionOk="0">
                    <a:moveTo>
                      <a:pt x="776" y="1"/>
                    </a:moveTo>
                    <a:cubicBezTo>
                      <a:pt x="509" y="1"/>
                      <a:pt x="292" y="121"/>
                      <a:pt x="125" y="316"/>
                    </a:cubicBezTo>
                    <a:cubicBezTo>
                      <a:pt x="0" y="564"/>
                      <a:pt x="218" y="719"/>
                      <a:pt x="435" y="719"/>
                    </a:cubicBezTo>
                    <a:lnTo>
                      <a:pt x="683" y="719"/>
                    </a:lnTo>
                    <a:cubicBezTo>
                      <a:pt x="962" y="719"/>
                      <a:pt x="1241" y="626"/>
                      <a:pt x="1427" y="378"/>
                    </a:cubicBezTo>
                    <a:cubicBezTo>
                      <a:pt x="1551" y="161"/>
                      <a:pt x="1303" y="6"/>
                      <a:pt x="1117" y="6"/>
                    </a:cubicBezTo>
                    <a:lnTo>
                      <a:pt x="869" y="6"/>
                    </a:lnTo>
                    <a:cubicBezTo>
                      <a:pt x="837" y="2"/>
                      <a:pt x="806"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266;p28">
                <a:extLst>
                  <a:ext uri="{FF2B5EF4-FFF2-40B4-BE49-F238E27FC236}">
                    <a16:creationId xmlns:a16="http://schemas.microsoft.com/office/drawing/2014/main" id="{BC832C89-B910-4B6E-9A96-9E27BBB9D2C9}"/>
                  </a:ext>
                </a:extLst>
              </p:cNvPr>
              <p:cNvSpPr/>
              <p:nvPr/>
            </p:nvSpPr>
            <p:spPr>
              <a:xfrm rot="-10594719">
                <a:off x="-212795" y="4459478"/>
                <a:ext cx="93981" cy="50599"/>
              </a:xfrm>
              <a:custGeom>
                <a:avLst/>
                <a:gdLst/>
                <a:ahLst/>
                <a:cxnLst/>
                <a:rect l="l" t="t" r="r" b="b"/>
                <a:pathLst>
                  <a:path w="1614" h="869" extrusionOk="0">
                    <a:moveTo>
                      <a:pt x="869" y="0"/>
                    </a:moveTo>
                    <a:cubicBezTo>
                      <a:pt x="217" y="0"/>
                      <a:pt x="0" y="869"/>
                      <a:pt x="776" y="869"/>
                    </a:cubicBezTo>
                    <a:cubicBezTo>
                      <a:pt x="1427" y="869"/>
                      <a:pt x="161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267;p28">
                <a:extLst>
                  <a:ext uri="{FF2B5EF4-FFF2-40B4-BE49-F238E27FC236}">
                    <a16:creationId xmlns:a16="http://schemas.microsoft.com/office/drawing/2014/main" id="{78F34C17-37CB-4DD3-8AB1-0532FEB85FC4}"/>
                  </a:ext>
                </a:extLst>
              </p:cNvPr>
              <p:cNvSpPr/>
              <p:nvPr/>
            </p:nvSpPr>
            <p:spPr>
              <a:xfrm rot="-10594719">
                <a:off x="-145853" y="4541382"/>
                <a:ext cx="112032" cy="69580"/>
              </a:xfrm>
              <a:custGeom>
                <a:avLst/>
                <a:gdLst/>
                <a:ahLst/>
                <a:cxnLst/>
                <a:rect l="l" t="t" r="r" b="b"/>
                <a:pathLst>
                  <a:path w="1924" h="1195" extrusionOk="0">
                    <a:moveTo>
                      <a:pt x="1447" y="1"/>
                    </a:moveTo>
                    <a:cubicBezTo>
                      <a:pt x="1214" y="1"/>
                      <a:pt x="989" y="70"/>
                      <a:pt x="807" y="225"/>
                    </a:cubicBezTo>
                    <a:lnTo>
                      <a:pt x="186" y="722"/>
                    </a:lnTo>
                    <a:cubicBezTo>
                      <a:pt x="0" y="877"/>
                      <a:pt x="93" y="1125"/>
                      <a:pt x="311" y="1187"/>
                    </a:cubicBezTo>
                    <a:cubicBezTo>
                      <a:pt x="356" y="1192"/>
                      <a:pt x="402" y="1195"/>
                      <a:pt x="448" y="1195"/>
                    </a:cubicBezTo>
                    <a:cubicBezTo>
                      <a:pt x="688" y="1195"/>
                      <a:pt x="935" y="1126"/>
                      <a:pt x="1117" y="970"/>
                    </a:cubicBezTo>
                    <a:lnTo>
                      <a:pt x="1086" y="970"/>
                    </a:lnTo>
                    <a:lnTo>
                      <a:pt x="1706" y="474"/>
                    </a:lnTo>
                    <a:cubicBezTo>
                      <a:pt x="1924" y="319"/>
                      <a:pt x="1799" y="70"/>
                      <a:pt x="1582" y="8"/>
                    </a:cubicBezTo>
                    <a:cubicBezTo>
                      <a:pt x="1537" y="3"/>
                      <a:pt x="1492" y="1"/>
                      <a:pt x="1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268;p28">
                <a:extLst>
                  <a:ext uri="{FF2B5EF4-FFF2-40B4-BE49-F238E27FC236}">
                    <a16:creationId xmlns:a16="http://schemas.microsoft.com/office/drawing/2014/main" id="{1FE253B2-2CA9-45E1-BFE1-D1C864EB30CC}"/>
                  </a:ext>
                </a:extLst>
              </p:cNvPr>
              <p:cNvSpPr/>
              <p:nvPr/>
            </p:nvSpPr>
            <p:spPr>
              <a:xfrm rot="-10594719">
                <a:off x="-117570" y="4693484"/>
                <a:ext cx="106617" cy="28938"/>
              </a:xfrm>
              <a:custGeom>
                <a:avLst/>
                <a:gdLst/>
                <a:ahLst/>
                <a:cxnLst/>
                <a:rect l="l" t="t" r="r" b="b"/>
                <a:pathLst>
                  <a:path w="1831" h="497" extrusionOk="0">
                    <a:moveTo>
                      <a:pt x="1272" y="0"/>
                    </a:moveTo>
                    <a:cubicBezTo>
                      <a:pt x="1024" y="0"/>
                      <a:pt x="0" y="496"/>
                      <a:pt x="527" y="496"/>
                    </a:cubicBezTo>
                    <a:cubicBezTo>
                      <a:pt x="807" y="496"/>
                      <a:pt x="1830"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269;p28">
                <a:extLst>
                  <a:ext uri="{FF2B5EF4-FFF2-40B4-BE49-F238E27FC236}">
                    <a16:creationId xmlns:a16="http://schemas.microsoft.com/office/drawing/2014/main" id="{CEB66962-703C-4ECA-82D9-87F2F1FE9130}"/>
                  </a:ext>
                </a:extLst>
              </p:cNvPr>
              <p:cNvSpPr/>
              <p:nvPr/>
            </p:nvSpPr>
            <p:spPr>
              <a:xfrm rot="-10594719">
                <a:off x="-219900" y="4883379"/>
                <a:ext cx="128336" cy="46406"/>
              </a:xfrm>
              <a:custGeom>
                <a:avLst/>
                <a:gdLst/>
                <a:ahLst/>
                <a:cxnLst/>
                <a:rect l="l" t="t" r="r" b="b"/>
                <a:pathLst>
                  <a:path w="2204" h="797" extrusionOk="0">
                    <a:moveTo>
                      <a:pt x="1893" y="0"/>
                    </a:moveTo>
                    <a:cubicBezTo>
                      <a:pt x="1750" y="0"/>
                      <a:pt x="1587" y="34"/>
                      <a:pt x="1521" y="51"/>
                    </a:cubicBezTo>
                    <a:lnTo>
                      <a:pt x="528" y="299"/>
                    </a:lnTo>
                    <a:cubicBezTo>
                      <a:pt x="404" y="361"/>
                      <a:pt x="1" y="485"/>
                      <a:pt x="32" y="671"/>
                    </a:cubicBezTo>
                    <a:cubicBezTo>
                      <a:pt x="46" y="768"/>
                      <a:pt x="151" y="797"/>
                      <a:pt x="272" y="797"/>
                    </a:cubicBezTo>
                    <a:cubicBezTo>
                      <a:pt x="423" y="797"/>
                      <a:pt x="600" y="751"/>
                      <a:pt x="652" y="733"/>
                    </a:cubicBezTo>
                    <a:lnTo>
                      <a:pt x="1645" y="485"/>
                    </a:lnTo>
                    <a:cubicBezTo>
                      <a:pt x="1769" y="454"/>
                      <a:pt x="2203" y="330"/>
                      <a:pt x="2141" y="113"/>
                    </a:cubicBezTo>
                    <a:cubicBezTo>
                      <a:pt x="2127" y="26"/>
                      <a:pt x="2018" y="0"/>
                      <a:pt x="1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270;p28">
                <a:extLst>
                  <a:ext uri="{FF2B5EF4-FFF2-40B4-BE49-F238E27FC236}">
                    <a16:creationId xmlns:a16="http://schemas.microsoft.com/office/drawing/2014/main" id="{9C9EEE62-73FF-4791-B2CD-A2B8F74A3404}"/>
                  </a:ext>
                </a:extLst>
              </p:cNvPr>
              <p:cNvSpPr/>
              <p:nvPr/>
            </p:nvSpPr>
            <p:spPr>
              <a:xfrm rot="-10594719">
                <a:off x="-435485" y="4915741"/>
                <a:ext cx="135557" cy="51705"/>
              </a:xfrm>
              <a:custGeom>
                <a:avLst/>
                <a:gdLst/>
                <a:ahLst/>
                <a:cxnLst/>
                <a:rect l="l" t="t" r="r" b="b"/>
                <a:pathLst>
                  <a:path w="2328" h="888" extrusionOk="0">
                    <a:moveTo>
                      <a:pt x="743" y="1"/>
                    </a:moveTo>
                    <a:cubicBezTo>
                      <a:pt x="508" y="1"/>
                      <a:pt x="283" y="140"/>
                      <a:pt x="125" y="325"/>
                    </a:cubicBezTo>
                    <a:cubicBezTo>
                      <a:pt x="1" y="573"/>
                      <a:pt x="249" y="728"/>
                      <a:pt x="466" y="759"/>
                    </a:cubicBezTo>
                    <a:lnTo>
                      <a:pt x="1459" y="883"/>
                    </a:lnTo>
                    <a:cubicBezTo>
                      <a:pt x="1487" y="886"/>
                      <a:pt x="1516" y="888"/>
                      <a:pt x="1544" y="888"/>
                    </a:cubicBezTo>
                    <a:cubicBezTo>
                      <a:pt x="1794" y="888"/>
                      <a:pt x="2036" y="768"/>
                      <a:pt x="2203" y="573"/>
                    </a:cubicBezTo>
                    <a:cubicBezTo>
                      <a:pt x="2327" y="325"/>
                      <a:pt x="2079" y="170"/>
                      <a:pt x="1862" y="138"/>
                    </a:cubicBezTo>
                    <a:lnTo>
                      <a:pt x="870" y="14"/>
                    </a:lnTo>
                    <a:cubicBezTo>
                      <a:pt x="827" y="5"/>
                      <a:pt x="785" y="1"/>
                      <a:pt x="7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271;p28">
                <a:extLst>
                  <a:ext uri="{FF2B5EF4-FFF2-40B4-BE49-F238E27FC236}">
                    <a16:creationId xmlns:a16="http://schemas.microsoft.com/office/drawing/2014/main" id="{F75EC748-4185-4B67-85A2-50842F74F10F}"/>
                  </a:ext>
                </a:extLst>
              </p:cNvPr>
              <p:cNvSpPr/>
              <p:nvPr/>
            </p:nvSpPr>
            <p:spPr>
              <a:xfrm rot="-10594719">
                <a:off x="-367530" y="4751000"/>
                <a:ext cx="106617" cy="44776"/>
              </a:xfrm>
              <a:custGeom>
                <a:avLst/>
                <a:gdLst/>
                <a:ahLst/>
                <a:cxnLst/>
                <a:rect l="l" t="t" r="r" b="b"/>
                <a:pathLst>
                  <a:path w="1831" h="769" extrusionOk="0">
                    <a:moveTo>
                      <a:pt x="894" y="1"/>
                    </a:moveTo>
                    <a:cubicBezTo>
                      <a:pt x="693" y="1"/>
                      <a:pt x="501" y="59"/>
                      <a:pt x="342" y="149"/>
                    </a:cubicBezTo>
                    <a:cubicBezTo>
                      <a:pt x="187" y="242"/>
                      <a:pt x="1" y="398"/>
                      <a:pt x="218" y="491"/>
                    </a:cubicBezTo>
                    <a:lnTo>
                      <a:pt x="714" y="739"/>
                    </a:lnTo>
                    <a:cubicBezTo>
                      <a:pt x="793" y="758"/>
                      <a:pt x="874" y="769"/>
                      <a:pt x="957" y="769"/>
                    </a:cubicBezTo>
                    <a:cubicBezTo>
                      <a:pt x="1136" y="769"/>
                      <a:pt x="1320" y="721"/>
                      <a:pt x="1490" y="615"/>
                    </a:cubicBezTo>
                    <a:cubicBezTo>
                      <a:pt x="1614" y="553"/>
                      <a:pt x="1831" y="398"/>
                      <a:pt x="1614" y="273"/>
                    </a:cubicBezTo>
                    <a:lnTo>
                      <a:pt x="1117" y="25"/>
                    </a:lnTo>
                    <a:cubicBezTo>
                      <a:pt x="1043" y="9"/>
                      <a:pt x="968" y="1"/>
                      <a:pt x="8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272;p28">
                <a:extLst>
                  <a:ext uri="{FF2B5EF4-FFF2-40B4-BE49-F238E27FC236}">
                    <a16:creationId xmlns:a16="http://schemas.microsoft.com/office/drawing/2014/main" id="{0398BF3F-9257-4242-8695-60D0A218C637}"/>
                  </a:ext>
                </a:extLst>
              </p:cNvPr>
              <p:cNvSpPr/>
              <p:nvPr/>
            </p:nvSpPr>
            <p:spPr>
              <a:xfrm rot="-10594719">
                <a:off x="-335072" y="4573098"/>
                <a:ext cx="84956" cy="40060"/>
              </a:xfrm>
              <a:custGeom>
                <a:avLst/>
                <a:gdLst/>
                <a:ahLst/>
                <a:cxnLst/>
                <a:rect l="l" t="t" r="r" b="b"/>
                <a:pathLst>
                  <a:path w="1459" h="688" extrusionOk="0">
                    <a:moveTo>
                      <a:pt x="807" y="0"/>
                    </a:moveTo>
                    <a:cubicBezTo>
                      <a:pt x="540" y="0"/>
                      <a:pt x="323" y="120"/>
                      <a:pt x="156" y="315"/>
                    </a:cubicBezTo>
                    <a:cubicBezTo>
                      <a:pt x="1" y="533"/>
                      <a:pt x="280" y="688"/>
                      <a:pt x="466" y="688"/>
                    </a:cubicBezTo>
                    <a:lnTo>
                      <a:pt x="590" y="688"/>
                    </a:lnTo>
                    <a:cubicBezTo>
                      <a:pt x="869" y="688"/>
                      <a:pt x="1117" y="595"/>
                      <a:pt x="1303" y="377"/>
                    </a:cubicBezTo>
                    <a:cubicBezTo>
                      <a:pt x="1459" y="129"/>
                      <a:pt x="1210" y="5"/>
                      <a:pt x="993"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273;p28">
                <a:extLst>
                  <a:ext uri="{FF2B5EF4-FFF2-40B4-BE49-F238E27FC236}">
                    <a16:creationId xmlns:a16="http://schemas.microsoft.com/office/drawing/2014/main" id="{7C6D85B6-F360-43BC-8CAD-CB3438567B1A}"/>
                  </a:ext>
                </a:extLst>
              </p:cNvPr>
              <p:cNvSpPr/>
              <p:nvPr/>
            </p:nvSpPr>
            <p:spPr>
              <a:xfrm rot="-10594719">
                <a:off x="-414983" y="4513806"/>
                <a:ext cx="77735" cy="47047"/>
              </a:xfrm>
              <a:custGeom>
                <a:avLst/>
                <a:gdLst/>
                <a:ahLst/>
                <a:cxnLst/>
                <a:rect l="l" t="t" r="r" b="b"/>
                <a:pathLst>
                  <a:path w="1335" h="808" extrusionOk="0">
                    <a:moveTo>
                      <a:pt x="652" y="1"/>
                    </a:moveTo>
                    <a:cubicBezTo>
                      <a:pt x="435" y="1"/>
                      <a:pt x="63" y="187"/>
                      <a:pt x="32" y="466"/>
                    </a:cubicBezTo>
                    <a:cubicBezTo>
                      <a:pt x="1" y="714"/>
                      <a:pt x="342" y="807"/>
                      <a:pt x="559" y="807"/>
                    </a:cubicBezTo>
                    <a:lnTo>
                      <a:pt x="683" y="807"/>
                    </a:lnTo>
                    <a:cubicBezTo>
                      <a:pt x="900" y="807"/>
                      <a:pt x="1272" y="621"/>
                      <a:pt x="1303" y="342"/>
                    </a:cubicBezTo>
                    <a:cubicBezTo>
                      <a:pt x="1334" y="94"/>
                      <a:pt x="993"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274;p28">
                <a:extLst>
                  <a:ext uri="{FF2B5EF4-FFF2-40B4-BE49-F238E27FC236}">
                    <a16:creationId xmlns:a16="http://schemas.microsoft.com/office/drawing/2014/main" id="{36C32810-BCA1-44B0-953C-C72E076BA63F}"/>
                  </a:ext>
                </a:extLst>
              </p:cNvPr>
              <p:cNvSpPr/>
              <p:nvPr/>
            </p:nvSpPr>
            <p:spPr>
              <a:xfrm rot="-10594719">
                <a:off x="-638248" y="4580252"/>
                <a:ext cx="83500" cy="47862"/>
              </a:xfrm>
              <a:custGeom>
                <a:avLst/>
                <a:gdLst/>
                <a:ahLst/>
                <a:cxnLst/>
                <a:rect l="l" t="t" r="r" b="b"/>
                <a:pathLst>
                  <a:path w="1434" h="822" extrusionOk="0">
                    <a:moveTo>
                      <a:pt x="1017" y="0"/>
                    </a:moveTo>
                    <a:cubicBezTo>
                      <a:pt x="951" y="0"/>
                      <a:pt x="895" y="6"/>
                      <a:pt x="869" y="15"/>
                    </a:cubicBezTo>
                    <a:cubicBezTo>
                      <a:pt x="621" y="15"/>
                      <a:pt x="373" y="139"/>
                      <a:pt x="218" y="356"/>
                    </a:cubicBezTo>
                    <a:lnTo>
                      <a:pt x="94" y="604"/>
                    </a:lnTo>
                    <a:cubicBezTo>
                      <a:pt x="1" y="821"/>
                      <a:pt x="497" y="821"/>
                      <a:pt x="590" y="821"/>
                    </a:cubicBezTo>
                    <a:cubicBezTo>
                      <a:pt x="838" y="790"/>
                      <a:pt x="1087" y="666"/>
                      <a:pt x="1242" y="449"/>
                    </a:cubicBezTo>
                    <a:lnTo>
                      <a:pt x="1366" y="201"/>
                    </a:lnTo>
                    <a:cubicBezTo>
                      <a:pt x="1433" y="43"/>
                      <a:pt x="1190" y="0"/>
                      <a:pt x="10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275;p28">
                <a:extLst>
                  <a:ext uri="{FF2B5EF4-FFF2-40B4-BE49-F238E27FC236}">
                    <a16:creationId xmlns:a16="http://schemas.microsoft.com/office/drawing/2014/main" id="{0315C8D1-16FC-485D-88E0-F572D88FB531}"/>
                  </a:ext>
                </a:extLst>
              </p:cNvPr>
              <p:cNvSpPr/>
              <p:nvPr/>
            </p:nvSpPr>
            <p:spPr>
              <a:xfrm rot="-10594719">
                <a:off x="-500255" y="4633121"/>
                <a:ext cx="108422" cy="58750"/>
              </a:xfrm>
              <a:custGeom>
                <a:avLst/>
                <a:gdLst/>
                <a:ahLst/>
                <a:cxnLst/>
                <a:rect l="l" t="t" r="r" b="b"/>
                <a:pathLst>
                  <a:path w="1862" h="1009" extrusionOk="0">
                    <a:moveTo>
                      <a:pt x="1326" y="0"/>
                    </a:moveTo>
                    <a:cubicBezTo>
                      <a:pt x="1187" y="0"/>
                      <a:pt x="1039" y="39"/>
                      <a:pt x="931" y="85"/>
                    </a:cubicBezTo>
                    <a:lnTo>
                      <a:pt x="434" y="333"/>
                    </a:lnTo>
                    <a:cubicBezTo>
                      <a:pt x="248" y="427"/>
                      <a:pt x="0" y="644"/>
                      <a:pt x="155" y="861"/>
                    </a:cubicBezTo>
                    <a:cubicBezTo>
                      <a:pt x="248" y="969"/>
                      <a:pt x="388" y="1008"/>
                      <a:pt x="531" y="1008"/>
                    </a:cubicBezTo>
                    <a:cubicBezTo>
                      <a:pt x="675" y="1008"/>
                      <a:pt x="822" y="969"/>
                      <a:pt x="931" y="923"/>
                    </a:cubicBezTo>
                    <a:lnTo>
                      <a:pt x="1427" y="675"/>
                    </a:lnTo>
                    <a:cubicBezTo>
                      <a:pt x="1582" y="582"/>
                      <a:pt x="1861" y="364"/>
                      <a:pt x="1675" y="147"/>
                    </a:cubicBezTo>
                    <a:cubicBezTo>
                      <a:pt x="1598" y="39"/>
                      <a:pt x="1466" y="0"/>
                      <a:pt x="1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276;p28">
                <a:extLst>
                  <a:ext uri="{FF2B5EF4-FFF2-40B4-BE49-F238E27FC236}">
                    <a16:creationId xmlns:a16="http://schemas.microsoft.com/office/drawing/2014/main" id="{40D9C10D-9C4E-44FD-929E-4AD6A2A5AA4D}"/>
                  </a:ext>
                </a:extLst>
              </p:cNvPr>
              <p:cNvSpPr/>
              <p:nvPr/>
            </p:nvSpPr>
            <p:spPr>
              <a:xfrm rot="-10594719">
                <a:off x="-591684" y="4775174"/>
                <a:ext cx="79541" cy="47687"/>
              </a:xfrm>
              <a:custGeom>
                <a:avLst/>
                <a:gdLst/>
                <a:ahLst/>
                <a:cxnLst/>
                <a:rect l="l" t="t" r="r" b="b"/>
                <a:pathLst>
                  <a:path w="1366" h="819" extrusionOk="0">
                    <a:moveTo>
                      <a:pt x="909" y="1"/>
                    </a:moveTo>
                    <a:cubicBezTo>
                      <a:pt x="683" y="1"/>
                      <a:pt x="458" y="90"/>
                      <a:pt x="311" y="237"/>
                    </a:cubicBezTo>
                    <a:lnTo>
                      <a:pt x="186" y="361"/>
                    </a:lnTo>
                    <a:cubicBezTo>
                      <a:pt x="0" y="485"/>
                      <a:pt x="62" y="764"/>
                      <a:pt x="311" y="795"/>
                    </a:cubicBezTo>
                    <a:cubicBezTo>
                      <a:pt x="371" y="810"/>
                      <a:pt x="435" y="818"/>
                      <a:pt x="500" y="818"/>
                    </a:cubicBezTo>
                    <a:cubicBezTo>
                      <a:pt x="704" y="818"/>
                      <a:pt x="922" y="743"/>
                      <a:pt x="1086" y="578"/>
                    </a:cubicBezTo>
                    <a:lnTo>
                      <a:pt x="1210" y="454"/>
                    </a:lnTo>
                    <a:cubicBezTo>
                      <a:pt x="1365" y="330"/>
                      <a:pt x="1303" y="51"/>
                      <a:pt x="1086" y="20"/>
                    </a:cubicBezTo>
                    <a:cubicBezTo>
                      <a:pt x="1028" y="7"/>
                      <a:pt x="968" y="1"/>
                      <a:pt x="9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277;p28">
                <a:extLst>
                  <a:ext uri="{FF2B5EF4-FFF2-40B4-BE49-F238E27FC236}">
                    <a16:creationId xmlns:a16="http://schemas.microsoft.com/office/drawing/2014/main" id="{B6D4C9C5-6160-42E7-A6EF-3FA5A037E7EB}"/>
                  </a:ext>
                </a:extLst>
              </p:cNvPr>
              <p:cNvSpPr/>
              <p:nvPr/>
            </p:nvSpPr>
            <p:spPr>
              <a:xfrm rot="-10594719">
                <a:off x="-638440" y="4931436"/>
                <a:ext cx="149997" cy="31035"/>
              </a:xfrm>
              <a:custGeom>
                <a:avLst/>
                <a:gdLst/>
                <a:ahLst/>
                <a:cxnLst/>
                <a:rect l="l" t="t" r="r" b="b"/>
                <a:pathLst>
                  <a:path w="2576" h="533" extrusionOk="0">
                    <a:moveTo>
                      <a:pt x="815" y="1"/>
                    </a:moveTo>
                    <a:cubicBezTo>
                      <a:pt x="570" y="1"/>
                      <a:pt x="351" y="118"/>
                      <a:pt x="156" y="285"/>
                    </a:cubicBezTo>
                    <a:cubicBezTo>
                      <a:pt x="1" y="502"/>
                      <a:pt x="280" y="533"/>
                      <a:pt x="435" y="533"/>
                    </a:cubicBezTo>
                    <a:lnTo>
                      <a:pt x="1676" y="533"/>
                    </a:lnTo>
                    <a:cubicBezTo>
                      <a:pt x="1955" y="533"/>
                      <a:pt x="2234" y="440"/>
                      <a:pt x="2452" y="253"/>
                    </a:cubicBezTo>
                    <a:cubicBezTo>
                      <a:pt x="2576" y="36"/>
                      <a:pt x="2296" y="5"/>
                      <a:pt x="2141" y="5"/>
                    </a:cubicBezTo>
                    <a:lnTo>
                      <a:pt x="901" y="5"/>
                    </a:lnTo>
                    <a:cubicBezTo>
                      <a:pt x="872" y="2"/>
                      <a:pt x="843" y="1"/>
                      <a:pt x="8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278;p28">
                <a:extLst>
                  <a:ext uri="{FF2B5EF4-FFF2-40B4-BE49-F238E27FC236}">
                    <a16:creationId xmlns:a16="http://schemas.microsoft.com/office/drawing/2014/main" id="{9C9323AA-9D39-4743-BB74-7E83D8F8A539}"/>
                  </a:ext>
                </a:extLst>
              </p:cNvPr>
              <p:cNvSpPr/>
              <p:nvPr/>
            </p:nvSpPr>
            <p:spPr>
              <a:xfrm rot="-10594719">
                <a:off x="-799362" y="4868291"/>
                <a:ext cx="115642" cy="30802"/>
              </a:xfrm>
              <a:custGeom>
                <a:avLst/>
                <a:gdLst/>
                <a:ahLst/>
                <a:cxnLst/>
                <a:rect l="l" t="t" r="r" b="b"/>
                <a:pathLst>
                  <a:path w="1986" h="529" extrusionOk="0">
                    <a:moveTo>
                      <a:pt x="1241" y="1"/>
                    </a:moveTo>
                    <a:cubicBezTo>
                      <a:pt x="869" y="1"/>
                      <a:pt x="0" y="528"/>
                      <a:pt x="776" y="528"/>
                    </a:cubicBezTo>
                    <a:cubicBezTo>
                      <a:pt x="1117" y="528"/>
                      <a:pt x="1985" y="1"/>
                      <a:pt x="1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279;p28">
                <a:extLst>
                  <a:ext uri="{FF2B5EF4-FFF2-40B4-BE49-F238E27FC236}">
                    <a16:creationId xmlns:a16="http://schemas.microsoft.com/office/drawing/2014/main" id="{80C91012-A2EA-4AE1-AE67-05DEA3C85FE1}"/>
                  </a:ext>
                </a:extLst>
              </p:cNvPr>
              <p:cNvSpPr/>
              <p:nvPr/>
            </p:nvSpPr>
            <p:spPr>
              <a:xfrm rot="-10594719">
                <a:off x="-732763" y="4721604"/>
                <a:ext cx="113022" cy="51472"/>
              </a:xfrm>
              <a:custGeom>
                <a:avLst/>
                <a:gdLst/>
                <a:ahLst/>
                <a:cxnLst/>
                <a:rect l="l" t="t" r="r" b="b"/>
                <a:pathLst>
                  <a:path w="1941" h="884" extrusionOk="0">
                    <a:moveTo>
                      <a:pt x="1487" y="0"/>
                    </a:moveTo>
                    <a:cubicBezTo>
                      <a:pt x="1452" y="0"/>
                      <a:pt x="1420" y="3"/>
                      <a:pt x="1391" y="7"/>
                    </a:cubicBezTo>
                    <a:lnTo>
                      <a:pt x="647" y="131"/>
                    </a:lnTo>
                    <a:cubicBezTo>
                      <a:pt x="399" y="162"/>
                      <a:pt x="58" y="286"/>
                      <a:pt x="27" y="566"/>
                    </a:cubicBezTo>
                    <a:cubicBezTo>
                      <a:pt x="0" y="803"/>
                      <a:pt x="242" y="883"/>
                      <a:pt x="429" y="883"/>
                    </a:cubicBezTo>
                    <a:cubicBezTo>
                      <a:pt x="463" y="883"/>
                      <a:pt x="495" y="881"/>
                      <a:pt x="523" y="876"/>
                    </a:cubicBezTo>
                    <a:lnTo>
                      <a:pt x="1267" y="752"/>
                    </a:lnTo>
                    <a:cubicBezTo>
                      <a:pt x="1515" y="721"/>
                      <a:pt x="1857" y="597"/>
                      <a:pt x="1888" y="317"/>
                    </a:cubicBezTo>
                    <a:cubicBezTo>
                      <a:pt x="1940" y="81"/>
                      <a:pt x="1680" y="0"/>
                      <a:pt x="1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280;p28">
                <a:extLst>
                  <a:ext uri="{FF2B5EF4-FFF2-40B4-BE49-F238E27FC236}">
                    <a16:creationId xmlns:a16="http://schemas.microsoft.com/office/drawing/2014/main" id="{1BD362F8-7773-4192-AAC9-564D73CDA64C}"/>
                  </a:ext>
                </a:extLst>
              </p:cNvPr>
              <p:cNvSpPr/>
              <p:nvPr/>
            </p:nvSpPr>
            <p:spPr>
              <a:xfrm rot="-10594719">
                <a:off x="-778463" y="4637919"/>
                <a:ext cx="113837" cy="34354"/>
              </a:xfrm>
              <a:custGeom>
                <a:avLst/>
                <a:gdLst/>
                <a:ahLst/>
                <a:cxnLst/>
                <a:rect l="l" t="t" r="r" b="b"/>
                <a:pathLst>
                  <a:path w="1955" h="590" extrusionOk="0">
                    <a:moveTo>
                      <a:pt x="1179" y="0"/>
                    </a:moveTo>
                    <a:cubicBezTo>
                      <a:pt x="807" y="0"/>
                      <a:pt x="0" y="590"/>
                      <a:pt x="745" y="590"/>
                    </a:cubicBezTo>
                    <a:cubicBezTo>
                      <a:pt x="1117" y="590"/>
                      <a:pt x="1954" y="0"/>
                      <a:pt x="1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3" name="Google Shape;3281;p28">
            <a:extLst>
              <a:ext uri="{FF2B5EF4-FFF2-40B4-BE49-F238E27FC236}">
                <a16:creationId xmlns:a16="http://schemas.microsoft.com/office/drawing/2014/main" id="{30DD175C-33F6-4DE1-BC9E-95392402BC65}"/>
              </a:ext>
            </a:extLst>
          </p:cNvPr>
          <p:cNvGrpSpPr/>
          <p:nvPr/>
        </p:nvGrpSpPr>
        <p:grpSpPr>
          <a:xfrm rot="2036280">
            <a:off x="6998166" y="4429926"/>
            <a:ext cx="1267565" cy="2033647"/>
            <a:chOff x="2402100" y="3854125"/>
            <a:chExt cx="435600" cy="698825"/>
          </a:xfrm>
        </p:grpSpPr>
        <p:sp>
          <p:nvSpPr>
            <p:cNvPr id="64" name="Google Shape;3282;p28">
              <a:extLst>
                <a:ext uri="{FF2B5EF4-FFF2-40B4-BE49-F238E27FC236}">
                  <a16:creationId xmlns:a16="http://schemas.microsoft.com/office/drawing/2014/main" id="{DC175D9A-48C1-4270-80A8-D0C480DFEF4B}"/>
                </a:ext>
              </a:extLst>
            </p:cNvPr>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283;p28">
              <a:extLst>
                <a:ext uri="{FF2B5EF4-FFF2-40B4-BE49-F238E27FC236}">
                  <a16:creationId xmlns:a16="http://schemas.microsoft.com/office/drawing/2014/main" id="{BF9644D6-E280-42D5-B1B7-091C2B3DAC4A}"/>
                </a:ext>
              </a:extLst>
            </p:cNvPr>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284;p28">
              <a:extLst>
                <a:ext uri="{FF2B5EF4-FFF2-40B4-BE49-F238E27FC236}">
                  <a16:creationId xmlns:a16="http://schemas.microsoft.com/office/drawing/2014/main" id="{9911168B-694F-4D56-A8FA-F65DD9C4BC44}"/>
                </a:ext>
              </a:extLst>
            </p:cNvPr>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285;p28">
              <a:extLst>
                <a:ext uri="{FF2B5EF4-FFF2-40B4-BE49-F238E27FC236}">
                  <a16:creationId xmlns:a16="http://schemas.microsoft.com/office/drawing/2014/main" id="{504D8293-3046-498C-BA12-9D0790DBB430}"/>
                </a:ext>
              </a:extLst>
            </p:cNvPr>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286;p28">
              <a:extLst>
                <a:ext uri="{FF2B5EF4-FFF2-40B4-BE49-F238E27FC236}">
                  <a16:creationId xmlns:a16="http://schemas.microsoft.com/office/drawing/2014/main" id="{CE664DC1-675D-4DAA-8025-2D06165750A3}"/>
                </a:ext>
              </a:extLst>
            </p:cNvPr>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287;p28">
              <a:extLst>
                <a:ext uri="{FF2B5EF4-FFF2-40B4-BE49-F238E27FC236}">
                  <a16:creationId xmlns:a16="http://schemas.microsoft.com/office/drawing/2014/main" id="{353019DF-7AB2-4B81-BDA1-DF201F99EABF}"/>
                </a:ext>
              </a:extLst>
            </p:cNvPr>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288;p28">
              <a:extLst>
                <a:ext uri="{FF2B5EF4-FFF2-40B4-BE49-F238E27FC236}">
                  <a16:creationId xmlns:a16="http://schemas.microsoft.com/office/drawing/2014/main" id="{AECABA58-B73A-434C-A17E-99F0C6BBDBB5}"/>
                </a:ext>
              </a:extLst>
            </p:cNvPr>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289;p28">
              <a:extLst>
                <a:ext uri="{FF2B5EF4-FFF2-40B4-BE49-F238E27FC236}">
                  <a16:creationId xmlns:a16="http://schemas.microsoft.com/office/drawing/2014/main" id="{974831C3-3F06-4D52-B13C-2573C30EB2A3}"/>
                </a:ext>
              </a:extLst>
            </p:cNvPr>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290;p28">
              <a:extLst>
                <a:ext uri="{FF2B5EF4-FFF2-40B4-BE49-F238E27FC236}">
                  <a16:creationId xmlns:a16="http://schemas.microsoft.com/office/drawing/2014/main" id="{66E82F6F-6981-4635-A07F-8127B124D10F}"/>
                </a:ext>
              </a:extLst>
            </p:cNvPr>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291;p28">
              <a:extLst>
                <a:ext uri="{FF2B5EF4-FFF2-40B4-BE49-F238E27FC236}">
                  <a16:creationId xmlns:a16="http://schemas.microsoft.com/office/drawing/2014/main" id="{1497D356-FA40-4992-852B-53859CACE793}"/>
                </a:ext>
              </a:extLst>
            </p:cNvPr>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292;p28">
              <a:extLst>
                <a:ext uri="{FF2B5EF4-FFF2-40B4-BE49-F238E27FC236}">
                  <a16:creationId xmlns:a16="http://schemas.microsoft.com/office/drawing/2014/main" id="{F3C5AA1B-E262-4333-8561-73FC751ED114}"/>
                </a:ext>
              </a:extLst>
            </p:cNvPr>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293;p28">
              <a:extLst>
                <a:ext uri="{FF2B5EF4-FFF2-40B4-BE49-F238E27FC236}">
                  <a16:creationId xmlns:a16="http://schemas.microsoft.com/office/drawing/2014/main" id="{BD496E49-5ED3-4CFD-9227-FBB6B59F21BC}"/>
                </a:ext>
              </a:extLst>
            </p:cNvPr>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294;p28">
              <a:extLst>
                <a:ext uri="{FF2B5EF4-FFF2-40B4-BE49-F238E27FC236}">
                  <a16:creationId xmlns:a16="http://schemas.microsoft.com/office/drawing/2014/main" id="{52430DED-DF92-44A8-B9AE-5FE1123980F7}"/>
                </a:ext>
              </a:extLst>
            </p:cNvPr>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3295;p28">
            <a:extLst>
              <a:ext uri="{FF2B5EF4-FFF2-40B4-BE49-F238E27FC236}">
                <a16:creationId xmlns:a16="http://schemas.microsoft.com/office/drawing/2014/main" id="{AEE3A32B-0C14-43AB-B1A7-076D72811BEB}"/>
              </a:ext>
            </a:extLst>
          </p:cNvPr>
          <p:cNvGrpSpPr/>
          <p:nvPr/>
        </p:nvGrpSpPr>
        <p:grpSpPr>
          <a:xfrm rot="-7824626">
            <a:off x="7654395" y="-145169"/>
            <a:ext cx="1853843" cy="1381828"/>
            <a:chOff x="4500175" y="3779525"/>
            <a:chExt cx="1136425" cy="847075"/>
          </a:xfrm>
        </p:grpSpPr>
        <p:sp>
          <p:nvSpPr>
            <p:cNvPr id="78" name="Google Shape;3296;p28">
              <a:extLst>
                <a:ext uri="{FF2B5EF4-FFF2-40B4-BE49-F238E27FC236}">
                  <a16:creationId xmlns:a16="http://schemas.microsoft.com/office/drawing/2014/main" id="{58FC60F5-4E22-466C-AC6D-8336F32508D3}"/>
                </a:ext>
              </a:extLst>
            </p:cNvPr>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297;p28">
              <a:extLst>
                <a:ext uri="{FF2B5EF4-FFF2-40B4-BE49-F238E27FC236}">
                  <a16:creationId xmlns:a16="http://schemas.microsoft.com/office/drawing/2014/main" id="{1056199D-0886-4AF2-BE41-04CE781E86E0}"/>
                </a:ext>
              </a:extLst>
            </p:cNvPr>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298;p28">
              <a:extLst>
                <a:ext uri="{FF2B5EF4-FFF2-40B4-BE49-F238E27FC236}">
                  <a16:creationId xmlns:a16="http://schemas.microsoft.com/office/drawing/2014/main" id="{64D8DA75-F958-44B0-87E6-AE9E9D40DC55}"/>
                </a:ext>
              </a:extLst>
            </p:cNvPr>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299;p28">
              <a:extLst>
                <a:ext uri="{FF2B5EF4-FFF2-40B4-BE49-F238E27FC236}">
                  <a16:creationId xmlns:a16="http://schemas.microsoft.com/office/drawing/2014/main" id="{1AEEE027-920F-4988-AD24-98E3E2840349}"/>
                </a:ext>
              </a:extLst>
            </p:cNvPr>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300;p28">
              <a:extLst>
                <a:ext uri="{FF2B5EF4-FFF2-40B4-BE49-F238E27FC236}">
                  <a16:creationId xmlns:a16="http://schemas.microsoft.com/office/drawing/2014/main" id="{13A08B45-72B2-4CC6-AA5C-DFDBF5EB73EC}"/>
                </a:ext>
              </a:extLst>
            </p:cNvPr>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301;p28">
              <a:extLst>
                <a:ext uri="{FF2B5EF4-FFF2-40B4-BE49-F238E27FC236}">
                  <a16:creationId xmlns:a16="http://schemas.microsoft.com/office/drawing/2014/main" id="{379FFE5B-C621-4EB0-AFD5-962E015870BF}"/>
                </a:ext>
              </a:extLst>
            </p:cNvPr>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302;p28">
              <a:extLst>
                <a:ext uri="{FF2B5EF4-FFF2-40B4-BE49-F238E27FC236}">
                  <a16:creationId xmlns:a16="http://schemas.microsoft.com/office/drawing/2014/main" id="{611BE109-ACA7-49A5-8197-662EAA2AD243}"/>
                </a:ext>
              </a:extLst>
            </p:cNvPr>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3303;p28">
              <a:extLst>
                <a:ext uri="{FF2B5EF4-FFF2-40B4-BE49-F238E27FC236}">
                  <a16:creationId xmlns:a16="http://schemas.microsoft.com/office/drawing/2014/main" id="{070594F8-C4A7-4952-8C20-14F04D3545A2}"/>
                </a:ext>
              </a:extLst>
            </p:cNvPr>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3304;p28">
              <a:extLst>
                <a:ext uri="{FF2B5EF4-FFF2-40B4-BE49-F238E27FC236}">
                  <a16:creationId xmlns:a16="http://schemas.microsoft.com/office/drawing/2014/main" id="{216A08CE-2FB1-44AB-95C8-AE938B815B03}"/>
                </a:ext>
              </a:extLst>
            </p:cNvPr>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3305;p28">
              <a:extLst>
                <a:ext uri="{FF2B5EF4-FFF2-40B4-BE49-F238E27FC236}">
                  <a16:creationId xmlns:a16="http://schemas.microsoft.com/office/drawing/2014/main" id="{535BBE90-697B-47C9-A47D-F0A5D2FC4BB3}"/>
                </a:ext>
              </a:extLst>
            </p:cNvPr>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3306;p28">
              <a:extLst>
                <a:ext uri="{FF2B5EF4-FFF2-40B4-BE49-F238E27FC236}">
                  <a16:creationId xmlns:a16="http://schemas.microsoft.com/office/drawing/2014/main" id="{C1AD0AB2-9680-4ED2-8AF1-029E1AFBBC8B}"/>
                </a:ext>
              </a:extLst>
            </p:cNvPr>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3307;p28">
            <a:extLst>
              <a:ext uri="{FF2B5EF4-FFF2-40B4-BE49-F238E27FC236}">
                <a16:creationId xmlns:a16="http://schemas.microsoft.com/office/drawing/2014/main" id="{4530F9BA-292D-4BC7-84C9-6C3D098AC324}"/>
              </a:ext>
            </a:extLst>
          </p:cNvPr>
          <p:cNvGrpSpPr/>
          <p:nvPr/>
        </p:nvGrpSpPr>
        <p:grpSpPr>
          <a:xfrm rot="-437880">
            <a:off x="8167387" y="3686635"/>
            <a:ext cx="1063081" cy="1875116"/>
            <a:chOff x="2797700" y="3217325"/>
            <a:chExt cx="682725" cy="1204225"/>
          </a:xfrm>
        </p:grpSpPr>
        <p:sp>
          <p:nvSpPr>
            <p:cNvPr id="90" name="Google Shape;3308;p28">
              <a:extLst>
                <a:ext uri="{FF2B5EF4-FFF2-40B4-BE49-F238E27FC236}">
                  <a16:creationId xmlns:a16="http://schemas.microsoft.com/office/drawing/2014/main" id="{F9558293-1F28-4520-8326-CEB5C6D70068}"/>
                </a:ext>
              </a:extLst>
            </p:cNvPr>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3309;p28">
              <a:extLst>
                <a:ext uri="{FF2B5EF4-FFF2-40B4-BE49-F238E27FC236}">
                  <a16:creationId xmlns:a16="http://schemas.microsoft.com/office/drawing/2014/main" id="{5B318AF8-13D7-48E3-B138-9089B88710CF}"/>
                </a:ext>
              </a:extLst>
            </p:cNvPr>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3310;p28">
              <a:extLst>
                <a:ext uri="{FF2B5EF4-FFF2-40B4-BE49-F238E27FC236}">
                  <a16:creationId xmlns:a16="http://schemas.microsoft.com/office/drawing/2014/main" id="{CC60B4FF-9B7C-4A74-9370-D7A071D17A40}"/>
                </a:ext>
              </a:extLst>
            </p:cNvPr>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3311;p28">
              <a:extLst>
                <a:ext uri="{FF2B5EF4-FFF2-40B4-BE49-F238E27FC236}">
                  <a16:creationId xmlns:a16="http://schemas.microsoft.com/office/drawing/2014/main" id="{3FFDAB91-DD11-43A2-BB43-A18C6186149F}"/>
                </a:ext>
              </a:extLst>
            </p:cNvPr>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3312;p28">
              <a:extLst>
                <a:ext uri="{FF2B5EF4-FFF2-40B4-BE49-F238E27FC236}">
                  <a16:creationId xmlns:a16="http://schemas.microsoft.com/office/drawing/2014/main" id="{83883B10-5879-492B-AE2C-27E840FB7C43}"/>
                </a:ext>
              </a:extLst>
            </p:cNvPr>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3313;p28">
              <a:extLst>
                <a:ext uri="{FF2B5EF4-FFF2-40B4-BE49-F238E27FC236}">
                  <a16:creationId xmlns:a16="http://schemas.microsoft.com/office/drawing/2014/main" id="{E1C7AAC5-B907-46BF-AFF0-C0CE448D3558}"/>
                </a:ext>
              </a:extLst>
            </p:cNvPr>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3314;p28">
              <a:extLst>
                <a:ext uri="{FF2B5EF4-FFF2-40B4-BE49-F238E27FC236}">
                  <a16:creationId xmlns:a16="http://schemas.microsoft.com/office/drawing/2014/main" id="{A07F96A9-8DAB-4307-AB1B-F7955A84D5BB}"/>
                </a:ext>
              </a:extLst>
            </p:cNvPr>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 name="Google Shape;3315;p28">
            <a:extLst>
              <a:ext uri="{FF2B5EF4-FFF2-40B4-BE49-F238E27FC236}">
                <a16:creationId xmlns:a16="http://schemas.microsoft.com/office/drawing/2014/main" id="{E6CF6DBE-EFF1-4F70-9384-BD9B2B36EEEA}"/>
              </a:ext>
            </a:extLst>
          </p:cNvPr>
          <p:cNvGrpSpPr/>
          <p:nvPr/>
        </p:nvGrpSpPr>
        <p:grpSpPr>
          <a:xfrm>
            <a:off x="1193663" y="4651350"/>
            <a:ext cx="610325" cy="417350"/>
            <a:chOff x="364525" y="2023775"/>
            <a:chExt cx="610325" cy="417350"/>
          </a:xfrm>
        </p:grpSpPr>
        <p:sp>
          <p:nvSpPr>
            <p:cNvPr id="98" name="Google Shape;3316;p28">
              <a:extLst>
                <a:ext uri="{FF2B5EF4-FFF2-40B4-BE49-F238E27FC236}">
                  <a16:creationId xmlns:a16="http://schemas.microsoft.com/office/drawing/2014/main" id="{E7FDA510-6837-4F6C-91C8-A8D62CA5B25E}"/>
                </a:ext>
              </a:extLst>
            </p:cNvPr>
            <p:cNvSpPr/>
            <p:nvPr/>
          </p:nvSpPr>
          <p:spPr>
            <a:xfrm>
              <a:off x="739075" y="2213250"/>
              <a:ext cx="87825" cy="70625"/>
            </a:xfrm>
            <a:custGeom>
              <a:avLst/>
              <a:gdLst/>
              <a:ahLst/>
              <a:cxnLst/>
              <a:rect l="l" t="t" r="r" b="b"/>
              <a:pathLst>
                <a:path w="3513" h="2825" extrusionOk="0">
                  <a:moveTo>
                    <a:pt x="2208" y="836"/>
                  </a:moveTo>
                  <a:lnTo>
                    <a:pt x="2208" y="836"/>
                  </a:lnTo>
                  <a:cubicBezTo>
                    <a:pt x="2203" y="904"/>
                    <a:pt x="2191" y="972"/>
                    <a:pt x="2174" y="1040"/>
                  </a:cubicBezTo>
                  <a:lnTo>
                    <a:pt x="2174" y="1040"/>
                  </a:lnTo>
                  <a:cubicBezTo>
                    <a:pt x="2168" y="1040"/>
                    <a:pt x="2162" y="1040"/>
                    <a:pt x="2156" y="1040"/>
                  </a:cubicBezTo>
                  <a:cubicBezTo>
                    <a:pt x="1982" y="1040"/>
                    <a:pt x="1801" y="1092"/>
                    <a:pt x="1677" y="1184"/>
                  </a:cubicBezTo>
                  <a:lnTo>
                    <a:pt x="1677" y="1184"/>
                  </a:lnTo>
                  <a:cubicBezTo>
                    <a:pt x="1681" y="1171"/>
                    <a:pt x="1686" y="1157"/>
                    <a:pt x="1692" y="1142"/>
                  </a:cubicBezTo>
                  <a:lnTo>
                    <a:pt x="1692" y="1142"/>
                  </a:lnTo>
                  <a:cubicBezTo>
                    <a:pt x="1808" y="1029"/>
                    <a:pt x="1938" y="929"/>
                    <a:pt x="2080" y="847"/>
                  </a:cubicBezTo>
                  <a:lnTo>
                    <a:pt x="2080" y="847"/>
                  </a:lnTo>
                  <a:cubicBezTo>
                    <a:pt x="2121" y="840"/>
                    <a:pt x="2164" y="837"/>
                    <a:pt x="2208" y="836"/>
                  </a:cubicBezTo>
                  <a:close/>
                  <a:moveTo>
                    <a:pt x="2191" y="1"/>
                  </a:moveTo>
                  <a:cubicBezTo>
                    <a:pt x="2048" y="1"/>
                    <a:pt x="1893" y="40"/>
                    <a:pt x="1769" y="86"/>
                  </a:cubicBezTo>
                  <a:lnTo>
                    <a:pt x="1800" y="86"/>
                  </a:lnTo>
                  <a:cubicBezTo>
                    <a:pt x="1704" y="126"/>
                    <a:pt x="1612" y="171"/>
                    <a:pt x="1523" y="220"/>
                  </a:cubicBezTo>
                  <a:lnTo>
                    <a:pt x="1523" y="220"/>
                  </a:lnTo>
                  <a:cubicBezTo>
                    <a:pt x="1395" y="270"/>
                    <a:pt x="1270" y="329"/>
                    <a:pt x="1148" y="396"/>
                  </a:cubicBezTo>
                  <a:cubicBezTo>
                    <a:pt x="917" y="535"/>
                    <a:pt x="739" y="735"/>
                    <a:pt x="634" y="970"/>
                  </a:cubicBezTo>
                  <a:lnTo>
                    <a:pt x="634" y="970"/>
                  </a:lnTo>
                  <a:cubicBezTo>
                    <a:pt x="304" y="1382"/>
                    <a:pt x="81" y="1881"/>
                    <a:pt x="0" y="2413"/>
                  </a:cubicBezTo>
                  <a:cubicBezTo>
                    <a:pt x="0" y="2568"/>
                    <a:pt x="94" y="2723"/>
                    <a:pt x="249" y="2754"/>
                  </a:cubicBezTo>
                  <a:cubicBezTo>
                    <a:pt x="443" y="2801"/>
                    <a:pt x="641" y="2824"/>
                    <a:pt x="839" y="2824"/>
                  </a:cubicBezTo>
                  <a:cubicBezTo>
                    <a:pt x="2189" y="2824"/>
                    <a:pt x="3513" y="1764"/>
                    <a:pt x="3351" y="303"/>
                  </a:cubicBezTo>
                  <a:cubicBezTo>
                    <a:pt x="3351" y="148"/>
                    <a:pt x="3102" y="55"/>
                    <a:pt x="2978" y="55"/>
                  </a:cubicBezTo>
                  <a:cubicBezTo>
                    <a:pt x="2837" y="35"/>
                    <a:pt x="2696" y="25"/>
                    <a:pt x="2558" y="25"/>
                  </a:cubicBezTo>
                  <a:cubicBezTo>
                    <a:pt x="2499" y="25"/>
                    <a:pt x="2441" y="27"/>
                    <a:pt x="2383" y="30"/>
                  </a:cubicBezTo>
                  <a:lnTo>
                    <a:pt x="2383" y="30"/>
                  </a:lnTo>
                  <a:cubicBezTo>
                    <a:pt x="2325" y="10"/>
                    <a:pt x="2259" y="1"/>
                    <a:pt x="21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3317;p28">
              <a:extLst>
                <a:ext uri="{FF2B5EF4-FFF2-40B4-BE49-F238E27FC236}">
                  <a16:creationId xmlns:a16="http://schemas.microsoft.com/office/drawing/2014/main" id="{9086C4DB-3FAC-4909-8D2E-AE7742993AD8}"/>
                </a:ext>
              </a:extLst>
            </p:cNvPr>
            <p:cNvSpPr/>
            <p:nvPr/>
          </p:nvSpPr>
          <p:spPr>
            <a:xfrm>
              <a:off x="866250" y="2220425"/>
              <a:ext cx="108600" cy="75500"/>
            </a:xfrm>
            <a:custGeom>
              <a:avLst/>
              <a:gdLst/>
              <a:ahLst/>
              <a:cxnLst/>
              <a:rect l="l" t="t" r="r" b="b"/>
              <a:pathLst>
                <a:path w="4344" h="3020" extrusionOk="0">
                  <a:moveTo>
                    <a:pt x="2513" y="699"/>
                  </a:moveTo>
                  <a:cubicBezTo>
                    <a:pt x="2792" y="730"/>
                    <a:pt x="2823" y="1350"/>
                    <a:pt x="2730" y="1598"/>
                  </a:cubicBezTo>
                  <a:cubicBezTo>
                    <a:pt x="2634" y="1829"/>
                    <a:pt x="2395" y="2000"/>
                    <a:pt x="2131" y="2111"/>
                  </a:cubicBezTo>
                  <a:lnTo>
                    <a:pt x="2131" y="2111"/>
                  </a:lnTo>
                  <a:cubicBezTo>
                    <a:pt x="2398" y="1917"/>
                    <a:pt x="2620" y="1664"/>
                    <a:pt x="2730" y="1443"/>
                  </a:cubicBezTo>
                  <a:cubicBezTo>
                    <a:pt x="2854" y="1195"/>
                    <a:pt x="2637" y="1086"/>
                    <a:pt x="2366" y="1086"/>
                  </a:cubicBezTo>
                  <a:cubicBezTo>
                    <a:pt x="2239" y="1086"/>
                    <a:pt x="2100" y="1110"/>
                    <a:pt x="1978" y="1155"/>
                  </a:cubicBezTo>
                  <a:lnTo>
                    <a:pt x="1978" y="1155"/>
                  </a:lnTo>
                  <a:cubicBezTo>
                    <a:pt x="2152" y="913"/>
                    <a:pt x="2390" y="699"/>
                    <a:pt x="2513" y="699"/>
                  </a:cubicBezTo>
                  <a:close/>
                  <a:moveTo>
                    <a:pt x="2930" y="1"/>
                  </a:moveTo>
                  <a:cubicBezTo>
                    <a:pt x="2394" y="1"/>
                    <a:pt x="1757" y="323"/>
                    <a:pt x="1310" y="698"/>
                  </a:cubicBezTo>
                  <a:lnTo>
                    <a:pt x="1310" y="698"/>
                  </a:lnTo>
                  <a:cubicBezTo>
                    <a:pt x="1244" y="722"/>
                    <a:pt x="1180" y="753"/>
                    <a:pt x="1117" y="792"/>
                  </a:cubicBezTo>
                  <a:cubicBezTo>
                    <a:pt x="621" y="1164"/>
                    <a:pt x="1" y="1629"/>
                    <a:pt x="156" y="2343"/>
                  </a:cubicBezTo>
                  <a:cubicBezTo>
                    <a:pt x="246" y="2861"/>
                    <a:pt x="664" y="3019"/>
                    <a:pt x="1100" y="3019"/>
                  </a:cubicBezTo>
                  <a:cubicBezTo>
                    <a:pt x="1264" y="3019"/>
                    <a:pt x="1430" y="2997"/>
                    <a:pt x="1583" y="2963"/>
                  </a:cubicBezTo>
                  <a:cubicBezTo>
                    <a:pt x="2575" y="2715"/>
                    <a:pt x="4343" y="2032"/>
                    <a:pt x="3847" y="668"/>
                  </a:cubicBezTo>
                  <a:cubicBezTo>
                    <a:pt x="3682" y="184"/>
                    <a:pt x="3335" y="1"/>
                    <a:pt x="2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3318;p28">
              <a:extLst>
                <a:ext uri="{FF2B5EF4-FFF2-40B4-BE49-F238E27FC236}">
                  <a16:creationId xmlns:a16="http://schemas.microsoft.com/office/drawing/2014/main" id="{F57B45BB-7E89-46E3-9E0B-56BCA21756B8}"/>
                </a:ext>
              </a:extLst>
            </p:cNvPr>
            <p:cNvSpPr/>
            <p:nvPr/>
          </p:nvSpPr>
          <p:spPr>
            <a:xfrm>
              <a:off x="620425" y="2375175"/>
              <a:ext cx="91525" cy="65950"/>
            </a:xfrm>
            <a:custGeom>
              <a:avLst/>
              <a:gdLst/>
              <a:ahLst/>
              <a:cxnLst/>
              <a:rect l="l" t="t" r="r" b="b"/>
              <a:pathLst>
                <a:path w="3661" h="2638" extrusionOk="0">
                  <a:moveTo>
                    <a:pt x="2723" y="0"/>
                  </a:moveTo>
                  <a:cubicBezTo>
                    <a:pt x="2311" y="0"/>
                    <a:pt x="1906" y="96"/>
                    <a:pt x="1544" y="275"/>
                  </a:cubicBezTo>
                  <a:lnTo>
                    <a:pt x="1544" y="275"/>
                  </a:lnTo>
                  <a:cubicBezTo>
                    <a:pt x="1475" y="284"/>
                    <a:pt x="1404" y="305"/>
                    <a:pt x="1334" y="340"/>
                  </a:cubicBezTo>
                  <a:cubicBezTo>
                    <a:pt x="621" y="681"/>
                    <a:pt x="125" y="1364"/>
                    <a:pt x="1" y="2139"/>
                  </a:cubicBezTo>
                  <a:cubicBezTo>
                    <a:pt x="1" y="2294"/>
                    <a:pt x="94" y="2419"/>
                    <a:pt x="249" y="2481"/>
                  </a:cubicBezTo>
                  <a:cubicBezTo>
                    <a:pt x="521" y="2587"/>
                    <a:pt x="811" y="2637"/>
                    <a:pt x="1101" y="2637"/>
                  </a:cubicBezTo>
                  <a:cubicBezTo>
                    <a:pt x="2333" y="2637"/>
                    <a:pt x="3586" y="1738"/>
                    <a:pt x="3661" y="433"/>
                  </a:cubicBezTo>
                  <a:cubicBezTo>
                    <a:pt x="3661" y="216"/>
                    <a:pt x="3475" y="123"/>
                    <a:pt x="3289" y="61"/>
                  </a:cubicBezTo>
                  <a:cubicBezTo>
                    <a:pt x="3101" y="20"/>
                    <a:pt x="2911" y="0"/>
                    <a:pt x="27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3319;p28">
              <a:extLst>
                <a:ext uri="{FF2B5EF4-FFF2-40B4-BE49-F238E27FC236}">
                  <a16:creationId xmlns:a16="http://schemas.microsoft.com/office/drawing/2014/main" id="{6BBEFF38-82D3-4BCB-ACE4-BF88BB421690}"/>
                </a:ext>
              </a:extLst>
            </p:cNvPr>
            <p:cNvSpPr/>
            <p:nvPr/>
          </p:nvSpPr>
          <p:spPr>
            <a:xfrm>
              <a:off x="571500" y="2185225"/>
              <a:ext cx="110225" cy="72125"/>
            </a:xfrm>
            <a:custGeom>
              <a:avLst/>
              <a:gdLst/>
              <a:ahLst/>
              <a:cxnLst/>
              <a:rect l="l" t="t" r="r" b="b"/>
              <a:pathLst>
                <a:path w="4409" h="2885" extrusionOk="0">
                  <a:moveTo>
                    <a:pt x="2634" y="609"/>
                  </a:moveTo>
                  <a:lnTo>
                    <a:pt x="2634" y="609"/>
                  </a:lnTo>
                  <a:cubicBezTo>
                    <a:pt x="2661" y="624"/>
                    <a:pt x="2693" y="648"/>
                    <a:pt x="2733" y="680"/>
                  </a:cubicBezTo>
                  <a:cubicBezTo>
                    <a:pt x="2857" y="742"/>
                    <a:pt x="2950" y="866"/>
                    <a:pt x="2981" y="1021"/>
                  </a:cubicBezTo>
                  <a:cubicBezTo>
                    <a:pt x="3061" y="1770"/>
                    <a:pt x="2058" y="2173"/>
                    <a:pt x="1382" y="2270"/>
                  </a:cubicBezTo>
                  <a:lnTo>
                    <a:pt x="1382" y="2270"/>
                  </a:lnTo>
                  <a:cubicBezTo>
                    <a:pt x="1364" y="2194"/>
                    <a:pt x="1356" y="2116"/>
                    <a:pt x="1356" y="2038"/>
                  </a:cubicBezTo>
                  <a:lnTo>
                    <a:pt x="1356" y="2038"/>
                  </a:lnTo>
                  <a:cubicBezTo>
                    <a:pt x="2128" y="1962"/>
                    <a:pt x="3118" y="1422"/>
                    <a:pt x="2640" y="618"/>
                  </a:cubicBezTo>
                  <a:cubicBezTo>
                    <a:pt x="2638" y="615"/>
                    <a:pt x="2636" y="612"/>
                    <a:pt x="2634" y="609"/>
                  </a:cubicBezTo>
                  <a:close/>
                  <a:moveTo>
                    <a:pt x="2955" y="0"/>
                  </a:moveTo>
                  <a:cubicBezTo>
                    <a:pt x="2698" y="0"/>
                    <a:pt x="2442" y="49"/>
                    <a:pt x="2237" y="121"/>
                  </a:cubicBezTo>
                  <a:cubicBezTo>
                    <a:pt x="1803" y="278"/>
                    <a:pt x="1486" y="570"/>
                    <a:pt x="1241" y="922"/>
                  </a:cubicBezTo>
                  <a:lnTo>
                    <a:pt x="1241" y="922"/>
                  </a:lnTo>
                  <a:cubicBezTo>
                    <a:pt x="546" y="1259"/>
                    <a:pt x="1" y="1909"/>
                    <a:pt x="314" y="2727"/>
                  </a:cubicBezTo>
                  <a:cubicBezTo>
                    <a:pt x="345" y="2851"/>
                    <a:pt x="531" y="2851"/>
                    <a:pt x="655" y="2882"/>
                  </a:cubicBezTo>
                  <a:cubicBezTo>
                    <a:pt x="702" y="2884"/>
                    <a:pt x="748" y="2885"/>
                    <a:pt x="795" y="2885"/>
                  </a:cubicBezTo>
                  <a:cubicBezTo>
                    <a:pt x="1589" y="2885"/>
                    <a:pt x="2401" y="2639"/>
                    <a:pt x="3074" y="2200"/>
                  </a:cubicBezTo>
                  <a:cubicBezTo>
                    <a:pt x="3571" y="1859"/>
                    <a:pt x="4408" y="1114"/>
                    <a:pt x="3974" y="463"/>
                  </a:cubicBezTo>
                  <a:cubicBezTo>
                    <a:pt x="3765" y="121"/>
                    <a:pt x="3359" y="0"/>
                    <a:pt x="29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3320;p28">
              <a:extLst>
                <a:ext uri="{FF2B5EF4-FFF2-40B4-BE49-F238E27FC236}">
                  <a16:creationId xmlns:a16="http://schemas.microsoft.com/office/drawing/2014/main" id="{6CA31AAD-F4C6-44A3-8B22-2C98549F9997}"/>
                </a:ext>
              </a:extLst>
            </p:cNvPr>
            <p:cNvSpPr/>
            <p:nvPr/>
          </p:nvSpPr>
          <p:spPr>
            <a:xfrm>
              <a:off x="758450" y="2059975"/>
              <a:ext cx="102400" cy="71400"/>
            </a:xfrm>
            <a:custGeom>
              <a:avLst/>
              <a:gdLst/>
              <a:ahLst/>
              <a:cxnLst/>
              <a:rect l="l" t="t" r="r" b="b"/>
              <a:pathLst>
                <a:path w="4096" h="2856" extrusionOk="0">
                  <a:moveTo>
                    <a:pt x="2303" y="689"/>
                  </a:moveTo>
                  <a:cubicBezTo>
                    <a:pt x="2370" y="689"/>
                    <a:pt x="2416" y="740"/>
                    <a:pt x="2451" y="882"/>
                  </a:cubicBezTo>
                  <a:cubicBezTo>
                    <a:pt x="2514" y="1068"/>
                    <a:pt x="2514" y="1285"/>
                    <a:pt x="2420" y="1471"/>
                  </a:cubicBezTo>
                  <a:cubicBezTo>
                    <a:pt x="2405" y="1551"/>
                    <a:pt x="2381" y="1624"/>
                    <a:pt x="2349" y="1692"/>
                  </a:cubicBezTo>
                  <a:lnTo>
                    <a:pt x="2349" y="1692"/>
                  </a:lnTo>
                  <a:cubicBezTo>
                    <a:pt x="2336" y="1658"/>
                    <a:pt x="2310" y="1625"/>
                    <a:pt x="2265" y="1595"/>
                  </a:cubicBezTo>
                  <a:cubicBezTo>
                    <a:pt x="2199" y="1548"/>
                    <a:pt x="2115" y="1529"/>
                    <a:pt x="2026" y="1529"/>
                  </a:cubicBezTo>
                  <a:cubicBezTo>
                    <a:pt x="1963" y="1529"/>
                    <a:pt x="1898" y="1539"/>
                    <a:pt x="1834" y="1553"/>
                  </a:cubicBezTo>
                  <a:lnTo>
                    <a:pt x="1834" y="1553"/>
                  </a:lnTo>
                  <a:lnTo>
                    <a:pt x="1800" y="1502"/>
                  </a:lnTo>
                  <a:cubicBezTo>
                    <a:pt x="1800" y="1440"/>
                    <a:pt x="1707" y="1378"/>
                    <a:pt x="1676" y="1285"/>
                  </a:cubicBezTo>
                  <a:cubicBezTo>
                    <a:pt x="1676" y="1198"/>
                    <a:pt x="1697" y="1124"/>
                    <a:pt x="1732" y="1059"/>
                  </a:cubicBezTo>
                  <a:lnTo>
                    <a:pt x="1732" y="1059"/>
                  </a:lnTo>
                  <a:cubicBezTo>
                    <a:pt x="1754" y="1051"/>
                    <a:pt x="1777" y="1043"/>
                    <a:pt x="1800" y="1037"/>
                  </a:cubicBezTo>
                  <a:cubicBezTo>
                    <a:pt x="1936" y="983"/>
                    <a:pt x="2262" y="881"/>
                    <a:pt x="2299" y="689"/>
                  </a:cubicBezTo>
                  <a:lnTo>
                    <a:pt x="2299" y="689"/>
                  </a:lnTo>
                  <a:cubicBezTo>
                    <a:pt x="2301" y="689"/>
                    <a:pt x="2302" y="689"/>
                    <a:pt x="2303" y="689"/>
                  </a:cubicBezTo>
                  <a:close/>
                  <a:moveTo>
                    <a:pt x="2014" y="2065"/>
                  </a:moveTo>
                  <a:lnTo>
                    <a:pt x="2014" y="2065"/>
                  </a:lnTo>
                  <a:cubicBezTo>
                    <a:pt x="1874" y="2152"/>
                    <a:pt x="1710" y="2201"/>
                    <a:pt x="1541" y="2206"/>
                  </a:cubicBezTo>
                  <a:lnTo>
                    <a:pt x="1541" y="2206"/>
                  </a:lnTo>
                  <a:cubicBezTo>
                    <a:pt x="1706" y="2186"/>
                    <a:pt x="1869" y="2134"/>
                    <a:pt x="2014" y="2065"/>
                  </a:cubicBezTo>
                  <a:close/>
                  <a:moveTo>
                    <a:pt x="2680" y="1"/>
                  </a:moveTo>
                  <a:cubicBezTo>
                    <a:pt x="1961" y="1"/>
                    <a:pt x="1078" y="536"/>
                    <a:pt x="754" y="964"/>
                  </a:cubicBezTo>
                  <a:lnTo>
                    <a:pt x="754" y="964"/>
                  </a:lnTo>
                  <a:cubicBezTo>
                    <a:pt x="311" y="1302"/>
                    <a:pt x="1" y="1786"/>
                    <a:pt x="1" y="2402"/>
                  </a:cubicBezTo>
                  <a:cubicBezTo>
                    <a:pt x="1" y="2495"/>
                    <a:pt x="1" y="2526"/>
                    <a:pt x="94" y="2588"/>
                  </a:cubicBezTo>
                  <a:cubicBezTo>
                    <a:pt x="403" y="2773"/>
                    <a:pt x="762" y="2855"/>
                    <a:pt x="1127" y="2855"/>
                  </a:cubicBezTo>
                  <a:cubicBezTo>
                    <a:pt x="1676" y="2855"/>
                    <a:pt x="2240" y="2669"/>
                    <a:pt x="2669" y="2371"/>
                  </a:cubicBezTo>
                  <a:cubicBezTo>
                    <a:pt x="3258" y="1999"/>
                    <a:pt x="4096" y="913"/>
                    <a:pt x="3382" y="261"/>
                  </a:cubicBezTo>
                  <a:cubicBezTo>
                    <a:pt x="3197" y="76"/>
                    <a:pt x="2950" y="1"/>
                    <a:pt x="26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3321;p28">
              <a:extLst>
                <a:ext uri="{FF2B5EF4-FFF2-40B4-BE49-F238E27FC236}">
                  <a16:creationId xmlns:a16="http://schemas.microsoft.com/office/drawing/2014/main" id="{ECEE5F6C-9F4D-40AE-A56D-1227FEA645C2}"/>
                </a:ext>
              </a:extLst>
            </p:cNvPr>
            <p:cNvSpPr/>
            <p:nvPr/>
          </p:nvSpPr>
          <p:spPr>
            <a:xfrm>
              <a:off x="474200" y="2335625"/>
              <a:ext cx="88100" cy="62525"/>
            </a:xfrm>
            <a:custGeom>
              <a:avLst/>
              <a:gdLst/>
              <a:ahLst/>
              <a:cxnLst/>
              <a:rect l="l" t="t" r="r" b="b"/>
              <a:pathLst>
                <a:path w="3524" h="2501" extrusionOk="0">
                  <a:moveTo>
                    <a:pt x="2252" y="519"/>
                  </a:moveTo>
                  <a:cubicBezTo>
                    <a:pt x="2279" y="519"/>
                    <a:pt x="2303" y="521"/>
                    <a:pt x="2323" y="525"/>
                  </a:cubicBezTo>
                  <a:lnTo>
                    <a:pt x="2323" y="525"/>
                  </a:lnTo>
                  <a:cubicBezTo>
                    <a:pt x="2304" y="526"/>
                    <a:pt x="2290" y="526"/>
                    <a:pt x="2282" y="526"/>
                  </a:cubicBezTo>
                  <a:cubicBezTo>
                    <a:pt x="2034" y="557"/>
                    <a:pt x="1786" y="650"/>
                    <a:pt x="1631" y="868"/>
                  </a:cubicBezTo>
                  <a:cubicBezTo>
                    <a:pt x="1606" y="886"/>
                    <a:pt x="1586" y="903"/>
                    <a:pt x="1571" y="916"/>
                  </a:cubicBezTo>
                  <a:lnTo>
                    <a:pt x="1571" y="916"/>
                  </a:lnTo>
                  <a:cubicBezTo>
                    <a:pt x="1551" y="909"/>
                    <a:pt x="1530" y="899"/>
                    <a:pt x="1510" y="888"/>
                  </a:cubicBezTo>
                  <a:lnTo>
                    <a:pt x="1510" y="888"/>
                  </a:lnTo>
                  <a:cubicBezTo>
                    <a:pt x="1682" y="717"/>
                    <a:pt x="1899" y="578"/>
                    <a:pt x="2158" y="526"/>
                  </a:cubicBezTo>
                  <a:cubicBezTo>
                    <a:pt x="2193" y="521"/>
                    <a:pt x="2224" y="519"/>
                    <a:pt x="2252" y="519"/>
                  </a:cubicBezTo>
                  <a:close/>
                  <a:moveTo>
                    <a:pt x="2346" y="1080"/>
                  </a:moveTo>
                  <a:cubicBezTo>
                    <a:pt x="2345" y="1082"/>
                    <a:pt x="2345" y="1083"/>
                    <a:pt x="2344" y="1085"/>
                  </a:cubicBezTo>
                  <a:cubicBezTo>
                    <a:pt x="2152" y="1525"/>
                    <a:pt x="1813" y="1941"/>
                    <a:pt x="1349" y="1986"/>
                  </a:cubicBezTo>
                  <a:lnTo>
                    <a:pt x="1349" y="1986"/>
                  </a:lnTo>
                  <a:cubicBezTo>
                    <a:pt x="1329" y="1936"/>
                    <a:pt x="1310" y="1889"/>
                    <a:pt x="1290" y="1829"/>
                  </a:cubicBezTo>
                  <a:cubicBezTo>
                    <a:pt x="1290" y="1798"/>
                    <a:pt x="1290" y="1767"/>
                    <a:pt x="1321" y="1736"/>
                  </a:cubicBezTo>
                  <a:cubicBezTo>
                    <a:pt x="1326" y="1726"/>
                    <a:pt x="1330" y="1716"/>
                    <a:pt x="1334" y="1707"/>
                  </a:cubicBezTo>
                  <a:lnTo>
                    <a:pt x="1334" y="1707"/>
                  </a:lnTo>
                  <a:cubicBezTo>
                    <a:pt x="1452" y="1672"/>
                    <a:pt x="1563" y="1620"/>
                    <a:pt x="1662" y="1550"/>
                  </a:cubicBezTo>
                  <a:cubicBezTo>
                    <a:pt x="1757" y="1487"/>
                    <a:pt x="1795" y="1416"/>
                    <a:pt x="1781" y="1357"/>
                  </a:cubicBezTo>
                  <a:lnTo>
                    <a:pt x="1781" y="1357"/>
                  </a:lnTo>
                  <a:cubicBezTo>
                    <a:pt x="1984" y="1293"/>
                    <a:pt x="2177" y="1198"/>
                    <a:pt x="2346" y="1080"/>
                  </a:cubicBezTo>
                  <a:close/>
                  <a:moveTo>
                    <a:pt x="2800" y="0"/>
                  </a:moveTo>
                  <a:cubicBezTo>
                    <a:pt x="1895" y="0"/>
                    <a:pt x="1020" y="374"/>
                    <a:pt x="390" y="1054"/>
                  </a:cubicBezTo>
                  <a:cubicBezTo>
                    <a:pt x="328" y="1116"/>
                    <a:pt x="297" y="1178"/>
                    <a:pt x="390" y="1240"/>
                  </a:cubicBezTo>
                  <a:cubicBezTo>
                    <a:pt x="484" y="1301"/>
                    <a:pt x="587" y="1349"/>
                    <a:pt x="694" y="1383"/>
                  </a:cubicBezTo>
                  <a:lnTo>
                    <a:pt x="694" y="1383"/>
                  </a:lnTo>
                  <a:cubicBezTo>
                    <a:pt x="435" y="1496"/>
                    <a:pt x="218" y="1680"/>
                    <a:pt x="142" y="1953"/>
                  </a:cubicBezTo>
                  <a:cubicBezTo>
                    <a:pt x="0" y="2398"/>
                    <a:pt x="347" y="2500"/>
                    <a:pt x="708" y="2500"/>
                  </a:cubicBezTo>
                  <a:cubicBezTo>
                    <a:pt x="901" y="2500"/>
                    <a:pt x="1098" y="2471"/>
                    <a:pt x="1228" y="2450"/>
                  </a:cubicBezTo>
                  <a:cubicBezTo>
                    <a:pt x="2406" y="2263"/>
                    <a:pt x="3523" y="1426"/>
                    <a:pt x="3523" y="154"/>
                  </a:cubicBezTo>
                  <a:cubicBezTo>
                    <a:pt x="3492" y="123"/>
                    <a:pt x="3461" y="92"/>
                    <a:pt x="3430" y="61"/>
                  </a:cubicBezTo>
                  <a:cubicBezTo>
                    <a:pt x="3220" y="20"/>
                    <a:pt x="3009" y="0"/>
                    <a:pt x="28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3322;p28">
              <a:extLst>
                <a:ext uri="{FF2B5EF4-FFF2-40B4-BE49-F238E27FC236}">
                  <a16:creationId xmlns:a16="http://schemas.microsoft.com/office/drawing/2014/main" id="{1F8E7BF6-2646-45D3-A36C-F44B091F4A98}"/>
                </a:ext>
              </a:extLst>
            </p:cNvPr>
            <p:cNvSpPr/>
            <p:nvPr/>
          </p:nvSpPr>
          <p:spPr>
            <a:xfrm>
              <a:off x="608800" y="2023775"/>
              <a:ext cx="93075" cy="63850"/>
            </a:xfrm>
            <a:custGeom>
              <a:avLst/>
              <a:gdLst/>
              <a:ahLst/>
              <a:cxnLst/>
              <a:rect l="l" t="t" r="r" b="b"/>
              <a:pathLst>
                <a:path w="3723" h="2554" extrusionOk="0">
                  <a:moveTo>
                    <a:pt x="2475" y="593"/>
                  </a:moveTo>
                  <a:cubicBezTo>
                    <a:pt x="2495" y="593"/>
                    <a:pt x="2514" y="593"/>
                    <a:pt x="2534" y="594"/>
                  </a:cubicBezTo>
                  <a:lnTo>
                    <a:pt x="2534" y="594"/>
                  </a:lnTo>
                  <a:cubicBezTo>
                    <a:pt x="2478" y="780"/>
                    <a:pt x="2398" y="959"/>
                    <a:pt x="2296" y="1122"/>
                  </a:cubicBezTo>
                  <a:lnTo>
                    <a:pt x="2296" y="1122"/>
                  </a:lnTo>
                  <a:cubicBezTo>
                    <a:pt x="2260" y="1063"/>
                    <a:pt x="2150" y="1034"/>
                    <a:pt x="2013" y="1030"/>
                  </a:cubicBezTo>
                  <a:lnTo>
                    <a:pt x="2013" y="1030"/>
                  </a:lnTo>
                  <a:cubicBezTo>
                    <a:pt x="1950" y="986"/>
                    <a:pt x="1856" y="965"/>
                    <a:pt x="1768" y="965"/>
                  </a:cubicBezTo>
                  <a:cubicBezTo>
                    <a:pt x="1679" y="965"/>
                    <a:pt x="1590" y="970"/>
                    <a:pt x="1501" y="981"/>
                  </a:cubicBezTo>
                  <a:lnTo>
                    <a:pt x="1501" y="981"/>
                  </a:lnTo>
                  <a:cubicBezTo>
                    <a:pt x="1593" y="864"/>
                    <a:pt x="1713" y="776"/>
                    <a:pt x="1861" y="717"/>
                  </a:cubicBezTo>
                  <a:cubicBezTo>
                    <a:pt x="2048" y="634"/>
                    <a:pt x="2261" y="593"/>
                    <a:pt x="2475" y="593"/>
                  </a:cubicBezTo>
                  <a:close/>
                  <a:moveTo>
                    <a:pt x="1817" y="1652"/>
                  </a:moveTo>
                  <a:cubicBezTo>
                    <a:pt x="1621" y="1799"/>
                    <a:pt x="1394" y="1902"/>
                    <a:pt x="1146" y="1942"/>
                  </a:cubicBezTo>
                  <a:lnTo>
                    <a:pt x="1146" y="1942"/>
                  </a:lnTo>
                  <a:cubicBezTo>
                    <a:pt x="1156" y="1900"/>
                    <a:pt x="1169" y="1856"/>
                    <a:pt x="1183" y="1813"/>
                  </a:cubicBezTo>
                  <a:lnTo>
                    <a:pt x="1183" y="1813"/>
                  </a:lnTo>
                  <a:cubicBezTo>
                    <a:pt x="1183" y="1813"/>
                    <a:pt x="1184" y="1813"/>
                    <a:pt x="1184" y="1813"/>
                  </a:cubicBezTo>
                  <a:cubicBezTo>
                    <a:pt x="1403" y="1813"/>
                    <a:pt x="1622" y="1755"/>
                    <a:pt x="1817" y="1652"/>
                  </a:cubicBezTo>
                  <a:close/>
                  <a:moveTo>
                    <a:pt x="2849" y="1"/>
                  </a:moveTo>
                  <a:cubicBezTo>
                    <a:pt x="2471" y="1"/>
                    <a:pt x="2098" y="69"/>
                    <a:pt x="1737" y="189"/>
                  </a:cubicBezTo>
                  <a:cubicBezTo>
                    <a:pt x="1303" y="345"/>
                    <a:pt x="497" y="686"/>
                    <a:pt x="310" y="1151"/>
                  </a:cubicBezTo>
                  <a:cubicBezTo>
                    <a:pt x="233" y="1305"/>
                    <a:pt x="258" y="1428"/>
                    <a:pt x="337" y="1524"/>
                  </a:cubicBezTo>
                  <a:lnTo>
                    <a:pt x="337" y="1524"/>
                  </a:lnTo>
                  <a:cubicBezTo>
                    <a:pt x="129" y="1749"/>
                    <a:pt x="0" y="2039"/>
                    <a:pt x="0" y="2392"/>
                  </a:cubicBezTo>
                  <a:cubicBezTo>
                    <a:pt x="0" y="2547"/>
                    <a:pt x="248" y="2547"/>
                    <a:pt x="341" y="2547"/>
                  </a:cubicBezTo>
                  <a:cubicBezTo>
                    <a:pt x="411" y="2551"/>
                    <a:pt x="480" y="2554"/>
                    <a:pt x="549" y="2554"/>
                  </a:cubicBezTo>
                  <a:cubicBezTo>
                    <a:pt x="1944" y="2554"/>
                    <a:pt x="3366" y="1671"/>
                    <a:pt x="3692" y="283"/>
                  </a:cubicBezTo>
                  <a:cubicBezTo>
                    <a:pt x="3723" y="127"/>
                    <a:pt x="3567" y="65"/>
                    <a:pt x="3474" y="65"/>
                  </a:cubicBezTo>
                  <a:cubicBezTo>
                    <a:pt x="3266" y="21"/>
                    <a:pt x="3057" y="1"/>
                    <a:pt x="28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3323;p28">
              <a:extLst>
                <a:ext uri="{FF2B5EF4-FFF2-40B4-BE49-F238E27FC236}">
                  <a16:creationId xmlns:a16="http://schemas.microsoft.com/office/drawing/2014/main" id="{FF0ECEA5-A344-4F62-811E-D37701EF0DA1}"/>
                </a:ext>
              </a:extLst>
            </p:cNvPr>
            <p:cNvSpPr/>
            <p:nvPr/>
          </p:nvSpPr>
          <p:spPr>
            <a:xfrm>
              <a:off x="364525" y="2209500"/>
              <a:ext cx="76800" cy="52900"/>
            </a:xfrm>
            <a:custGeom>
              <a:avLst/>
              <a:gdLst/>
              <a:ahLst/>
              <a:cxnLst/>
              <a:rect l="l" t="t" r="r" b="b"/>
              <a:pathLst>
                <a:path w="3072" h="2116" extrusionOk="0">
                  <a:moveTo>
                    <a:pt x="1846" y="949"/>
                  </a:moveTo>
                  <a:lnTo>
                    <a:pt x="1846" y="949"/>
                  </a:lnTo>
                  <a:cubicBezTo>
                    <a:pt x="1852" y="978"/>
                    <a:pt x="1858" y="1009"/>
                    <a:pt x="1861" y="1043"/>
                  </a:cubicBezTo>
                  <a:cubicBezTo>
                    <a:pt x="1861" y="1167"/>
                    <a:pt x="1830" y="1260"/>
                    <a:pt x="1799" y="1384"/>
                  </a:cubicBezTo>
                  <a:cubicBezTo>
                    <a:pt x="1771" y="1441"/>
                    <a:pt x="1635" y="1579"/>
                    <a:pt x="1616" y="1648"/>
                  </a:cubicBezTo>
                  <a:lnTo>
                    <a:pt x="1616" y="1648"/>
                  </a:lnTo>
                  <a:lnTo>
                    <a:pt x="1520" y="1632"/>
                  </a:lnTo>
                  <a:cubicBezTo>
                    <a:pt x="1385" y="1578"/>
                    <a:pt x="1250" y="1524"/>
                    <a:pt x="1156" y="1449"/>
                  </a:cubicBezTo>
                  <a:lnTo>
                    <a:pt x="1156" y="1449"/>
                  </a:lnTo>
                  <a:cubicBezTo>
                    <a:pt x="1217" y="1318"/>
                    <a:pt x="1294" y="1197"/>
                    <a:pt x="1384" y="1089"/>
                  </a:cubicBezTo>
                  <a:lnTo>
                    <a:pt x="1384" y="1089"/>
                  </a:lnTo>
                  <a:cubicBezTo>
                    <a:pt x="1543" y="1062"/>
                    <a:pt x="1700" y="1015"/>
                    <a:pt x="1846" y="949"/>
                  </a:cubicBezTo>
                  <a:close/>
                  <a:moveTo>
                    <a:pt x="1675" y="1628"/>
                  </a:moveTo>
                  <a:cubicBezTo>
                    <a:pt x="1686" y="1628"/>
                    <a:pt x="1697" y="1637"/>
                    <a:pt x="1706" y="1663"/>
                  </a:cubicBezTo>
                  <a:lnTo>
                    <a:pt x="1635" y="1651"/>
                  </a:lnTo>
                  <a:lnTo>
                    <a:pt x="1635" y="1651"/>
                  </a:lnTo>
                  <a:cubicBezTo>
                    <a:pt x="1647" y="1640"/>
                    <a:pt x="1661" y="1628"/>
                    <a:pt x="1675" y="1628"/>
                  </a:cubicBezTo>
                  <a:close/>
                  <a:moveTo>
                    <a:pt x="2053" y="0"/>
                  </a:moveTo>
                  <a:cubicBezTo>
                    <a:pt x="1957" y="0"/>
                    <a:pt x="1860" y="7"/>
                    <a:pt x="1768" y="19"/>
                  </a:cubicBezTo>
                  <a:cubicBezTo>
                    <a:pt x="1281" y="110"/>
                    <a:pt x="555" y="381"/>
                    <a:pt x="558" y="978"/>
                  </a:cubicBezTo>
                  <a:lnTo>
                    <a:pt x="558" y="978"/>
                  </a:lnTo>
                  <a:cubicBezTo>
                    <a:pt x="349" y="1187"/>
                    <a:pt x="170" y="1428"/>
                    <a:pt x="31" y="1694"/>
                  </a:cubicBezTo>
                  <a:cubicBezTo>
                    <a:pt x="0" y="1725"/>
                    <a:pt x="0" y="1787"/>
                    <a:pt x="62" y="1787"/>
                  </a:cubicBezTo>
                  <a:cubicBezTo>
                    <a:pt x="406" y="2004"/>
                    <a:pt x="802" y="2116"/>
                    <a:pt x="1202" y="2116"/>
                  </a:cubicBezTo>
                  <a:cubicBezTo>
                    <a:pt x="1488" y="2116"/>
                    <a:pt x="1776" y="2059"/>
                    <a:pt x="2047" y="1942"/>
                  </a:cubicBezTo>
                  <a:cubicBezTo>
                    <a:pt x="2575" y="1725"/>
                    <a:pt x="3071" y="1291"/>
                    <a:pt x="2978" y="670"/>
                  </a:cubicBezTo>
                  <a:cubicBezTo>
                    <a:pt x="2902" y="140"/>
                    <a:pt x="2477" y="0"/>
                    <a:pt x="20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 name="Google Shape;3324;p28">
            <a:extLst>
              <a:ext uri="{FF2B5EF4-FFF2-40B4-BE49-F238E27FC236}">
                <a16:creationId xmlns:a16="http://schemas.microsoft.com/office/drawing/2014/main" id="{829D1C37-3D0F-445E-B227-99F3D15F4CF1}"/>
              </a:ext>
            </a:extLst>
          </p:cNvPr>
          <p:cNvSpPr/>
          <p:nvPr/>
        </p:nvSpPr>
        <p:spPr>
          <a:xfrm rot="2275429">
            <a:off x="-487812" y="3667624"/>
            <a:ext cx="1269266" cy="1134909"/>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Plaque 106">
            <a:extLst>
              <a:ext uri="{FF2B5EF4-FFF2-40B4-BE49-F238E27FC236}">
                <a16:creationId xmlns:a16="http://schemas.microsoft.com/office/drawing/2014/main" id="{F958CAB8-72D2-4B8D-81A2-8AF66D3487FB}"/>
              </a:ext>
            </a:extLst>
          </p:cNvPr>
          <p:cNvSpPr/>
          <p:nvPr/>
        </p:nvSpPr>
        <p:spPr>
          <a:xfrm>
            <a:off x="29087" y="83364"/>
            <a:ext cx="4321699" cy="786200"/>
          </a:xfrm>
          <a:prstGeom prst="plaqu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Google Shape;3531;p41">
            <a:extLst>
              <a:ext uri="{FF2B5EF4-FFF2-40B4-BE49-F238E27FC236}">
                <a16:creationId xmlns:a16="http://schemas.microsoft.com/office/drawing/2014/main" id="{7774B587-2223-4785-9AD4-B2F1163C146F}"/>
              </a:ext>
            </a:extLst>
          </p:cNvPr>
          <p:cNvSpPr txBox="1">
            <a:spLocks/>
          </p:cNvSpPr>
          <p:nvPr/>
        </p:nvSpPr>
        <p:spPr>
          <a:xfrm>
            <a:off x="158940" y="168922"/>
            <a:ext cx="4413059" cy="671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Poppins"/>
              <a:buNone/>
              <a:defRPr sz="2800" b="0"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b="1">
                <a:solidFill>
                  <a:schemeClr val="accent5">
                    <a:lumMod val="50000"/>
                  </a:schemeClr>
                </a:solidFill>
                <a:latin typeface="Times New Roman "/>
              </a:rPr>
              <a:t>Đoạn văn tả em bé tập đi</a:t>
            </a:r>
          </a:p>
        </p:txBody>
      </p:sp>
      <p:sp>
        <p:nvSpPr>
          <p:cNvPr id="2" name="TextBox 1">
            <a:extLst>
              <a:ext uri="{FF2B5EF4-FFF2-40B4-BE49-F238E27FC236}">
                <a16:creationId xmlns:a16="http://schemas.microsoft.com/office/drawing/2014/main" id="{22EAA046-A71B-41A7-A9F0-6DB8E7C27B10}"/>
              </a:ext>
            </a:extLst>
          </p:cNvPr>
          <p:cNvSpPr txBox="1"/>
          <p:nvPr/>
        </p:nvSpPr>
        <p:spPr>
          <a:xfrm>
            <a:off x="493921" y="1037782"/>
            <a:ext cx="7690216" cy="3477875"/>
          </a:xfrm>
          <a:prstGeom prst="rect">
            <a:avLst/>
          </a:prstGeom>
          <a:noFill/>
        </p:spPr>
        <p:txBody>
          <a:bodyPr wrap="square" rtlCol="0">
            <a:spAutoFit/>
          </a:bodyPr>
          <a:lstStyle/>
          <a:p>
            <a:pPr algn="just"/>
            <a:r>
              <a:rPr lang="en-US" sz="2000">
                <a:latin typeface="Times New Roman "/>
              </a:rPr>
              <a:t>         Em Cún nhà cô Nga mới lẫm chẫm biết đi nên thích đi lắm. Mỗi khi nhìn thấy em, bé lại bập bẹ “Anh Minh, đi!”. Em thường dắt bé tập đi ở trong nhà hoặc ở sân của công viên trước nhà. Những ngón tay bụ bẫm của bé luôn bám chắc vào tay em. Dắt bé đi được chừng vài bước, em thả tay bé ra, chạy lên phía trước. Cún ta chân run run nhưng cố đứng vững và bắt đầu bước đi chập chững. Chừng được mười bước, bé loạng choạng rồi ngã bịch xuống đất. Thấy em cười, động viên bé cũng toét miệng cười và cố gắng tự đứng dậy. Bé giơ tay lên như lấy thăng bằng, dồn lực vào chân cố gắng đứng dậy rồi loay hoay bước tiếp. Đến chỗ em ngồi bé sà vào lòng, vòng tay qua cổ em như bé đòi bế. Em thơm bé vào má bé cười khanh khách. Em rất thích dắt Cún tập đi.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77"/>
                                        </p:tgtEl>
                                        <p:attrNameLst>
                                          <p:attrName>style.visibility</p:attrName>
                                        </p:attrNameLst>
                                      </p:cBhvr>
                                      <p:to>
                                        <p:strVal val="visible"/>
                                      </p:to>
                                    </p:set>
                                    <p:animEffect transition="in" filter="wipe(down)">
                                      <p:cBhvr>
                                        <p:cTn id="10" dur="500"/>
                                        <p:tgtEl>
                                          <p:spTgt spid="77"/>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106"/>
                                        </p:tgtEl>
                                        <p:attrNameLst>
                                          <p:attrName>style.visibility</p:attrName>
                                        </p:attrNameLst>
                                      </p:cBhvr>
                                      <p:to>
                                        <p:strVal val="visible"/>
                                      </p:to>
                                    </p:set>
                                    <p:animEffect transition="in" filter="wipe(down)">
                                      <p:cBhvr>
                                        <p:cTn id="14" dur="500"/>
                                        <p:tgtEl>
                                          <p:spTgt spid="106"/>
                                        </p:tgtEl>
                                      </p:cBhvr>
                                    </p:animEffect>
                                  </p:childTnLst>
                                </p:cTn>
                              </p:par>
                              <p:par>
                                <p:cTn id="15" presetID="22" presetClass="entr" presetSubtype="4" fill="hold" nodeType="withEffect">
                                  <p:stCondLst>
                                    <p:cond delay="0"/>
                                  </p:stCondLst>
                                  <p:childTnLst>
                                    <p:set>
                                      <p:cBhvr>
                                        <p:cTn id="16" dur="1" fill="hold">
                                          <p:stCondLst>
                                            <p:cond delay="0"/>
                                          </p:stCondLst>
                                        </p:cTn>
                                        <p:tgtEl>
                                          <p:spTgt spid="97"/>
                                        </p:tgtEl>
                                        <p:attrNameLst>
                                          <p:attrName>style.visibility</p:attrName>
                                        </p:attrNameLst>
                                      </p:cBhvr>
                                      <p:to>
                                        <p:strVal val="visible"/>
                                      </p:to>
                                    </p:set>
                                    <p:animEffect transition="in" filter="wipe(down)">
                                      <p:cBhvr>
                                        <p:cTn id="17" dur="500"/>
                                        <p:tgtEl>
                                          <p:spTgt spid="97"/>
                                        </p:tgtEl>
                                      </p:cBhvr>
                                    </p:animEffect>
                                  </p:childTnLst>
                                </p:cTn>
                              </p:par>
                              <p:par>
                                <p:cTn id="18" presetID="22" presetClass="entr" presetSubtype="4"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par>
                                <p:cTn id="21" presetID="22" presetClass="entr" presetSubtype="4" fill="hold" nodeType="with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wipe(down)">
                                      <p:cBhvr>
                                        <p:cTn id="23" dur="500"/>
                                        <p:tgtEl>
                                          <p:spTgt spid="63"/>
                                        </p:tgtEl>
                                      </p:cBhvr>
                                    </p:animEffect>
                                  </p:childTnLst>
                                </p:cTn>
                              </p:par>
                              <p:par>
                                <p:cTn id="24" presetID="22" presetClass="entr" presetSubtype="4" fill="hold" nodeType="withEffect">
                                  <p:stCondLst>
                                    <p:cond delay="0"/>
                                  </p:stCondLst>
                                  <p:childTnLst>
                                    <p:set>
                                      <p:cBhvr>
                                        <p:cTn id="25" dur="1" fill="hold">
                                          <p:stCondLst>
                                            <p:cond delay="0"/>
                                          </p:stCondLst>
                                        </p:cTn>
                                        <p:tgtEl>
                                          <p:spTgt spid="89"/>
                                        </p:tgtEl>
                                        <p:attrNameLst>
                                          <p:attrName>style.visibility</p:attrName>
                                        </p:attrNameLst>
                                      </p:cBhvr>
                                      <p:to>
                                        <p:strVal val="visible"/>
                                      </p:to>
                                    </p:set>
                                    <p:animEffect transition="in" filter="wipe(down)">
                                      <p:cBhvr>
                                        <p:cTn id="26" dur="500"/>
                                        <p:tgtEl>
                                          <p:spTgt spid="89"/>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fade">
                                      <p:cBhvr>
                                        <p:cTn id="31" dur="1000"/>
                                        <p:tgtEl>
                                          <p:spTgt spid="107"/>
                                        </p:tgtEl>
                                      </p:cBhvr>
                                    </p:animEffect>
                                    <p:anim calcmode="lin" valueType="num">
                                      <p:cBhvr>
                                        <p:cTn id="32" dur="1000" fill="hold"/>
                                        <p:tgtEl>
                                          <p:spTgt spid="107"/>
                                        </p:tgtEl>
                                        <p:attrNameLst>
                                          <p:attrName>ppt_x</p:attrName>
                                        </p:attrNameLst>
                                      </p:cBhvr>
                                      <p:tavLst>
                                        <p:tav tm="0">
                                          <p:val>
                                            <p:strVal val="#ppt_x"/>
                                          </p:val>
                                        </p:tav>
                                        <p:tav tm="100000">
                                          <p:val>
                                            <p:strVal val="#ppt_x"/>
                                          </p:val>
                                        </p:tav>
                                      </p:tavLst>
                                    </p:anim>
                                    <p:anim calcmode="lin" valueType="num">
                                      <p:cBhvr>
                                        <p:cTn id="33" dur="1000" fill="hold"/>
                                        <p:tgtEl>
                                          <p:spTgt spid="107"/>
                                        </p:tgtEl>
                                        <p:attrNameLst>
                                          <p:attrName>ppt_y</p:attrName>
                                        </p:attrNameLst>
                                      </p:cBhvr>
                                      <p:tavLst>
                                        <p:tav tm="0">
                                          <p:val>
                                            <p:strVal val="#ppt_y+.1"/>
                                          </p:val>
                                        </p:tav>
                                        <p:tav tm="100000">
                                          <p:val>
                                            <p:strVal val="#ppt_y"/>
                                          </p:val>
                                        </p:tav>
                                      </p:tavLst>
                                    </p:anim>
                                  </p:childTnLst>
                                </p:cTn>
                              </p:par>
                            </p:childTnLst>
                          </p:cTn>
                        </p:par>
                        <p:par>
                          <p:cTn id="34" fill="hold">
                            <p:stCondLst>
                              <p:cond delay="1000"/>
                            </p:stCondLst>
                            <p:childTnLst>
                              <p:par>
                                <p:cTn id="35" presetID="16" presetClass="entr" presetSubtype="21"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barn(inVertical)">
                                      <p:cBhvr>
                                        <p:cTn id="37" dur="500"/>
                                        <p:tgtEl>
                                          <p:spTgt spid="10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barn(inVertical)">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P spid="107" grpId="0" animBg="1"/>
      <p:bldP spid="108" grpId="0"/>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FILL" val="a1"/>
</p:tagLst>
</file>

<file path=ppt/tags/tag2.xml><?xml version="1.0" encoding="utf-8"?>
<p:tagLst xmlns:a="http://schemas.openxmlformats.org/drawingml/2006/main" xmlns:r="http://schemas.openxmlformats.org/officeDocument/2006/relationships" xmlns:p="http://schemas.openxmlformats.org/presentationml/2006/main">
  <p:tag name="FILL" val="a1"/>
</p:tagLst>
</file>

<file path=ppt/theme/theme1.xml><?xml version="1.0" encoding="utf-8"?>
<a:theme xmlns:a="http://schemas.openxmlformats.org/drawingml/2006/main" name="Pastel Portfolio by Slidesgo">
  <a:themeElements>
    <a:clrScheme name="Simple Light">
      <a:dk1>
        <a:srgbClr val="000000"/>
      </a:dk1>
      <a:lt1>
        <a:srgbClr val="FFFFFF"/>
      </a:lt1>
      <a:dk2>
        <a:srgbClr val="595959"/>
      </a:dk2>
      <a:lt2>
        <a:srgbClr val="B6702A"/>
      </a:lt2>
      <a:accent1>
        <a:srgbClr val="FAD3D4"/>
      </a:accent1>
      <a:accent2>
        <a:srgbClr val="8CBEAA"/>
      </a:accent2>
      <a:accent3>
        <a:srgbClr val="E6A157"/>
      </a:accent3>
      <a:accent4>
        <a:srgbClr val="F8BC9E"/>
      </a:accent4>
      <a:accent5>
        <a:srgbClr val="E98C8C"/>
      </a:accent5>
      <a:accent6>
        <a:srgbClr val="FCC00D"/>
      </a:accent6>
      <a:hlink>
        <a:srgbClr val="E6A15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378</TotalTime>
  <Words>698</Words>
  <Application>Microsoft Macintosh PowerPoint</Application>
  <PresentationFormat>On-screen Show (16:9)</PresentationFormat>
  <Paragraphs>35</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Tahoma</vt:lpstr>
      <vt:lpstr>UTM Colossalis</vt:lpstr>
      <vt:lpstr>Poppins</vt:lpstr>
      <vt:lpstr>Times New Roman </vt:lpstr>
      <vt:lpstr>Times New Roman</vt:lpstr>
      <vt:lpstr>Pastel Portfolio by Slidesgo</vt:lpstr>
      <vt:lpstr>Dàn ý</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PASTEL PORTFOLIO</dc:title>
  <dc:creator>HieuKhuong</dc:creator>
  <cp:lastModifiedBy>Microsoft Office User</cp:lastModifiedBy>
  <cp:revision>13</cp:revision>
  <dcterms:modified xsi:type="dcterms:W3CDTF">2021-12-17T13:07:28Z</dcterms:modified>
</cp:coreProperties>
</file>