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77" r:id="rId2"/>
    <p:sldId id="257" r:id="rId3"/>
    <p:sldId id="258" r:id="rId4"/>
  </p:sldIdLst>
  <p:sldSz cx="12192000" cy="6858000"/>
  <p:notesSz cx="6858000" cy="9144000"/>
  <p:embeddedFontLst>
    <p:embeddedFont>
      <p:font typeface="等线" panose="02010600030101010101" pitchFamily="2" charset="-122"/>
      <p:regular r:id="rId6"/>
      <p:bold r:id="rId7"/>
    </p:embeddedFont>
    <p:embeddedFont>
      <p:font typeface="思源黑体 CN Bold" panose="020B0604020202020204" charset="-128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HP001 4 hàng" panose="020B0603050302020204" pitchFamily="34" charset="0"/>
      <p:regular r:id="rId13"/>
      <p:bold r:id="rId14"/>
    </p:embeddedFont>
    <p:embeddedFont>
      <p:font typeface="VNI-Lithos" pitchFamily="2" charset="0"/>
      <p:bold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94C2E"/>
    <a:srgbClr val="F4AB3F"/>
    <a:srgbClr val="CACE91"/>
    <a:srgbClr val="89CE00"/>
    <a:srgbClr val="CCCE00"/>
    <a:srgbClr val="FF9200"/>
    <a:srgbClr val="CCCB97"/>
    <a:srgbClr val="009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07909-83FF-4EEC-8C76-8B57F035793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95685-D0C4-4A86-9535-01648095D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2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2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71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7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5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5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5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8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0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3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4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917" y="7102400"/>
            <a:ext cx="1704846" cy="1704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3929" y="-2100593"/>
            <a:ext cx="1704846" cy="1704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9" r:id="rId5"/>
    <p:sldLayoutId id="2147483668" r:id="rId6"/>
    <p:sldLayoutId id="2147483667" r:id="rId7"/>
    <p:sldLayoutId id="2147483662" r:id="rId8"/>
    <p:sldLayoutId id="2147483661" r:id="rId9"/>
    <p:sldLayoutId id="2147483654" r:id="rId10"/>
    <p:sldLayoutId id="2147483666" r:id="rId11"/>
    <p:sldLayoutId id="2147483665" r:id="rId12"/>
    <p:sldLayoutId id="2147483664" r:id="rId13"/>
    <p:sldLayoutId id="2147483663" r:id="rId14"/>
    <p:sldLayoutId id="2147483660" r:id="rId15"/>
    <p:sldLayoutId id="2147483659" r:id="rId16"/>
    <p:sldLayoutId id="2147483658" r:id="rId17"/>
    <p:sldLayoutId id="2147483657" r:id="rId18"/>
    <p:sldLayoutId id="21474836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0315CD-9C48-4BB7-BE46-D03C6846C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0" y="0"/>
            <a:ext cx="1441634" cy="53688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3131542"/>
            <a:ext cx="2443968" cy="28128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6699258" y="4589276"/>
            <a:ext cx="2806820" cy="1941641"/>
            <a:chOff x="6699258" y="4589276"/>
            <a:chExt cx="2806820" cy="19416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8640602" y="3147635"/>
            <a:ext cx="3290679" cy="3725185"/>
            <a:chOff x="8640602" y="3147635"/>
            <a:chExt cx="3290679" cy="37251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0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5805361" y="647638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Rockstar" panose="00000500000000000000" pitchFamily="50" charset="0"/>
              </a:rPr>
              <a:t>Toán</a:t>
            </a:r>
            <a:endParaRPr lang="en-US" sz="6000" dirty="0">
              <a:latin typeface="Rockstar" panose="00000500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5668" y="1805700"/>
            <a:ext cx="80217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VNI-Lithos" pitchFamily="2" charset="0"/>
              </a:rPr>
              <a:t>LUYỆN TẬP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3282" y="3750869"/>
            <a:ext cx="21900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HP001 4 hàng" panose="020B0603050302020204" pitchFamily="34" charset="0"/>
              </a:rPr>
              <a:t>(</a:t>
            </a:r>
            <a:r>
              <a:rPr lang="en-US" sz="3000" b="1" dirty="0" err="1">
                <a:latin typeface="HP001 4 hàng" panose="020B0603050302020204" pitchFamily="34" charset="0"/>
              </a:rPr>
              <a:t>Trang</a:t>
            </a:r>
            <a:r>
              <a:rPr lang="en-US" sz="3000" b="1" dirty="0">
                <a:latin typeface="HP001 4 hàng" panose="020B0603050302020204" pitchFamily="34" charset="0"/>
              </a:rPr>
              <a:t> 72)</a:t>
            </a:r>
          </a:p>
        </p:txBody>
      </p:sp>
    </p:spTree>
    <p:extLst>
      <p:ext uri="{BB962C8B-B14F-4D97-AF65-F5344CB8AC3E}">
        <p14:creationId xmlns:p14="http://schemas.microsoft.com/office/powerpoint/2010/main" val="353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FF4DBC-490D-45F8-AFC7-215497232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4" y="915085"/>
            <a:ext cx="3798260" cy="5824894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77868B-C869-4F45-BBA5-B76AF7D6FD78}"/>
              </a:ext>
            </a:extLst>
          </p:cNvPr>
          <p:cNvGrpSpPr/>
          <p:nvPr/>
        </p:nvGrpSpPr>
        <p:grpSpPr>
          <a:xfrm flipH="1">
            <a:off x="4521882" y="208425"/>
            <a:ext cx="6487245" cy="4526261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id="{E1FE5DDF-1767-405E-93B3-7E86FCCB06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id="{35DB8B5F-2F32-4FB5-BAE0-5BA1D2226CF8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5419285" y="759815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u="sng" dirty="0" err="1">
                <a:solidFill>
                  <a:srgbClr val="FF0000"/>
                </a:solidFill>
                <a:latin typeface="SVN-Beloved" pitchFamily="50" charset="0"/>
              </a:rPr>
              <a:t>Bài</a:t>
            </a:r>
            <a:r>
              <a:rPr lang="en-US" altLang="zh-CN" sz="5000" u="sng" dirty="0">
                <a:solidFill>
                  <a:srgbClr val="FF0000"/>
                </a:solidFill>
                <a:latin typeface="SVN-Beloved" pitchFamily="50" charset="0"/>
              </a:rPr>
              <a:t> 1</a:t>
            </a:r>
            <a:r>
              <a:rPr lang="en-US" altLang="zh-CN" sz="5000" dirty="0">
                <a:solidFill>
                  <a:srgbClr val="FF0000"/>
                </a:solidFill>
                <a:latin typeface="SVN-Beloved" pitchFamily="50" charset="0"/>
              </a:rPr>
              <a:t>: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Đặt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tính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rồi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 </a:t>
            </a:r>
            <a:r>
              <a:rPr lang="en-US" altLang="zh-CN" sz="5000" dirty="0" err="1">
                <a:solidFill>
                  <a:schemeClr val="tx1"/>
                </a:solidFill>
                <a:latin typeface="SVN-Beloved" pitchFamily="50" charset="0"/>
              </a:rPr>
              <a:t>tính</a:t>
            </a:r>
            <a:r>
              <a:rPr lang="en-US" altLang="zh-CN" sz="5000" dirty="0">
                <a:solidFill>
                  <a:schemeClr val="tx1"/>
                </a:solidFill>
                <a:latin typeface="SVN-Beloved" pitchFamily="50" charset="0"/>
              </a:rPr>
              <a:t>: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5978DD-9ADD-41DD-B5A1-4A1AF1330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1882" y="4572836"/>
            <a:ext cx="1886876" cy="199663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E498859-28AF-4659-AE91-105BFC805B55}"/>
              </a:ext>
            </a:extLst>
          </p:cNvPr>
          <p:cNvGrpSpPr/>
          <p:nvPr/>
        </p:nvGrpSpPr>
        <p:grpSpPr>
          <a:xfrm>
            <a:off x="9354518" y="38573"/>
            <a:ext cx="1401002" cy="826188"/>
            <a:chOff x="9391779" y="193843"/>
            <a:chExt cx="1401002" cy="82618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317E4A9-BF3D-4256-8B91-3DF017BD99DD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69A7D29A-F9A0-4FA6-B19B-2AA6FF61B269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D85BD5F2-1085-465C-A012-CFD24E353244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198BD9D-F78D-486A-9A5B-E3AE919D9F27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 sz="4000" dirty="0">
                  <a:solidFill>
                    <a:srgbClr val="F4AB3F"/>
                  </a:solidFill>
                </a:rPr>
                <a:t>…</a:t>
              </a:r>
            </a:p>
          </p:txBody>
        </p:sp>
      </p:grpSp>
      <p:sp>
        <p:nvSpPr>
          <p:cNvPr id="19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35454" y="1415962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a. 17,55 : 3,9</a:t>
            </a:r>
          </a:p>
        </p:txBody>
      </p:sp>
      <p:sp>
        <p:nvSpPr>
          <p:cNvPr id="20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62285" y="2204195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b. 0,603 : 0,09</a:t>
            </a:r>
          </a:p>
        </p:txBody>
      </p:sp>
      <p:sp>
        <p:nvSpPr>
          <p:cNvPr id="21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58128" y="2853646"/>
            <a:ext cx="5829278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c. 0,3068 : 0,26</a:t>
            </a:r>
          </a:p>
        </p:txBody>
      </p:sp>
      <p:sp>
        <p:nvSpPr>
          <p:cNvPr id="22" name="文本框 33">
            <a:extLst>
              <a:ext uri="{FF2B5EF4-FFF2-40B4-BE49-F238E27FC236}">
                <a16:creationId xmlns:a16="http://schemas.microsoft.com/office/drawing/2014/main" id="{3F94242B-E0C4-403A-9E51-FF72E7D25271}"/>
              </a:ext>
            </a:extLst>
          </p:cNvPr>
          <p:cNvSpPr txBox="1"/>
          <p:nvPr/>
        </p:nvSpPr>
        <p:spPr>
          <a:xfrm>
            <a:off x="6784959" y="3641879"/>
            <a:ext cx="5829278" cy="15428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en-US" altLang="zh-CN" sz="5000" b="0" dirty="0">
                <a:solidFill>
                  <a:schemeClr val="tx1"/>
                </a:solidFill>
                <a:latin typeface="SVN-Beloved" pitchFamily="50" charset="0"/>
              </a:rPr>
              <a:t>d. 98,156 : </a:t>
            </a:r>
            <a:r>
              <a:rPr lang="en-US" altLang="zh-CN" sz="5000" b="0">
                <a:solidFill>
                  <a:schemeClr val="tx1"/>
                </a:solidFill>
                <a:latin typeface="SVN-Beloved" pitchFamily="50" charset="0"/>
              </a:rPr>
              <a:t>4,63 </a:t>
            </a:r>
          </a:p>
          <a:p>
            <a:pPr algn="l"/>
            <a:r>
              <a:rPr lang="en-US" altLang="zh-CN" sz="25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zh-CN" sz="2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2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00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477926" y="372139"/>
            <a:ext cx="3827721" cy="2931939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9025" y="137002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10" y="4079851"/>
            <a:ext cx="2741315" cy="2717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7474" y="1288017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a. 17,55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82216" y="1243140"/>
            <a:ext cx="625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3,9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75422" y="1437953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75422" y="1825219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65331" y="1284850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997359" y="1686597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83636" y="1751054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87001" y="1765422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18407" y="1750856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40336" y="1779988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81536" y="1664080"/>
            <a:ext cx="615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1 9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12234" y="1698974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4656" y="2150965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42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6343017" y="372139"/>
            <a:ext cx="3827721" cy="2931939"/>
            <a:chOff x="564316" y="378816"/>
            <a:chExt cx="5393413" cy="3914606"/>
          </a:xfrm>
        </p:grpSpPr>
        <p:grpSp>
          <p:nvGrpSpPr>
            <p:cNvPr id="43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54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4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46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48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52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612522" y="1232316"/>
            <a:ext cx="140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b. 0,603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63419" y="1212554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0,09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8461858" y="1397552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494148" y="1807314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953110" y="1213327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415503" y="1697516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774114" y="1695565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812051" y="1718895"/>
            <a:ext cx="362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464578" y="1711105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19254" y="1713188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757959" y="1631224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028195" y="1627078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69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477926" y="3372938"/>
            <a:ext cx="3827721" cy="2931939"/>
            <a:chOff x="564316" y="378816"/>
            <a:chExt cx="5393413" cy="3914606"/>
          </a:xfrm>
        </p:grpSpPr>
        <p:grpSp>
          <p:nvGrpSpPr>
            <p:cNvPr id="70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81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7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73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75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7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581018" y="4129299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c. 0,3068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542407" y="4160062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0,26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3565637" y="4355917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565637" y="4743183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871884" y="4152091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90" name="Straight Connector 89"/>
          <p:cNvCxnSpPr>
            <a:cxnSpLocks/>
          </p:cNvCxnSpPr>
          <p:nvPr/>
        </p:nvCxnSpPr>
        <p:spPr>
          <a:xfrm flipH="1" flipV="1">
            <a:off x="2371557" y="4609336"/>
            <a:ext cx="121381" cy="16176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871907" y="4624780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611034" y="4658599"/>
            <a:ext cx="343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1</a:t>
            </a:r>
            <a:endParaRPr lang="en-US" sz="4000" dirty="0">
              <a:solidFill>
                <a:srgbClr val="FF0000"/>
              </a:solidFill>
              <a:latin typeface="SVN-Beloved" pitchFamily="50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016708" y="2080228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641873" y="4566946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860799" y="4686299"/>
            <a:ext cx="35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39099" y="4566946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975847" y="4644510"/>
            <a:ext cx="343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632415" y="5037624"/>
            <a:ext cx="593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67586" y="5040440"/>
            <a:ext cx="359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255128" y="4636768"/>
            <a:ext cx="359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149300" y="5405039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05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6335411" y="3383581"/>
            <a:ext cx="3827721" cy="2931939"/>
            <a:chOff x="564316" y="378816"/>
            <a:chExt cx="5393413" cy="3914606"/>
          </a:xfrm>
        </p:grpSpPr>
        <p:grpSp>
          <p:nvGrpSpPr>
            <p:cNvPr id="106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17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07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09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11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·</a:t>
                </a:r>
                <a:endParaRPr lang="zh-CN" altLang="en-US" dirty="0"/>
              </a:p>
            </p:txBody>
          </p:sp>
          <p:sp>
            <p:nvSpPr>
              <p:cNvPr id="115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8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6439633" y="4063073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d. 98,156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524123" y="4017428"/>
            <a:ext cx="861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4,63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8544391" y="4225141"/>
            <a:ext cx="0" cy="13476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544391" y="4612407"/>
            <a:ext cx="9232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022275" y="4063215"/>
            <a:ext cx="268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SVN-Beloved" pitchFamily="50" charset="0"/>
              </a:rPr>
              <a:t>,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7508183" y="4545977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8834272" y="4500754"/>
            <a:ext cx="181668" cy="12071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8564779" y="4522273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355236" y="4524944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555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784585" y="4538454"/>
            <a:ext cx="343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626492" y="4928311"/>
            <a:ext cx="570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031125" y="4484489"/>
            <a:ext cx="406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086393" y="4909297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VN-Beloved" pitchFamily="50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100764" y="4514794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VN-Beloved" pitchFamily="50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8091110" y="5306800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SVN-Beloved" pitchFamily="50" charset="0"/>
                <a:cs typeface="Times New Roman" panose="02020603050405020304" pitchFamily="18" charset="0"/>
              </a:rPr>
              <a:t>0</a:t>
            </a:r>
            <a:endParaRPr lang="en-US" sz="4000" dirty="0">
              <a:latin typeface="SVN-Beloved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000"/>
                            </p:stCondLst>
                            <p:childTnLst>
                              <p:par>
                                <p:cTn id="2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000"/>
                            </p:stCondLst>
                            <p:childTnLst>
                              <p:par>
                                <p:cTn id="2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500"/>
                            </p:stCondLst>
                            <p:childTnLst>
                              <p:par>
                                <p:cTn id="2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000"/>
                            </p:stCondLst>
                            <p:childTnLst>
                              <p:par>
                                <p:cTn id="2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500"/>
                            </p:stCondLst>
                            <p:childTnLst>
                              <p:par>
                                <p:cTn id="2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4000"/>
                            </p:stCondLst>
                            <p:childTnLst>
                              <p:par>
                                <p:cTn id="3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8" grpId="0"/>
      <p:bldP spid="35" grpId="0"/>
      <p:bldP spid="36" grpId="0"/>
      <p:bldP spid="37" grpId="0"/>
      <p:bldP spid="38" grpId="0"/>
      <p:bldP spid="39" grpId="0"/>
      <p:bldP spid="40" grpId="0"/>
      <p:bldP spid="56" grpId="0"/>
      <p:bldP spid="57" grpId="0"/>
      <p:bldP spid="60" grpId="0"/>
      <p:bldP spid="63" grpId="0"/>
      <p:bldP spid="64" grpId="0"/>
      <p:bldP spid="65" grpId="0"/>
      <p:bldP spid="66" grpId="0"/>
      <p:bldP spid="67" grpId="0"/>
      <p:bldP spid="83" grpId="0"/>
      <p:bldP spid="84" grpId="0"/>
      <p:bldP spid="87" grpId="0"/>
      <p:bldP spid="93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19" grpId="0"/>
      <p:bldP spid="120" grpId="0"/>
      <p:bldP spid="123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8361286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tuan15.tiet1.trang 72</Template>
  <TotalTime>2</TotalTime>
  <Words>98</Words>
  <Application>Microsoft Office PowerPoint</Application>
  <PresentationFormat>Màn hình rộng</PresentationFormat>
  <Paragraphs>59</Paragraphs>
  <Slides>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</vt:i4>
      </vt:variant>
    </vt:vector>
  </HeadingPairs>
  <TitlesOfParts>
    <vt:vector size="13" baseType="lpstr">
      <vt:lpstr>VNI-Lithos</vt:lpstr>
      <vt:lpstr>Rockstar</vt:lpstr>
      <vt:lpstr>HP001 4 hàng</vt:lpstr>
      <vt:lpstr>等线</vt:lpstr>
      <vt:lpstr>Calibri</vt:lpstr>
      <vt:lpstr>思源黑体 CN Bold</vt:lpstr>
      <vt:lpstr>SVN-Beloved</vt:lpstr>
      <vt:lpstr>Arial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anh bich</dc:creator>
  <cp:lastModifiedBy>anh bich</cp:lastModifiedBy>
  <cp:revision>2</cp:revision>
  <dcterms:created xsi:type="dcterms:W3CDTF">2021-12-17T14:57:08Z</dcterms:created>
  <dcterms:modified xsi:type="dcterms:W3CDTF">2021-12-17T14:59:43Z</dcterms:modified>
</cp:coreProperties>
</file>