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5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0" r:id="rId3"/>
    <p:sldMasterId id="2147483707" r:id="rId4"/>
    <p:sldMasterId id="2147483722" r:id="rId5"/>
    <p:sldMasterId id="2147483737" r:id="rId6"/>
    <p:sldMasterId id="2147483754" r:id="rId7"/>
    <p:sldMasterId id="2147483778" r:id="rId8"/>
    <p:sldMasterId id="2147483790" r:id="rId9"/>
    <p:sldMasterId id="2147483814" r:id="rId10"/>
    <p:sldMasterId id="2147483838" r:id="rId11"/>
    <p:sldMasterId id="2147483850" r:id="rId12"/>
    <p:sldMasterId id="2147483876" r:id="rId13"/>
    <p:sldMasterId id="2147483889" r:id="rId14"/>
    <p:sldMasterId id="2147483902" r:id="rId15"/>
    <p:sldMasterId id="2147483914" r:id="rId16"/>
  </p:sldMasterIdLst>
  <p:notesMasterIdLst>
    <p:notesMasterId r:id="rId37"/>
  </p:notesMasterIdLst>
  <p:sldIdLst>
    <p:sldId id="11088595" r:id="rId17"/>
    <p:sldId id="11088596" r:id="rId18"/>
    <p:sldId id="11088588" r:id="rId19"/>
    <p:sldId id="11088589" r:id="rId20"/>
    <p:sldId id="11088590" r:id="rId21"/>
    <p:sldId id="11088591" r:id="rId22"/>
    <p:sldId id="11088592" r:id="rId23"/>
    <p:sldId id="11088593" r:id="rId24"/>
    <p:sldId id="11088607" r:id="rId25"/>
    <p:sldId id="11088601" r:id="rId26"/>
    <p:sldId id="11088602" r:id="rId27"/>
    <p:sldId id="11088608" r:id="rId28"/>
    <p:sldId id="11088600" r:id="rId29"/>
    <p:sldId id="11088605" r:id="rId30"/>
    <p:sldId id="11088606" r:id="rId31"/>
    <p:sldId id="11088604" r:id="rId32"/>
    <p:sldId id="11088577" r:id="rId33"/>
    <p:sldId id="11088598" r:id="rId34"/>
    <p:sldId id="11088599" r:id="rId35"/>
    <p:sldId id="11088581" r:id="rId36"/>
  </p:sldIdLst>
  <p:sldSz cx="12192000" cy="6858000"/>
  <p:notesSz cx="6858000" cy="9144000"/>
  <p:defaultTextStyle>
    <a:defPPr>
      <a:defRPr lang="en-US"/>
    </a:defPPr>
    <a:lvl1pPr marL="0" algn="l" defTabSz="9127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315" algn="l" defTabSz="9127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723" algn="l" defTabSz="9127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084" algn="l" defTabSz="9127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445" algn="l" defTabSz="9127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1854" algn="l" defTabSz="9127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166" algn="l" defTabSz="9127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4480" algn="l" defTabSz="9127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0795" algn="l" defTabSz="9127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2B07B1"/>
    <a:srgbClr val="FF6600"/>
    <a:srgbClr val="0033CC"/>
    <a:srgbClr val="008000"/>
    <a:srgbClr val="66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D253-4FB6-467F-9D75-D006188E0CC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7D5C-2E68-4294-9E8B-98E27FB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15" algn="l" defTabSz="912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23" algn="l" defTabSz="912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84" algn="l" defTabSz="912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445" algn="l" defTabSz="912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854" algn="l" defTabSz="912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166" algn="l" defTabSz="912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480" algn="l" defTabSz="912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795" algn="l" defTabSz="9127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fld id="{37571F66-0B6E-4970-89F9-674705FC6B06}" type="slidenum">
              <a:rPr lang="en-US" altLang="vi-VN" sz="120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 altLang="vi-VN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35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6FCB9-4B12-4496-8579-A3196CB838D9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6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15" indent="0" algn="ctr">
              <a:buNone/>
              <a:defRPr sz="2000"/>
            </a:lvl2pPr>
            <a:lvl3pPr marL="912723" indent="0" algn="ctr">
              <a:buNone/>
              <a:defRPr sz="1900"/>
            </a:lvl3pPr>
            <a:lvl4pPr marL="1369084" indent="0" algn="ctr">
              <a:buNone/>
              <a:defRPr sz="1600"/>
            </a:lvl4pPr>
            <a:lvl5pPr marL="1825445" indent="0" algn="ctr">
              <a:buNone/>
              <a:defRPr sz="1600"/>
            </a:lvl5pPr>
            <a:lvl6pPr marL="2281854" indent="0" algn="ctr">
              <a:buNone/>
              <a:defRPr sz="1600"/>
            </a:lvl6pPr>
            <a:lvl7pPr marL="2738166" indent="0" algn="ctr">
              <a:buNone/>
              <a:defRPr sz="1600"/>
            </a:lvl7pPr>
            <a:lvl8pPr marL="3194480" indent="0" algn="ctr">
              <a:buNone/>
              <a:defRPr sz="1600"/>
            </a:lvl8pPr>
            <a:lvl9pPr marL="36507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81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88D6E892-44FA-4710-A54B-7A162C9AA23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DADDBCE-5FEE-4D9A-8BC3-D58B4C62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512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4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4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08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6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3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91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CCC9C6BC-1BA8-4F5B-B7E2-229AA50163EE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7BCC2547-8EF3-4E7E-959E-368CDE6E9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682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E5388F1-A919-4580-8D14-035B8B6CE2C7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AC1A815F-53B1-4575-B59C-B657B5A1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604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99" indent="0">
              <a:buNone/>
              <a:defRPr sz="2000" b="1"/>
            </a:lvl2pPr>
            <a:lvl3pPr marL="912315" indent="0">
              <a:buNone/>
              <a:defRPr sz="1900" b="1"/>
            </a:lvl3pPr>
            <a:lvl4pPr marL="1368472" indent="0">
              <a:buNone/>
              <a:defRPr sz="1600" b="1"/>
            </a:lvl4pPr>
            <a:lvl5pPr marL="1824629" indent="0">
              <a:buNone/>
              <a:defRPr sz="1600" b="1"/>
            </a:lvl5pPr>
            <a:lvl6pPr marL="2280846" indent="0">
              <a:buNone/>
              <a:defRPr sz="1600" b="1"/>
            </a:lvl6pPr>
            <a:lvl7pPr marL="2736942" indent="0">
              <a:buNone/>
              <a:defRPr sz="1600" b="1"/>
            </a:lvl7pPr>
            <a:lvl8pPr marL="3193040" indent="0">
              <a:buNone/>
              <a:defRPr sz="1600" b="1"/>
            </a:lvl8pPr>
            <a:lvl9pPr marL="36491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99" indent="0">
              <a:buNone/>
              <a:defRPr sz="2000" b="1"/>
            </a:lvl2pPr>
            <a:lvl3pPr marL="912315" indent="0">
              <a:buNone/>
              <a:defRPr sz="1900" b="1"/>
            </a:lvl3pPr>
            <a:lvl4pPr marL="1368472" indent="0">
              <a:buNone/>
              <a:defRPr sz="1600" b="1"/>
            </a:lvl4pPr>
            <a:lvl5pPr marL="1824629" indent="0">
              <a:buNone/>
              <a:defRPr sz="1600" b="1"/>
            </a:lvl5pPr>
            <a:lvl6pPr marL="2280846" indent="0">
              <a:buNone/>
              <a:defRPr sz="1600" b="1"/>
            </a:lvl6pPr>
            <a:lvl7pPr marL="2736942" indent="0">
              <a:buNone/>
              <a:defRPr sz="1600" b="1"/>
            </a:lvl7pPr>
            <a:lvl8pPr marL="3193040" indent="0">
              <a:buNone/>
              <a:defRPr sz="1600" b="1"/>
            </a:lvl8pPr>
            <a:lvl9pPr marL="36491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02FB41E1-BAD4-48B6-B731-52EE2183A89B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9F897792-8967-4F74-B959-39BB827EF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524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46231225-695C-45C5-8BEA-3B9DEBB221A7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C5754AEA-C0FC-4A32-A914-0ECA3A01B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5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96DEA4C-C105-49D7-A210-E7A665A0BF2C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E83D823-6EE3-4D6A-9B4F-2160B5A9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46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60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7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099" indent="0">
              <a:buNone/>
              <a:defRPr sz="1200"/>
            </a:lvl2pPr>
            <a:lvl3pPr marL="912315" indent="0">
              <a:buNone/>
              <a:defRPr sz="1100"/>
            </a:lvl3pPr>
            <a:lvl4pPr marL="1368472" indent="0">
              <a:buNone/>
              <a:defRPr sz="900"/>
            </a:lvl4pPr>
            <a:lvl5pPr marL="1824629" indent="0">
              <a:buNone/>
              <a:defRPr sz="900"/>
            </a:lvl5pPr>
            <a:lvl6pPr marL="2280846" indent="0">
              <a:buNone/>
              <a:defRPr sz="900"/>
            </a:lvl6pPr>
            <a:lvl7pPr marL="2736942" indent="0">
              <a:buNone/>
              <a:defRPr sz="900"/>
            </a:lvl7pPr>
            <a:lvl8pPr marL="3193040" indent="0">
              <a:buNone/>
              <a:defRPr sz="900"/>
            </a:lvl8pPr>
            <a:lvl9pPr marL="36491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159CBE7C-4D98-4CA5-882D-E58A37F7B08E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A2582BA-39BC-4793-A6BE-9BC551D66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110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16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099" indent="0">
              <a:buNone/>
              <a:defRPr sz="2800"/>
            </a:lvl2pPr>
            <a:lvl3pPr marL="912315" indent="0">
              <a:buNone/>
              <a:defRPr sz="2400"/>
            </a:lvl3pPr>
            <a:lvl4pPr marL="1368472" indent="0">
              <a:buNone/>
              <a:defRPr sz="2000"/>
            </a:lvl4pPr>
            <a:lvl5pPr marL="1824629" indent="0">
              <a:buNone/>
              <a:defRPr sz="2000"/>
            </a:lvl5pPr>
            <a:lvl6pPr marL="2280846" indent="0">
              <a:buNone/>
              <a:defRPr sz="2000"/>
            </a:lvl6pPr>
            <a:lvl7pPr marL="2736942" indent="0">
              <a:buNone/>
              <a:defRPr sz="2000"/>
            </a:lvl7pPr>
            <a:lvl8pPr marL="3193040" indent="0">
              <a:buNone/>
              <a:defRPr sz="2000"/>
            </a:lvl8pPr>
            <a:lvl9pPr marL="36491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03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099" indent="0">
              <a:buNone/>
              <a:defRPr sz="1200"/>
            </a:lvl2pPr>
            <a:lvl3pPr marL="912315" indent="0">
              <a:buNone/>
              <a:defRPr sz="1100"/>
            </a:lvl3pPr>
            <a:lvl4pPr marL="1368472" indent="0">
              <a:buNone/>
              <a:defRPr sz="900"/>
            </a:lvl4pPr>
            <a:lvl5pPr marL="1824629" indent="0">
              <a:buNone/>
              <a:defRPr sz="900"/>
            </a:lvl5pPr>
            <a:lvl6pPr marL="2280846" indent="0">
              <a:buNone/>
              <a:defRPr sz="900"/>
            </a:lvl6pPr>
            <a:lvl7pPr marL="2736942" indent="0">
              <a:buNone/>
              <a:defRPr sz="900"/>
            </a:lvl7pPr>
            <a:lvl8pPr marL="3193040" indent="0">
              <a:buNone/>
              <a:defRPr sz="900"/>
            </a:lvl8pPr>
            <a:lvl9pPr marL="36491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48A54EA5-27D4-44D9-AC9E-B5251FFF9F8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1E7EEE67-53EE-48F5-A265-A2E5E9381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8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9CDBCA7A-CFCD-420B-8A91-C257448AB3EA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D4FD3097-E75B-4AB4-A480-AE14A24CC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564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22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22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1C595A16-0E3C-4794-AB33-F81A2B7FBE78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A7CF4320-37B0-4C4E-A924-5FF702CDB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4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4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33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1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C9518FC6-CD88-4B14-9D0A-45853E7A4A0B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0EB23B2-4A69-421B-A481-BDB392059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548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88D6E892-44FA-4710-A54B-7A162C9AA23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DADDBCE-5FEE-4D9A-8BC3-D58B4C62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04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0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3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37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9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CCC9C6BC-1BA8-4F5B-B7E2-229AA50163EE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7BCC2547-8EF3-4E7E-959E-368CDE6E9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60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E5388F1-A919-4580-8D14-035B8B6CE2C7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AC1A815F-53B1-4575-B59C-B657B5A1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700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7" indent="0">
              <a:buNone/>
              <a:defRPr sz="2000" b="1"/>
            </a:lvl2pPr>
            <a:lvl3pPr marL="912519" indent="0">
              <a:buNone/>
              <a:defRPr sz="1900" b="1"/>
            </a:lvl3pPr>
            <a:lvl4pPr marL="1368778" indent="0">
              <a:buNone/>
              <a:defRPr sz="1600" b="1"/>
            </a:lvl4pPr>
            <a:lvl5pPr marL="1825037" indent="0">
              <a:buNone/>
              <a:defRPr sz="1600" b="1"/>
            </a:lvl5pPr>
            <a:lvl6pPr marL="2281350" indent="0">
              <a:buNone/>
              <a:defRPr sz="1600" b="1"/>
            </a:lvl6pPr>
            <a:lvl7pPr marL="2737554" indent="0">
              <a:buNone/>
              <a:defRPr sz="1600" b="1"/>
            </a:lvl7pPr>
            <a:lvl8pPr marL="3193760" indent="0">
              <a:buNone/>
              <a:defRPr sz="1600" b="1"/>
            </a:lvl8pPr>
            <a:lvl9pPr marL="36499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7" indent="0">
              <a:buNone/>
              <a:defRPr sz="2000" b="1"/>
            </a:lvl2pPr>
            <a:lvl3pPr marL="912519" indent="0">
              <a:buNone/>
              <a:defRPr sz="1900" b="1"/>
            </a:lvl3pPr>
            <a:lvl4pPr marL="1368778" indent="0">
              <a:buNone/>
              <a:defRPr sz="1600" b="1"/>
            </a:lvl4pPr>
            <a:lvl5pPr marL="1825037" indent="0">
              <a:buNone/>
              <a:defRPr sz="1600" b="1"/>
            </a:lvl5pPr>
            <a:lvl6pPr marL="2281350" indent="0">
              <a:buNone/>
              <a:defRPr sz="1600" b="1"/>
            </a:lvl6pPr>
            <a:lvl7pPr marL="2737554" indent="0">
              <a:buNone/>
              <a:defRPr sz="1600" b="1"/>
            </a:lvl7pPr>
            <a:lvl8pPr marL="3193760" indent="0">
              <a:buNone/>
              <a:defRPr sz="1600" b="1"/>
            </a:lvl8pPr>
            <a:lvl9pPr marL="36499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02FB41E1-BAD4-48B6-B731-52EE2183A89B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9F897792-8967-4F74-B959-39BB827EF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006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46231225-695C-45C5-8BEA-3B9DEBB221A7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C5754AEA-C0FC-4A32-A914-0ECA3A01B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731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96DEA4C-C105-49D7-A210-E7A665A0BF2C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E83D823-6EE3-4D6A-9B4F-2160B5A9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30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60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7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207" indent="0">
              <a:buNone/>
              <a:defRPr sz="1200"/>
            </a:lvl2pPr>
            <a:lvl3pPr marL="912519" indent="0">
              <a:buNone/>
              <a:defRPr sz="1100"/>
            </a:lvl3pPr>
            <a:lvl4pPr marL="1368778" indent="0">
              <a:buNone/>
              <a:defRPr sz="900"/>
            </a:lvl4pPr>
            <a:lvl5pPr marL="1825037" indent="0">
              <a:buNone/>
              <a:defRPr sz="900"/>
            </a:lvl5pPr>
            <a:lvl6pPr marL="2281350" indent="0">
              <a:buNone/>
              <a:defRPr sz="900"/>
            </a:lvl6pPr>
            <a:lvl7pPr marL="2737554" indent="0">
              <a:buNone/>
              <a:defRPr sz="900"/>
            </a:lvl7pPr>
            <a:lvl8pPr marL="3193760" indent="0">
              <a:buNone/>
              <a:defRPr sz="900"/>
            </a:lvl8pPr>
            <a:lvl9pPr marL="36499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159CBE7C-4D98-4CA5-882D-E58A37F7B08E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A2582BA-39BC-4793-A6BE-9BC551D66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13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16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207" indent="0">
              <a:buNone/>
              <a:defRPr sz="2800"/>
            </a:lvl2pPr>
            <a:lvl3pPr marL="912519" indent="0">
              <a:buNone/>
              <a:defRPr sz="2400"/>
            </a:lvl3pPr>
            <a:lvl4pPr marL="1368778" indent="0">
              <a:buNone/>
              <a:defRPr sz="2000"/>
            </a:lvl4pPr>
            <a:lvl5pPr marL="1825037" indent="0">
              <a:buNone/>
              <a:defRPr sz="2000"/>
            </a:lvl5pPr>
            <a:lvl6pPr marL="2281350" indent="0">
              <a:buNone/>
              <a:defRPr sz="2000"/>
            </a:lvl6pPr>
            <a:lvl7pPr marL="2737554" indent="0">
              <a:buNone/>
              <a:defRPr sz="2000"/>
            </a:lvl7pPr>
            <a:lvl8pPr marL="3193760" indent="0">
              <a:buNone/>
              <a:defRPr sz="2000"/>
            </a:lvl8pPr>
            <a:lvl9pPr marL="364996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01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207" indent="0">
              <a:buNone/>
              <a:defRPr sz="1200"/>
            </a:lvl2pPr>
            <a:lvl3pPr marL="912519" indent="0">
              <a:buNone/>
              <a:defRPr sz="1100"/>
            </a:lvl3pPr>
            <a:lvl4pPr marL="1368778" indent="0">
              <a:buNone/>
              <a:defRPr sz="900"/>
            </a:lvl4pPr>
            <a:lvl5pPr marL="1825037" indent="0">
              <a:buNone/>
              <a:defRPr sz="900"/>
            </a:lvl5pPr>
            <a:lvl6pPr marL="2281350" indent="0">
              <a:buNone/>
              <a:defRPr sz="900"/>
            </a:lvl6pPr>
            <a:lvl7pPr marL="2737554" indent="0">
              <a:buNone/>
              <a:defRPr sz="900"/>
            </a:lvl7pPr>
            <a:lvl8pPr marL="3193760" indent="0">
              <a:buNone/>
              <a:defRPr sz="900"/>
            </a:lvl8pPr>
            <a:lvl9pPr marL="36499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48A54EA5-27D4-44D9-AC9E-B5251FFF9F8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1E7EEE67-53EE-48F5-A265-A2E5E9381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12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9CDBCA7A-CFCD-420B-8A91-C257448AB3EA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D4FD3097-E75B-4AB4-A480-AE14A24CC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1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713C60-056B-4A54-A180-D4D1FC20AB9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248D9D-F042-4AF1-93E0-65D36EA20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698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22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22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1C595A16-0E3C-4794-AB33-F81A2B7FBE78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A7CF4320-37B0-4C4E-A924-5FF702CDB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23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5" indent="0" algn="ctr">
              <a:buNone/>
              <a:defRPr/>
            </a:lvl2pPr>
            <a:lvl3pPr marL="913629" indent="0" algn="ctr">
              <a:buNone/>
              <a:defRPr/>
            </a:lvl3pPr>
            <a:lvl4pPr marL="1370444" indent="0" algn="ctr">
              <a:buNone/>
              <a:defRPr/>
            </a:lvl4pPr>
            <a:lvl5pPr marL="1827258" indent="0" algn="ctr">
              <a:buNone/>
              <a:defRPr/>
            </a:lvl5pPr>
            <a:lvl6pPr marL="2284094" indent="0" algn="ctr">
              <a:buNone/>
              <a:defRPr/>
            </a:lvl6pPr>
            <a:lvl7pPr marL="2740886" indent="0" algn="ctr">
              <a:buNone/>
              <a:defRPr/>
            </a:lvl7pPr>
            <a:lvl8pPr marL="3197680" indent="0" algn="ctr">
              <a:buNone/>
              <a:defRPr/>
            </a:lvl8pPr>
            <a:lvl9pPr marL="36544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E9155-7F1B-4E4E-A0D2-6257F213F2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57639"/>
      </p:ext>
    </p:extLst>
  </p:cSld>
  <p:clrMapOvr>
    <a:masterClrMapping/>
  </p:clrMapOvr>
  <p:transition>
    <p:blinds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1A24-28DF-411F-97F0-3398CA779F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42795"/>
      </p:ext>
    </p:extLst>
  </p:cSld>
  <p:clrMapOvr>
    <a:masterClrMapping/>
  </p:clrMapOvr>
  <p:transition>
    <p:blinds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5" indent="0">
              <a:buNone/>
              <a:defRPr sz="1900"/>
            </a:lvl2pPr>
            <a:lvl3pPr marL="913629" indent="0">
              <a:buNone/>
              <a:defRPr sz="1600"/>
            </a:lvl3pPr>
            <a:lvl4pPr marL="1370444" indent="0">
              <a:buNone/>
              <a:defRPr sz="1500"/>
            </a:lvl4pPr>
            <a:lvl5pPr marL="1827258" indent="0">
              <a:buNone/>
              <a:defRPr sz="1500"/>
            </a:lvl5pPr>
            <a:lvl6pPr marL="2284094" indent="0">
              <a:buNone/>
              <a:defRPr sz="1500"/>
            </a:lvl6pPr>
            <a:lvl7pPr marL="2740886" indent="0">
              <a:buNone/>
              <a:defRPr sz="1500"/>
            </a:lvl7pPr>
            <a:lvl8pPr marL="3197680" indent="0">
              <a:buNone/>
              <a:defRPr sz="1500"/>
            </a:lvl8pPr>
            <a:lvl9pPr marL="365447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1AAE-5D7D-4681-AC01-A4A70FA18F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51934"/>
      </p:ext>
    </p:extLst>
  </p:cSld>
  <p:clrMapOvr>
    <a:masterClrMapping/>
  </p:clrMapOvr>
  <p:transition>
    <p:blinds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C7C5-ABD4-461C-BA33-554FA1419C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45418"/>
      </p:ext>
    </p:extLst>
  </p:cSld>
  <p:clrMapOvr>
    <a:masterClrMapping/>
  </p:clrMapOvr>
  <p:transition>
    <p:blinds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629" indent="0">
              <a:buNone/>
              <a:defRPr sz="1900" b="1"/>
            </a:lvl3pPr>
            <a:lvl4pPr marL="1370444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94" indent="0">
              <a:buNone/>
              <a:defRPr sz="1600" b="1"/>
            </a:lvl6pPr>
            <a:lvl7pPr marL="2740886" indent="0">
              <a:buNone/>
              <a:defRPr sz="1600" b="1"/>
            </a:lvl7pPr>
            <a:lvl8pPr marL="3197680" indent="0">
              <a:buNone/>
              <a:defRPr sz="1600" b="1"/>
            </a:lvl8pPr>
            <a:lvl9pPr marL="3654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629" indent="0">
              <a:buNone/>
              <a:defRPr sz="1900" b="1"/>
            </a:lvl3pPr>
            <a:lvl4pPr marL="1370444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94" indent="0">
              <a:buNone/>
              <a:defRPr sz="1600" b="1"/>
            </a:lvl6pPr>
            <a:lvl7pPr marL="2740886" indent="0">
              <a:buNone/>
              <a:defRPr sz="1600" b="1"/>
            </a:lvl7pPr>
            <a:lvl8pPr marL="3197680" indent="0">
              <a:buNone/>
              <a:defRPr sz="1600" b="1"/>
            </a:lvl8pPr>
            <a:lvl9pPr marL="3654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1D325-6D8D-4B7D-B6D4-CC2A70D8A9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39932"/>
      </p:ext>
    </p:extLst>
  </p:cSld>
  <p:clrMapOvr>
    <a:masterClrMapping/>
  </p:clrMapOvr>
  <p:transition>
    <p:blinds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2271-B6B0-45E4-B8F0-32F7D3A400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51407"/>
      </p:ext>
    </p:extLst>
  </p:cSld>
  <p:clrMapOvr>
    <a:masterClrMapping/>
  </p:clrMapOvr>
  <p:transition>
    <p:blinds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EC7F-3588-4D10-B5F9-D7DF58A3BF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79533"/>
      </p:ext>
    </p:extLst>
  </p:cSld>
  <p:clrMapOvr>
    <a:masterClrMapping/>
  </p:clrMapOvr>
  <p:transition>
    <p:blinds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95" indent="0">
              <a:buNone/>
              <a:defRPr sz="1200"/>
            </a:lvl2pPr>
            <a:lvl3pPr marL="913629" indent="0">
              <a:buNone/>
              <a:defRPr sz="1100"/>
            </a:lvl3pPr>
            <a:lvl4pPr marL="1370444" indent="0">
              <a:buNone/>
              <a:defRPr sz="900"/>
            </a:lvl4pPr>
            <a:lvl5pPr marL="1827258" indent="0">
              <a:buNone/>
              <a:defRPr sz="900"/>
            </a:lvl5pPr>
            <a:lvl6pPr marL="2284094" indent="0">
              <a:buNone/>
              <a:defRPr sz="900"/>
            </a:lvl6pPr>
            <a:lvl7pPr marL="2740886" indent="0">
              <a:buNone/>
              <a:defRPr sz="900"/>
            </a:lvl7pPr>
            <a:lvl8pPr marL="3197680" indent="0">
              <a:buNone/>
              <a:defRPr sz="900"/>
            </a:lvl8pPr>
            <a:lvl9pPr marL="3654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9C10A-F661-49FA-B508-EB1C38D39A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90496"/>
      </p:ext>
    </p:extLst>
  </p:cSld>
  <p:clrMapOvr>
    <a:masterClrMapping/>
  </p:clrMapOvr>
  <p:transition>
    <p:blinds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5" indent="0">
              <a:buNone/>
              <a:defRPr sz="2800"/>
            </a:lvl2pPr>
            <a:lvl3pPr marL="913629" indent="0">
              <a:buNone/>
              <a:defRPr sz="2400"/>
            </a:lvl3pPr>
            <a:lvl4pPr marL="1370444" indent="0">
              <a:buNone/>
              <a:defRPr sz="2000"/>
            </a:lvl4pPr>
            <a:lvl5pPr marL="1827258" indent="0">
              <a:buNone/>
              <a:defRPr sz="2000"/>
            </a:lvl5pPr>
            <a:lvl6pPr marL="2284094" indent="0">
              <a:buNone/>
              <a:defRPr sz="2000"/>
            </a:lvl6pPr>
            <a:lvl7pPr marL="2740886" indent="0">
              <a:buNone/>
              <a:defRPr sz="2000"/>
            </a:lvl7pPr>
            <a:lvl8pPr marL="3197680" indent="0">
              <a:buNone/>
              <a:defRPr sz="2000"/>
            </a:lvl8pPr>
            <a:lvl9pPr marL="36544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95" indent="0">
              <a:buNone/>
              <a:defRPr sz="1200"/>
            </a:lvl2pPr>
            <a:lvl3pPr marL="913629" indent="0">
              <a:buNone/>
              <a:defRPr sz="1100"/>
            </a:lvl3pPr>
            <a:lvl4pPr marL="1370444" indent="0">
              <a:buNone/>
              <a:defRPr sz="900"/>
            </a:lvl4pPr>
            <a:lvl5pPr marL="1827258" indent="0">
              <a:buNone/>
              <a:defRPr sz="900"/>
            </a:lvl5pPr>
            <a:lvl6pPr marL="2284094" indent="0">
              <a:buNone/>
              <a:defRPr sz="900"/>
            </a:lvl6pPr>
            <a:lvl7pPr marL="2740886" indent="0">
              <a:buNone/>
              <a:defRPr sz="900"/>
            </a:lvl7pPr>
            <a:lvl8pPr marL="3197680" indent="0">
              <a:buNone/>
              <a:defRPr sz="900"/>
            </a:lvl8pPr>
            <a:lvl9pPr marL="3654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EB13-23FF-4090-9F43-32BF37D340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4042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07B1DC-ABD5-444F-BFF6-D4465FFDD688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8B19F6-172C-44EB-A6E9-8947A5345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8558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C333E-32DA-4CCF-AF2A-CBB7193F4E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1511"/>
      </p:ext>
    </p:extLst>
  </p:cSld>
  <p:clrMapOvr>
    <a:masterClrMapping/>
  </p:clrMapOvr>
  <p:transition>
    <p:blinds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E590-1C9A-46B8-A56E-B03192F2CE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28135"/>
      </p:ext>
    </p:extLst>
  </p:cSld>
  <p:clrMapOvr>
    <a:masterClrMapping/>
  </p:clrMapOvr>
  <p:transition>
    <p:blinds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5" indent="0" algn="ctr">
              <a:buNone/>
              <a:defRPr/>
            </a:lvl2pPr>
            <a:lvl3pPr marL="913629" indent="0" algn="ctr">
              <a:buNone/>
              <a:defRPr/>
            </a:lvl3pPr>
            <a:lvl4pPr marL="1370444" indent="0" algn="ctr">
              <a:buNone/>
              <a:defRPr/>
            </a:lvl4pPr>
            <a:lvl5pPr marL="1827258" indent="0" algn="ctr">
              <a:buNone/>
              <a:defRPr/>
            </a:lvl5pPr>
            <a:lvl6pPr marL="2284094" indent="0" algn="ctr">
              <a:buNone/>
              <a:defRPr/>
            </a:lvl6pPr>
            <a:lvl7pPr marL="2740886" indent="0" algn="ctr">
              <a:buNone/>
              <a:defRPr/>
            </a:lvl7pPr>
            <a:lvl8pPr marL="3197680" indent="0" algn="ctr">
              <a:buNone/>
              <a:defRPr/>
            </a:lvl8pPr>
            <a:lvl9pPr marL="36544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3AA46-1D57-4C1D-9401-43C4816F9DA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DF8F1-7D54-45EF-AFE3-A657C7AD54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512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EBF4-F258-4561-844F-A85B1B824E8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FFD10-B3E7-4708-BC38-C46C772CBC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988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5" indent="0">
              <a:buNone/>
              <a:defRPr sz="1900"/>
            </a:lvl2pPr>
            <a:lvl3pPr marL="913629" indent="0">
              <a:buNone/>
              <a:defRPr sz="1600"/>
            </a:lvl3pPr>
            <a:lvl4pPr marL="1370444" indent="0">
              <a:buNone/>
              <a:defRPr sz="1500"/>
            </a:lvl4pPr>
            <a:lvl5pPr marL="1827258" indent="0">
              <a:buNone/>
              <a:defRPr sz="1500"/>
            </a:lvl5pPr>
            <a:lvl6pPr marL="2284094" indent="0">
              <a:buNone/>
              <a:defRPr sz="1500"/>
            </a:lvl6pPr>
            <a:lvl7pPr marL="2740886" indent="0">
              <a:buNone/>
              <a:defRPr sz="1500"/>
            </a:lvl7pPr>
            <a:lvl8pPr marL="3197680" indent="0">
              <a:buNone/>
              <a:defRPr sz="1500"/>
            </a:lvl8pPr>
            <a:lvl9pPr marL="365447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8CB6-B1CF-4E92-A2FE-788102A3C9A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77AA3-BF2B-4B9D-A421-AD6FDBC13A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545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B4BD-880C-4E10-A478-8F63B1EB7F9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C52E8-3679-4E26-BEE1-771ADBBC8A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202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629" indent="0">
              <a:buNone/>
              <a:defRPr sz="1900" b="1"/>
            </a:lvl3pPr>
            <a:lvl4pPr marL="1370444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94" indent="0">
              <a:buNone/>
              <a:defRPr sz="1600" b="1"/>
            </a:lvl6pPr>
            <a:lvl7pPr marL="2740886" indent="0">
              <a:buNone/>
              <a:defRPr sz="1600" b="1"/>
            </a:lvl7pPr>
            <a:lvl8pPr marL="3197680" indent="0">
              <a:buNone/>
              <a:defRPr sz="1600" b="1"/>
            </a:lvl8pPr>
            <a:lvl9pPr marL="3654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629" indent="0">
              <a:buNone/>
              <a:defRPr sz="1900" b="1"/>
            </a:lvl3pPr>
            <a:lvl4pPr marL="1370444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94" indent="0">
              <a:buNone/>
              <a:defRPr sz="1600" b="1"/>
            </a:lvl6pPr>
            <a:lvl7pPr marL="2740886" indent="0">
              <a:buNone/>
              <a:defRPr sz="1600" b="1"/>
            </a:lvl7pPr>
            <a:lvl8pPr marL="3197680" indent="0">
              <a:buNone/>
              <a:defRPr sz="1600" b="1"/>
            </a:lvl8pPr>
            <a:lvl9pPr marL="3654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2279-6625-4F54-92B7-B79A132DD60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BC008-9132-4FFB-B6AF-7AFE0B430B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36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A565-385C-4775-A8CE-D88BF60CF3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B2649-7200-4BF9-BEEB-51F7D8E908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866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E569-0AA7-4070-9A1B-033C9352178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22FA7-CA4D-4035-A57C-FE1F225F30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229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95" indent="0">
              <a:buNone/>
              <a:defRPr sz="1200"/>
            </a:lvl2pPr>
            <a:lvl3pPr marL="913629" indent="0">
              <a:buNone/>
              <a:defRPr sz="1100"/>
            </a:lvl3pPr>
            <a:lvl4pPr marL="1370444" indent="0">
              <a:buNone/>
              <a:defRPr sz="900"/>
            </a:lvl4pPr>
            <a:lvl5pPr marL="1827258" indent="0">
              <a:buNone/>
              <a:defRPr sz="900"/>
            </a:lvl5pPr>
            <a:lvl6pPr marL="2284094" indent="0">
              <a:buNone/>
              <a:defRPr sz="900"/>
            </a:lvl6pPr>
            <a:lvl7pPr marL="2740886" indent="0">
              <a:buNone/>
              <a:defRPr sz="900"/>
            </a:lvl7pPr>
            <a:lvl8pPr marL="3197680" indent="0">
              <a:buNone/>
              <a:defRPr sz="900"/>
            </a:lvl8pPr>
            <a:lvl9pPr marL="3654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E1A3-332C-4F39-B656-D1A1B9A804E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2992B-3016-462F-9D49-01A7FF8177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5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3E909D-C808-4452-8C94-AB299BC6779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B7FC5B-8675-413E-9785-E0FD544C3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4866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5" indent="0">
              <a:buNone/>
              <a:defRPr sz="2800"/>
            </a:lvl2pPr>
            <a:lvl3pPr marL="913629" indent="0">
              <a:buNone/>
              <a:defRPr sz="2400"/>
            </a:lvl3pPr>
            <a:lvl4pPr marL="1370444" indent="0">
              <a:buNone/>
              <a:defRPr sz="2000"/>
            </a:lvl4pPr>
            <a:lvl5pPr marL="1827258" indent="0">
              <a:buNone/>
              <a:defRPr sz="2000"/>
            </a:lvl5pPr>
            <a:lvl6pPr marL="2284094" indent="0">
              <a:buNone/>
              <a:defRPr sz="2000"/>
            </a:lvl6pPr>
            <a:lvl7pPr marL="2740886" indent="0">
              <a:buNone/>
              <a:defRPr sz="2000"/>
            </a:lvl7pPr>
            <a:lvl8pPr marL="3197680" indent="0">
              <a:buNone/>
              <a:defRPr sz="2000"/>
            </a:lvl8pPr>
            <a:lvl9pPr marL="36544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95" indent="0">
              <a:buNone/>
              <a:defRPr sz="1200"/>
            </a:lvl2pPr>
            <a:lvl3pPr marL="913629" indent="0">
              <a:buNone/>
              <a:defRPr sz="1100"/>
            </a:lvl3pPr>
            <a:lvl4pPr marL="1370444" indent="0">
              <a:buNone/>
              <a:defRPr sz="900"/>
            </a:lvl4pPr>
            <a:lvl5pPr marL="1827258" indent="0">
              <a:buNone/>
              <a:defRPr sz="900"/>
            </a:lvl5pPr>
            <a:lvl6pPr marL="2284094" indent="0">
              <a:buNone/>
              <a:defRPr sz="900"/>
            </a:lvl6pPr>
            <a:lvl7pPr marL="2740886" indent="0">
              <a:buNone/>
              <a:defRPr sz="900"/>
            </a:lvl7pPr>
            <a:lvl8pPr marL="3197680" indent="0">
              <a:buNone/>
              <a:defRPr sz="900"/>
            </a:lvl8pPr>
            <a:lvl9pPr marL="3654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2074-25ED-472E-A261-0ED336FF718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C8799-76EC-4FD2-8D5D-B713E8C2D4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669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EE4C-DEDA-4D20-976D-26DD64BF07E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B342B-9033-4560-A961-CDDAE57329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544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11A9-38BD-49C4-A40B-B8CCD97FBF4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252FA-42B4-4EF9-A604-D6BD47553D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93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5" indent="0" algn="ctr">
              <a:buNone/>
              <a:defRPr/>
            </a:lvl2pPr>
            <a:lvl3pPr marL="913629" indent="0" algn="ctr">
              <a:buNone/>
              <a:defRPr/>
            </a:lvl3pPr>
            <a:lvl4pPr marL="1370444" indent="0" algn="ctr">
              <a:buNone/>
              <a:defRPr/>
            </a:lvl4pPr>
            <a:lvl5pPr marL="1827258" indent="0" algn="ctr">
              <a:buNone/>
              <a:defRPr/>
            </a:lvl5pPr>
            <a:lvl6pPr marL="2284094" indent="0" algn="ctr">
              <a:buNone/>
              <a:defRPr/>
            </a:lvl6pPr>
            <a:lvl7pPr marL="2740886" indent="0" algn="ctr">
              <a:buNone/>
              <a:defRPr/>
            </a:lvl7pPr>
            <a:lvl8pPr marL="3197680" indent="0" algn="ctr">
              <a:buNone/>
              <a:defRPr/>
            </a:lvl8pPr>
            <a:lvl9pPr marL="36544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42859-DB0A-4D30-8BC8-E1F77188A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378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32498-8BDB-4D69-934C-7DD5D8CC8A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13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5" indent="0">
              <a:buNone/>
              <a:defRPr sz="1900"/>
            </a:lvl2pPr>
            <a:lvl3pPr marL="913629" indent="0">
              <a:buNone/>
              <a:defRPr sz="1600"/>
            </a:lvl3pPr>
            <a:lvl4pPr marL="1370444" indent="0">
              <a:buNone/>
              <a:defRPr sz="1500"/>
            </a:lvl4pPr>
            <a:lvl5pPr marL="1827258" indent="0">
              <a:buNone/>
              <a:defRPr sz="1500"/>
            </a:lvl5pPr>
            <a:lvl6pPr marL="2284094" indent="0">
              <a:buNone/>
              <a:defRPr sz="1500"/>
            </a:lvl6pPr>
            <a:lvl7pPr marL="2740886" indent="0">
              <a:buNone/>
              <a:defRPr sz="1500"/>
            </a:lvl7pPr>
            <a:lvl8pPr marL="3197680" indent="0">
              <a:buNone/>
              <a:defRPr sz="1500"/>
            </a:lvl8pPr>
            <a:lvl9pPr marL="365447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D55BB-36EE-42B9-B4CA-0C03310A75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14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2CD80-30D4-4117-A2B1-1EAE75133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750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629" indent="0">
              <a:buNone/>
              <a:defRPr sz="1900" b="1"/>
            </a:lvl3pPr>
            <a:lvl4pPr marL="1370444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94" indent="0">
              <a:buNone/>
              <a:defRPr sz="1600" b="1"/>
            </a:lvl6pPr>
            <a:lvl7pPr marL="2740886" indent="0">
              <a:buNone/>
              <a:defRPr sz="1600" b="1"/>
            </a:lvl7pPr>
            <a:lvl8pPr marL="3197680" indent="0">
              <a:buNone/>
              <a:defRPr sz="1600" b="1"/>
            </a:lvl8pPr>
            <a:lvl9pPr marL="3654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629" indent="0">
              <a:buNone/>
              <a:defRPr sz="1900" b="1"/>
            </a:lvl3pPr>
            <a:lvl4pPr marL="1370444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94" indent="0">
              <a:buNone/>
              <a:defRPr sz="1600" b="1"/>
            </a:lvl6pPr>
            <a:lvl7pPr marL="2740886" indent="0">
              <a:buNone/>
              <a:defRPr sz="1600" b="1"/>
            </a:lvl7pPr>
            <a:lvl8pPr marL="3197680" indent="0">
              <a:buNone/>
              <a:defRPr sz="1600" b="1"/>
            </a:lvl8pPr>
            <a:lvl9pPr marL="3654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E22C4-A261-40C7-B450-EE7689DEBD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70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A20BC-594C-4B05-A558-316612E93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617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06249-7379-44F0-88DF-5BF015E120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8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F6C680-05C7-4DBE-8722-D82AF74ECFED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1461D5-2E9A-4731-95DC-CC00281C7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820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95" indent="0">
              <a:buNone/>
              <a:defRPr sz="1200"/>
            </a:lvl2pPr>
            <a:lvl3pPr marL="913629" indent="0">
              <a:buNone/>
              <a:defRPr sz="1100"/>
            </a:lvl3pPr>
            <a:lvl4pPr marL="1370444" indent="0">
              <a:buNone/>
              <a:defRPr sz="900"/>
            </a:lvl4pPr>
            <a:lvl5pPr marL="1827258" indent="0">
              <a:buNone/>
              <a:defRPr sz="900"/>
            </a:lvl5pPr>
            <a:lvl6pPr marL="2284094" indent="0">
              <a:buNone/>
              <a:defRPr sz="900"/>
            </a:lvl6pPr>
            <a:lvl7pPr marL="2740886" indent="0">
              <a:buNone/>
              <a:defRPr sz="900"/>
            </a:lvl7pPr>
            <a:lvl8pPr marL="3197680" indent="0">
              <a:buNone/>
              <a:defRPr sz="900"/>
            </a:lvl8pPr>
            <a:lvl9pPr marL="3654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807A-6C5C-44AF-93B1-EE2FDA27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100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5" indent="0">
              <a:buNone/>
              <a:defRPr sz="2800"/>
            </a:lvl2pPr>
            <a:lvl3pPr marL="913629" indent="0">
              <a:buNone/>
              <a:defRPr sz="2400"/>
            </a:lvl3pPr>
            <a:lvl4pPr marL="1370444" indent="0">
              <a:buNone/>
              <a:defRPr sz="2000"/>
            </a:lvl4pPr>
            <a:lvl5pPr marL="1827258" indent="0">
              <a:buNone/>
              <a:defRPr sz="2000"/>
            </a:lvl5pPr>
            <a:lvl6pPr marL="2284094" indent="0">
              <a:buNone/>
              <a:defRPr sz="2000"/>
            </a:lvl6pPr>
            <a:lvl7pPr marL="2740886" indent="0">
              <a:buNone/>
              <a:defRPr sz="2000"/>
            </a:lvl7pPr>
            <a:lvl8pPr marL="3197680" indent="0">
              <a:buNone/>
              <a:defRPr sz="2000"/>
            </a:lvl8pPr>
            <a:lvl9pPr marL="365447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95" indent="0">
              <a:buNone/>
              <a:defRPr sz="1200"/>
            </a:lvl2pPr>
            <a:lvl3pPr marL="913629" indent="0">
              <a:buNone/>
              <a:defRPr sz="1100"/>
            </a:lvl3pPr>
            <a:lvl4pPr marL="1370444" indent="0">
              <a:buNone/>
              <a:defRPr sz="900"/>
            </a:lvl4pPr>
            <a:lvl5pPr marL="1827258" indent="0">
              <a:buNone/>
              <a:defRPr sz="900"/>
            </a:lvl5pPr>
            <a:lvl6pPr marL="2284094" indent="0">
              <a:buNone/>
              <a:defRPr sz="900"/>
            </a:lvl6pPr>
            <a:lvl7pPr marL="2740886" indent="0">
              <a:buNone/>
              <a:defRPr sz="900"/>
            </a:lvl7pPr>
            <a:lvl8pPr marL="3197680" indent="0">
              <a:buNone/>
              <a:defRPr sz="900"/>
            </a:lvl8pPr>
            <a:lvl9pPr marL="3654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1178-52C3-4D65-A305-719A2052EF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97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C3304-034C-4411-ABC6-CF2FC8390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66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7E93-8114-44BC-BE36-CD68EAA10E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58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71480774-FF6D-4509-8242-7C07365C72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54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155" indent="0" algn="ctr">
              <a:buNone/>
              <a:defRPr/>
            </a:lvl2pPr>
            <a:lvl3pPr marL="1218360" indent="0" algn="ctr">
              <a:buNone/>
              <a:defRPr/>
            </a:lvl3pPr>
            <a:lvl4pPr marL="1827530" indent="0" algn="ctr">
              <a:buNone/>
              <a:defRPr/>
            </a:lvl4pPr>
            <a:lvl5pPr marL="2436718" indent="0" algn="ctr">
              <a:buNone/>
              <a:defRPr/>
            </a:lvl5pPr>
            <a:lvl6pPr marL="3045872" indent="0" algn="ctr">
              <a:buNone/>
              <a:defRPr/>
            </a:lvl6pPr>
            <a:lvl7pPr marL="3655027" indent="0" algn="ctr">
              <a:buNone/>
              <a:defRPr/>
            </a:lvl7pPr>
            <a:lvl8pPr marL="4264213" indent="0" algn="ctr">
              <a:buNone/>
              <a:defRPr/>
            </a:lvl8pPr>
            <a:lvl9pPr marL="487338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531E-1104-4118-81AB-1D6CD894A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025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B92F-9C85-43B9-ACC2-86B9BA4C8F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415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55" indent="0">
              <a:buNone/>
              <a:defRPr sz="2400"/>
            </a:lvl2pPr>
            <a:lvl3pPr marL="1218360" indent="0">
              <a:buNone/>
              <a:defRPr sz="2100"/>
            </a:lvl3pPr>
            <a:lvl4pPr marL="1827530" indent="0">
              <a:buNone/>
              <a:defRPr sz="1900"/>
            </a:lvl4pPr>
            <a:lvl5pPr marL="2436718" indent="0">
              <a:buNone/>
              <a:defRPr sz="1900"/>
            </a:lvl5pPr>
            <a:lvl6pPr marL="3045872" indent="0">
              <a:buNone/>
              <a:defRPr sz="1900"/>
            </a:lvl6pPr>
            <a:lvl7pPr marL="3655027" indent="0">
              <a:buNone/>
              <a:defRPr sz="1900"/>
            </a:lvl7pPr>
            <a:lvl8pPr marL="4264213" indent="0">
              <a:buNone/>
              <a:defRPr sz="1900"/>
            </a:lvl8pPr>
            <a:lvl9pPr marL="4873385" indent="0">
              <a:buNone/>
              <a:defRPr sz="1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F392-7696-4F2D-B006-B2AB7B617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070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7FE6-6524-44FB-9B88-1ECA10D673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838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5" indent="0">
              <a:buNone/>
              <a:defRPr sz="2700" b="1"/>
            </a:lvl2pPr>
            <a:lvl3pPr marL="1218360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6718" indent="0">
              <a:buNone/>
              <a:defRPr sz="2100" b="1"/>
            </a:lvl5pPr>
            <a:lvl6pPr marL="3045872" indent="0">
              <a:buNone/>
              <a:defRPr sz="2100" b="1"/>
            </a:lvl6pPr>
            <a:lvl7pPr marL="3655027" indent="0">
              <a:buNone/>
              <a:defRPr sz="2100" b="1"/>
            </a:lvl7pPr>
            <a:lvl8pPr marL="4264213" indent="0">
              <a:buNone/>
              <a:defRPr sz="2100" b="1"/>
            </a:lvl8pPr>
            <a:lvl9pPr marL="4873385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5" indent="0">
              <a:buNone/>
              <a:defRPr sz="2700" b="1"/>
            </a:lvl2pPr>
            <a:lvl3pPr marL="1218360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6718" indent="0">
              <a:buNone/>
              <a:defRPr sz="2100" b="1"/>
            </a:lvl5pPr>
            <a:lvl6pPr marL="3045872" indent="0">
              <a:buNone/>
              <a:defRPr sz="2100" b="1"/>
            </a:lvl6pPr>
            <a:lvl7pPr marL="3655027" indent="0">
              <a:buNone/>
              <a:defRPr sz="2100" b="1"/>
            </a:lvl7pPr>
            <a:lvl8pPr marL="4264213" indent="0">
              <a:buNone/>
              <a:defRPr sz="2100" b="1"/>
            </a:lvl8pPr>
            <a:lvl9pPr marL="4873385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5A9F-A8B7-4309-8F14-0591A0D5A3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0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776424-CD31-48D0-A469-9D3A9E3C502C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F7886B-BDEC-4847-B3F4-F027EB32F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9490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DD5B-8612-4F51-97A0-55E80CC521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239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A3A3-06D2-4712-8EBE-AA96CB11F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355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8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55" indent="0">
              <a:buNone/>
              <a:defRPr sz="1600"/>
            </a:lvl2pPr>
            <a:lvl3pPr marL="1218360" indent="0">
              <a:buNone/>
              <a:defRPr sz="1300"/>
            </a:lvl3pPr>
            <a:lvl4pPr marL="1827530" indent="0">
              <a:buNone/>
              <a:defRPr sz="1200"/>
            </a:lvl4pPr>
            <a:lvl5pPr marL="2436718" indent="0">
              <a:buNone/>
              <a:defRPr sz="1200"/>
            </a:lvl5pPr>
            <a:lvl6pPr marL="3045872" indent="0">
              <a:buNone/>
              <a:defRPr sz="1200"/>
            </a:lvl6pPr>
            <a:lvl7pPr marL="3655027" indent="0">
              <a:buNone/>
              <a:defRPr sz="1200"/>
            </a:lvl7pPr>
            <a:lvl8pPr marL="4264213" indent="0">
              <a:buNone/>
              <a:defRPr sz="1200"/>
            </a:lvl8pPr>
            <a:lvl9pPr marL="4873385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45699-6B75-4C29-9B10-BD801F23E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004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55" indent="0">
              <a:buNone/>
              <a:defRPr sz="3700"/>
            </a:lvl2pPr>
            <a:lvl3pPr marL="1218360" indent="0">
              <a:buNone/>
              <a:defRPr sz="3200"/>
            </a:lvl3pPr>
            <a:lvl4pPr marL="1827530" indent="0">
              <a:buNone/>
              <a:defRPr sz="2700"/>
            </a:lvl4pPr>
            <a:lvl5pPr marL="2436718" indent="0">
              <a:buNone/>
              <a:defRPr sz="2700"/>
            </a:lvl5pPr>
            <a:lvl6pPr marL="3045872" indent="0">
              <a:buNone/>
              <a:defRPr sz="2700"/>
            </a:lvl6pPr>
            <a:lvl7pPr marL="3655027" indent="0">
              <a:buNone/>
              <a:defRPr sz="2700"/>
            </a:lvl7pPr>
            <a:lvl8pPr marL="4264213" indent="0">
              <a:buNone/>
              <a:defRPr sz="2700"/>
            </a:lvl8pPr>
            <a:lvl9pPr marL="487338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55" indent="0">
              <a:buNone/>
              <a:defRPr sz="1600"/>
            </a:lvl2pPr>
            <a:lvl3pPr marL="1218360" indent="0">
              <a:buNone/>
              <a:defRPr sz="1300"/>
            </a:lvl3pPr>
            <a:lvl4pPr marL="1827530" indent="0">
              <a:buNone/>
              <a:defRPr sz="1200"/>
            </a:lvl4pPr>
            <a:lvl5pPr marL="2436718" indent="0">
              <a:buNone/>
              <a:defRPr sz="1200"/>
            </a:lvl5pPr>
            <a:lvl6pPr marL="3045872" indent="0">
              <a:buNone/>
              <a:defRPr sz="1200"/>
            </a:lvl6pPr>
            <a:lvl7pPr marL="3655027" indent="0">
              <a:buNone/>
              <a:defRPr sz="1200"/>
            </a:lvl7pPr>
            <a:lvl8pPr marL="4264213" indent="0">
              <a:buNone/>
              <a:defRPr sz="1200"/>
            </a:lvl8pPr>
            <a:lvl9pPr marL="4873385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DFCD-8051-465A-ADEF-82BB2B22BF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368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3AF9B-83CB-42D1-9747-DF0FA80CF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002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032E-8C7A-468E-87E9-7D44A05C3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02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424DE-D7C9-45AE-87EB-4B4A53C9E5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21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3" indent="0" algn="ctr">
              <a:buNone/>
              <a:defRPr/>
            </a:lvl2pPr>
            <a:lvl3pPr marL="913493" indent="0" algn="ctr">
              <a:buNone/>
              <a:defRPr/>
            </a:lvl3pPr>
            <a:lvl4pPr marL="1370240" indent="0" algn="ctr">
              <a:buNone/>
              <a:defRPr/>
            </a:lvl4pPr>
            <a:lvl5pPr marL="1826986" indent="0" algn="ctr">
              <a:buNone/>
              <a:defRPr/>
            </a:lvl5pPr>
            <a:lvl6pPr marL="2283758" indent="0" algn="ctr">
              <a:buNone/>
              <a:defRPr/>
            </a:lvl6pPr>
            <a:lvl7pPr marL="2740478" indent="0" algn="ctr">
              <a:buNone/>
              <a:defRPr/>
            </a:lvl7pPr>
            <a:lvl8pPr marL="3197200" indent="0" algn="ctr">
              <a:buNone/>
              <a:defRPr/>
            </a:lvl8pPr>
            <a:lvl9pPr marL="365392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25CD1F0E-1C48-416B-99C7-16BC06417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2928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24A2564B-6C8A-4AB8-B4B6-CB64E0637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92191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3" indent="0">
              <a:buNone/>
              <a:defRPr sz="1900"/>
            </a:lvl2pPr>
            <a:lvl3pPr marL="913493" indent="0">
              <a:buNone/>
              <a:defRPr sz="1600"/>
            </a:lvl3pPr>
            <a:lvl4pPr marL="1370240" indent="0">
              <a:buNone/>
              <a:defRPr sz="1500"/>
            </a:lvl4pPr>
            <a:lvl5pPr marL="1826986" indent="0">
              <a:buNone/>
              <a:defRPr sz="1500"/>
            </a:lvl5pPr>
            <a:lvl6pPr marL="2283758" indent="0">
              <a:buNone/>
              <a:defRPr sz="1500"/>
            </a:lvl6pPr>
            <a:lvl7pPr marL="2740478" indent="0">
              <a:buNone/>
              <a:defRPr sz="1500"/>
            </a:lvl7pPr>
            <a:lvl8pPr marL="3197200" indent="0">
              <a:buNone/>
              <a:defRPr sz="1500"/>
            </a:lvl8pPr>
            <a:lvl9pPr marL="365392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C92EDE7C-445E-467C-A211-560748BDE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37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96039D-9589-461A-8874-077636BD8049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2C44C9-83ED-43D6-8F18-3E0CE59A9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2022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14F72F29-74A1-4932-ACB4-896823DEB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5016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3" indent="0">
              <a:buNone/>
              <a:defRPr sz="2000" b="1"/>
            </a:lvl2pPr>
            <a:lvl3pPr marL="913493" indent="0">
              <a:buNone/>
              <a:defRPr sz="1900" b="1"/>
            </a:lvl3pPr>
            <a:lvl4pPr marL="1370240" indent="0">
              <a:buNone/>
              <a:defRPr sz="1600" b="1"/>
            </a:lvl4pPr>
            <a:lvl5pPr marL="1826986" indent="0">
              <a:buNone/>
              <a:defRPr sz="1600" b="1"/>
            </a:lvl5pPr>
            <a:lvl6pPr marL="2283758" indent="0">
              <a:buNone/>
              <a:defRPr sz="1600" b="1"/>
            </a:lvl6pPr>
            <a:lvl7pPr marL="2740478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3" indent="0">
              <a:buNone/>
              <a:defRPr sz="2000" b="1"/>
            </a:lvl2pPr>
            <a:lvl3pPr marL="913493" indent="0">
              <a:buNone/>
              <a:defRPr sz="1900" b="1"/>
            </a:lvl3pPr>
            <a:lvl4pPr marL="1370240" indent="0">
              <a:buNone/>
              <a:defRPr sz="1600" b="1"/>
            </a:lvl4pPr>
            <a:lvl5pPr marL="1826986" indent="0">
              <a:buNone/>
              <a:defRPr sz="1600" b="1"/>
            </a:lvl5pPr>
            <a:lvl6pPr marL="2283758" indent="0">
              <a:buNone/>
              <a:defRPr sz="1600" b="1"/>
            </a:lvl6pPr>
            <a:lvl7pPr marL="2740478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3C67C4E4-D5A2-4618-BE54-587BF1F18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174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009B7420-AA03-4777-8F07-8C76C48EC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23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7E70B173-2EDD-48DC-A173-CF7B0D225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1188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23" indent="0">
              <a:buNone/>
              <a:defRPr sz="1200"/>
            </a:lvl2pPr>
            <a:lvl3pPr marL="913493" indent="0">
              <a:buNone/>
              <a:defRPr sz="1100"/>
            </a:lvl3pPr>
            <a:lvl4pPr marL="1370240" indent="0">
              <a:buNone/>
              <a:defRPr sz="900"/>
            </a:lvl4pPr>
            <a:lvl5pPr marL="1826986" indent="0">
              <a:buNone/>
              <a:defRPr sz="900"/>
            </a:lvl5pPr>
            <a:lvl6pPr marL="2283758" indent="0">
              <a:buNone/>
              <a:defRPr sz="900"/>
            </a:lvl6pPr>
            <a:lvl7pPr marL="2740478" indent="0">
              <a:buNone/>
              <a:defRPr sz="900"/>
            </a:lvl7pPr>
            <a:lvl8pPr marL="3197200" indent="0">
              <a:buNone/>
              <a:defRPr sz="900"/>
            </a:lvl8pPr>
            <a:lvl9pPr marL="36539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0658454E-DD05-4B7A-AFE3-BE8E224CD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5387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3" indent="0">
              <a:buNone/>
              <a:defRPr sz="2800"/>
            </a:lvl2pPr>
            <a:lvl3pPr marL="913493" indent="0">
              <a:buNone/>
              <a:defRPr sz="2400"/>
            </a:lvl3pPr>
            <a:lvl4pPr marL="1370240" indent="0">
              <a:buNone/>
              <a:defRPr sz="2000"/>
            </a:lvl4pPr>
            <a:lvl5pPr marL="1826986" indent="0">
              <a:buNone/>
              <a:defRPr sz="2000"/>
            </a:lvl5pPr>
            <a:lvl6pPr marL="2283758" indent="0">
              <a:buNone/>
              <a:defRPr sz="2000"/>
            </a:lvl6pPr>
            <a:lvl7pPr marL="2740478" indent="0">
              <a:buNone/>
              <a:defRPr sz="2000"/>
            </a:lvl7pPr>
            <a:lvl8pPr marL="3197200" indent="0">
              <a:buNone/>
              <a:defRPr sz="2000"/>
            </a:lvl8pPr>
            <a:lvl9pPr marL="365392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23" indent="0">
              <a:buNone/>
              <a:defRPr sz="1200"/>
            </a:lvl2pPr>
            <a:lvl3pPr marL="913493" indent="0">
              <a:buNone/>
              <a:defRPr sz="1100"/>
            </a:lvl3pPr>
            <a:lvl4pPr marL="1370240" indent="0">
              <a:buNone/>
              <a:defRPr sz="900"/>
            </a:lvl4pPr>
            <a:lvl5pPr marL="1826986" indent="0">
              <a:buNone/>
              <a:defRPr sz="900"/>
            </a:lvl5pPr>
            <a:lvl6pPr marL="2283758" indent="0">
              <a:buNone/>
              <a:defRPr sz="900"/>
            </a:lvl6pPr>
            <a:lvl7pPr marL="2740478" indent="0">
              <a:buNone/>
              <a:defRPr sz="900"/>
            </a:lvl7pPr>
            <a:lvl8pPr marL="3197200" indent="0">
              <a:buNone/>
              <a:defRPr sz="900"/>
            </a:lvl8pPr>
            <a:lvl9pPr marL="36539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D9C558D9-83F4-472F-953F-CDD875A33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8928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0569B06F-AFB5-4475-BC43-89E16C5C6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1672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6D8B6669-29EB-4E86-85BD-775D02419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9780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69"/>
            <a:ext cx="10972800" cy="584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http://violet.vn/lieupq71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fld id="{6B13FC6A-F792-4E65-AA51-C349F4586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521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1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082CECF0-D8E8-4810-B08A-F462683EB69D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14C459-819A-49F3-8F47-D32E248C1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09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C42410-C0F3-4DCF-A54D-C5041C93AE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11C963-37E5-44D8-B4AA-6D6592F2A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2593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EE6925F7-AB23-4F58-8802-77CBBEE585BD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9FF34FA-2CA5-40D2-BB91-D97C0ACF4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744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66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18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37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0470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6564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265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8753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6D4421FB-3855-44B6-B532-D7AC0FF6445C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6FFD23C-582F-4F69-916A-2D289BEBC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944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4AC5C37E-98B6-4DE6-88CB-21D08F70848A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5D4CAF7-0425-430E-AEF1-15B95F305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2935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2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15" indent="0">
              <a:buNone/>
              <a:defRPr sz="2700" b="1"/>
            </a:lvl2pPr>
            <a:lvl3pPr marL="1218830" indent="0">
              <a:buNone/>
              <a:defRPr sz="2500" b="1"/>
            </a:lvl3pPr>
            <a:lvl4pPr marL="1828245" indent="0">
              <a:buNone/>
              <a:defRPr sz="2100" b="1"/>
            </a:lvl4pPr>
            <a:lvl5pPr marL="2437662" indent="0">
              <a:buNone/>
              <a:defRPr sz="2100" b="1"/>
            </a:lvl5pPr>
            <a:lvl6pPr marL="3047077" indent="0">
              <a:buNone/>
              <a:defRPr sz="2100" b="1"/>
            </a:lvl6pPr>
            <a:lvl7pPr marL="3656487" indent="0">
              <a:buNone/>
              <a:defRPr sz="2100" b="1"/>
            </a:lvl7pPr>
            <a:lvl8pPr marL="4265903" indent="0">
              <a:buNone/>
              <a:defRPr sz="2100" b="1"/>
            </a:lvl8pPr>
            <a:lvl9pPr marL="48753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44" y="153512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15" indent="0">
              <a:buNone/>
              <a:defRPr sz="2700" b="1"/>
            </a:lvl2pPr>
            <a:lvl3pPr marL="1218830" indent="0">
              <a:buNone/>
              <a:defRPr sz="2500" b="1"/>
            </a:lvl3pPr>
            <a:lvl4pPr marL="1828245" indent="0">
              <a:buNone/>
              <a:defRPr sz="2100" b="1"/>
            </a:lvl4pPr>
            <a:lvl5pPr marL="2437662" indent="0">
              <a:buNone/>
              <a:defRPr sz="2100" b="1"/>
            </a:lvl5pPr>
            <a:lvl6pPr marL="3047077" indent="0">
              <a:buNone/>
              <a:defRPr sz="2100" b="1"/>
            </a:lvl6pPr>
            <a:lvl7pPr marL="3656487" indent="0">
              <a:buNone/>
              <a:defRPr sz="2100" b="1"/>
            </a:lvl7pPr>
            <a:lvl8pPr marL="4265903" indent="0">
              <a:buNone/>
              <a:defRPr sz="2100" b="1"/>
            </a:lvl8pPr>
            <a:lvl9pPr marL="48753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4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337669A0-5831-4538-87A0-98416E589F74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633C90D-F93A-4030-8BB3-23989A863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5762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24E4138F-F395-482D-97F0-AC2CEC02045C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9EFE847-3D17-48E1-AED0-4D255CC59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4868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F1A90B75-F661-4989-8AF7-7D556638ADCC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CFC469-34CE-473D-8A69-601733443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3430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35" y="27372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404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35" y="1435124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09415" indent="0">
              <a:buNone/>
              <a:defRPr sz="1600"/>
            </a:lvl2pPr>
            <a:lvl3pPr marL="1218830" indent="0">
              <a:buNone/>
              <a:defRPr sz="1500"/>
            </a:lvl3pPr>
            <a:lvl4pPr marL="1828245" indent="0">
              <a:buNone/>
              <a:defRPr sz="1200"/>
            </a:lvl4pPr>
            <a:lvl5pPr marL="2437662" indent="0">
              <a:buNone/>
              <a:defRPr sz="1200"/>
            </a:lvl5pPr>
            <a:lvl6pPr marL="3047077" indent="0">
              <a:buNone/>
              <a:defRPr sz="1200"/>
            </a:lvl6pPr>
            <a:lvl7pPr marL="3656487" indent="0">
              <a:buNone/>
              <a:defRPr sz="1200"/>
            </a:lvl7pPr>
            <a:lvl8pPr marL="4265903" indent="0">
              <a:buNone/>
              <a:defRPr sz="1200"/>
            </a:lvl8pPr>
            <a:lvl9pPr marL="48753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63A46A34-E105-4EFC-AFC4-07086942DF52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9D85AF-8398-4664-A318-EE7ECBC13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63338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26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15" indent="0">
              <a:buNone/>
              <a:defRPr sz="3700"/>
            </a:lvl2pPr>
            <a:lvl3pPr marL="1218830" indent="0">
              <a:buNone/>
              <a:defRPr sz="3200"/>
            </a:lvl3pPr>
            <a:lvl4pPr marL="1828245" indent="0">
              <a:buNone/>
              <a:defRPr sz="2700"/>
            </a:lvl4pPr>
            <a:lvl5pPr marL="2437662" indent="0">
              <a:buNone/>
              <a:defRPr sz="2700"/>
            </a:lvl5pPr>
            <a:lvl6pPr marL="3047077" indent="0">
              <a:buNone/>
              <a:defRPr sz="2700"/>
            </a:lvl6pPr>
            <a:lvl7pPr marL="3656487" indent="0">
              <a:buNone/>
              <a:defRPr sz="2700"/>
            </a:lvl7pPr>
            <a:lvl8pPr marL="4265903" indent="0">
              <a:buNone/>
              <a:defRPr sz="2700"/>
            </a:lvl8pPr>
            <a:lvl9pPr marL="487531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17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609415" indent="0">
              <a:buNone/>
              <a:defRPr sz="1600"/>
            </a:lvl2pPr>
            <a:lvl3pPr marL="1218830" indent="0">
              <a:buNone/>
              <a:defRPr sz="1500"/>
            </a:lvl3pPr>
            <a:lvl4pPr marL="1828245" indent="0">
              <a:buNone/>
              <a:defRPr sz="1200"/>
            </a:lvl4pPr>
            <a:lvl5pPr marL="2437662" indent="0">
              <a:buNone/>
              <a:defRPr sz="1200"/>
            </a:lvl5pPr>
            <a:lvl6pPr marL="3047077" indent="0">
              <a:buNone/>
              <a:defRPr sz="1200"/>
            </a:lvl6pPr>
            <a:lvl7pPr marL="3656487" indent="0">
              <a:buNone/>
              <a:defRPr sz="1200"/>
            </a:lvl7pPr>
            <a:lvl8pPr marL="4265903" indent="0">
              <a:buNone/>
              <a:defRPr sz="1200"/>
            </a:lvl8pPr>
            <a:lvl9pPr marL="48753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DFCE1704-9919-4D88-A2EE-3EB99E0C135D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446AE90-203D-4E38-A3F8-23DA36696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0326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961070CE-4324-4F91-B4DE-6873FAEEF20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25347D0-1C1E-4859-8C9E-5F3905C60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3725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0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540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fld id="{4F219529-1D7F-49AB-A214-FA03CBFBB85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1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1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D8E5ED0-8AAB-4190-8347-672FB29F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328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098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1979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2969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3958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493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5928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6915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790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7C15A1-5E08-4CB7-BF46-EED68F8E7260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EEE3AB-604F-4C66-BE36-981DFB86E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38142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90E7C27-0E09-4CBD-9876-D41744A36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99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CAEC80D-52AA-4384-8E2E-E96474BA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02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1607E2-9223-4322-8CBF-DEB6CC168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379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CDC0A9D-23CD-42A5-9DB1-84CDB304F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8858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22866A8-9F8B-4F26-BF3C-88BF8B725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8694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27DA82D-A7C7-4C5E-B611-3AD9296FC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717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CD0B621-041E-46C5-A314-9617CCB9F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474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E4F7E75-1C9C-47D8-BFB6-6DD7DD022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05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E571C13-36ED-431B-BF82-685988E79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56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09FE52A-0A93-4677-970C-4CEBE536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37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81"/>
            <a:ext cx="5384800" cy="3394075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81"/>
            <a:ext cx="5384800" cy="3394075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F3CF19-2251-49A5-ABE1-5676347A451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5977B6-2A61-4251-A8C4-0EA74772D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7640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033B797-9D67-41D1-8BEB-7B3C56E52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461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070064"/>
      </p:ext>
    </p:extLst>
  </p:cSld>
  <p:clrMapOvr>
    <a:masterClrMapping/>
  </p:clrMapOvr>
  <p:transition spd="slow" advClick="0" advTm="4000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229875"/>
      </p:ext>
    </p:extLst>
  </p:cSld>
  <p:clrMapOvr>
    <a:masterClrMapping/>
  </p:clrMapOvr>
  <p:transition spd="slow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9897" indent="0">
              <a:buNone/>
              <a:defRPr sz="3600" b="1"/>
            </a:lvl2pPr>
            <a:lvl3pPr marL="1619794" indent="0">
              <a:buNone/>
              <a:defRPr sz="3200" b="1"/>
            </a:lvl3pPr>
            <a:lvl4pPr marL="2429690" indent="0">
              <a:buNone/>
              <a:defRPr sz="2800" b="1"/>
            </a:lvl4pPr>
            <a:lvl5pPr marL="3239586" indent="0">
              <a:buNone/>
              <a:defRPr sz="2800" b="1"/>
            </a:lvl5pPr>
            <a:lvl6pPr marL="4049387" indent="0">
              <a:buNone/>
              <a:defRPr sz="2800" b="1"/>
            </a:lvl6pPr>
            <a:lvl7pPr marL="4859284" indent="0">
              <a:buNone/>
              <a:defRPr sz="2800" b="1"/>
            </a:lvl7pPr>
            <a:lvl8pPr marL="5669152" indent="0">
              <a:buNone/>
              <a:defRPr sz="2800" b="1"/>
            </a:lvl8pPr>
            <a:lvl9pPr marL="647902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2" y="1535117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9897" indent="0">
              <a:buNone/>
              <a:defRPr sz="3600" b="1"/>
            </a:lvl2pPr>
            <a:lvl3pPr marL="1619794" indent="0">
              <a:buNone/>
              <a:defRPr sz="3200" b="1"/>
            </a:lvl3pPr>
            <a:lvl4pPr marL="2429690" indent="0">
              <a:buNone/>
              <a:defRPr sz="2800" b="1"/>
            </a:lvl4pPr>
            <a:lvl5pPr marL="3239586" indent="0">
              <a:buNone/>
              <a:defRPr sz="2800" b="1"/>
            </a:lvl5pPr>
            <a:lvl6pPr marL="4049387" indent="0">
              <a:buNone/>
              <a:defRPr sz="2800" b="1"/>
            </a:lvl6pPr>
            <a:lvl7pPr marL="4859284" indent="0">
              <a:buNone/>
              <a:defRPr sz="2800" b="1"/>
            </a:lvl7pPr>
            <a:lvl8pPr marL="5669152" indent="0">
              <a:buNone/>
              <a:defRPr sz="2800" b="1"/>
            </a:lvl8pPr>
            <a:lvl9pPr marL="647902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2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1DE36D-92C8-4D5F-8BD8-2BF2F3E7BAFA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034C06-251F-4F76-9A37-8C383312B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125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A3EAD8-6114-4E85-A4F9-5AD3715B86C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FFB9C5-36BB-46CD-82AE-5F18F57A0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575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A463E3-50A6-488D-A0A9-5B7507B584D4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3E2B72-BEFE-492A-B22E-C4A21A8AF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821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81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3"/>
            <a:ext cx="6815667" cy="5853113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09897" indent="0">
              <a:buNone/>
              <a:defRPr sz="2100"/>
            </a:lvl2pPr>
            <a:lvl3pPr marL="1619794" indent="0">
              <a:buNone/>
              <a:defRPr sz="1700"/>
            </a:lvl3pPr>
            <a:lvl4pPr marL="2429690" indent="0">
              <a:buNone/>
              <a:defRPr sz="1600"/>
            </a:lvl4pPr>
            <a:lvl5pPr marL="3239586" indent="0">
              <a:buNone/>
              <a:defRPr sz="1600"/>
            </a:lvl5pPr>
            <a:lvl6pPr marL="4049387" indent="0">
              <a:buNone/>
              <a:defRPr sz="1600"/>
            </a:lvl6pPr>
            <a:lvl7pPr marL="4859284" indent="0">
              <a:buNone/>
              <a:defRPr sz="1600"/>
            </a:lvl7pPr>
            <a:lvl8pPr marL="5669152" indent="0">
              <a:buNone/>
              <a:defRPr sz="1600"/>
            </a:lvl8pPr>
            <a:lvl9pPr marL="647902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BD8C1-28A1-4131-B8ED-F4DD8C22121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A3416B-48A0-4DE2-BE2D-F68A660DC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05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09897" indent="0">
              <a:buNone/>
              <a:defRPr sz="4900"/>
            </a:lvl2pPr>
            <a:lvl3pPr marL="1619794" indent="0">
              <a:buNone/>
              <a:defRPr sz="4300"/>
            </a:lvl3pPr>
            <a:lvl4pPr marL="2429690" indent="0">
              <a:buNone/>
              <a:defRPr sz="3600"/>
            </a:lvl4pPr>
            <a:lvl5pPr marL="3239586" indent="0">
              <a:buNone/>
              <a:defRPr sz="3600"/>
            </a:lvl5pPr>
            <a:lvl6pPr marL="4049387" indent="0">
              <a:buNone/>
              <a:defRPr sz="3600"/>
            </a:lvl6pPr>
            <a:lvl7pPr marL="4859284" indent="0">
              <a:buNone/>
              <a:defRPr sz="3600"/>
            </a:lvl7pPr>
            <a:lvl8pPr marL="5669152" indent="0">
              <a:buNone/>
              <a:defRPr sz="3600"/>
            </a:lvl8pPr>
            <a:lvl9pPr marL="6479029" indent="0">
              <a:buNone/>
              <a:defRPr sz="3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79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09897" indent="0">
              <a:buNone/>
              <a:defRPr sz="2100"/>
            </a:lvl2pPr>
            <a:lvl3pPr marL="1619794" indent="0">
              <a:buNone/>
              <a:defRPr sz="1700"/>
            </a:lvl3pPr>
            <a:lvl4pPr marL="2429690" indent="0">
              <a:buNone/>
              <a:defRPr sz="1600"/>
            </a:lvl4pPr>
            <a:lvl5pPr marL="3239586" indent="0">
              <a:buNone/>
              <a:defRPr sz="1600"/>
            </a:lvl5pPr>
            <a:lvl6pPr marL="4049387" indent="0">
              <a:buNone/>
              <a:defRPr sz="1600"/>
            </a:lvl6pPr>
            <a:lvl7pPr marL="4859284" indent="0">
              <a:buNone/>
              <a:defRPr sz="1600"/>
            </a:lvl7pPr>
            <a:lvl8pPr marL="5669152" indent="0">
              <a:buNone/>
              <a:defRPr sz="1600"/>
            </a:lvl8pPr>
            <a:lvl9pPr marL="647902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35DA80-87D9-4D8F-8F89-190BCFA6CCEF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F58A50-517E-4973-8E19-2DEC2DEE7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260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701779-56B6-4A5C-8AED-3FCB6855DE5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13AB9-6D7E-4308-9824-3E9D20CF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208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40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40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5319B-ABBB-4C95-A518-E24D9A0D693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698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698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A539E6-8C91-40A0-A4FB-0C91A1A60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978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713C60-056B-4A54-A180-D4D1FC20AB9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248D9D-F042-4AF1-93E0-65D36EA20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85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07B1DC-ABD5-444F-BFF6-D4465FFDD688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8B19F6-172C-44EB-A6E9-8947A5345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88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0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4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7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0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3E909D-C808-4452-8C94-AB299BC6779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B7FC5B-8675-413E-9785-E0FD544C3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399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F6C680-05C7-4DBE-8722-D82AF74ECFED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1461D5-2E9A-4731-95DC-CC00281C7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589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776424-CD31-48D0-A469-9D3A9E3C502C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F7886B-BDEC-4847-B3F4-F027EB32F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628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9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9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96039D-9589-461A-8874-077636BD8049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2C44C9-83ED-43D6-8F18-3E0CE59A9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694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C42410-C0F3-4DCF-A54D-C5041C93AE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11C963-37E5-44D8-B4AA-6D6592F2A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988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09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1987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298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397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495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595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694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7935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7C15A1-5E08-4CB7-BF46-EED68F8E7260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EEE3AB-604F-4C66-BE36-981DFB86E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252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81"/>
            <a:ext cx="5384800" cy="3394075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81"/>
            <a:ext cx="5384800" cy="3394075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F3CF19-2251-49A5-ABE1-5676347A451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5977B6-2A61-4251-A8C4-0EA74772D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66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9937" indent="0">
              <a:buNone/>
              <a:defRPr sz="3600" b="1"/>
            </a:lvl2pPr>
            <a:lvl3pPr marL="1619874" indent="0">
              <a:buNone/>
              <a:defRPr sz="3200" b="1"/>
            </a:lvl3pPr>
            <a:lvl4pPr marL="2429810" indent="0">
              <a:buNone/>
              <a:defRPr sz="2800" b="1"/>
            </a:lvl4pPr>
            <a:lvl5pPr marL="3239746" indent="0">
              <a:buNone/>
              <a:defRPr sz="2800" b="1"/>
            </a:lvl5pPr>
            <a:lvl6pPr marL="4049589" indent="0">
              <a:buNone/>
              <a:defRPr sz="2800" b="1"/>
            </a:lvl6pPr>
            <a:lvl7pPr marL="4859527" indent="0">
              <a:buNone/>
              <a:defRPr sz="2800" b="1"/>
            </a:lvl7pPr>
            <a:lvl8pPr marL="5669434" indent="0">
              <a:buNone/>
              <a:defRPr sz="2800" b="1"/>
            </a:lvl8pPr>
            <a:lvl9pPr marL="6479353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9" y="1535117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9937" indent="0">
              <a:buNone/>
              <a:defRPr sz="3600" b="1"/>
            </a:lvl2pPr>
            <a:lvl3pPr marL="1619874" indent="0">
              <a:buNone/>
              <a:defRPr sz="3200" b="1"/>
            </a:lvl3pPr>
            <a:lvl4pPr marL="2429810" indent="0">
              <a:buNone/>
              <a:defRPr sz="2800" b="1"/>
            </a:lvl4pPr>
            <a:lvl5pPr marL="3239746" indent="0">
              <a:buNone/>
              <a:defRPr sz="2800" b="1"/>
            </a:lvl5pPr>
            <a:lvl6pPr marL="4049589" indent="0">
              <a:buNone/>
              <a:defRPr sz="2800" b="1"/>
            </a:lvl6pPr>
            <a:lvl7pPr marL="4859527" indent="0">
              <a:buNone/>
              <a:defRPr sz="2800" b="1"/>
            </a:lvl7pPr>
            <a:lvl8pPr marL="5669434" indent="0">
              <a:buNone/>
              <a:defRPr sz="2800" b="1"/>
            </a:lvl8pPr>
            <a:lvl9pPr marL="6479353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9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1DE36D-92C8-4D5F-8BD8-2BF2F3E7BAFA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034C06-251F-4F76-9A37-8C383312B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39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A3EAD8-6114-4E85-A4F9-5AD3715B86C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FFB9C5-36BB-46CD-82AE-5F18F57A0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910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A463E3-50A6-488D-A0A9-5B7507B584D4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3E2B72-BEFE-492A-B22E-C4A21A8AF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81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0"/>
            <a:ext cx="6815667" cy="5853113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09937" indent="0">
              <a:buNone/>
              <a:defRPr sz="2100"/>
            </a:lvl2pPr>
            <a:lvl3pPr marL="1619874" indent="0">
              <a:buNone/>
              <a:defRPr sz="1700"/>
            </a:lvl3pPr>
            <a:lvl4pPr marL="2429810" indent="0">
              <a:buNone/>
              <a:defRPr sz="1600"/>
            </a:lvl4pPr>
            <a:lvl5pPr marL="3239746" indent="0">
              <a:buNone/>
              <a:defRPr sz="1600"/>
            </a:lvl5pPr>
            <a:lvl6pPr marL="4049589" indent="0">
              <a:buNone/>
              <a:defRPr sz="1600"/>
            </a:lvl6pPr>
            <a:lvl7pPr marL="4859527" indent="0">
              <a:buNone/>
              <a:defRPr sz="1600"/>
            </a:lvl7pPr>
            <a:lvl8pPr marL="5669434" indent="0">
              <a:buNone/>
              <a:defRPr sz="1600"/>
            </a:lvl8pPr>
            <a:lvl9pPr marL="647935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BD8C1-28A1-4131-B8ED-F4DD8C22121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A3416B-48A0-4DE2-BE2D-F68A660DC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585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09937" indent="0">
              <a:buNone/>
              <a:defRPr sz="4900"/>
            </a:lvl2pPr>
            <a:lvl3pPr marL="1619874" indent="0">
              <a:buNone/>
              <a:defRPr sz="4300"/>
            </a:lvl3pPr>
            <a:lvl4pPr marL="2429810" indent="0">
              <a:buNone/>
              <a:defRPr sz="3600"/>
            </a:lvl4pPr>
            <a:lvl5pPr marL="3239746" indent="0">
              <a:buNone/>
              <a:defRPr sz="3600"/>
            </a:lvl5pPr>
            <a:lvl6pPr marL="4049589" indent="0">
              <a:buNone/>
              <a:defRPr sz="3600"/>
            </a:lvl6pPr>
            <a:lvl7pPr marL="4859527" indent="0">
              <a:buNone/>
              <a:defRPr sz="3600"/>
            </a:lvl7pPr>
            <a:lvl8pPr marL="5669434" indent="0">
              <a:buNone/>
              <a:defRPr sz="3600"/>
            </a:lvl8pPr>
            <a:lvl9pPr marL="6479353" indent="0">
              <a:buNone/>
              <a:defRPr sz="3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77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09937" indent="0">
              <a:buNone/>
              <a:defRPr sz="2100"/>
            </a:lvl2pPr>
            <a:lvl3pPr marL="1619874" indent="0">
              <a:buNone/>
              <a:defRPr sz="1700"/>
            </a:lvl3pPr>
            <a:lvl4pPr marL="2429810" indent="0">
              <a:buNone/>
              <a:defRPr sz="1600"/>
            </a:lvl4pPr>
            <a:lvl5pPr marL="3239746" indent="0">
              <a:buNone/>
              <a:defRPr sz="1600"/>
            </a:lvl5pPr>
            <a:lvl6pPr marL="4049589" indent="0">
              <a:buNone/>
              <a:defRPr sz="1600"/>
            </a:lvl6pPr>
            <a:lvl7pPr marL="4859527" indent="0">
              <a:buNone/>
              <a:defRPr sz="1600"/>
            </a:lvl7pPr>
            <a:lvl8pPr marL="5669434" indent="0">
              <a:buNone/>
              <a:defRPr sz="1600"/>
            </a:lvl8pPr>
            <a:lvl9pPr marL="647935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35DA80-87D9-4D8F-8F89-190BCFA6CCEF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F58A50-517E-4973-8E19-2DEC2DEE7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626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701779-56B6-4A5C-8AED-3FCB6855DE5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13AB9-6D7E-4308-9824-3E9D20CF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522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40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40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5319B-ABBB-4C95-A518-E24D9A0D693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04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04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A539E6-8C91-40A0-A4FB-0C91A1A60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802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C847EF-D756-4181-9FD1-8F9C9793EA7D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2BAF4D-BF69-469C-9E86-96FFF62FF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233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2DB5A0-14BF-4868-A4ED-B0CF7519CA9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298D79-D3A1-4EE2-ADB4-E402475B0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746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A9C2D0-076E-4DD2-A23D-E5B817C287B9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965D91-C95B-4B48-BC97-FD8631E3F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729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875F50-525E-41F1-BA3D-1C06A3092A1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0321CD-3FA2-4618-94AF-93EC7712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38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39E4EC-4DE4-401E-847E-77E09163AF2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3874A5-68F1-4F0A-A34B-950A92B9A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3540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49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1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2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2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4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3E0CEA-1381-4C2A-9C01-C1038D8EEFCF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3661BF-6D9C-42DE-A6C8-5341787E2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97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5" indent="0">
              <a:buNone/>
              <a:defRPr sz="2000" b="1"/>
            </a:lvl2pPr>
            <a:lvl3pPr marL="912723" indent="0">
              <a:buNone/>
              <a:defRPr sz="1900" b="1"/>
            </a:lvl3pPr>
            <a:lvl4pPr marL="1369084" indent="0">
              <a:buNone/>
              <a:defRPr sz="1600" b="1"/>
            </a:lvl4pPr>
            <a:lvl5pPr marL="1825445" indent="0">
              <a:buNone/>
              <a:defRPr sz="1600" b="1"/>
            </a:lvl5pPr>
            <a:lvl6pPr marL="2281854" indent="0">
              <a:buNone/>
              <a:defRPr sz="1600" b="1"/>
            </a:lvl6pPr>
            <a:lvl7pPr marL="2738166" indent="0">
              <a:buNone/>
              <a:defRPr sz="1600" b="1"/>
            </a:lvl7pPr>
            <a:lvl8pPr marL="3194480" indent="0">
              <a:buNone/>
              <a:defRPr sz="1600" b="1"/>
            </a:lvl8pPr>
            <a:lvl9pPr marL="365079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5" indent="0">
              <a:buNone/>
              <a:defRPr sz="2000" b="1"/>
            </a:lvl2pPr>
            <a:lvl3pPr marL="912723" indent="0">
              <a:buNone/>
              <a:defRPr sz="1900" b="1"/>
            </a:lvl3pPr>
            <a:lvl4pPr marL="1369084" indent="0">
              <a:buNone/>
              <a:defRPr sz="1600" b="1"/>
            </a:lvl4pPr>
            <a:lvl5pPr marL="1825445" indent="0">
              <a:buNone/>
              <a:defRPr sz="1600" b="1"/>
            </a:lvl5pPr>
            <a:lvl6pPr marL="2281854" indent="0">
              <a:buNone/>
              <a:defRPr sz="1600" b="1"/>
            </a:lvl6pPr>
            <a:lvl7pPr marL="2738166" indent="0">
              <a:buNone/>
              <a:defRPr sz="1600" b="1"/>
            </a:lvl7pPr>
            <a:lvl8pPr marL="3194480" indent="0">
              <a:buNone/>
              <a:defRPr sz="1600" b="1"/>
            </a:lvl8pPr>
            <a:lvl9pPr marL="365079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7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D6BC0D-EC88-4DDD-AAC9-93837A164BF7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7CDFC1-A874-4106-8A10-7F21E3B1D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092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499" indent="0">
              <a:buNone/>
              <a:defRPr sz="2700" b="1"/>
            </a:lvl2pPr>
            <a:lvl3pPr marL="1217130" indent="0">
              <a:buNone/>
              <a:defRPr sz="2400" b="1"/>
            </a:lvl3pPr>
            <a:lvl4pPr marL="1825672" indent="0">
              <a:buNone/>
              <a:defRPr sz="2100" b="1"/>
            </a:lvl4pPr>
            <a:lvl5pPr marL="2434258" indent="0">
              <a:buNone/>
              <a:defRPr sz="2100" b="1"/>
            </a:lvl5pPr>
            <a:lvl6pPr marL="3042756" indent="0">
              <a:buNone/>
              <a:defRPr sz="2100" b="1"/>
            </a:lvl6pPr>
            <a:lvl7pPr marL="3651255" indent="0">
              <a:buNone/>
              <a:defRPr sz="2100" b="1"/>
            </a:lvl7pPr>
            <a:lvl8pPr marL="4259840" indent="0">
              <a:buNone/>
              <a:defRPr sz="2100" b="1"/>
            </a:lvl8pPr>
            <a:lvl9pPr marL="486840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499" indent="0">
              <a:buNone/>
              <a:defRPr sz="2700" b="1"/>
            </a:lvl2pPr>
            <a:lvl3pPr marL="1217130" indent="0">
              <a:buNone/>
              <a:defRPr sz="2400" b="1"/>
            </a:lvl3pPr>
            <a:lvl4pPr marL="1825672" indent="0">
              <a:buNone/>
              <a:defRPr sz="2100" b="1"/>
            </a:lvl4pPr>
            <a:lvl5pPr marL="2434258" indent="0">
              <a:buNone/>
              <a:defRPr sz="2100" b="1"/>
            </a:lvl5pPr>
            <a:lvl6pPr marL="3042756" indent="0">
              <a:buNone/>
              <a:defRPr sz="2100" b="1"/>
            </a:lvl6pPr>
            <a:lvl7pPr marL="3651255" indent="0">
              <a:buNone/>
              <a:defRPr sz="2100" b="1"/>
            </a:lvl7pPr>
            <a:lvl8pPr marL="4259840" indent="0">
              <a:buNone/>
              <a:defRPr sz="2100" b="1"/>
            </a:lvl8pPr>
            <a:lvl9pPr marL="486840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55053D-A37B-4B51-B6C5-38BEFBC74338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D659C6-7C18-4D95-AA8A-8B15A108E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953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970EA8-731F-4B78-AA89-6D4AC94E3014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6D5D7E-CCB3-42DA-9184-C08CA9121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71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96E991-E483-4637-B714-C4BD955D8D19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BA30A7-D114-489B-A50B-DC072DCEE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824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7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9" y="273182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499" indent="0">
              <a:buNone/>
              <a:defRPr sz="1600"/>
            </a:lvl2pPr>
            <a:lvl3pPr marL="1217130" indent="0">
              <a:buNone/>
              <a:defRPr sz="1300"/>
            </a:lvl3pPr>
            <a:lvl4pPr marL="1825672" indent="0">
              <a:buNone/>
              <a:defRPr sz="1200"/>
            </a:lvl4pPr>
            <a:lvl5pPr marL="2434258" indent="0">
              <a:buNone/>
              <a:defRPr sz="1200"/>
            </a:lvl5pPr>
            <a:lvl6pPr marL="3042756" indent="0">
              <a:buNone/>
              <a:defRPr sz="1200"/>
            </a:lvl6pPr>
            <a:lvl7pPr marL="3651255" indent="0">
              <a:buNone/>
              <a:defRPr sz="1200"/>
            </a:lvl7pPr>
            <a:lvl8pPr marL="4259840" indent="0">
              <a:buNone/>
              <a:defRPr sz="1200"/>
            </a:lvl8pPr>
            <a:lvl9pPr marL="48684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6A87D-6AEB-4A31-976B-37C054E2071B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A0BE9B-0107-4206-A035-8F682357F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85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8499" indent="0">
              <a:buNone/>
              <a:defRPr sz="3700"/>
            </a:lvl2pPr>
            <a:lvl3pPr marL="1217130" indent="0">
              <a:buNone/>
              <a:defRPr sz="3200"/>
            </a:lvl3pPr>
            <a:lvl4pPr marL="1825672" indent="0">
              <a:buNone/>
              <a:defRPr sz="2700"/>
            </a:lvl4pPr>
            <a:lvl5pPr marL="2434258" indent="0">
              <a:buNone/>
              <a:defRPr sz="2700"/>
            </a:lvl5pPr>
            <a:lvl6pPr marL="3042756" indent="0">
              <a:buNone/>
              <a:defRPr sz="2700"/>
            </a:lvl6pPr>
            <a:lvl7pPr marL="3651255" indent="0">
              <a:buNone/>
              <a:defRPr sz="2700"/>
            </a:lvl7pPr>
            <a:lvl8pPr marL="4259840" indent="0">
              <a:buNone/>
              <a:defRPr sz="2700"/>
            </a:lvl8pPr>
            <a:lvl9pPr marL="4868409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6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499" indent="0">
              <a:buNone/>
              <a:defRPr sz="1600"/>
            </a:lvl2pPr>
            <a:lvl3pPr marL="1217130" indent="0">
              <a:buNone/>
              <a:defRPr sz="1300"/>
            </a:lvl3pPr>
            <a:lvl4pPr marL="1825672" indent="0">
              <a:buNone/>
              <a:defRPr sz="1200"/>
            </a:lvl4pPr>
            <a:lvl5pPr marL="2434258" indent="0">
              <a:buNone/>
              <a:defRPr sz="1200"/>
            </a:lvl5pPr>
            <a:lvl6pPr marL="3042756" indent="0">
              <a:buNone/>
              <a:defRPr sz="1200"/>
            </a:lvl6pPr>
            <a:lvl7pPr marL="3651255" indent="0">
              <a:buNone/>
              <a:defRPr sz="1200"/>
            </a:lvl7pPr>
            <a:lvl8pPr marL="4259840" indent="0">
              <a:buNone/>
              <a:defRPr sz="1200"/>
            </a:lvl8pPr>
            <a:lvl9pPr marL="48684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D7945-5C76-40A1-B098-8D83AD31D79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9B280D-1DAC-43CA-8319-63A17A763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3453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839F7D-6635-4C43-9AD4-70DCBCA6906E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CCED2E-9997-4E1A-894E-652728E62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807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6035D7-A1E6-4944-8381-121B66F7C03F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7D95EA-E987-4B9D-BB63-ABB233A8B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561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C847EF-D756-4181-9FD1-8F9C9793EA7D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2BAF4D-BF69-469C-9E86-96FFF62FF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635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2DB5A0-14BF-4868-A4ED-B0CF7519CA9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298D79-D3A1-4EE2-ADB4-E402475B0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2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52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A9C2D0-076E-4DD2-A23D-E5B817C287B9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965D91-C95B-4B48-BC97-FD8631E3F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861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875F50-525E-41F1-BA3D-1C06A3092A1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0321CD-3FA2-4618-94AF-93EC7712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156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39E4EC-4DE4-401E-847E-77E09163AF2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3874A5-68F1-4F0A-A34B-950A92B9A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262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3E0CEA-1381-4C2A-9C01-C1038D8EEFCF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3661BF-6D9C-42DE-A6C8-5341787E2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05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D6BC0D-EC88-4DDD-AAC9-93837A164BF7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7CDFC1-A874-4106-8A10-7F21E3B1D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9780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79" indent="0">
              <a:buNone/>
              <a:defRPr sz="2700" b="1"/>
            </a:lvl2pPr>
            <a:lvl3pPr marL="1217280" indent="0">
              <a:buNone/>
              <a:defRPr sz="2400" b="1"/>
            </a:lvl3pPr>
            <a:lvl4pPr marL="1825898" indent="0">
              <a:buNone/>
              <a:defRPr sz="2100" b="1"/>
            </a:lvl4pPr>
            <a:lvl5pPr marL="2434558" indent="0">
              <a:buNone/>
              <a:defRPr sz="2100" b="1"/>
            </a:lvl5pPr>
            <a:lvl6pPr marL="3043136" indent="0">
              <a:buNone/>
              <a:defRPr sz="2100" b="1"/>
            </a:lvl6pPr>
            <a:lvl7pPr marL="3651715" indent="0">
              <a:buNone/>
              <a:defRPr sz="2100" b="1"/>
            </a:lvl7pPr>
            <a:lvl8pPr marL="4260373" indent="0">
              <a:buNone/>
              <a:defRPr sz="2100" b="1"/>
            </a:lvl8pPr>
            <a:lvl9pPr marL="486901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79" indent="0">
              <a:buNone/>
              <a:defRPr sz="2700" b="1"/>
            </a:lvl2pPr>
            <a:lvl3pPr marL="1217280" indent="0">
              <a:buNone/>
              <a:defRPr sz="2400" b="1"/>
            </a:lvl3pPr>
            <a:lvl4pPr marL="1825898" indent="0">
              <a:buNone/>
              <a:defRPr sz="2100" b="1"/>
            </a:lvl4pPr>
            <a:lvl5pPr marL="2434558" indent="0">
              <a:buNone/>
              <a:defRPr sz="2100" b="1"/>
            </a:lvl5pPr>
            <a:lvl6pPr marL="3043136" indent="0">
              <a:buNone/>
              <a:defRPr sz="2100" b="1"/>
            </a:lvl6pPr>
            <a:lvl7pPr marL="3651715" indent="0">
              <a:buNone/>
              <a:defRPr sz="2100" b="1"/>
            </a:lvl7pPr>
            <a:lvl8pPr marL="4260373" indent="0">
              <a:buNone/>
              <a:defRPr sz="2100" b="1"/>
            </a:lvl8pPr>
            <a:lvl9pPr marL="486901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55053D-A37B-4B51-B6C5-38BEFBC74338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D659C6-7C18-4D95-AA8A-8B15A108E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659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970EA8-731F-4B78-AA89-6D4AC94E3014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6D5D7E-CCB3-42DA-9184-C08CA9121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5610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96E991-E483-4637-B714-C4BD955D8D19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BA30A7-D114-489B-A50B-DC072DCEE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398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7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9" y="273176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579" indent="0">
              <a:buNone/>
              <a:defRPr sz="1600"/>
            </a:lvl2pPr>
            <a:lvl3pPr marL="1217280" indent="0">
              <a:buNone/>
              <a:defRPr sz="1300"/>
            </a:lvl3pPr>
            <a:lvl4pPr marL="1825898" indent="0">
              <a:buNone/>
              <a:defRPr sz="1200"/>
            </a:lvl4pPr>
            <a:lvl5pPr marL="2434558" indent="0">
              <a:buNone/>
              <a:defRPr sz="1200"/>
            </a:lvl5pPr>
            <a:lvl6pPr marL="3043136" indent="0">
              <a:buNone/>
              <a:defRPr sz="1200"/>
            </a:lvl6pPr>
            <a:lvl7pPr marL="3651715" indent="0">
              <a:buNone/>
              <a:defRPr sz="1200"/>
            </a:lvl7pPr>
            <a:lvl8pPr marL="4260373" indent="0">
              <a:buNone/>
              <a:defRPr sz="1200"/>
            </a:lvl8pPr>
            <a:lvl9pPr marL="486901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6A87D-6AEB-4A31-976B-37C054E2071B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A0BE9B-0107-4206-A035-8F682357F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359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8579" indent="0">
              <a:buNone/>
              <a:defRPr sz="3700"/>
            </a:lvl2pPr>
            <a:lvl3pPr marL="1217280" indent="0">
              <a:buNone/>
              <a:defRPr sz="3200"/>
            </a:lvl3pPr>
            <a:lvl4pPr marL="1825898" indent="0">
              <a:buNone/>
              <a:defRPr sz="2700"/>
            </a:lvl4pPr>
            <a:lvl5pPr marL="2434558" indent="0">
              <a:buNone/>
              <a:defRPr sz="2700"/>
            </a:lvl5pPr>
            <a:lvl6pPr marL="3043136" indent="0">
              <a:buNone/>
              <a:defRPr sz="2700"/>
            </a:lvl6pPr>
            <a:lvl7pPr marL="3651715" indent="0">
              <a:buNone/>
              <a:defRPr sz="2700"/>
            </a:lvl7pPr>
            <a:lvl8pPr marL="4260373" indent="0">
              <a:buNone/>
              <a:defRPr sz="2700"/>
            </a:lvl8pPr>
            <a:lvl9pPr marL="4869016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6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79" indent="0">
              <a:buNone/>
              <a:defRPr sz="1600"/>
            </a:lvl2pPr>
            <a:lvl3pPr marL="1217280" indent="0">
              <a:buNone/>
              <a:defRPr sz="1300"/>
            </a:lvl3pPr>
            <a:lvl4pPr marL="1825898" indent="0">
              <a:buNone/>
              <a:defRPr sz="1200"/>
            </a:lvl4pPr>
            <a:lvl5pPr marL="2434558" indent="0">
              <a:buNone/>
              <a:defRPr sz="1200"/>
            </a:lvl5pPr>
            <a:lvl6pPr marL="3043136" indent="0">
              <a:buNone/>
              <a:defRPr sz="1200"/>
            </a:lvl6pPr>
            <a:lvl7pPr marL="3651715" indent="0">
              <a:buNone/>
              <a:defRPr sz="1200"/>
            </a:lvl7pPr>
            <a:lvl8pPr marL="4260373" indent="0">
              <a:buNone/>
              <a:defRPr sz="1200"/>
            </a:lvl8pPr>
            <a:lvl9pPr marL="486901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D7945-5C76-40A1-B098-8D83AD31D79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9B280D-1DAC-43CA-8319-63A17A763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14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95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839F7D-6635-4C43-9AD4-70DCBCA6906E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CCED2E-9997-4E1A-894E-652728E62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538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6035D7-A1E6-4944-8381-121B66F7C03F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7D95EA-E987-4B9D-BB63-ABB233A8B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228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0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1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6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81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713C60-056B-4A54-A180-D4D1FC20AB9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248D9D-F042-4AF1-93E0-65D36EA20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1071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0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1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6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81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07B1DC-ABD5-444F-BFF6-D4465FFDD688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8B19F6-172C-44EB-A6E9-8947A5345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1551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0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1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6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81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3E909D-C808-4452-8C94-AB299BC6779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B7FC5B-8675-413E-9785-E0FD544C3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7593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0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1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6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81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F6C680-05C7-4DBE-8722-D82AF74ECFED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1461D5-2E9A-4731-95DC-CC00281C7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0232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0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1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6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81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776424-CD31-48D0-A469-9D3A9E3C502C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F7886B-BDEC-4847-B3F4-F027EB32F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8287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0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1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6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81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96039D-9589-461A-8874-077636BD8049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2C44C9-83ED-43D6-8F18-3E0CE59A9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933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C42410-C0F3-4DCF-A54D-C5041C93AE9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11C963-37E5-44D8-B4AA-6D6592F2A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701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02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043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06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08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510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612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7141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8162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7C15A1-5E08-4CB7-BF46-EED68F8E7260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EEE3AB-604F-4C66-BE36-981DFB86E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45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6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15" indent="0">
              <a:buNone/>
              <a:defRPr sz="1500"/>
            </a:lvl2pPr>
            <a:lvl3pPr marL="912723" indent="0">
              <a:buNone/>
              <a:defRPr sz="1200"/>
            </a:lvl3pPr>
            <a:lvl4pPr marL="1369084" indent="0">
              <a:buNone/>
              <a:defRPr sz="1100"/>
            </a:lvl4pPr>
            <a:lvl5pPr marL="1825445" indent="0">
              <a:buNone/>
              <a:defRPr sz="1100"/>
            </a:lvl5pPr>
            <a:lvl6pPr marL="2281854" indent="0">
              <a:buNone/>
              <a:defRPr sz="1100"/>
            </a:lvl6pPr>
            <a:lvl7pPr marL="2738166" indent="0">
              <a:buNone/>
              <a:defRPr sz="1100"/>
            </a:lvl7pPr>
            <a:lvl8pPr marL="3194480" indent="0">
              <a:buNone/>
              <a:defRPr sz="1100"/>
            </a:lvl8pPr>
            <a:lvl9pPr marL="365079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921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81"/>
            <a:ext cx="5384800" cy="3394075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81"/>
            <a:ext cx="5384800" cy="3394075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F3CF19-2251-49A5-ABE1-5676347A451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5977B6-2A61-4251-A8C4-0EA74772D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793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0217" indent="0">
              <a:buNone/>
              <a:defRPr sz="3600" b="1"/>
            </a:lvl2pPr>
            <a:lvl3pPr marL="1620434" indent="0">
              <a:buNone/>
              <a:defRPr sz="3200" b="1"/>
            </a:lvl3pPr>
            <a:lvl4pPr marL="2430650" indent="0">
              <a:buNone/>
              <a:defRPr sz="2800" b="1"/>
            </a:lvl4pPr>
            <a:lvl5pPr marL="3240866" indent="0">
              <a:buNone/>
              <a:defRPr sz="2800" b="1"/>
            </a:lvl5pPr>
            <a:lvl6pPr marL="4051008" indent="0">
              <a:buNone/>
              <a:defRPr sz="2800" b="1"/>
            </a:lvl6pPr>
            <a:lvl7pPr marL="4861225" indent="0">
              <a:buNone/>
              <a:defRPr sz="2800" b="1"/>
            </a:lvl7pPr>
            <a:lvl8pPr marL="5671413" indent="0">
              <a:buNone/>
              <a:defRPr sz="2800" b="1"/>
            </a:lvl8pPr>
            <a:lvl9pPr marL="6481621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0" y="1535117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0217" indent="0">
              <a:buNone/>
              <a:defRPr sz="3600" b="1"/>
            </a:lvl2pPr>
            <a:lvl3pPr marL="1620434" indent="0">
              <a:buNone/>
              <a:defRPr sz="3200" b="1"/>
            </a:lvl3pPr>
            <a:lvl4pPr marL="2430650" indent="0">
              <a:buNone/>
              <a:defRPr sz="2800" b="1"/>
            </a:lvl4pPr>
            <a:lvl5pPr marL="3240866" indent="0">
              <a:buNone/>
              <a:defRPr sz="2800" b="1"/>
            </a:lvl5pPr>
            <a:lvl6pPr marL="4051008" indent="0">
              <a:buNone/>
              <a:defRPr sz="2800" b="1"/>
            </a:lvl6pPr>
            <a:lvl7pPr marL="4861225" indent="0">
              <a:buNone/>
              <a:defRPr sz="2800" b="1"/>
            </a:lvl7pPr>
            <a:lvl8pPr marL="5671413" indent="0">
              <a:buNone/>
              <a:defRPr sz="2800" b="1"/>
            </a:lvl8pPr>
            <a:lvl9pPr marL="6481621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0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1DE36D-92C8-4D5F-8BD8-2BF2F3E7BAFA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034C06-251F-4F76-9A37-8C383312B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1889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A3EAD8-6114-4E85-A4F9-5AD3715B86C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FFB9C5-36BB-46CD-82AE-5F18F57A0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4862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A463E3-50A6-488D-A0A9-5B7507B584D4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3E2B72-BEFE-492A-B22E-C4A21A8AF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7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81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2"/>
            <a:ext cx="6815667" cy="5853113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10217" indent="0">
              <a:buNone/>
              <a:defRPr sz="2100"/>
            </a:lvl2pPr>
            <a:lvl3pPr marL="1620434" indent="0">
              <a:buNone/>
              <a:defRPr sz="1700"/>
            </a:lvl3pPr>
            <a:lvl4pPr marL="2430650" indent="0">
              <a:buNone/>
              <a:defRPr sz="1600"/>
            </a:lvl4pPr>
            <a:lvl5pPr marL="3240866" indent="0">
              <a:buNone/>
              <a:defRPr sz="1600"/>
            </a:lvl5pPr>
            <a:lvl6pPr marL="4051008" indent="0">
              <a:buNone/>
              <a:defRPr sz="1600"/>
            </a:lvl6pPr>
            <a:lvl7pPr marL="4861225" indent="0">
              <a:buNone/>
              <a:defRPr sz="1600"/>
            </a:lvl7pPr>
            <a:lvl8pPr marL="5671413" indent="0">
              <a:buNone/>
              <a:defRPr sz="1600"/>
            </a:lvl8pPr>
            <a:lvl9pPr marL="648162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BD8C1-28A1-4131-B8ED-F4DD8C22121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A3416B-48A0-4DE2-BE2D-F68A660DC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9276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10217" indent="0">
              <a:buNone/>
              <a:defRPr sz="4900"/>
            </a:lvl2pPr>
            <a:lvl3pPr marL="1620434" indent="0">
              <a:buNone/>
              <a:defRPr sz="4300"/>
            </a:lvl3pPr>
            <a:lvl4pPr marL="2430650" indent="0">
              <a:buNone/>
              <a:defRPr sz="3600"/>
            </a:lvl4pPr>
            <a:lvl5pPr marL="3240866" indent="0">
              <a:buNone/>
              <a:defRPr sz="3600"/>
            </a:lvl5pPr>
            <a:lvl6pPr marL="4051008" indent="0">
              <a:buNone/>
              <a:defRPr sz="3600"/>
            </a:lvl6pPr>
            <a:lvl7pPr marL="4861225" indent="0">
              <a:buNone/>
              <a:defRPr sz="3600"/>
            </a:lvl7pPr>
            <a:lvl8pPr marL="5671413" indent="0">
              <a:buNone/>
              <a:defRPr sz="3600"/>
            </a:lvl8pPr>
            <a:lvl9pPr marL="6481621" indent="0">
              <a:buNone/>
              <a:defRPr sz="3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58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10217" indent="0">
              <a:buNone/>
              <a:defRPr sz="2100"/>
            </a:lvl2pPr>
            <a:lvl3pPr marL="1620434" indent="0">
              <a:buNone/>
              <a:defRPr sz="1700"/>
            </a:lvl3pPr>
            <a:lvl4pPr marL="2430650" indent="0">
              <a:buNone/>
              <a:defRPr sz="1600"/>
            </a:lvl4pPr>
            <a:lvl5pPr marL="3240866" indent="0">
              <a:buNone/>
              <a:defRPr sz="1600"/>
            </a:lvl5pPr>
            <a:lvl6pPr marL="4051008" indent="0">
              <a:buNone/>
              <a:defRPr sz="1600"/>
            </a:lvl6pPr>
            <a:lvl7pPr marL="4861225" indent="0">
              <a:buNone/>
              <a:defRPr sz="1600"/>
            </a:lvl7pPr>
            <a:lvl8pPr marL="5671413" indent="0">
              <a:buNone/>
              <a:defRPr sz="1600"/>
            </a:lvl8pPr>
            <a:lvl9pPr marL="648162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35DA80-87D9-4D8F-8F89-190BCFA6CCEF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F58A50-517E-4973-8E19-2DEC2DEE7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159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701779-56B6-4A5C-8AED-3FCB6855DE5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13AB9-6D7E-4308-9824-3E9D20CF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20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40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40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5319B-ABBB-4C95-A518-E24D9A0D693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46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46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A539E6-8C91-40A0-A4FB-0C91A1A60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531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65"/>
            <a:ext cx="9144000" cy="1655763"/>
          </a:xfrm>
        </p:spPr>
        <p:txBody>
          <a:bodyPr/>
          <a:lstStyle>
            <a:lvl1pPr marL="0" indent="0" algn="ctr">
              <a:buNone/>
              <a:defRPr sz="1100"/>
            </a:lvl1pPr>
            <a:lvl2pPr marL="192661" indent="0" algn="ctr">
              <a:buNone/>
              <a:defRPr sz="800"/>
            </a:lvl2pPr>
            <a:lvl3pPr marL="385252" indent="0" algn="ctr">
              <a:buNone/>
              <a:defRPr sz="800"/>
            </a:lvl3pPr>
            <a:lvl4pPr marL="577878" indent="0" algn="ctr">
              <a:buNone/>
              <a:defRPr sz="700"/>
            </a:lvl4pPr>
            <a:lvl5pPr marL="770435" indent="0" algn="ctr">
              <a:buNone/>
              <a:defRPr sz="700"/>
            </a:lvl5pPr>
            <a:lvl6pPr marL="963096" indent="0" algn="ctr">
              <a:buNone/>
              <a:defRPr sz="700"/>
            </a:lvl6pPr>
            <a:lvl7pPr marL="1155754" indent="0" algn="ctr">
              <a:buNone/>
              <a:defRPr sz="700"/>
            </a:lvl7pPr>
            <a:lvl8pPr marL="1348348" indent="0" algn="ctr">
              <a:buNone/>
              <a:defRPr sz="700"/>
            </a:lvl8pPr>
            <a:lvl9pPr marL="1540940" indent="0" algn="ctr">
              <a:buNone/>
              <a:defRPr sz="7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D0D8-000A-4EEC-87C9-466411468FA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495F-E5EC-4AE5-9E3B-CAC1A4415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75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3E4E-EEAF-4EA5-8E38-44BEF526D350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8469-7F25-488A-9D8C-9D4FD8585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0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6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15" indent="0">
              <a:buNone/>
              <a:defRPr sz="2800"/>
            </a:lvl2pPr>
            <a:lvl3pPr marL="912723" indent="0">
              <a:buNone/>
              <a:defRPr sz="2400"/>
            </a:lvl3pPr>
            <a:lvl4pPr marL="1369084" indent="0">
              <a:buNone/>
              <a:defRPr sz="2000"/>
            </a:lvl4pPr>
            <a:lvl5pPr marL="1825445" indent="0">
              <a:buNone/>
              <a:defRPr sz="2000"/>
            </a:lvl5pPr>
            <a:lvl6pPr marL="2281854" indent="0">
              <a:buNone/>
              <a:defRPr sz="2000"/>
            </a:lvl6pPr>
            <a:lvl7pPr marL="2738166" indent="0">
              <a:buNone/>
              <a:defRPr sz="2000"/>
            </a:lvl7pPr>
            <a:lvl8pPr marL="3194480" indent="0">
              <a:buNone/>
              <a:defRPr sz="2000"/>
            </a:lvl8pPr>
            <a:lvl9pPr marL="36507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15" indent="0">
              <a:buNone/>
              <a:defRPr sz="1500"/>
            </a:lvl2pPr>
            <a:lvl3pPr marL="912723" indent="0">
              <a:buNone/>
              <a:defRPr sz="1200"/>
            </a:lvl3pPr>
            <a:lvl4pPr marL="1369084" indent="0">
              <a:buNone/>
              <a:defRPr sz="1100"/>
            </a:lvl4pPr>
            <a:lvl5pPr marL="1825445" indent="0">
              <a:buNone/>
              <a:defRPr sz="1100"/>
            </a:lvl5pPr>
            <a:lvl6pPr marL="2281854" indent="0">
              <a:buNone/>
              <a:defRPr sz="1100"/>
            </a:lvl6pPr>
            <a:lvl7pPr marL="2738166" indent="0">
              <a:buNone/>
              <a:defRPr sz="1100"/>
            </a:lvl7pPr>
            <a:lvl8pPr marL="3194480" indent="0">
              <a:buNone/>
              <a:defRPr sz="1100"/>
            </a:lvl8pPr>
            <a:lvl9pPr marL="365079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37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9"/>
            <a:ext cx="10515600" cy="285273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1926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8525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57787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7704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96309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15575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34834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54094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8C65-B548-4CD7-987B-74FB84E6D812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D57E-1F62-4B32-9DF8-7C46BFB6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2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CA65-AD78-45F6-8B76-06008AD552E0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9928-72C5-4A78-ACB7-0D690124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192661" indent="0">
              <a:buNone/>
              <a:defRPr sz="800" b="1"/>
            </a:lvl2pPr>
            <a:lvl3pPr marL="385252" indent="0">
              <a:buNone/>
              <a:defRPr sz="800" b="1"/>
            </a:lvl3pPr>
            <a:lvl4pPr marL="577878" indent="0">
              <a:buNone/>
              <a:defRPr sz="700" b="1"/>
            </a:lvl4pPr>
            <a:lvl5pPr marL="770435" indent="0">
              <a:buNone/>
              <a:defRPr sz="700" b="1"/>
            </a:lvl5pPr>
            <a:lvl6pPr marL="963096" indent="0">
              <a:buNone/>
              <a:defRPr sz="700" b="1"/>
            </a:lvl6pPr>
            <a:lvl7pPr marL="1155754" indent="0">
              <a:buNone/>
              <a:defRPr sz="700" b="1"/>
            </a:lvl7pPr>
            <a:lvl8pPr marL="1348348" indent="0">
              <a:buNone/>
              <a:defRPr sz="700" b="1"/>
            </a:lvl8pPr>
            <a:lvl9pPr marL="1540940" indent="0">
              <a:buNone/>
              <a:defRPr sz="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192661" indent="0">
              <a:buNone/>
              <a:defRPr sz="800" b="1"/>
            </a:lvl2pPr>
            <a:lvl3pPr marL="385252" indent="0">
              <a:buNone/>
              <a:defRPr sz="800" b="1"/>
            </a:lvl3pPr>
            <a:lvl4pPr marL="577878" indent="0">
              <a:buNone/>
              <a:defRPr sz="700" b="1"/>
            </a:lvl4pPr>
            <a:lvl5pPr marL="770435" indent="0">
              <a:buNone/>
              <a:defRPr sz="700" b="1"/>
            </a:lvl5pPr>
            <a:lvl6pPr marL="963096" indent="0">
              <a:buNone/>
              <a:defRPr sz="700" b="1"/>
            </a:lvl6pPr>
            <a:lvl7pPr marL="1155754" indent="0">
              <a:buNone/>
              <a:defRPr sz="700" b="1"/>
            </a:lvl7pPr>
            <a:lvl8pPr marL="1348348" indent="0">
              <a:buNone/>
              <a:defRPr sz="700" b="1"/>
            </a:lvl8pPr>
            <a:lvl9pPr marL="1540940" indent="0">
              <a:buNone/>
              <a:defRPr sz="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9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DC3D-AE7A-4D44-B390-66234E0CF578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CEE1-FA96-4099-B837-767BC6CCA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822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F3F2-2E0C-442F-81DA-7B01DCF514A8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2F7E6-A2C3-4F0C-9F07-191FE99F5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76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9039-B7B7-4601-AABB-EBA19BCE48A5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6A1A-7762-4C3C-BD5C-8C0DAA155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98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700"/>
            </a:lvl1pPr>
            <a:lvl2pPr marL="192661" indent="0">
              <a:buNone/>
              <a:defRPr sz="700"/>
            </a:lvl2pPr>
            <a:lvl3pPr marL="385252" indent="0">
              <a:buNone/>
              <a:defRPr sz="500"/>
            </a:lvl3pPr>
            <a:lvl4pPr marL="577878" indent="0">
              <a:buNone/>
              <a:defRPr sz="400"/>
            </a:lvl4pPr>
            <a:lvl5pPr marL="770435" indent="0">
              <a:buNone/>
              <a:defRPr sz="400"/>
            </a:lvl5pPr>
            <a:lvl6pPr marL="963096" indent="0">
              <a:buNone/>
              <a:defRPr sz="400"/>
            </a:lvl6pPr>
            <a:lvl7pPr marL="1155754" indent="0">
              <a:buNone/>
              <a:defRPr sz="400"/>
            </a:lvl7pPr>
            <a:lvl8pPr marL="1348348" indent="0">
              <a:buNone/>
              <a:defRPr sz="400"/>
            </a:lvl8pPr>
            <a:lvl9pPr marL="1540940" indent="0">
              <a:buNone/>
              <a:defRPr sz="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EB78-CD21-4EBC-BFF6-527F767E145C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E05D-8D57-42C0-9486-18346AA9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99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192661" indent="0">
              <a:buNone/>
              <a:defRPr sz="1200"/>
            </a:lvl2pPr>
            <a:lvl3pPr marL="385252" indent="0">
              <a:buNone/>
              <a:defRPr sz="1100"/>
            </a:lvl3pPr>
            <a:lvl4pPr marL="577878" indent="0">
              <a:buNone/>
              <a:defRPr sz="800"/>
            </a:lvl4pPr>
            <a:lvl5pPr marL="770435" indent="0">
              <a:buNone/>
              <a:defRPr sz="800"/>
            </a:lvl5pPr>
            <a:lvl6pPr marL="963096" indent="0">
              <a:buNone/>
              <a:defRPr sz="800"/>
            </a:lvl6pPr>
            <a:lvl7pPr marL="1155754" indent="0">
              <a:buNone/>
              <a:defRPr sz="800"/>
            </a:lvl7pPr>
            <a:lvl8pPr marL="1348348" indent="0">
              <a:buNone/>
              <a:defRPr sz="800"/>
            </a:lvl8pPr>
            <a:lvl9pPr marL="1540940" indent="0">
              <a:buNone/>
              <a:defRPr sz="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700"/>
            </a:lvl1pPr>
            <a:lvl2pPr marL="192661" indent="0">
              <a:buNone/>
              <a:defRPr sz="700"/>
            </a:lvl2pPr>
            <a:lvl3pPr marL="385252" indent="0">
              <a:buNone/>
              <a:defRPr sz="500"/>
            </a:lvl3pPr>
            <a:lvl4pPr marL="577878" indent="0">
              <a:buNone/>
              <a:defRPr sz="400"/>
            </a:lvl4pPr>
            <a:lvl5pPr marL="770435" indent="0">
              <a:buNone/>
              <a:defRPr sz="400"/>
            </a:lvl5pPr>
            <a:lvl6pPr marL="963096" indent="0">
              <a:buNone/>
              <a:defRPr sz="400"/>
            </a:lvl6pPr>
            <a:lvl7pPr marL="1155754" indent="0">
              <a:buNone/>
              <a:defRPr sz="400"/>
            </a:lvl7pPr>
            <a:lvl8pPr marL="1348348" indent="0">
              <a:buNone/>
              <a:defRPr sz="400"/>
            </a:lvl8pPr>
            <a:lvl9pPr marL="1540940" indent="0">
              <a:buNone/>
              <a:defRPr sz="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EEEC-53DF-42D5-B6E7-149ED14E0623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6E35-1589-44C5-8050-08C2A2B0B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469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C7B2-2F04-49E3-A66E-9986A17BDDAE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0B7C-0F7C-46D3-B627-83113AF6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426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3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27" y="36523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24F8-38E4-44E6-A3DC-D73E9619DBE0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A9DE-A447-4174-B752-043FA2FE5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8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1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C9518FC6-CD88-4B14-9D0A-45853E7A4A0B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0EB23B2-4A69-421B-A481-BDB392059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292" tIns="45718" rIns="9129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2" tIns="45718" rIns="91292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292" tIns="45718" rIns="9129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292" tIns="45718" rIns="9129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292" tIns="45718" rIns="9129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27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05" indent="-228205" algn="l" defTabSz="9127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14" indent="-228205" algn="l" defTabSz="9127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26" indent="-228205" algn="l" defTabSz="9127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40" indent="-228205" algn="l" defTabSz="9127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55" indent="-228205" algn="l" defTabSz="9127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63" indent="-228205" algn="l" defTabSz="9127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205" algn="l" defTabSz="9127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5" indent="-228205" algn="l" defTabSz="9127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94" indent="-228205" algn="l" defTabSz="9127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5" algn="l" defTabSz="9127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3" algn="l" defTabSz="9127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4" algn="l" defTabSz="9127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5" algn="l" defTabSz="9127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54" algn="l" defTabSz="9127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66" algn="l" defTabSz="9127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80" algn="l" defTabSz="9127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95" algn="l" defTabSz="9127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2" tIns="45718" rIns="9137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+mn-lt"/>
              </a:defRPr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+mn-lt"/>
              </a:defRPr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>
                <a:latin typeface="Arial" pitchFamily="34" charset="0"/>
              </a:defRPr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  <a:defRPr/>
            </a:pPr>
            <a:fld id="{7E463D23-B918-4E95-812A-50C06A1DBC94}" type="slidenum">
              <a:rPr lang="en-US" altLang="en-US" smtClean="0">
                <a:solidFill>
                  <a:srgbClr val="000000"/>
                </a:solidFill>
              </a:rPr>
              <a:pPr defTabSz="9136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4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7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6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4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2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26" indent="-34262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16" indent="-2855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46" indent="-22841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840" indent="-22841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635" indent="-22841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69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284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098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34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9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4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4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86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0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75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2" tIns="45718" rIns="9137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+mn-lt"/>
                <a:cs typeface="Arial" charset="0"/>
              </a:defRPr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  <a:defRPr/>
            </a:pPr>
            <a:fld id="{28FE7604-00D0-4B3A-9033-A9BDF5D94E04}" type="datetimeFigureOut">
              <a:rPr lang="en-US" smtClean="0">
                <a:solidFill>
                  <a:srgbClr val="000000"/>
                </a:solidFill>
              </a:rPr>
              <a:pPr defTabSz="913629" fontAlgn="base">
                <a:spcBef>
                  <a:spcPct val="0"/>
                </a:spcBef>
                <a:spcAft>
                  <a:spcPct val="0"/>
                </a:spcAft>
                <a:defRPr/>
              </a:pPr>
              <a:t>12/12/2021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+mn-lt"/>
                <a:cs typeface="Arial" charset="0"/>
              </a:defRPr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latin typeface="Arial" pitchFamily="34" charset="0"/>
              </a:defRPr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fld id="{47F050CE-1C6B-4185-926E-C1438861EDA1}" type="slidenum">
              <a:rPr lang="en-US" altLang="en-US" smtClean="0">
                <a:solidFill>
                  <a:srgbClr val="000000"/>
                </a:solidFill>
              </a:rPr>
              <a:pPr defTabSz="91362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6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4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72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626" indent="-34262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16" indent="-2855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046" indent="-22841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840" indent="-22841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635" indent="-22841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469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284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6098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934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9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4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4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86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0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75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2" tIns="45718" rIns="9137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2" tIns="45718" rIns="91372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fld id="{CAA0EDA2-D0E8-4CD4-80CE-8C1F1D9D0280}" type="slidenum">
              <a:rPr lang="en-US" smtClean="0">
                <a:solidFill>
                  <a:srgbClr val="000000"/>
                </a:solidFill>
              </a:rPr>
              <a:pPr defTabSz="91362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7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6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4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2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626" indent="-34262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16" indent="-28552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46" indent="-22841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840" indent="-22841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635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69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284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098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34" indent="-228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9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4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4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86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0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75" algn="l" defTabSz="913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5" tIns="60922" rIns="121845" bIns="60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37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5" tIns="60922" rIns="121845" bIns="60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21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45" tIns="60922" rIns="121845" bIns="60922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</a:defRPr>
            </a:lvl1pPr>
          </a:lstStyle>
          <a:p>
            <a:pPr defTabSz="9137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21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45" tIns="60922" rIns="121845" bIns="6092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</a:defRPr>
            </a:lvl1pPr>
          </a:lstStyle>
          <a:p>
            <a:pPr defTabSz="9137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21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45" tIns="60922" rIns="121845" bIns="60922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</a:defRPr>
            </a:lvl1pPr>
          </a:lstStyle>
          <a:p>
            <a:pPr defTabSz="913788" fontAlgn="base">
              <a:spcBef>
                <a:spcPct val="0"/>
              </a:spcBef>
              <a:spcAft>
                <a:spcPct val="0"/>
              </a:spcAft>
              <a:defRPr/>
            </a:pPr>
            <a:fld id="{F8518318-1EE4-454D-8E48-CDD0132EA387}" type="slidenum">
              <a:rPr lang="en-US" smtClean="0">
                <a:solidFill>
                  <a:srgbClr val="000000"/>
                </a:solidFill>
              </a:rPr>
              <a:pPr defTabSz="91378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15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836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753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671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6867" indent="-45686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9926" indent="-380738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2937" indent="-30457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2107" indent="-30457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1294" indent="-30457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0448" indent="-3045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59637" indent="-3045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68808" indent="-3045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77979" indent="-3045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5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6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18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72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27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213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85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718" rIns="9136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718" rIns="9136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718" rIns="91360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 b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718" rIns="91360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 b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718" rIns="91360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  <a:defRPr/>
            </a:pPr>
            <a:fld id="{4E8CB3F2-0740-4784-9636-81DF6DC9B0C8}" type="slidenum">
              <a:rPr lang="en-US" altLang="en-US" smtClean="0"/>
              <a:pPr defTabSz="9136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8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4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2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9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041" indent="-34104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728" indent="-2839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0461" indent="-22683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253" indent="-22683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47" indent="-22683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093" indent="-2283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840" indent="-2283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586" indent="-2283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358" indent="-22838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3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3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40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86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58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78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23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6" tIns="60946" rIns="121886" bIns="60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6" tIns="60946" rIns="121886" bIns="60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886" tIns="60946" rIns="121886" bIns="60946" rtlCol="0" anchor="ctr"/>
          <a:lstStyle>
            <a:lvl1pPr algn="l" defTabSz="1218830">
              <a:defRPr sz="16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9442AA-0027-4C5D-A0C4-6863F8B3CF7E}" type="datetimeFigureOut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886" tIns="60946" rIns="121886" bIns="60946" rtlCol="0" anchor="ctr"/>
          <a:lstStyle>
            <a:lvl1pPr algn="ctr" defTabSz="1218830">
              <a:defRPr sz="16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121886" tIns="60946" rIns="121886" bIns="60946" numCol="1" anchor="ctr" anchorCtr="0" compatLnSpc="1">
            <a:prstTxWarp prst="textNoShape">
              <a:avLst/>
            </a:prstTxWarp>
          </a:bodyPr>
          <a:lstStyle>
            <a:lvl1pPr algn="r" defTabSz="1218830"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C5CA1E-4550-4725-AF47-E4B478C64AD0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8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5pPr>
      <a:lvl6pPr marL="6094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12188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82824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24376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0839" indent="-4508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26" indent="-3746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7613" indent="-2984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197" indent="-2984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782" indent="-2984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779" indent="-304708" algn="l" defTabSz="12188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198" indent="-304708" algn="l" defTabSz="12188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12" indent="-304708" algn="l" defTabSz="12188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29" indent="-304708" algn="l" defTabSz="12188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15" algn="l" defTabSz="12188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30" algn="l" defTabSz="12188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45" algn="l" defTabSz="12188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62" algn="l" defTabSz="12188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77" algn="l" defTabSz="12188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87" algn="l" defTabSz="12188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03" algn="l" defTabSz="12188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17" algn="l" defTabSz="12188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DF46ACFE-5159-4AD2-87A1-D06BCEDEF796}" type="datetimeFigureOut">
              <a:rPr lang="en-US"/>
              <a:pPr defTabSz="914400"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E642F9F0-5433-4BCF-A15B-0B989D7AFA34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1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073" indent="-4550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459" indent="-3788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846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31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15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980" tIns="80989" rIns="161980" bIns="80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980" tIns="80989" rIns="161980" bIns="80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3"/>
            <a:ext cx="2844800" cy="366183"/>
          </a:xfrm>
          <a:prstGeom prst="rect">
            <a:avLst/>
          </a:prstGeom>
        </p:spPr>
        <p:txBody>
          <a:bodyPr vert="horz" lIns="161980" tIns="80989" rIns="161980" bIns="80989" rtlCol="0" anchor="ctr"/>
          <a:lstStyle>
            <a:lvl1pPr algn="l" defTabSz="1619794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D13B77B-7FC2-4768-BA90-DBBE3DAFD63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3"/>
            <a:ext cx="3860800" cy="366183"/>
          </a:xfrm>
          <a:prstGeom prst="rect">
            <a:avLst/>
          </a:prstGeom>
        </p:spPr>
        <p:txBody>
          <a:bodyPr vert="horz" lIns="161980" tIns="80989" rIns="161980" bIns="80989" rtlCol="0" anchor="ctr"/>
          <a:lstStyle>
            <a:lvl1pPr algn="ctr" defTabSz="1619794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3"/>
            <a:ext cx="2844800" cy="366183"/>
          </a:xfrm>
          <a:prstGeom prst="rect">
            <a:avLst/>
          </a:prstGeom>
        </p:spPr>
        <p:txBody>
          <a:bodyPr vert="horz" wrap="square" lIns="161980" tIns="80989" rIns="161980" bIns="80989" numCol="1" anchor="ctr" anchorCtr="0" compatLnSpc="1">
            <a:prstTxWarp prst="textNoShape">
              <a:avLst/>
            </a:prstTxWarp>
          </a:bodyPr>
          <a:lstStyle>
            <a:lvl1pPr algn="r" defTabSz="1618406" eaLnBrk="1" hangingPunct="1">
              <a:defRPr sz="2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B8D07-8DA8-43A0-B75D-9C3D9295FCF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86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ctr" defTabSz="1618406" rtl="0" eaLnBrk="0" fontAlgn="base" hangingPunct="0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1840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2pPr>
      <a:lvl3pPr algn="ctr" defTabSz="161840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3pPr>
      <a:lvl4pPr algn="ctr" defTabSz="161840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4pPr>
      <a:lvl5pPr algn="ctr" defTabSz="161840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5pPr>
      <a:lvl6pPr marL="608419" algn="ctr" defTabSz="161840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6pPr>
      <a:lvl7pPr marL="1216980" algn="ctr" defTabSz="161840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7pPr>
      <a:lvl8pPr marL="1825445" algn="ctr" defTabSz="161840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8pPr>
      <a:lvl9pPr marL="2433958" algn="ctr" defTabSz="161840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9pPr>
    </p:titleStyle>
    <p:bodyStyle>
      <a:lvl1pPr marL="606332" indent="-606332" algn="l" defTabSz="16184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4198" indent="-504994" algn="l" defTabSz="16184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24017" indent="-403545" algn="l" defTabSz="16184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33221" indent="-403545" algn="l" defTabSz="16184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42389" indent="-403545" algn="l" defTabSz="16184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54287" indent="-404949" algn="l" defTabSz="161979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64183" indent="-404949" algn="l" defTabSz="161979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74080" indent="-404949" algn="l" defTabSz="161979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83977" indent="-404949" algn="l" defTabSz="161979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9897" algn="l" defTabSz="1619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94" algn="l" defTabSz="1619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29690" algn="l" defTabSz="1619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39586" algn="l" defTabSz="1619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9387" algn="l" defTabSz="1619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59284" algn="l" defTabSz="1619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69152" algn="l" defTabSz="1619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79029" algn="l" defTabSz="1619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988" tIns="80993" rIns="161988" bIns="809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988" tIns="80993" rIns="161988" bIns="80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1"/>
            <a:ext cx="2844800" cy="366183"/>
          </a:xfrm>
          <a:prstGeom prst="rect">
            <a:avLst/>
          </a:prstGeom>
        </p:spPr>
        <p:txBody>
          <a:bodyPr vert="horz" lIns="161988" tIns="80993" rIns="161988" bIns="80993" rtlCol="0" anchor="ctr"/>
          <a:lstStyle>
            <a:lvl1pPr algn="l" defTabSz="1619874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D13B77B-7FC2-4768-BA90-DBBE3DAFD63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1"/>
            <a:ext cx="3860800" cy="366183"/>
          </a:xfrm>
          <a:prstGeom prst="rect">
            <a:avLst/>
          </a:prstGeom>
        </p:spPr>
        <p:txBody>
          <a:bodyPr vert="horz" lIns="161988" tIns="80993" rIns="161988" bIns="80993" rtlCol="0" anchor="ctr"/>
          <a:lstStyle>
            <a:lvl1pPr algn="ctr" defTabSz="1619874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1"/>
            <a:ext cx="2844800" cy="366183"/>
          </a:xfrm>
          <a:prstGeom prst="rect">
            <a:avLst/>
          </a:prstGeom>
        </p:spPr>
        <p:txBody>
          <a:bodyPr vert="horz" wrap="square" lIns="161988" tIns="80993" rIns="161988" bIns="80993" numCol="1" anchor="ctr" anchorCtr="0" compatLnSpc="1">
            <a:prstTxWarp prst="textNoShape">
              <a:avLst/>
            </a:prstTxWarp>
          </a:bodyPr>
          <a:lstStyle>
            <a:lvl1pPr algn="r" defTabSz="1618486" eaLnBrk="1" hangingPunct="1">
              <a:defRPr sz="2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B8D07-8DA8-43A0-B75D-9C3D9295FCF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67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ctr" defTabSz="1618486" rtl="0" eaLnBrk="0" fontAlgn="base" hangingPunct="0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1848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2pPr>
      <a:lvl3pPr algn="ctr" defTabSz="161848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3pPr>
      <a:lvl4pPr algn="ctr" defTabSz="161848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4pPr>
      <a:lvl5pPr algn="ctr" defTabSz="161848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5pPr>
      <a:lvl6pPr marL="608451" algn="ctr" defTabSz="161848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6pPr>
      <a:lvl7pPr marL="1217040" algn="ctr" defTabSz="161848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7pPr>
      <a:lvl8pPr marL="1825536" algn="ctr" defTabSz="161848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8pPr>
      <a:lvl9pPr marL="2434078" algn="ctr" defTabSz="161848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9pPr>
    </p:titleStyle>
    <p:bodyStyle>
      <a:lvl1pPr marL="606361" indent="-606361" algn="l" defTabSz="16184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4262" indent="-505018" algn="l" defTabSz="16184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24119" indent="-403565" algn="l" defTabSz="16184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33362" indent="-403565" algn="l" defTabSz="16184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42570" indent="-403565" algn="l" defTabSz="16184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54511" indent="-404969" algn="l" defTabSz="161987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64447" indent="-404969" algn="l" defTabSz="161987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74384" indent="-404969" algn="l" defTabSz="161987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84321" indent="-404969" algn="l" defTabSz="161987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8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9937" algn="l" defTabSz="16198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874" algn="l" defTabSz="16198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29810" algn="l" defTabSz="16198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39746" algn="l" defTabSz="16198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9589" algn="l" defTabSz="16198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59527" algn="l" defTabSz="16198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69434" algn="l" defTabSz="16198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79353" algn="l" defTabSz="161987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38" tIns="60869" rIns="121738" bIns="608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38" tIns="60869" rIns="121738" bIns="60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75"/>
            <a:ext cx="2844800" cy="366183"/>
          </a:xfrm>
          <a:prstGeom prst="rect">
            <a:avLst/>
          </a:prstGeom>
        </p:spPr>
        <p:txBody>
          <a:bodyPr vert="horz" lIns="121738" tIns="60869" rIns="121738" bIns="6086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2881">
              <a:defRPr/>
            </a:pPr>
            <a:fld id="{C4B15E4A-25F9-4BAB-8A89-FD5F8471DFFC}" type="datetimeFigureOut">
              <a:rPr lang="en-US" smtClean="0"/>
              <a:pPr defTabSz="912881"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75"/>
            <a:ext cx="3860800" cy="366183"/>
          </a:xfrm>
          <a:prstGeom prst="rect">
            <a:avLst/>
          </a:prstGeom>
        </p:spPr>
        <p:txBody>
          <a:bodyPr vert="horz" lIns="121738" tIns="60869" rIns="121738" bIns="6086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288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75"/>
            <a:ext cx="2844800" cy="366183"/>
          </a:xfrm>
          <a:prstGeom prst="rect">
            <a:avLst/>
          </a:prstGeom>
        </p:spPr>
        <p:txBody>
          <a:bodyPr vert="horz" wrap="square" lIns="121738" tIns="60869" rIns="121738" bIns="6086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2881" fontAlgn="base">
              <a:spcBef>
                <a:spcPct val="0"/>
              </a:spcBef>
              <a:spcAft>
                <a:spcPct val="0"/>
              </a:spcAft>
              <a:defRPr/>
            </a:pPr>
            <a:fld id="{2685E72C-8601-476D-846A-BB5325F07BDA}" type="slidenum">
              <a:rPr lang="en-US" altLang="en-US" smtClean="0"/>
              <a:pPr defTabSz="91288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07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defTabSz="1215044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504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504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504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504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8515" algn="ctr" defTabSz="121504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7160" algn="ctr" defTabSz="121504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5717" algn="ctr" defTabSz="121504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4318" algn="ctr" defTabSz="121504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4271" indent="-454271" algn="l" defTabSz="121504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6850" indent="-378249" algn="l" defTabSz="121504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9301" indent="-302140" algn="l" defTabSz="121504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857" indent="-302140" algn="l" defTabSz="121504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458" indent="-302140" algn="l" defTabSz="121504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004" indent="-304248" algn="l" defTabSz="12171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592" indent="-304248" algn="l" defTabSz="12171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135" indent="-304248" algn="l" defTabSz="12171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676" indent="-304248" algn="l" defTabSz="12171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499" algn="l" defTabSz="1217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130" algn="l" defTabSz="1217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72" algn="l" defTabSz="1217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258" algn="l" defTabSz="1217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756" algn="l" defTabSz="1217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255" algn="l" defTabSz="1217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840" algn="l" defTabSz="1217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409" algn="l" defTabSz="12171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52" tIns="60876" rIns="121752" bIns="608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52" tIns="60876" rIns="121752" bIns="60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9"/>
            <a:ext cx="2844800" cy="366183"/>
          </a:xfrm>
          <a:prstGeom prst="rect">
            <a:avLst/>
          </a:prstGeom>
        </p:spPr>
        <p:txBody>
          <a:bodyPr vert="horz" lIns="121752" tIns="60876" rIns="121752" bIns="6087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2995">
              <a:defRPr/>
            </a:pPr>
            <a:fld id="{C4B15E4A-25F9-4BAB-8A89-FD5F8471DFFC}" type="datetimeFigureOut">
              <a:rPr lang="en-US" smtClean="0"/>
              <a:pPr defTabSz="912995"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9"/>
            <a:ext cx="3860800" cy="366183"/>
          </a:xfrm>
          <a:prstGeom prst="rect">
            <a:avLst/>
          </a:prstGeom>
        </p:spPr>
        <p:txBody>
          <a:bodyPr vert="horz" lIns="121752" tIns="60876" rIns="121752" bIns="6087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299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9"/>
            <a:ext cx="2844800" cy="366183"/>
          </a:xfrm>
          <a:prstGeom prst="rect">
            <a:avLst/>
          </a:prstGeom>
        </p:spPr>
        <p:txBody>
          <a:bodyPr vert="horz" wrap="square" lIns="121752" tIns="60876" rIns="121752" bIns="608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2995" fontAlgn="base">
              <a:spcBef>
                <a:spcPct val="0"/>
              </a:spcBef>
              <a:spcAft>
                <a:spcPct val="0"/>
              </a:spcAft>
              <a:defRPr/>
            </a:pPr>
            <a:fld id="{2685E72C-8601-476D-846A-BB5325F07BDA}" type="slidenum">
              <a:rPr lang="en-US" altLang="en-US" smtClean="0"/>
              <a:pPr defTabSz="91299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50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xStyles>
    <p:titleStyle>
      <a:lvl1pPr algn="ctr" defTabSz="1215194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519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519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519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519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8595" algn="ctr" defTabSz="121519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7310" algn="ctr" defTabSz="121519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5944" algn="ctr" defTabSz="121519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4618" algn="ctr" defTabSz="121519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4331" indent="-454331" algn="l" defTabSz="12151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6970" indent="-378296" algn="l" defTabSz="12151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9491" indent="-302180" algn="l" defTabSz="12151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8124" indent="-302180" algn="l" defTabSz="12151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798" indent="-302180" algn="l" defTabSz="12151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24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85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705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23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79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80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98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58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36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15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3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016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2044" tIns="81021" rIns="162044" bIns="81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2044" tIns="81021" rIns="162044" bIns="81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2"/>
            <a:ext cx="2844800" cy="366183"/>
          </a:xfrm>
          <a:prstGeom prst="rect">
            <a:avLst/>
          </a:prstGeom>
        </p:spPr>
        <p:txBody>
          <a:bodyPr vert="horz" lIns="162044" tIns="81021" rIns="162044" bIns="81021" rtlCol="0" anchor="ctr"/>
          <a:lstStyle>
            <a:lvl1pPr algn="l" defTabSz="1620434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D13B77B-7FC2-4768-BA90-DBBE3DAFD636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2"/>
            <a:ext cx="3860800" cy="366183"/>
          </a:xfrm>
          <a:prstGeom prst="rect">
            <a:avLst/>
          </a:prstGeom>
        </p:spPr>
        <p:txBody>
          <a:bodyPr vert="horz" lIns="162044" tIns="81021" rIns="162044" bIns="81021" rtlCol="0" anchor="ctr"/>
          <a:lstStyle>
            <a:lvl1pPr algn="ctr" defTabSz="1620434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2"/>
            <a:ext cx="2844800" cy="366183"/>
          </a:xfrm>
          <a:prstGeom prst="rect">
            <a:avLst/>
          </a:prstGeom>
        </p:spPr>
        <p:txBody>
          <a:bodyPr vert="horz" wrap="square" lIns="162044" tIns="81021" rIns="162044" bIns="81021" numCol="1" anchor="ctr" anchorCtr="0" compatLnSpc="1">
            <a:prstTxWarp prst="textNoShape">
              <a:avLst/>
            </a:prstTxWarp>
          </a:bodyPr>
          <a:lstStyle>
            <a:lvl1pPr algn="r" defTabSz="1619046" eaLnBrk="1" hangingPunct="1">
              <a:defRPr sz="2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B8D07-8DA8-43A0-B75D-9C3D9295FCF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9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ctr" defTabSz="1619046" rtl="0" eaLnBrk="0" fontAlgn="base" hangingPunct="0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1904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2pPr>
      <a:lvl3pPr algn="ctr" defTabSz="161904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3pPr>
      <a:lvl4pPr algn="ctr" defTabSz="161904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4pPr>
      <a:lvl5pPr algn="ctr" defTabSz="1619046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5pPr>
      <a:lvl6pPr marL="608675" algn="ctr" defTabSz="161904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6pPr>
      <a:lvl7pPr marL="1217460" algn="ctr" defTabSz="161904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7pPr>
      <a:lvl8pPr marL="1826170" algn="ctr" defTabSz="161904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8pPr>
      <a:lvl9pPr marL="2434918" algn="ctr" defTabSz="1619046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9pPr>
    </p:titleStyle>
    <p:bodyStyle>
      <a:lvl1pPr marL="606566" indent="-606566" algn="l" defTabSz="16190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4710" indent="-505186" algn="l" defTabSz="16190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24828" indent="-403705" algn="l" defTabSz="16190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34352" indent="-403705" algn="l" defTabSz="16190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43840" indent="-403705" algn="l" defTabSz="16190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56079" indent="-405109" algn="l" defTabSz="162043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66295" indent="-405109" algn="l" defTabSz="162043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76512" indent="-405109" algn="l" defTabSz="162043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86729" indent="-405109" algn="l" defTabSz="162043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4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0217" algn="l" defTabSz="16204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434" algn="l" defTabSz="16204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0650" algn="l" defTabSz="16204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866" algn="l" defTabSz="16204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1008" algn="l" defTabSz="16204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61225" algn="l" defTabSz="16204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71413" algn="l" defTabSz="16204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1621" algn="l" defTabSz="16204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8"/>
            <a:ext cx="10515600" cy="13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81" tIns="60890" rIns="121781" bIns="608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9"/>
            <a:ext cx="105156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81" tIns="60890" rIns="121781" bIns="60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54"/>
            <a:ext cx="2743200" cy="366183"/>
          </a:xfrm>
          <a:prstGeom prst="rect">
            <a:avLst/>
          </a:prstGeom>
        </p:spPr>
        <p:txBody>
          <a:bodyPr vert="horz" lIns="121781" tIns="60890" rIns="121781" bIns="60890" rtlCol="0" anchor="ctr"/>
          <a:lstStyle>
            <a:lvl1pPr algn="l" defTabSz="385252" eaLnBrk="1" fontAlgn="auto" hangingPunct="1">
              <a:spcBef>
                <a:spcPts val="0"/>
              </a:spcBef>
              <a:spcAft>
                <a:spcPts val="0"/>
              </a:spcAft>
              <a:defRPr sz="5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850357F-6CA7-4959-A668-56AA9C0F227D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54"/>
            <a:ext cx="4114800" cy="366183"/>
          </a:xfrm>
          <a:prstGeom prst="rect">
            <a:avLst/>
          </a:prstGeom>
        </p:spPr>
        <p:txBody>
          <a:bodyPr vert="horz" lIns="121781" tIns="60890" rIns="121781" bIns="60890" rtlCol="0" anchor="ctr"/>
          <a:lstStyle>
            <a:lvl1pPr algn="ctr" defTabSz="385252" eaLnBrk="1" fontAlgn="auto" hangingPunct="1">
              <a:spcBef>
                <a:spcPts val="0"/>
              </a:spcBef>
              <a:spcAft>
                <a:spcPts val="0"/>
              </a:spcAft>
              <a:defRPr sz="5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54"/>
            <a:ext cx="2743200" cy="366183"/>
          </a:xfrm>
          <a:prstGeom prst="rect">
            <a:avLst/>
          </a:prstGeom>
        </p:spPr>
        <p:txBody>
          <a:bodyPr vert="horz" wrap="square" lIns="121781" tIns="60890" rIns="121781" bIns="60890" numCol="1" anchor="ctr" anchorCtr="0" compatLnSpc="1">
            <a:prstTxWarp prst="textNoShape">
              <a:avLst/>
            </a:prstTxWarp>
          </a:bodyPr>
          <a:lstStyle>
            <a:lvl1pPr algn="r" defTabSz="384748" eaLnBrk="1" hangingPunct="1">
              <a:defRPr sz="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F6EF-0232-48BB-B14D-A86A751198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3826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826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anose="020F0302020204030204" pitchFamily="34" charset="0"/>
        </a:defRPr>
      </a:lvl2pPr>
      <a:lvl3pPr algn="l" defTabSz="3826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anose="020F0302020204030204" pitchFamily="34" charset="0"/>
        </a:defRPr>
      </a:lvl3pPr>
      <a:lvl4pPr algn="l" defTabSz="3826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anose="020F0302020204030204" pitchFamily="34" charset="0"/>
        </a:defRPr>
      </a:lvl4pPr>
      <a:lvl5pPr algn="l" defTabSz="3826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anose="020F0302020204030204" pitchFamily="34" charset="0"/>
        </a:defRPr>
      </a:lvl5pPr>
      <a:lvl6pPr marL="256846" algn="l" defTabSz="385252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Calibri Light" panose="020F0302020204030204" pitchFamily="34" charset="0"/>
        </a:defRPr>
      </a:lvl6pPr>
      <a:lvl7pPr marL="513690" algn="l" defTabSz="385252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Calibri Light" panose="020F0302020204030204" pitchFamily="34" charset="0"/>
        </a:defRPr>
      </a:lvl7pPr>
      <a:lvl8pPr marL="770435" algn="l" defTabSz="385252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Calibri Light" panose="020F0302020204030204" pitchFamily="34" charset="0"/>
        </a:defRPr>
      </a:lvl8pPr>
      <a:lvl9pPr marL="1027316" algn="l" defTabSz="385252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95146" indent="-95146" algn="l" defTabSz="382632" rtl="0" eaLnBrk="0" fontAlgn="base" hangingPunct="0">
        <a:lnSpc>
          <a:spcPct val="90000"/>
        </a:lnSpc>
        <a:spcBef>
          <a:spcPts val="433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404" indent="-95146" algn="l" defTabSz="382632" rtl="0" eaLnBrk="0" fontAlgn="base" hangingPunct="0">
        <a:lnSpc>
          <a:spcPct val="90000"/>
        </a:lnSpc>
        <a:spcBef>
          <a:spcPts val="21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79860" indent="-95146" algn="l" defTabSz="382632" rtl="0" eaLnBrk="0" fontAlgn="base" hangingPunct="0">
        <a:lnSpc>
          <a:spcPct val="90000"/>
        </a:lnSpc>
        <a:spcBef>
          <a:spcPts val="217"/>
        </a:spcBef>
        <a:spcAft>
          <a:spcPct val="0"/>
        </a:spcAft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266" indent="-95146" algn="l" defTabSz="382632" rtl="0" eaLnBrk="0" fontAlgn="base" hangingPunct="0">
        <a:lnSpc>
          <a:spcPct val="90000"/>
        </a:lnSpc>
        <a:spcBef>
          <a:spcPts val="217"/>
        </a:spcBef>
        <a:spcAft>
          <a:spcPct val="0"/>
        </a:spcAft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608" indent="-95146" algn="l" defTabSz="382632" rtl="0" eaLnBrk="0" fontAlgn="base" hangingPunct="0">
        <a:lnSpc>
          <a:spcPct val="90000"/>
        </a:lnSpc>
        <a:spcBef>
          <a:spcPts val="217"/>
        </a:spcBef>
        <a:spcAft>
          <a:spcPct val="0"/>
        </a:spcAft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1059406" indent="-96330" algn="l" defTabSz="385252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987" indent="-96330" algn="l" defTabSz="385252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4643" indent="-96330" algn="l" defTabSz="385252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37302" indent="-96330" algn="l" defTabSz="385252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25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661" algn="l" defTabSz="38525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5252" algn="l" defTabSz="38525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7878" algn="l" defTabSz="38525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0435" algn="l" defTabSz="38525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3096" algn="l" defTabSz="38525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5754" algn="l" defTabSz="38525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8348" algn="l" defTabSz="38525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40940" algn="l" defTabSz="38525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6" tIns="45718" rIns="9125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6" tIns="45718" rIns="9125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256" tIns="45718" rIns="9125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3425">
              <a:defRPr/>
            </a:pPr>
            <a:fld id="{8584EA17-C8CD-4295-B1AE-55B87BA1F0E8}" type="datetimeFigureOut">
              <a:rPr lang="en-US" smtClean="0">
                <a:sym typeface="Arial"/>
              </a:rPr>
              <a:pPr defTabSz="913425">
                <a:defRPr/>
              </a:pPr>
              <a:t>12/12/2021</a:t>
            </a:fld>
            <a:endParaRPr 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256" tIns="45718" rIns="9125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3425">
              <a:defRPr/>
            </a:pPr>
            <a:endParaRPr 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256" tIns="45718" rIns="91256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3425">
              <a:defRPr/>
            </a:pPr>
            <a:fld id="{E6BBC430-91FE-41E0-96BB-BF6490C6509C}" type="slidenum">
              <a:rPr lang="en-US" smtClean="0">
                <a:sym typeface="Arial"/>
              </a:rPr>
              <a:pPr defTabSz="913425"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8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0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3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4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46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625" indent="-3406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66" indent="-283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005" indent="-2265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173" indent="-2265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343" indent="-2265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35" indent="-228109" algn="l" defTabSz="9123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993" indent="-228109" algn="l" defTabSz="9123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149" indent="-228109" algn="l" defTabSz="9123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66" indent="-228109" algn="l" defTabSz="9123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99" algn="l" defTabSz="912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15" algn="l" defTabSz="912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72" algn="l" defTabSz="912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29" algn="l" defTabSz="912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46" algn="l" defTabSz="912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42" algn="l" defTabSz="912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40" algn="l" defTabSz="912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139" algn="l" defTabSz="9123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4" tIns="45718" rIns="9127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4" tIns="45718" rIns="9127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274" tIns="45718" rIns="91274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3629">
              <a:defRPr/>
            </a:pPr>
            <a:fld id="{8584EA17-C8CD-4295-B1AE-55B87BA1F0E8}" type="datetimeFigureOut">
              <a:rPr lang="en-US" smtClean="0">
                <a:sym typeface="Arial"/>
              </a:rPr>
              <a:pPr defTabSz="913629">
                <a:defRPr/>
              </a:pPr>
              <a:t>12/12/2021</a:t>
            </a:fld>
            <a:endParaRPr 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274" tIns="45718" rIns="91274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3629">
              <a:defRPr/>
            </a:pPr>
            <a:endParaRPr 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274" tIns="45718" rIns="91274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3629">
              <a:defRPr/>
            </a:pPr>
            <a:fld id="{E6BBC430-91FE-41E0-96BB-BF6490C6509C}" type="slidenum">
              <a:rPr lang="en-US" smtClean="0">
                <a:sym typeface="Arial"/>
              </a:rPr>
              <a:pPr defTabSz="913629"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70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2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5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7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0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697" indent="-34069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928" indent="-28364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57" indent="-22660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533" indent="-22660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11" indent="-22660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99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59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17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230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07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9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78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37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350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54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60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967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Tonghopcacloai/Baigiangdientu/Baigiangchuyende/tong%20hop/Ai%20Nghia/Tro%20choi%20am%20nhac.ppt#8. Slide 8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01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8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10" Type="http://schemas.openxmlformats.org/officeDocument/2006/relationships/image" Target="../media/image13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4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gi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58.xml"/><Relationship Id="rId1" Type="http://schemas.openxmlformats.org/officeDocument/2006/relationships/audio" Target="../media/audio1.wav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2.jpe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72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1308" indent="-285164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0534" indent="-22813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596680" indent="-22813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2827" indent="-22813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09085" indent="-22813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65289" indent="-22813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1490" indent="-22813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77750" indent="-22813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fld id="{FED94EBD-A70A-4EC0-B73B-6A5CCB3709B7}" type="slidenum">
              <a:rPr lang="en-US" altLang="vi-VN" sz="150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 altLang="vi-VN" sz="15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3594652" y="2487126"/>
            <a:ext cx="7467600" cy="705671"/>
          </a:xfrm>
          <a:prstGeom prst="rect">
            <a:avLst/>
          </a:prstGeom>
        </p:spPr>
        <p:txBody>
          <a:bodyPr wrap="none" lIns="91252" tIns="45718" rIns="91252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78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 MỪNG CÁC EM ĐẾN VỚI TIẾT HỌC HÔM NAY !</a:t>
            </a:r>
          </a:p>
        </p:txBody>
      </p:sp>
      <p:sp>
        <p:nvSpPr>
          <p:cNvPr id="195590" name="WordArt 5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4769906" y="3518178"/>
            <a:ext cx="3557587" cy="419100"/>
          </a:xfrm>
          <a:prstGeom prst="rect">
            <a:avLst/>
          </a:prstGeom>
        </p:spPr>
        <p:txBody>
          <a:bodyPr wrap="none" lIns="91264" tIns="45718" rIns="91264" bIns="45718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99"/>
              </a:extrusionClr>
            </a:sp3d>
          </a:bodyPr>
          <a:lstStyle/>
          <a:p>
            <a:pPr algn="ctr" defTabSz="12178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700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cs typeface="Calibri"/>
                <a:sym typeface="Arial"/>
              </a:rPr>
              <a:t>MÔN TOÁN – LỚP 3</a:t>
            </a:r>
          </a:p>
        </p:txBody>
      </p:sp>
      <p:grpSp>
        <p:nvGrpSpPr>
          <p:cNvPr id="7" name="组合 22">
            <a:extLst>
              <a:ext uri="{FF2B5EF4-FFF2-40B4-BE49-F238E27FC236}">
                <a16:creationId xmlns:a16="http://schemas.microsoft.com/office/drawing/2014/main" id="{B74F83DD-AE71-4094-AC12-B34D1C5054A9}"/>
              </a:ext>
            </a:extLst>
          </p:cNvPr>
          <p:cNvGrpSpPr/>
          <p:nvPr/>
        </p:nvGrpSpPr>
        <p:grpSpPr>
          <a:xfrm>
            <a:off x="-1" y="4247"/>
            <a:ext cx="12371937" cy="6967281"/>
            <a:chOff x="0" y="0"/>
            <a:chExt cx="12086964" cy="6879773"/>
          </a:xfrm>
        </p:grpSpPr>
        <p:pic>
          <p:nvPicPr>
            <p:cNvPr id="8" name="图片 29">
              <a:extLst>
                <a:ext uri="{FF2B5EF4-FFF2-40B4-BE49-F238E27FC236}">
                  <a16:creationId xmlns:a16="http://schemas.microsoft.com/office/drawing/2014/main" id="{A0B54491-F26B-4F4C-A07E-BFBF92D42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10" name="组合 30">
              <a:extLst>
                <a:ext uri="{FF2B5EF4-FFF2-40B4-BE49-F238E27FC236}">
                  <a16:creationId xmlns:a16="http://schemas.microsoft.com/office/drawing/2014/main" id="{F05A0E22-2342-41B3-B1FC-61D5749161E3}"/>
                </a:ext>
              </a:extLst>
            </p:cNvPr>
            <p:cNvGrpSpPr/>
            <p:nvPr/>
          </p:nvGrpSpPr>
          <p:grpSpPr>
            <a:xfrm>
              <a:off x="0" y="3949700"/>
              <a:ext cx="12086964" cy="2930073"/>
              <a:chOff x="0" y="3949700"/>
              <a:chExt cx="12086964" cy="2930073"/>
            </a:xfrm>
          </p:grpSpPr>
          <p:pic>
            <p:nvPicPr>
              <p:cNvPr id="11" name="图片 31">
                <a:extLst>
                  <a:ext uri="{FF2B5EF4-FFF2-40B4-BE49-F238E27FC236}">
                    <a16:creationId xmlns:a16="http://schemas.microsoft.com/office/drawing/2014/main" id="{5E096ECC-F9D4-4EE9-8C01-45FA921F85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175792" y="4425647"/>
                <a:ext cx="11911172" cy="2349097"/>
              </a:xfrm>
              <a:prstGeom prst="rect">
                <a:avLst/>
              </a:prstGeom>
            </p:spPr>
          </p:pic>
          <p:pic>
            <p:nvPicPr>
              <p:cNvPr id="12" name="图片 32">
                <a:extLst>
                  <a:ext uri="{FF2B5EF4-FFF2-40B4-BE49-F238E27FC236}">
                    <a16:creationId xmlns:a16="http://schemas.microsoft.com/office/drawing/2014/main" id="{85429451-9D34-4CDF-AC8B-A505548E6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3" name="图片 33">
                <a:extLst>
                  <a:ext uri="{FF2B5EF4-FFF2-40B4-BE49-F238E27FC236}">
                    <a16:creationId xmlns:a16="http://schemas.microsoft.com/office/drawing/2014/main" id="{97116F9B-25AD-4410-9B2E-0E87130C13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492417" y="4172679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4" name="图片 34">
                <a:extLst>
                  <a:ext uri="{FF2B5EF4-FFF2-40B4-BE49-F238E27FC236}">
                    <a16:creationId xmlns:a16="http://schemas.microsoft.com/office/drawing/2014/main" id="{145D341C-C8FE-4B63-BACB-A2E2CAE53F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15" name="图片 35">
                <a:extLst>
                  <a:ext uri="{FF2B5EF4-FFF2-40B4-BE49-F238E27FC236}">
                    <a16:creationId xmlns:a16="http://schemas.microsoft.com/office/drawing/2014/main" id="{9463A604-95E8-466A-A35D-5243760FBB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5813585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14081" y="722358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718" rIns="91372" bIns="45718">
            <a:spAutoFit/>
          </a:bodyPr>
          <a:lstStyle/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812800" y="1723315"/>
            <a:ext cx="2540000" cy="56425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a) 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</a:rPr>
              <a:t>648 :  3 = ?</a:t>
            </a:r>
          </a:p>
        </p:txBody>
      </p:sp>
      <p:grpSp>
        <p:nvGrpSpPr>
          <p:cNvPr id="16489" name="Group 105"/>
          <p:cNvGrpSpPr>
            <a:grpSpLocks/>
          </p:cNvGrpSpPr>
          <p:nvPr/>
        </p:nvGrpSpPr>
        <p:grpSpPr bwMode="auto">
          <a:xfrm>
            <a:off x="937966" y="2539153"/>
            <a:ext cx="1988583" cy="1147763"/>
            <a:chOff x="332" y="1917"/>
            <a:chExt cx="1543" cy="723"/>
          </a:xfrm>
        </p:grpSpPr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332" y="1917"/>
              <a:ext cx="15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3629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648   3 </a:t>
              </a:r>
            </a:p>
          </p:txBody>
        </p:sp>
        <p:grpSp>
          <p:nvGrpSpPr>
            <p:cNvPr id="16459" name="Group 75"/>
            <p:cNvGrpSpPr>
              <a:grpSpLocks/>
            </p:cNvGrpSpPr>
            <p:nvPr/>
          </p:nvGrpSpPr>
          <p:grpSpPr bwMode="auto">
            <a:xfrm>
              <a:off x="912" y="2007"/>
              <a:ext cx="555" cy="633"/>
              <a:chOff x="1104" y="2055"/>
              <a:chExt cx="674" cy="633"/>
            </a:xfrm>
          </p:grpSpPr>
          <p:sp>
            <p:nvSpPr>
              <p:cNvPr id="16456" name="Line 72"/>
              <p:cNvSpPr>
                <a:spLocks noChangeShapeType="1"/>
              </p:cNvSpPr>
              <p:nvPr/>
            </p:nvSpPr>
            <p:spPr bwMode="auto">
              <a:xfrm flipH="1">
                <a:off x="1104" y="2055"/>
                <a:ext cx="5" cy="6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362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57" name="Line 73"/>
              <p:cNvSpPr>
                <a:spLocks noChangeShapeType="1"/>
              </p:cNvSpPr>
              <p:nvPr/>
            </p:nvSpPr>
            <p:spPr bwMode="auto">
              <a:xfrm>
                <a:off x="1105" y="2256"/>
                <a:ext cx="6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362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1715479" y="2942131"/>
            <a:ext cx="50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937847" y="2985770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462" name="Text Box 78"/>
          <p:cNvSpPr txBox="1">
            <a:spLocks noChangeArrowheads="1"/>
          </p:cNvSpPr>
          <p:nvPr/>
        </p:nvSpPr>
        <p:spPr bwMode="auto">
          <a:xfrm>
            <a:off x="1126392" y="4600583"/>
            <a:ext cx="784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1 8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2085735" y="2937416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1090247" y="3411466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914400" y="3423147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6487" name="Group 103"/>
          <p:cNvGrpSpPr>
            <a:grpSpLocks/>
          </p:cNvGrpSpPr>
          <p:nvPr/>
        </p:nvGrpSpPr>
        <p:grpSpPr bwMode="auto">
          <a:xfrm>
            <a:off x="3898901" y="2573223"/>
            <a:ext cx="3779715" cy="523876"/>
            <a:chOff x="2034" y="1737"/>
            <a:chExt cx="2574" cy="330"/>
          </a:xfrm>
        </p:grpSpPr>
        <p:sp>
          <p:nvSpPr>
            <p:cNvPr id="16443" name="AutoShape 59"/>
            <p:cNvSpPr>
              <a:spLocks noChangeArrowheads="1"/>
            </p:cNvSpPr>
            <p:nvPr/>
          </p:nvSpPr>
          <p:spPr bwMode="auto">
            <a:xfrm>
              <a:off x="2034" y="1821"/>
              <a:ext cx="133" cy="144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629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67" name="Text Box 83"/>
            <p:cNvSpPr txBox="1">
              <a:spLocks noChangeArrowheads="1"/>
            </p:cNvSpPr>
            <p:nvPr/>
          </p:nvSpPr>
          <p:spPr bwMode="auto">
            <a:xfrm>
              <a:off x="2160" y="1737"/>
              <a:ext cx="24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3629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6 chia 3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 2,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 2.</a:t>
              </a:r>
            </a:p>
          </p:txBody>
        </p:sp>
      </p:grp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4064000" y="2977709"/>
            <a:ext cx="751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6; 6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trừ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0. </a:t>
            </a:r>
          </a:p>
        </p:txBody>
      </p:sp>
      <p:grpSp>
        <p:nvGrpSpPr>
          <p:cNvPr id="16495" name="Group 111"/>
          <p:cNvGrpSpPr>
            <a:grpSpLocks/>
          </p:cNvGrpSpPr>
          <p:nvPr/>
        </p:nvGrpSpPr>
        <p:grpSpPr bwMode="auto">
          <a:xfrm>
            <a:off x="3867151" y="3505194"/>
            <a:ext cx="6299200" cy="523876"/>
            <a:chOff x="2016" y="2256"/>
            <a:chExt cx="2976" cy="330"/>
          </a:xfrm>
        </p:grpSpPr>
        <p:sp>
          <p:nvSpPr>
            <p:cNvPr id="16442" name="AutoShape 58"/>
            <p:cNvSpPr>
              <a:spLocks noChangeArrowheads="1"/>
            </p:cNvSpPr>
            <p:nvPr/>
          </p:nvSpPr>
          <p:spPr bwMode="auto">
            <a:xfrm>
              <a:off x="2016" y="2352"/>
              <a:ext cx="130" cy="144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629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70" name="Text Box 86"/>
            <p:cNvSpPr txBox="1">
              <a:spLocks noChangeArrowheads="1"/>
            </p:cNvSpPr>
            <p:nvPr/>
          </p:nvSpPr>
          <p:spPr bwMode="auto">
            <a:xfrm>
              <a:off x="2112" y="2256"/>
              <a:ext cx="28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3629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</a:rPr>
                <a:t>Hạ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 4; 4 chia 3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 1,viết 1.</a:t>
              </a:r>
            </a:p>
          </p:txBody>
        </p:sp>
      </p:grp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4129455" y="3992489"/>
            <a:ext cx="680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3; 4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trừ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1.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1887435" y="2937966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474" name="Text Box 90"/>
          <p:cNvSpPr txBox="1">
            <a:spLocks noChangeArrowheads="1"/>
          </p:cNvSpPr>
          <p:nvPr/>
        </p:nvSpPr>
        <p:spPr bwMode="auto">
          <a:xfrm>
            <a:off x="1090247" y="3851081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7518400" y="5638849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496" name="Group 112"/>
          <p:cNvGrpSpPr>
            <a:grpSpLocks/>
          </p:cNvGrpSpPr>
          <p:nvPr/>
        </p:nvGrpSpPr>
        <p:grpSpPr bwMode="auto">
          <a:xfrm>
            <a:off x="3941278" y="4586515"/>
            <a:ext cx="8453967" cy="523875"/>
            <a:chOff x="1862" y="2889"/>
            <a:chExt cx="3994" cy="330"/>
          </a:xfrm>
        </p:grpSpPr>
        <p:sp>
          <p:nvSpPr>
            <p:cNvPr id="16476" name="AutoShape 92"/>
            <p:cNvSpPr>
              <a:spLocks noChangeArrowheads="1"/>
            </p:cNvSpPr>
            <p:nvPr/>
          </p:nvSpPr>
          <p:spPr bwMode="auto">
            <a:xfrm>
              <a:off x="1862" y="2985"/>
              <a:ext cx="102" cy="144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629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77" name="Text Box 93"/>
            <p:cNvSpPr txBox="1">
              <a:spLocks noChangeArrowheads="1"/>
            </p:cNvSpPr>
            <p:nvPr/>
          </p:nvSpPr>
          <p:spPr bwMode="auto">
            <a:xfrm>
              <a:off x="1957" y="2889"/>
              <a:ext cx="389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3629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Hạ 8, được 18; 18 chia 3 được 6, viết 6.</a:t>
              </a:r>
            </a:p>
          </p:txBody>
        </p:sp>
      </p:grpSp>
      <p:sp>
        <p:nvSpPr>
          <p:cNvPr id="16479" name="Text Box 95"/>
          <p:cNvSpPr txBox="1">
            <a:spLocks noChangeArrowheads="1"/>
          </p:cNvSpPr>
          <p:nvPr/>
        </p:nvSpPr>
        <p:spPr bwMode="auto">
          <a:xfrm>
            <a:off x="4171951" y="5033963"/>
            <a:ext cx="762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6 nhân 3 bằng 18; 18 trừ 18 bằng 0.</a:t>
            </a:r>
          </a:p>
        </p:txBody>
      </p:sp>
      <p:sp>
        <p:nvSpPr>
          <p:cNvPr id="16480" name="Text Box 96"/>
          <p:cNvSpPr txBox="1">
            <a:spLocks noChangeArrowheads="1"/>
          </p:cNvSpPr>
          <p:nvPr/>
        </p:nvSpPr>
        <p:spPr bwMode="auto">
          <a:xfrm>
            <a:off x="1375999" y="4222875"/>
            <a:ext cx="40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481" name="Text Box 97"/>
          <p:cNvSpPr txBox="1">
            <a:spLocks noChangeArrowheads="1"/>
          </p:cNvSpPr>
          <p:nvPr/>
        </p:nvSpPr>
        <p:spPr bwMode="auto">
          <a:xfrm>
            <a:off x="1392116" y="4960377"/>
            <a:ext cx="40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488" name="Text Box 104"/>
          <p:cNvSpPr txBox="1">
            <a:spLocks noChangeArrowheads="1"/>
          </p:cNvSpPr>
          <p:nvPr/>
        </p:nvSpPr>
        <p:spPr bwMode="auto">
          <a:xfrm>
            <a:off x="652587" y="5480586"/>
            <a:ext cx="2679700" cy="56425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latin typeface="Times New Roman" pitchFamily="18" charset="0"/>
              </a:rPr>
              <a:t>648 : 3 = 216</a:t>
            </a:r>
          </a:p>
        </p:txBody>
      </p:sp>
      <p:sp>
        <p:nvSpPr>
          <p:cNvPr id="16490" name="Line 106"/>
          <p:cNvSpPr>
            <a:spLocks noChangeShapeType="1"/>
          </p:cNvSpPr>
          <p:nvPr/>
        </p:nvSpPr>
        <p:spPr bwMode="auto">
          <a:xfrm flipV="1">
            <a:off x="980831" y="3463439"/>
            <a:ext cx="6731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/>
          <a:lstStyle/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491" name="Line 107"/>
          <p:cNvSpPr>
            <a:spLocks noChangeShapeType="1"/>
          </p:cNvSpPr>
          <p:nvPr/>
        </p:nvSpPr>
        <p:spPr bwMode="auto">
          <a:xfrm>
            <a:off x="957387" y="4277093"/>
            <a:ext cx="673100" cy="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/>
          <a:lstStyle/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492" name="Text Box 108"/>
          <p:cNvSpPr txBox="1">
            <a:spLocks noChangeArrowheads="1"/>
          </p:cNvSpPr>
          <p:nvPr/>
        </p:nvSpPr>
        <p:spPr bwMode="auto">
          <a:xfrm>
            <a:off x="1090247" y="4220358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494" name="Line 110"/>
          <p:cNvSpPr>
            <a:spLocks noChangeShapeType="1"/>
          </p:cNvSpPr>
          <p:nvPr/>
        </p:nvSpPr>
        <p:spPr bwMode="auto">
          <a:xfrm>
            <a:off x="980833" y="5064371"/>
            <a:ext cx="703387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/>
          <a:lstStyle/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3175388" y="379921"/>
            <a:ext cx="7011983" cy="55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78" tIns="60889" rIns="121778" bIns="60889">
            <a:spAutoFit/>
          </a:bodyPr>
          <a:lstStyle>
            <a:lvl1pPr defTabSz="569913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13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1840543" y="982800"/>
            <a:ext cx="10147300" cy="61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78" tIns="60889" rIns="121778" bIns="60889">
            <a:spAutoFit/>
          </a:bodyPr>
          <a:lstStyle>
            <a:lvl1pPr defTabSz="569913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Chia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ba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14" y="5861674"/>
            <a:ext cx="1019908" cy="9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20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16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4" grpId="0" animBg="1"/>
      <p:bldP spid="16460" grpId="0"/>
      <p:bldP spid="16461" grpId="0"/>
      <p:bldP spid="16462" grpId="0"/>
      <p:bldP spid="16463" grpId="0"/>
      <p:bldP spid="16464" grpId="0"/>
      <p:bldP spid="16465" grpId="0"/>
      <p:bldP spid="16468" grpId="0"/>
      <p:bldP spid="16472" grpId="0"/>
      <p:bldP spid="16473" grpId="0"/>
      <p:bldP spid="16474" grpId="0"/>
      <p:bldP spid="16479" grpId="0"/>
      <p:bldP spid="16480" grpId="0"/>
      <p:bldP spid="16481" grpId="0"/>
      <p:bldP spid="16488" grpId="0" animBg="1"/>
      <p:bldP spid="16490" grpId="0" animBg="1"/>
      <p:bldP spid="16491" grpId="0" animBg="1"/>
      <p:bldP spid="16492" grpId="0"/>
      <p:bldP spid="164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14081" y="722358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718" rIns="91372" bIns="45718">
            <a:spAutoFit/>
          </a:bodyPr>
          <a:lstStyle/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1023814" y="1864020"/>
            <a:ext cx="2540000" cy="56425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b) </a:t>
            </a:r>
            <a:r>
              <a:rPr lang="en-US" sz="3100" b="1" dirty="0">
                <a:solidFill>
                  <a:schemeClr val="bg1"/>
                </a:solidFill>
                <a:latin typeface="Times New Roman" pitchFamily="18" charset="0"/>
              </a:rPr>
              <a:t>236 :  5 = ?</a:t>
            </a:r>
          </a:p>
        </p:txBody>
      </p:sp>
      <p:grpSp>
        <p:nvGrpSpPr>
          <p:cNvPr id="16489" name="Group 105"/>
          <p:cNvGrpSpPr>
            <a:grpSpLocks/>
          </p:cNvGrpSpPr>
          <p:nvPr/>
        </p:nvGrpSpPr>
        <p:grpSpPr bwMode="auto">
          <a:xfrm>
            <a:off x="937966" y="2539153"/>
            <a:ext cx="1988583" cy="1147763"/>
            <a:chOff x="332" y="1917"/>
            <a:chExt cx="1543" cy="723"/>
          </a:xfrm>
        </p:grpSpPr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332" y="1917"/>
              <a:ext cx="15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3629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236   5 </a:t>
              </a:r>
            </a:p>
          </p:txBody>
        </p:sp>
        <p:grpSp>
          <p:nvGrpSpPr>
            <p:cNvPr id="16459" name="Group 75"/>
            <p:cNvGrpSpPr>
              <a:grpSpLocks/>
            </p:cNvGrpSpPr>
            <p:nvPr/>
          </p:nvGrpSpPr>
          <p:grpSpPr bwMode="auto">
            <a:xfrm>
              <a:off x="912" y="2007"/>
              <a:ext cx="555" cy="633"/>
              <a:chOff x="1104" y="2055"/>
              <a:chExt cx="674" cy="633"/>
            </a:xfrm>
          </p:grpSpPr>
          <p:sp>
            <p:nvSpPr>
              <p:cNvPr id="16456" name="Line 72"/>
              <p:cNvSpPr>
                <a:spLocks noChangeShapeType="1"/>
              </p:cNvSpPr>
              <p:nvPr/>
            </p:nvSpPr>
            <p:spPr bwMode="auto">
              <a:xfrm flipH="1">
                <a:off x="1104" y="2055"/>
                <a:ext cx="5" cy="6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362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57" name="Line 73"/>
              <p:cNvSpPr>
                <a:spLocks noChangeShapeType="1"/>
              </p:cNvSpPr>
              <p:nvPr/>
            </p:nvSpPr>
            <p:spPr bwMode="auto">
              <a:xfrm>
                <a:off x="1105" y="2256"/>
                <a:ext cx="6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362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1715479" y="2942131"/>
            <a:ext cx="50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937890" y="2985727"/>
            <a:ext cx="660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1324707" y="3411466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1078523" y="3423147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grpSp>
        <p:nvGrpSpPr>
          <p:cNvPr id="16487" name="Group 103"/>
          <p:cNvGrpSpPr>
            <a:grpSpLocks/>
          </p:cNvGrpSpPr>
          <p:nvPr/>
        </p:nvGrpSpPr>
        <p:grpSpPr bwMode="auto">
          <a:xfrm>
            <a:off x="3898920" y="2549909"/>
            <a:ext cx="4952023" cy="523875"/>
            <a:chOff x="2034" y="1737"/>
            <a:chExt cx="2574" cy="330"/>
          </a:xfrm>
        </p:grpSpPr>
        <p:sp>
          <p:nvSpPr>
            <p:cNvPr id="16443" name="AutoShape 59"/>
            <p:cNvSpPr>
              <a:spLocks noChangeArrowheads="1"/>
            </p:cNvSpPr>
            <p:nvPr/>
          </p:nvSpPr>
          <p:spPr bwMode="auto">
            <a:xfrm>
              <a:off x="2034" y="1821"/>
              <a:ext cx="133" cy="144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629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67" name="Text Box 83"/>
            <p:cNvSpPr txBox="1">
              <a:spLocks noChangeArrowheads="1"/>
            </p:cNvSpPr>
            <p:nvPr/>
          </p:nvSpPr>
          <p:spPr bwMode="auto">
            <a:xfrm>
              <a:off x="2160" y="1737"/>
              <a:ext cx="24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3629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23 chia 5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 4,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4.</a:t>
              </a:r>
            </a:p>
          </p:txBody>
        </p:sp>
      </p:grp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4040555" y="2977709"/>
            <a:ext cx="751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4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20; 23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trừ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20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grpSp>
        <p:nvGrpSpPr>
          <p:cNvPr id="16495" name="Group 111"/>
          <p:cNvGrpSpPr>
            <a:grpSpLocks/>
          </p:cNvGrpSpPr>
          <p:nvPr/>
        </p:nvGrpSpPr>
        <p:grpSpPr bwMode="auto">
          <a:xfrm>
            <a:off x="3867150" y="3856890"/>
            <a:ext cx="7293219" cy="523876"/>
            <a:chOff x="2016" y="2256"/>
            <a:chExt cx="2976" cy="330"/>
          </a:xfrm>
        </p:grpSpPr>
        <p:sp>
          <p:nvSpPr>
            <p:cNvPr id="16442" name="AutoShape 58"/>
            <p:cNvSpPr>
              <a:spLocks noChangeArrowheads="1"/>
            </p:cNvSpPr>
            <p:nvPr/>
          </p:nvSpPr>
          <p:spPr bwMode="auto">
            <a:xfrm>
              <a:off x="2016" y="2352"/>
              <a:ext cx="130" cy="144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629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70" name="Text Box 86"/>
            <p:cNvSpPr txBox="1">
              <a:spLocks noChangeArrowheads="1"/>
            </p:cNvSpPr>
            <p:nvPr/>
          </p:nvSpPr>
          <p:spPr bwMode="auto">
            <a:xfrm>
              <a:off x="2112" y="2256"/>
              <a:ext cx="28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3629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</a:rPr>
                <a:t>Hạ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 6,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 36; 36 chia 5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 7,viết 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7.</a:t>
              </a:r>
            </a:p>
          </p:txBody>
        </p:sp>
      </p:grp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4129455" y="4399496"/>
            <a:ext cx="680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7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35; 36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trừ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35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1910880" y="2937966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6474" name="Text Box 90"/>
          <p:cNvSpPr txBox="1">
            <a:spLocks noChangeArrowheads="1"/>
          </p:cNvSpPr>
          <p:nvPr/>
        </p:nvSpPr>
        <p:spPr bwMode="auto">
          <a:xfrm>
            <a:off x="1090247" y="3851038"/>
            <a:ext cx="7502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3 5</a:t>
            </a: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7518400" y="5638849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480" name="Text Box 96"/>
          <p:cNvSpPr txBox="1">
            <a:spLocks noChangeArrowheads="1"/>
          </p:cNvSpPr>
          <p:nvPr/>
        </p:nvSpPr>
        <p:spPr bwMode="auto">
          <a:xfrm>
            <a:off x="1375999" y="4222875"/>
            <a:ext cx="40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>
            <a:spAutoFit/>
          </a:bodyPr>
          <a:lstStyle/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488" name="Text Box 104"/>
          <p:cNvSpPr txBox="1">
            <a:spLocks noChangeArrowheads="1"/>
          </p:cNvSpPr>
          <p:nvPr/>
        </p:nvSpPr>
        <p:spPr bwMode="auto">
          <a:xfrm>
            <a:off x="605737" y="4917881"/>
            <a:ext cx="3293183" cy="56938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txBody>
          <a:bodyPr wrap="square"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</a:rPr>
              <a:t>236 : 5 = 47(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</a:rPr>
              <a:t>dư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</a:rPr>
              <a:t> 1)</a:t>
            </a:r>
          </a:p>
        </p:txBody>
      </p:sp>
      <p:sp>
        <p:nvSpPr>
          <p:cNvPr id="16490" name="Line 106"/>
          <p:cNvSpPr>
            <a:spLocks noChangeShapeType="1"/>
          </p:cNvSpPr>
          <p:nvPr/>
        </p:nvSpPr>
        <p:spPr bwMode="auto">
          <a:xfrm flipV="1">
            <a:off x="980831" y="3463439"/>
            <a:ext cx="6731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/>
          <a:lstStyle/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491" name="Line 107"/>
          <p:cNvSpPr>
            <a:spLocks noChangeShapeType="1"/>
          </p:cNvSpPr>
          <p:nvPr/>
        </p:nvSpPr>
        <p:spPr bwMode="auto">
          <a:xfrm>
            <a:off x="957387" y="4277093"/>
            <a:ext cx="673100" cy="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718" rIns="91372" bIns="45718"/>
          <a:lstStyle/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3175388" y="379921"/>
            <a:ext cx="7011983" cy="55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78" tIns="60889" rIns="121778" bIns="60889">
            <a:spAutoFit/>
          </a:bodyPr>
          <a:lstStyle>
            <a:lvl1pPr defTabSz="569913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13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1840543" y="982800"/>
            <a:ext cx="10147300" cy="61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78" tIns="60889" rIns="121778" bIns="60889">
            <a:spAutoFit/>
          </a:bodyPr>
          <a:lstStyle>
            <a:lvl1pPr defTabSz="569913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Chia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ba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14" y="5861674"/>
            <a:ext cx="1019908" cy="9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91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6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4" grpId="0" animBg="1"/>
      <p:bldP spid="16460" grpId="0"/>
      <p:bldP spid="16461" grpId="0"/>
      <p:bldP spid="16464" grpId="0"/>
      <p:bldP spid="16465" grpId="0"/>
      <p:bldP spid="16468" grpId="0"/>
      <p:bldP spid="16472" grpId="0"/>
      <p:bldP spid="16473" grpId="0"/>
      <p:bldP spid="16474" grpId="0"/>
      <p:bldP spid="16480" grpId="0"/>
      <p:bldP spid="16488" grpId="0" animBg="1"/>
      <p:bldP spid="16490" grpId="0" animBg="1"/>
      <p:bldP spid="164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882" name="组合 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1999" cy="6858000"/>
          </a:xfrm>
        </p:grpSpPr>
        <p:pic>
          <p:nvPicPr>
            <p:cNvPr id="506888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3950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240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0688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06451" cy="8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236"/>
            <a:ext cx="2288117" cy="2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5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86" y="287869"/>
            <a:ext cx="7478183" cy="44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5336119" y="2489202"/>
            <a:ext cx="6443133" cy="3447089"/>
          </a:xfrm>
          <a:prstGeom prst="rect">
            <a:avLst/>
          </a:prstGeom>
          <a:noFill/>
        </p:spPr>
        <p:txBody>
          <a:bodyPr lIns="121912" tIns="60956" rIns="121912" bIns="60956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LUYỆN TẬP</a:t>
            </a:r>
            <a:endParaRPr lang="zh-CN" alt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pPr defTabSz="1219170">
              <a:lnSpc>
                <a:spcPct val="150000"/>
              </a:lnSpc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  <a:p>
            <a:pPr defTabSz="1219170"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  <a:p>
            <a:pPr defTabSz="1219170"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  <a:p>
            <a:pPr defTabSz="1219170"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</p:txBody>
      </p:sp>
      <p:pic>
        <p:nvPicPr>
          <p:cNvPr id="506887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849" y="3119968"/>
            <a:ext cx="5575301" cy="41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742636"/>
      </p:ext>
    </p:extLst>
  </p:cSld>
  <p:clrMapOvr>
    <a:masterClrMapping/>
  </p:clrMapOvr>
  <p:transition spd="slow" advTm="104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272119" y="2983533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a)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958899" y="2984637"/>
            <a:ext cx="153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</a:rPr>
              <a:t>872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910095" y="2879125"/>
            <a:ext cx="6498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</a:rPr>
              <a:t>4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62717" y="3071211"/>
            <a:ext cx="732365" cy="647700"/>
            <a:chOff x="2514600" y="3958736"/>
            <a:chExt cx="433387" cy="647700"/>
          </a:xfrm>
        </p:grpSpPr>
        <p:sp>
          <p:nvSpPr>
            <p:cNvPr id="14373" name="Line 32"/>
            <p:cNvSpPr>
              <a:spLocks noChangeShapeType="1"/>
            </p:cNvSpPr>
            <p:nvPr/>
          </p:nvSpPr>
          <p:spPr bwMode="auto">
            <a:xfrm>
              <a:off x="2514600" y="3958736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74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501722" y="2937741"/>
            <a:ext cx="13017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</a:rPr>
              <a:t>375</a:t>
            </a: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5416075" y="2890857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9761136" y="2877545"/>
            <a:ext cx="16298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</a:rPr>
              <a:t>905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0610359" y="2807209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1272119" y="4382253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b)</a:t>
            </a:r>
          </a:p>
        </p:txBody>
      </p:sp>
      <p:sp>
        <p:nvSpPr>
          <p:cNvPr id="50" name="Text Box 43"/>
          <p:cNvSpPr txBox="1">
            <a:spLocks noChangeArrowheads="1"/>
          </p:cNvSpPr>
          <p:nvPr/>
        </p:nvSpPr>
        <p:spPr bwMode="auto">
          <a:xfrm>
            <a:off x="1965572" y="4430245"/>
            <a:ext cx="13737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</a:rPr>
              <a:t>457</a:t>
            </a: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2954264" y="4289568"/>
            <a:ext cx="71119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7228952" y="4363935"/>
            <a:ext cx="842583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</a:rPr>
              <a:t>489</a:t>
            </a:r>
          </a:p>
        </p:txBody>
      </p:sp>
      <p:sp>
        <p:nvSpPr>
          <p:cNvPr id="56" name="Text Box 48"/>
          <p:cNvSpPr txBox="1">
            <a:spLocks noChangeArrowheads="1"/>
          </p:cNvSpPr>
          <p:nvPr/>
        </p:nvSpPr>
        <p:spPr bwMode="auto">
          <a:xfrm>
            <a:off x="8130624" y="4256837"/>
            <a:ext cx="668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>
            <a:off x="9784865" y="4287761"/>
            <a:ext cx="13292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</a:rPr>
              <a:t>230</a:t>
            </a:r>
          </a:p>
        </p:txBody>
      </p: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10709029" y="4160509"/>
            <a:ext cx="80889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</a:rPr>
              <a:t>6</a:t>
            </a: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5373088" y="3004047"/>
            <a:ext cx="769813" cy="647700"/>
            <a:chOff x="2514600" y="3947013"/>
            <a:chExt cx="433387" cy="647700"/>
          </a:xfrm>
        </p:grpSpPr>
        <p:sp>
          <p:nvSpPr>
            <p:cNvPr id="14371" name="Line 32"/>
            <p:cNvSpPr>
              <a:spLocks noChangeShapeType="1"/>
            </p:cNvSpPr>
            <p:nvPr/>
          </p:nvSpPr>
          <p:spPr bwMode="auto">
            <a:xfrm>
              <a:off x="2514600" y="3947013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72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10556795" y="2933707"/>
            <a:ext cx="779420" cy="647700"/>
            <a:chOff x="2514600" y="3958736"/>
            <a:chExt cx="433387" cy="647700"/>
          </a:xfrm>
        </p:grpSpPr>
        <p:sp>
          <p:nvSpPr>
            <p:cNvPr id="14369" name="Line 32"/>
            <p:cNvSpPr>
              <a:spLocks noChangeShapeType="1"/>
            </p:cNvSpPr>
            <p:nvPr/>
          </p:nvSpPr>
          <p:spPr bwMode="auto">
            <a:xfrm>
              <a:off x="2514600" y="3958736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70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10621120" y="4284679"/>
            <a:ext cx="781536" cy="647700"/>
            <a:chOff x="2514600" y="3947013"/>
            <a:chExt cx="433387" cy="647700"/>
          </a:xfrm>
        </p:grpSpPr>
        <p:sp>
          <p:nvSpPr>
            <p:cNvPr id="14367" name="Line 32"/>
            <p:cNvSpPr>
              <a:spLocks noChangeShapeType="1"/>
            </p:cNvSpPr>
            <p:nvPr/>
          </p:nvSpPr>
          <p:spPr bwMode="auto">
            <a:xfrm>
              <a:off x="2514600" y="3947013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8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8044690" y="4386283"/>
            <a:ext cx="863599" cy="647700"/>
            <a:chOff x="2514600" y="3958736"/>
            <a:chExt cx="433387" cy="647700"/>
          </a:xfrm>
        </p:grpSpPr>
        <p:sp>
          <p:nvSpPr>
            <p:cNvPr id="14365" name="Line 32"/>
            <p:cNvSpPr>
              <a:spLocks noChangeShapeType="1"/>
            </p:cNvSpPr>
            <p:nvPr/>
          </p:nvSpPr>
          <p:spPr bwMode="auto">
            <a:xfrm>
              <a:off x="2514600" y="3958736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6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2820221" y="4409107"/>
            <a:ext cx="763139" cy="647700"/>
            <a:chOff x="2514600" y="3935290"/>
            <a:chExt cx="433387" cy="647700"/>
          </a:xfrm>
        </p:grpSpPr>
        <p:sp>
          <p:nvSpPr>
            <p:cNvPr id="14363" name="Line 32"/>
            <p:cNvSpPr>
              <a:spLocks noChangeShapeType="1"/>
            </p:cNvSpPr>
            <p:nvPr/>
          </p:nvSpPr>
          <p:spPr bwMode="auto">
            <a:xfrm>
              <a:off x="2514600" y="3935290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4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61" name="Text Box 13"/>
          <p:cNvSpPr txBox="1">
            <a:spLocks noChangeArrowheads="1"/>
          </p:cNvSpPr>
          <p:nvPr/>
        </p:nvSpPr>
        <p:spPr bwMode="auto">
          <a:xfrm>
            <a:off x="1398199" y="1058795"/>
            <a:ext cx="10348375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Toán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Chia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.</a:t>
            </a:r>
            <a:endParaRPr lang="en-US" altLang="en-US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40" name="Oval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4951" y="1761036"/>
            <a:ext cx="812800" cy="6905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lIns="91372" tIns="45718" rIns="91372" bIns="45718" anchor="ctr"/>
          <a:lstStyle/>
          <a:p>
            <a:pPr algn="ctr"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600" b="1" kern="0" dirty="0">
                <a:solidFill>
                  <a:srgbClr val="00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1210760" y="1932549"/>
            <a:ext cx="1168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2" tIns="45718" rIns="91372" bIns="45718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Tính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3280871" y="379917"/>
            <a:ext cx="6954352" cy="55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78" tIns="60889" rIns="121778" bIns="60889">
            <a:spAutoFit/>
          </a:bodyPr>
          <a:lstStyle>
            <a:lvl1pPr defTabSz="569913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13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7170354" y="2900993"/>
            <a:ext cx="80887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</a:rPr>
              <a:t>390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012903" y="2957155"/>
            <a:ext cx="779420" cy="647700"/>
            <a:chOff x="2514600" y="3958736"/>
            <a:chExt cx="433387" cy="647700"/>
          </a:xfrm>
        </p:grpSpPr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2514600" y="3958736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8089915" y="2830653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4544168" y="4359909"/>
            <a:ext cx="15049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</a:rPr>
              <a:t>578</a:t>
            </a: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5365273" y="4320967"/>
            <a:ext cx="781536" cy="647700"/>
            <a:chOff x="2514600" y="3947013"/>
            <a:chExt cx="433387" cy="647700"/>
          </a:xfrm>
        </p:grpSpPr>
        <p:sp>
          <p:nvSpPr>
            <p:cNvPr id="57" name="Line 32"/>
            <p:cNvSpPr>
              <a:spLocks noChangeShapeType="1"/>
            </p:cNvSpPr>
            <p:nvPr/>
          </p:nvSpPr>
          <p:spPr bwMode="auto">
            <a:xfrm>
              <a:off x="2514600" y="3947013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6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5478112" y="4194701"/>
            <a:ext cx="668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7461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6" grpId="0"/>
      <p:bldP spid="39" grpId="0"/>
      <p:bldP spid="41" grpId="0"/>
      <p:bldP spid="44" grpId="0"/>
      <p:bldP spid="46" grpId="0"/>
      <p:bldP spid="49" grpId="0"/>
      <p:bldP spid="50" grpId="0"/>
      <p:bldP spid="51" grpId="0"/>
      <p:bldP spid="55" grpId="0"/>
      <p:bldP spid="56" grpId="0"/>
      <p:bldP spid="59" grpId="0"/>
      <p:bldP spid="60" grpId="0"/>
      <p:bldP spid="40" grpId="0" animBg="1"/>
      <p:bldP spid="42" grpId="1"/>
      <p:bldP spid="38" grpId="0"/>
      <p:bldP spid="52" grpId="0"/>
      <p:bldP spid="53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643" y="-415180"/>
            <a:ext cx="14323768" cy="77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0" y="1043363"/>
            <a:ext cx="1600200" cy="56038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8" rIns="91360" bIns="45718" anchor="ctr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FFFFFF"/>
                </a:solidFill>
              </a:rPr>
              <a:t>Bài</a:t>
            </a:r>
            <a:r>
              <a:rPr lang="en-US" sz="3200" dirty="0">
                <a:solidFill>
                  <a:srgbClr val="FFFFFF"/>
                </a:solidFill>
              </a:rPr>
              <a:t> 1 </a:t>
            </a:r>
          </a:p>
        </p:txBody>
      </p:sp>
      <p:sp>
        <p:nvSpPr>
          <p:cNvPr id="204804" name="Text Box 5"/>
          <p:cNvSpPr txBox="1">
            <a:spLocks noChangeArrowheads="1"/>
          </p:cNvSpPr>
          <p:nvPr/>
        </p:nvSpPr>
        <p:spPr bwMode="auto">
          <a:xfrm>
            <a:off x="720969" y="1783180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201615" y="1783180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04806" name="Text Box 5"/>
          <p:cNvSpPr txBox="1">
            <a:spLocks noChangeArrowheads="1"/>
          </p:cNvSpPr>
          <p:nvPr/>
        </p:nvSpPr>
        <p:spPr bwMode="auto">
          <a:xfrm>
            <a:off x="1676444" y="1794904"/>
            <a:ext cx="75723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09247" y="328371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529865" y="2546724"/>
            <a:ext cx="744539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20969" y="2555681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806494" y="3241436"/>
            <a:ext cx="6940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787775" y="2545180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976923" y="3305923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804621" y="4033977"/>
            <a:ext cx="643179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latin typeface=".VnTime" pitchFamily="34" charset="0"/>
              </a:rPr>
              <a:t>4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803069" y="4748349"/>
            <a:ext cx="74245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982785" y="4819457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204816" name="Text Box 5"/>
          <p:cNvSpPr txBox="1">
            <a:spLocks noChangeArrowheads="1"/>
          </p:cNvSpPr>
          <p:nvPr/>
        </p:nvSpPr>
        <p:spPr bwMode="auto">
          <a:xfrm>
            <a:off x="4089399" y="1758512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vi-VN" sz="400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204817" name="Text Box 5"/>
          <p:cNvSpPr txBox="1">
            <a:spLocks noChangeArrowheads="1"/>
          </p:cNvSpPr>
          <p:nvPr/>
        </p:nvSpPr>
        <p:spPr bwMode="auto">
          <a:xfrm>
            <a:off x="4347919" y="1758512"/>
            <a:ext cx="49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04818" name="Text Box 5"/>
          <p:cNvSpPr txBox="1">
            <a:spLocks noChangeArrowheads="1"/>
          </p:cNvSpPr>
          <p:nvPr/>
        </p:nvSpPr>
        <p:spPr bwMode="auto">
          <a:xfrm>
            <a:off x="4798647" y="1771457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4097215" y="3271987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4724402" y="2498288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204821" name="Group 8"/>
          <p:cNvGrpSpPr>
            <a:grpSpLocks/>
          </p:cNvGrpSpPr>
          <p:nvPr/>
        </p:nvGrpSpPr>
        <p:grpSpPr bwMode="auto">
          <a:xfrm>
            <a:off x="4712069" y="1922627"/>
            <a:ext cx="717184" cy="1166455"/>
            <a:chOff x="3732509" y="2178951"/>
            <a:chExt cx="687832" cy="3574666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744337" y="3949679"/>
              <a:ext cx="6760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58" idx="1"/>
            </p:cNvCxnSpPr>
            <p:nvPr/>
          </p:nvCxnSpPr>
          <p:spPr bwMode="auto">
            <a:xfrm flipH="1">
              <a:off x="3732509" y="2178951"/>
              <a:ext cx="0" cy="357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843216" y="252173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.VnTime" pitchFamily="34" charset="0"/>
              </a:rPr>
              <a:t>35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 flipV="1">
            <a:off x="3965944" y="3213353"/>
            <a:ext cx="746125" cy="79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5025661" y="2510012"/>
            <a:ext cx="636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390291" y="3282495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3997614" y="4034012"/>
            <a:ext cx="1236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latin typeface=".VnTime" pitchFamily="34" charset="0"/>
              </a:rPr>
              <a:t>25</a:t>
            </a:r>
          </a:p>
        </p:txBody>
      </p:sp>
      <p:sp>
        <p:nvSpPr>
          <p:cNvPr id="204827" name="Line 44"/>
          <p:cNvSpPr>
            <a:spLocks noChangeShapeType="1"/>
          </p:cNvSpPr>
          <p:nvPr/>
        </p:nvSpPr>
        <p:spPr bwMode="auto">
          <a:xfrm>
            <a:off x="4178346" y="3876675"/>
            <a:ext cx="10334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366845" y="480773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4829" name="Text Box 5"/>
          <p:cNvSpPr txBox="1">
            <a:spLocks noChangeArrowheads="1"/>
          </p:cNvSpPr>
          <p:nvPr/>
        </p:nvSpPr>
        <p:spPr bwMode="auto">
          <a:xfrm>
            <a:off x="7233137" y="1758512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204830" name="Text Box 5"/>
          <p:cNvSpPr txBox="1">
            <a:spLocks noChangeArrowheads="1"/>
          </p:cNvSpPr>
          <p:nvPr/>
        </p:nvSpPr>
        <p:spPr bwMode="auto">
          <a:xfrm>
            <a:off x="7479325" y="1758513"/>
            <a:ext cx="642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04831" name="Text Box 5"/>
          <p:cNvSpPr txBox="1">
            <a:spLocks noChangeArrowheads="1"/>
          </p:cNvSpPr>
          <p:nvPr/>
        </p:nvSpPr>
        <p:spPr bwMode="auto">
          <a:xfrm>
            <a:off x="7936523" y="175973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6</a:t>
            </a:r>
          </a:p>
        </p:txBody>
      </p:sp>
      <p:grpSp>
        <p:nvGrpSpPr>
          <p:cNvPr id="204832" name="Group 10"/>
          <p:cNvGrpSpPr>
            <a:grpSpLocks/>
          </p:cNvGrpSpPr>
          <p:nvPr/>
        </p:nvGrpSpPr>
        <p:grpSpPr bwMode="auto">
          <a:xfrm>
            <a:off x="7848600" y="1910869"/>
            <a:ext cx="801688" cy="1125539"/>
            <a:chOff x="6198933" y="1089107"/>
            <a:chExt cx="765175" cy="3518062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198933" y="2854050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7180384" y="3270789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848603" y="2510012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6986955" y="2523280"/>
            <a:ext cx="711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36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7124335" y="3229713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8153403" y="2521734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7450015" y="3294236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7033847" y="4010565"/>
            <a:ext cx="127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latin typeface=".VnTime" pitchFamily="34" charset="0"/>
              </a:rPr>
              <a:t>30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467600" y="4784288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4845" name="Line 44"/>
          <p:cNvSpPr>
            <a:spLocks noChangeShapeType="1"/>
          </p:cNvSpPr>
          <p:nvPr/>
        </p:nvSpPr>
        <p:spPr bwMode="auto">
          <a:xfrm>
            <a:off x="7415213" y="3868741"/>
            <a:ext cx="930275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4854" name="Line 44"/>
          <p:cNvSpPr>
            <a:spLocks noChangeShapeType="1"/>
          </p:cNvSpPr>
          <p:nvPr/>
        </p:nvSpPr>
        <p:spPr bwMode="auto">
          <a:xfrm>
            <a:off x="10282237" y="3884613"/>
            <a:ext cx="842963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04855" name="Group 7"/>
          <p:cNvGrpSpPr>
            <a:grpSpLocks/>
          </p:cNvGrpSpPr>
          <p:nvPr/>
        </p:nvGrpSpPr>
        <p:grpSpPr bwMode="auto">
          <a:xfrm>
            <a:off x="1599227" y="1963545"/>
            <a:ext cx="774700" cy="1125537"/>
            <a:chOff x="1285882" y="1159986"/>
            <a:chExt cx="709137" cy="3447183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285882" y="2740147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1285882" y="1159986"/>
              <a:ext cx="0" cy="344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Line 44"/>
          <p:cNvSpPr>
            <a:spLocks noChangeShapeType="1"/>
          </p:cNvSpPr>
          <p:nvPr/>
        </p:nvSpPr>
        <p:spPr bwMode="auto">
          <a:xfrm flipV="1">
            <a:off x="7110064" y="4737229"/>
            <a:ext cx="717551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 flipV="1">
            <a:off x="3966841" y="4723961"/>
            <a:ext cx="742951" cy="63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87415" y="416257"/>
            <a:ext cx="9448800" cy="584775"/>
          </a:xfrm>
          <a:prstGeom prst="rect">
            <a:avLst/>
          </a:prstGeom>
        </p:spPr>
        <p:txBody>
          <a:bodyPr lIns="91360" tIns="45718" rIns="91360" bIns="45718">
            <a:spAutoFit/>
          </a:bodyPr>
          <a:lstStyle/>
          <a:p>
            <a:pPr algn="ctr" defTabSz="9136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Toán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:  Chia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số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có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ba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chữ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số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cho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số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có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một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chữ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số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.</a:t>
            </a:r>
          </a:p>
        </p:txBody>
      </p:sp>
      <p:sp>
        <p:nvSpPr>
          <p:cNvPr id="204861" name="TextBox 9"/>
          <p:cNvSpPr txBox="1">
            <a:spLocks noChangeArrowheads="1"/>
          </p:cNvSpPr>
          <p:nvPr/>
        </p:nvSpPr>
        <p:spPr bwMode="auto">
          <a:xfrm>
            <a:off x="1606098" y="1174269"/>
            <a:ext cx="1168857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Tính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204862" name="TextBox 10"/>
          <p:cNvSpPr txBox="1">
            <a:spLocks noChangeArrowheads="1"/>
          </p:cNvSpPr>
          <p:nvPr/>
        </p:nvSpPr>
        <p:spPr bwMode="auto">
          <a:xfrm>
            <a:off x="23447" y="1783903"/>
            <a:ext cx="574144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a)</a:t>
            </a: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955429" y="1783181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7</a:t>
            </a:r>
            <a:endParaRPr lang="en-US" altLang="vi-VN" sz="4000" b="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2057403" y="2545181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1252415" y="4819458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994509" y="5593176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32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79" name="Line 44"/>
          <p:cNvSpPr>
            <a:spLocks noChangeShapeType="1"/>
          </p:cNvSpPr>
          <p:nvPr/>
        </p:nvSpPr>
        <p:spPr bwMode="auto">
          <a:xfrm flipV="1">
            <a:off x="838240" y="6307509"/>
            <a:ext cx="74245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1228971" y="6343449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3843165" y="1758513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vi-VN" sz="400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7010401" y="1758513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39753" y="1746777"/>
            <a:ext cx="441147" cy="707887"/>
          </a:xfrm>
          <a:prstGeom prst="rect">
            <a:avLst/>
          </a:prstGeom>
          <a:noFill/>
        </p:spPr>
        <p:txBody>
          <a:bodyPr wrap="none" lIns="91386" tIns="45718" rIns="91386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093573" y="1758501"/>
            <a:ext cx="441147" cy="707887"/>
          </a:xfrm>
          <a:prstGeom prst="rect">
            <a:avLst/>
          </a:prstGeom>
          <a:noFill/>
        </p:spPr>
        <p:txBody>
          <a:bodyPr wrap="none" lIns="91386" tIns="45718" rIns="91386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609385" y="1758502"/>
            <a:ext cx="441147" cy="707887"/>
          </a:xfrm>
          <a:prstGeom prst="rect">
            <a:avLst/>
          </a:prstGeom>
          <a:noFill/>
        </p:spPr>
        <p:txBody>
          <a:bodyPr wrap="none" lIns="91386" tIns="45718" rIns="91386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05" name="Group 10"/>
          <p:cNvGrpSpPr>
            <a:grpSpLocks/>
          </p:cNvGrpSpPr>
          <p:nvPr/>
        </p:nvGrpSpPr>
        <p:grpSpPr bwMode="auto">
          <a:xfrm>
            <a:off x="10978643" y="1899149"/>
            <a:ext cx="801688" cy="1125539"/>
            <a:chOff x="6198933" y="1089107"/>
            <a:chExt cx="765175" cy="3518062"/>
          </a:xfrm>
        </p:grpSpPr>
        <p:cxnSp>
          <p:nvCxnSpPr>
            <p:cNvPr id="106" name="Straight Connector 105"/>
            <p:cNvCxnSpPr/>
            <p:nvPr/>
          </p:nvCxnSpPr>
          <p:spPr bwMode="auto">
            <a:xfrm>
              <a:off x="6198933" y="2890692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11148627" y="1771458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109" name="Text Box 37"/>
          <p:cNvSpPr txBox="1">
            <a:spLocks noChangeArrowheads="1"/>
          </p:cNvSpPr>
          <p:nvPr/>
        </p:nvSpPr>
        <p:spPr bwMode="auto">
          <a:xfrm>
            <a:off x="10943479" y="2510012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0" name="Text Box 37"/>
          <p:cNvSpPr txBox="1">
            <a:spLocks noChangeArrowheads="1"/>
          </p:cNvSpPr>
          <p:nvPr/>
        </p:nvSpPr>
        <p:spPr bwMode="auto">
          <a:xfrm>
            <a:off x="10087703" y="2521736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1" name="Line 44"/>
          <p:cNvSpPr>
            <a:spLocks noChangeShapeType="1"/>
          </p:cNvSpPr>
          <p:nvPr/>
        </p:nvSpPr>
        <p:spPr bwMode="auto">
          <a:xfrm>
            <a:off x="10230931" y="3241437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12" name="Text Box 37"/>
          <p:cNvSpPr txBox="1">
            <a:spLocks noChangeArrowheads="1"/>
          </p:cNvSpPr>
          <p:nvPr/>
        </p:nvSpPr>
        <p:spPr bwMode="auto">
          <a:xfrm>
            <a:off x="10111147" y="3260286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3" name="Text Box 37"/>
          <p:cNvSpPr txBox="1">
            <a:spLocks noChangeArrowheads="1"/>
          </p:cNvSpPr>
          <p:nvPr/>
        </p:nvSpPr>
        <p:spPr bwMode="auto">
          <a:xfrm>
            <a:off x="10345611" y="3260287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" name="Text Box 37"/>
          <p:cNvSpPr txBox="1">
            <a:spLocks noChangeArrowheads="1"/>
          </p:cNvSpPr>
          <p:nvPr/>
        </p:nvSpPr>
        <p:spPr bwMode="auto">
          <a:xfrm>
            <a:off x="11177943" y="2510016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5" name="Text Box 37"/>
          <p:cNvSpPr txBox="1">
            <a:spLocks noChangeArrowheads="1"/>
          </p:cNvSpPr>
          <p:nvPr/>
        </p:nvSpPr>
        <p:spPr bwMode="auto">
          <a:xfrm>
            <a:off x="10099424" y="4022249"/>
            <a:ext cx="906221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10242655" y="4741983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17" name="Text Box 37"/>
          <p:cNvSpPr txBox="1">
            <a:spLocks noChangeArrowheads="1"/>
          </p:cNvSpPr>
          <p:nvPr/>
        </p:nvSpPr>
        <p:spPr bwMode="auto">
          <a:xfrm>
            <a:off x="10357366" y="4807689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8" name="Text Box 37"/>
          <p:cNvSpPr txBox="1">
            <a:spLocks noChangeArrowheads="1"/>
          </p:cNvSpPr>
          <p:nvPr/>
        </p:nvSpPr>
        <p:spPr bwMode="auto">
          <a:xfrm>
            <a:off x="10626996" y="4795968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9" name="Text Box 37"/>
          <p:cNvSpPr txBox="1">
            <a:spLocks noChangeArrowheads="1"/>
          </p:cNvSpPr>
          <p:nvPr/>
        </p:nvSpPr>
        <p:spPr bwMode="auto">
          <a:xfrm>
            <a:off x="11458541" y="2507397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0" name="Text Box 37"/>
          <p:cNvSpPr txBox="1">
            <a:spLocks noChangeArrowheads="1"/>
          </p:cNvSpPr>
          <p:nvPr/>
        </p:nvSpPr>
        <p:spPr bwMode="auto">
          <a:xfrm>
            <a:off x="10650444" y="5557965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1" name="Line 44"/>
          <p:cNvSpPr>
            <a:spLocks noChangeShapeType="1"/>
          </p:cNvSpPr>
          <p:nvPr/>
        </p:nvSpPr>
        <p:spPr bwMode="auto">
          <a:xfrm>
            <a:off x="10242655" y="6265973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24" name="Text Box 37"/>
          <p:cNvSpPr txBox="1">
            <a:spLocks noChangeArrowheads="1"/>
          </p:cNvSpPr>
          <p:nvPr/>
        </p:nvSpPr>
        <p:spPr bwMode="auto">
          <a:xfrm>
            <a:off x="10638721" y="6319961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31096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39" grpId="0" animBg="1"/>
      <p:bldP spid="40" grpId="0"/>
      <p:bldP spid="45" grpId="0"/>
      <p:bldP spid="46" grpId="0"/>
      <p:bldP spid="47" grpId="0" animBg="1"/>
      <p:bldP spid="48" grpId="0"/>
      <p:bldP spid="52" grpId="0"/>
      <p:bldP spid="53" grpId="0"/>
      <p:bldP spid="57" grpId="0"/>
      <p:bldP spid="58" grpId="0" animBg="1"/>
      <p:bldP spid="59" grpId="0"/>
      <p:bldP spid="60" grpId="0"/>
      <p:bldP spid="61" grpId="0"/>
      <p:bldP spid="63" grpId="0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5" grpId="0"/>
      <p:bldP spid="71" grpId="0" animBg="1"/>
      <p:bldP spid="72" grpId="0" animBg="1"/>
      <p:bldP spid="75" grpId="0"/>
      <p:bldP spid="76" grpId="0"/>
      <p:bldP spid="78" grpId="0"/>
      <p:bldP spid="79" grpId="0" animBg="1"/>
      <p:bldP spid="82" grpId="0"/>
      <p:bldP spid="109" grpId="0"/>
      <p:bldP spid="110" grpId="0"/>
      <p:bldP spid="111" grpId="0" animBg="1"/>
      <p:bldP spid="112" grpId="0"/>
      <p:bldP spid="11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 animBg="1"/>
      <p:bldP spid="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643" y="-415181"/>
            <a:ext cx="14323768" cy="77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0" y="1043363"/>
            <a:ext cx="1600200" cy="56038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8" rIns="91360" bIns="45718" anchor="ctr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FFFFFF"/>
                </a:solidFill>
              </a:rPr>
              <a:t>Bài</a:t>
            </a:r>
            <a:r>
              <a:rPr lang="en-US" sz="3200" dirty="0">
                <a:solidFill>
                  <a:srgbClr val="FFFFFF"/>
                </a:solidFill>
              </a:rPr>
              <a:t> 1 </a:t>
            </a:r>
          </a:p>
        </p:txBody>
      </p:sp>
      <p:sp>
        <p:nvSpPr>
          <p:cNvPr id="204804" name="Text Box 5"/>
          <p:cNvSpPr txBox="1">
            <a:spLocks noChangeArrowheads="1"/>
          </p:cNvSpPr>
          <p:nvPr/>
        </p:nvSpPr>
        <p:spPr bwMode="auto">
          <a:xfrm>
            <a:off x="756174" y="1748012"/>
            <a:ext cx="50115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248507" y="1748012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204806" name="Text Box 5"/>
          <p:cNvSpPr txBox="1">
            <a:spLocks noChangeArrowheads="1"/>
          </p:cNvSpPr>
          <p:nvPr/>
        </p:nvSpPr>
        <p:spPr bwMode="auto">
          <a:xfrm>
            <a:off x="1676444" y="1794904"/>
            <a:ext cx="75723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44415" y="328371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529865" y="2523280"/>
            <a:ext cx="744539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56139" y="2555681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806494" y="3241436"/>
            <a:ext cx="6940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752607" y="2521734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023815" y="3282495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886681" y="4045697"/>
            <a:ext cx="643179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803069" y="4748349"/>
            <a:ext cx="74245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017955" y="4819457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4816" name="Text Box 5"/>
          <p:cNvSpPr txBox="1">
            <a:spLocks noChangeArrowheads="1"/>
          </p:cNvSpPr>
          <p:nvPr/>
        </p:nvSpPr>
        <p:spPr bwMode="auto">
          <a:xfrm>
            <a:off x="4089399" y="1758512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vi-VN" sz="400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204817" name="Text Box 5"/>
          <p:cNvSpPr txBox="1">
            <a:spLocks noChangeArrowheads="1"/>
          </p:cNvSpPr>
          <p:nvPr/>
        </p:nvSpPr>
        <p:spPr bwMode="auto">
          <a:xfrm>
            <a:off x="4347919" y="1758512"/>
            <a:ext cx="49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204818" name="Text Box 5"/>
          <p:cNvSpPr txBox="1">
            <a:spLocks noChangeArrowheads="1"/>
          </p:cNvSpPr>
          <p:nvPr/>
        </p:nvSpPr>
        <p:spPr bwMode="auto">
          <a:xfrm>
            <a:off x="4798647" y="1771457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3897923" y="3271987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4724402" y="2498288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204821" name="Group 8"/>
          <p:cNvGrpSpPr>
            <a:grpSpLocks/>
          </p:cNvGrpSpPr>
          <p:nvPr/>
        </p:nvGrpSpPr>
        <p:grpSpPr bwMode="auto">
          <a:xfrm>
            <a:off x="4747237" y="1922627"/>
            <a:ext cx="717184" cy="1166455"/>
            <a:chOff x="3732509" y="2178951"/>
            <a:chExt cx="687832" cy="3574666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744337" y="3949679"/>
              <a:ext cx="6760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58" idx="1"/>
            </p:cNvCxnSpPr>
            <p:nvPr/>
          </p:nvCxnSpPr>
          <p:spPr bwMode="auto">
            <a:xfrm flipH="1">
              <a:off x="3732509" y="2178951"/>
              <a:ext cx="0" cy="357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843216" y="252173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 flipV="1">
            <a:off x="3965944" y="3213353"/>
            <a:ext cx="746125" cy="79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4920153" y="2498288"/>
            <a:ext cx="636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132385" y="3282495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3727985" y="4034012"/>
            <a:ext cx="1236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27</a:t>
            </a:r>
          </a:p>
        </p:txBody>
      </p:sp>
      <p:sp>
        <p:nvSpPr>
          <p:cNvPr id="204827" name="Line 44"/>
          <p:cNvSpPr>
            <a:spLocks noChangeShapeType="1"/>
          </p:cNvSpPr>
          <p:nvPr/>
        </p:nvSpPr>
        <p:spPr bwMode="auto">
          <a:xfrm>
            <a:off x="4178346" y="3876675"/>
            <a:ext cx="10334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120661" y="4807734"/>
            <a:ext cx="43375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204829" name="Text Box 5"/>
          <p:cNvSpPr txBox="1">
            <a:spLocks noChangeArrowheads="1"/>
          </p:cNvSpPr>
          <p:nvPr/>
        </p:nvSpPr>
        <p:spPr bwMode="auto">
          <a:xfrm>
            <a:off x="7233137" y="1758512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204830" name="Text Box 5"/>
          <p:cNvSpPr txBox="1">
            <a:spLocks noChangeArrowheads="1"/>
          </p:cNvSpPr>
          <p:nvPr/>
        </p:nvSpPr>
        <p:spPr bwMode="auto">
          <a:xfrm>
            <a:off x="7479325" y="1758513"/>
            <a:ext cx="642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204831" name="Text Box 5"/>
          <p:cNvSpPr txBox="1">
            <a:spLocks noChangeArrowheads="1"/>
          </p:cNvSpPr>
          <p:nvPr/>
        </p:nvSpPr>
        <p:spPr bwMode="auto">
          <a:xfrm>
            <a:off x="7936523" y="175973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5</a:t>
            </a:r>
          </a:p>
        </p:txBody>
      </p:sp>
      <p:grpSp>
        <p:nvGrpSpPr>
          <p:cNvPr id="204832" name="Group 10"/>
          <p:cNvGrpSpPr>
            <a:grpSpLocks/>
          </p:cNvGrpSpPr>
          <p:nvPr/>
        </p:nvGrpSpPr>
        <p:grpSpPr bwMode="auto">
          <a:xfrm>
            <a:off x="7848600" y="1910869"/>
            <a:ext cx="801688" cy="1125539"/>
            <a:chOff x="6198933" y="1089107"/>
            <a:chExt cx="765175" cy="3518062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198933" y="2854050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7250723" y="3270789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848603" y="2510012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6986955" y="2523280"/>
            <a:ext cx="711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7124335" y="3229713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8106511" y="2510012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7532076" y="3294236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7139353" y="4010565"/>
            <a:ext cx="127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35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502769" y="4784288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4845" name="Line 44"/>
          <p:cNvSpPr>
            <a:spLocks noChangeShapeType="1"/>
          </p:cNvSpPr>
          <p:nvPr/>
        </p:nvSpPr>
        <p:spPr bwMode="auto">
          <a:xfrm>
            <a:off x="7415213" y="3868741"/>
            <a:ext cx="930275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4854" name="Line 44"/>
          <p:cNvSpPr>
            <a:spLocks noChangeShapeType="1"/>
          </p:cNvSpPr>
          <p:nvPr/>
        </p:nvSpPr>
        <p:spPr bwMode="auto">
          <a:xfrm>
            <a:off x="10282237" y="3884613"/>
            <a:ext cx="842963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04855" name="Group 7"/>
          <p:cNvGrpSpPr>
            <a:grpSpLocks/>
          </p:cNvGrpSpPr>
          <p:nvPr/>
        </p:nvGrpSpPr>
        <p:grpSpPr bwMode="auto">
          <a:xfrm>
            <a:off x="1634395" y="1963545"/>
            <a:ext cx="774700" cy="1125537"/>
            <a:chOff x="1285882" y="1159986"/>
            <a:chExt cx="709137" cy="3447183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285882" y="2740147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1285882" y="1159986"/>
              <a:ext cx="0" cy="344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Line 44"/>
          <p:cNvSpPr>
            <a:spLocks noChangeShapeType="1"/>
          </p:cNvSpPr>
          <p:nvPr/>
        </p:nvSpPr>
        <p:spPr bwMode="auto">
          <a:xfrm flipV="1">
            <a:off x="7110064" y="4737229"/>
            <a:ext cx="717551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 flipV="1">
            <a:off x="3966841" y="4723961"/>
            <a:ext cx="742951" cy="63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87415" y="416257"/>
            <a:ext cx="9448800" cy="584775"/>
          </a:xfrm>
          <a:prstGeom prst="rect">
            <a:avLst/>
          </a:prstGeom>
        </p:spPr>
        <p:txBody>
          <a:bodyPr lIns="91360" tIns="45718" rIns="91360" bIns="45718">
            <a:spAutoFit/>
          </a:bodyPr>
          <a:lstStyle/>
          <a:p>
            <a:pPr algn="ctr" defTabSz="9136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Toán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:  Chia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số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có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ba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chữ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số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cho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số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có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một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chữ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số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.</a:t>
            </a:r>
          </a:p>
        </p:txBody>
      </p:sp>
      <p:sp>
        <p:nvSpPr>
          <p:cNvPr id="204861" name="TextBox 9"/>
          <p:cNvSpPr txBox="1">
            <a:spLocks noChangeArrowheads="1"/>
          </p:cNvSpPr>
          <p:nvPr/>
        </p:nvSpPr>
        <p:spPr bwMode="auto">
          <a:xfrm>
            <a:off x="1606098" y="1174269"/>
            <a:ext cx="1168857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Tính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204862" name="TextBox 10"/>
          <p:cNvSpPr txBox="1">
            <a:spLocks noChangeArrowheads="1"/>
          </p:cNvSpPr>
          <p:nvPr/>
        </p:nvSpPr>
        <p:spPr bwMode="auto">
          <a:xfrm>
            <a:off x="46895" y="1807349"/>
            <a:ext cx="585364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b)</a:t>
            </a: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990601" y="1748012"/>
            <a:ext cx="54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5</a:t>
            </a:r>
            <a:endParaRPr lang="en-US" altLang="vi-VN" sz="4000" b="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1975343" y="2521736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1252415" y="4819458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994509" y="5593176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altLang="vi-VN" sz="40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9" name="Line 44"/>
          <p:cNvSpPr>
            <a:spLocks noChangeShapeType="1"/>
          </p:cNvSpPr>
          <p:nvPr/>
        </p:nvSpPr>
        <p:spPr bwMode="auto">
          <a:xfrm flipV="1">
            <a:off x="838240" y="6307509"/>
            <a:ext cx="74245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1287585" y="6308280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3843165" y="1758513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vi-VN" sz="4000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6975232" y="1758513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C0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39753" y="1746777"/>
            <a:ext cx="441147" cy="707887"/>
          </a:xfrm>
          <a:prstGeom prst="rect">
            <a:avLst/>
          </a:prstGeom>
          <a:noFill/>
        </p:spPr>
        <p:txBody>
          <a:bodyPr wrap="none" lIns="91386" tIns="45718" rIns="91386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093573" y="1758501"/>
            <a:ext cx="441147" cy="707887"/>
          </a:xfrm>
          <a:prstGeom prst="rect">
            <a:avLst/>
          </a:prstGeom>
          <a:noFill/>
        </p:spPr>
        <p:txBody>
          <a:bodyPr wrap="none" lIns="91386" tIns="45718" rIns="91386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609385" y="1758502"/>
            <a:ext cx="441147" cy="707887"/>
          </a:xfrm>
          <a:prstGeom prst="rect">
            <a:avLst/>
          </a:prstGeom>
          <a:noFill/>
        </p:spPr>
        <p:txBody>
          <a:bodyPr wrap="none" lIns="91386" tIns="45718" rIns="91386" bIns="45718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105" name="Group 10"/>
          <p:cNvGrpSpPr>
            <a:grpSpLocks/>
          </p:cNvGrpSpPr>
          <p:nvPr/>
        </p:nvGrpSpPr>
        <p:grpSpPr bwMode="auto">
          <a:xfrm>
            <a:off x="10978643" y="1899149"/>
            <a:ext cx="801688" cy="1125539"/>
            <a:chOff x="6198933" y="1089107"/>
            <a:chExt cx="765175" cy="3518062"/>
          </a:xfrm>
        </p:grpSpPr>
        <p:cxnSp>
          <p:nvCxnSpPr>
            <p:cNvPr id="106" name="Straight Connector 105"/>
            <p:cNvCxnSpPr/>
            <p:nvPr/>
          </p:nvCxnSpPr>
          <p:spPr bwMode="auto">
            <a:xfrm>
              <a:off x="6198933" y="2890692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11148627" y="1771458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109" name="Text Box 37"/>
          <p:cNvSpPr txBox="1">
            <a:spLocks noChangeArrowheads="1"/>
          </p:cNvSpPr>
          <p:nvPr/>
        </p:nvSpPr>
        <p:spPr bwMode="auto">
          <a:xfrm>
            <a:off x="10966927" y="2510012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0" name="Text Box 37"/>
          <p:cNvSpPr txBox="1">
            <a:spLocks noChangeArrowheads="1"/>
          </p:cNvSpPr>
          <p:nvPr/>
        </p:nvSpPr>
        <p:spPr bwMode="auto">
          <a:xfrm>
            <a:off x="10087701" y="2521701"/>
            <a:ext cx="826467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11" name="Line 44"/>
          <p:cNvSpPr>
            <a:spLocks noChangeShapeType="1"/>
          </p:cNvSpPr>
          <p:nvPr/>
        </p:nvSpPr>
        <p:spPr bwMode="auto">
          <a:xfrm>
            <a:off x="10254376" y="3241437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12" name="Text Box 37"/>
          <p:cNvSpPr txBox="1">
            <a:spLocks noChangeArrowheads="1"/>
          </p:cNvSpPr>
          <p:nvPr/>
        </p:nvSpPr>
        <p:spPr bwMode="auto">
          <a:xfrm>
            <a:off x="10345607" y="3271987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3" name="Text Box 37"/>
          <p:cNvSpPr txBox="1">
            <a:spLocks noChangeArrowheads="1"/>
          </p:cNvSpPr>
          <p:nvPr/>
        </p:nvSpPr>
        <p:spPr bwMode="auto">
          <a:xfrm>
            <a:off x="10638683" y="3271987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" name="Text Box 37"/>
          <p:cNvSpPr txBox="1">
            <a:spLocks noChangeArrowheads="1"/>
          </p:cNvSpPr>
          <p:nvPr/>
        </p:nvSpPr>
        <p:spPr bwMode="auto">
          <a:xfrm>
            <a:off x="11248283" y="2510016"/>
            <a:ext cx="63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5" name="Text Box 37"/>
          <p:cNvSpPr txBox="1">
            <a:spLocks noChangeArrowheads="1"/>
          </p:cNvSpPr>
          <p:nvPr/>
        </p:nvSpPr>
        <p:spPr bwMode="auto">
          <a:xfrm>
            <a:off x="10392500" y="4022249"/>
            <a:ext cx="906221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10242655" y="4741983"/>
            <a:ext cx="671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18" name="Text Box 37"/>
          <p:cNvSpPr txBox="1">
            <a:spLocks noChangeArrowheads="1"/>
          </p:cNvSpPr>
          <p:nvPr/>
        </p:nvSpPr>
        <p:spPr bwMode="auto">
          <a:xfrm>
            <a:off x="10626996" y="4795968"/>
            <a:ext cx="48218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4390291" y="480773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5184787" y="2506608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4402015" y="5546284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vi-VN" sz="4000" dirty="0">
              <a:latin typeface=".VnTime" pitchFamily="34" charset="0"/>
            </a:endParaRPr>
          </a:p>
        </p:txBody>
      </p:sp>
      <p:sp>
        <p:nvSpPr>
          <p:cNvPr id="98" name="Line 44"/>
          <p:cNvSpPr>
            <a:spLocks noChangeShapeType="1"/>
          </p:cNvSpPr>
          <p:nvPr/>
        </p:nvSpPr>
        <p:spPr bwMode="auto">
          <a:xfrm flipV="1">
            <a:off x="4013733" y="6247953"/>
            <a:ext cx="742951" cy="63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718" rIns="91360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5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4425463" y="6308280"/>
            <a:ext cx="71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718" rIns="91360" bIns="45718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ea typeface="Arial Unicode MS" pitchFamily="34" charset="-128"/>
              </a:defRPr>
            </a:lvl9pPr>
          </a:lstStyle>
          <a:p>
            <a:pPr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4000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92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39" grpId="0" animBg="1"/>
      <p:bldP spid="40" grpId="0"/>
      <p:bldP spid="45" grpId="0"/>
      <p:bldP spid="46" grpId="0"/>
      <p:bldP spid="47" grpId="0" animBg="1"/>
      <p:bldP spid="48" grpId="0"/>
      <p:bldP spid="52" grpId="0"/>
      <p:bldP spid="53" grpId="0"/>
      <p:bldP spid="57" grpId="0"/>
      <p:bldP spid="58" grpId="0" animBg="1"/>
      <p:bldP spid="59" grpId="0"/>
      <p:bldP spid="60" grpId="0"/>
      <p:bldP spid="61" grpId="0"/>
      <p:bldP spid="63" grpId="0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5" grpId="0"/>
      <p:bldP spid="71" grpId="0" animBg="1"/>
      <p:bldP spid="72" grpId="0" animBg="1"/>
      <p:bldP spid="75" grpId="0"/>
      <p:bldP spid="76" grpId="0"/>
      <p:bldP spid="78" grpId="0"/>
      <p:bldP spid="79" grpId="0" animBg="1"/>
      <p:bldP spid="82" grpId="0"/>
      <p:bldP spid="109" grpId="0"/>
      <p:bldP spid="110" grpId="0"/>
      <p:bldP spid="111" grpId="0" animBg="1"/>
      <p:bldP spid="112" grpId="0"/>
      <p:bldP spid="113" grpId="0"/>
      <p:bldP spid="114" grpId="0"/>
      <p:bldP spid="115" grpId="0"/>
      <p:bldP spid="116" grpId="0" animBg="1"/>
      <p:bldP spid="118" grpId="0"/>
      <p:bldP spid="86" grpId="0"/>
      <p:bldP spid="87" grpId="0"/>
      <p:bldP spid="97" grpId="0"/>
      <p:bldP spid="98" grpId="0" animBg="1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0" name="Text Box 70"/>
          <p:cNvSpPr txBox="1">
            <a:spLocks noChangeArrowheads="1"/>
          </p:cNvSpPr>
          <p:nvPr/>
        </p:nvSpPr>
        <p:spPr bwMode="auto">
          <a:xfrm>
            <a:off x="410305" y="4038600"/>
            <a:ext cx="4876800" cy="7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42" tIns="60921" rIns="121842" bIns="609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3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9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  :  1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hàng</a:t>
            </a:r>
            <a:r>
              <a:rPr lang="en-US" sz="4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</a:p>
        </p:txBody>
      </p:sp>
      <p:sp>
        <p:nvSpPr>
          <p:cNvPr id="81991" name="Text Box 71"/>
          <p:cNvSpPr txBox="1">
            <a:spLocks noChangeArrowheads="1"/>
          </p:cNvSpPr>
          <p:nvPr/>
        </p:nvSpPr>
        <p:spPr bwMode="auto">
          <a:xfrm>
            <a:off x="5943636" y="4383617"/>
            <a:ext cx="5427785" cy="16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42" tIns="60921" rIns="121842" bIns="609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3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</a:t>
            </a:r>
          </a:p>
          <a:p>
            <a:pPr defTabSz="12183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  234  :  9  =  26 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)</a:t>
            </a:r>
          </a:p>
          <a:p>
            <a:pPr defTabSz="12183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       </a:t>
            </a: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Đáp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:26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hàng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81994" name="Text Box 74"/>
          <p:cNvSpPr txBox="1">
            <a:spLocks noChangeArrowheads="1"/>
          </p:cNvSpPr>
          <p:nvPr/>
        </p:nvSpPr>
        <p:spPr bwMode="auto">
          <a:xfrm>
            <a:off x="167765" y="2093419"/>
            <a:ext cx="11435865" cy="110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42" tIns="60921" rIns="121842" bIns="609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8360" eaLnBrk="1" fontAlgn="base" hangingPunct="1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234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9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. </a:t>
            </a:r>
          </a:p>
          <a:p>
            <a:pPr algn="just" defTabSz="1218360" eaLnBrk="1" fontAlgn="base" hangingPunct="1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               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81995" name="Text Box 75"/>
          <p:cNvSpPr txBox="1">
            <a:spLocks noChangeArrowheads="1"/>
          </p:cNvSpPr>
          <p:nvPr/>
        </p:nvSpPr>
        <p:spPr bwMode="auto">
          <a:xfrm>
            <a:off x="6435975" y="3712957"/>
            <a:ext cx="3759200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42" tIns="60921" rIns="121842" bIns="609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83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81996" name="Text Box 76"/>
          <p:cNvSpPr txBox="1">
            <a:spLocks noChangeArrowheads="1"/>
          </p:cNvSpPr>
          <p:nvPr/>
        </p:nvSpPr>
        <p:spPr bwMode="auto">
          <a:xfrm>
            <a:off x="593975" y="3462869"/>
            <a:ext cx="3556000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42" tIns="60921" rIns="121842" bIns="609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83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tắt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1997" name="Text Box 77"/>
          <p:cNvSpPr txBox="1">
            <a:spLocks noChangeArrowheads="1"/>
          </p:cNvSpPr>
          <p:nvPr/>
        </p:nvSpPr>
        <p:spPr bwMode="auto">
          <a:xfrm>
            <a:off x="351691" y="4941277"/>
            <a:ext cx="5994400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42" tIns="60921" rIns="121842" bIns="609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3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234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…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025901" y="5090621"/>
            <a:ext cx="2921000" cy="42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204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0"/>
            <a:ext cx="12192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280871" y="379917"/>
            <a:ext cx="6954352" cy="55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78" tIns="60889" rIns="121778" bIns="60889">
            <a:spAutoFit/>
          </a:bodyPr>
          <a:lstStyle>
            <a:lvl1pPr defTabSz="569913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13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398199" y="1058795"/>
            <a:ext cx="10348375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Toán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  Chia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.</a:t>
            </a:r>
            <a:endParaRPr lang="en-US" altLang="en-US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7" name="Oval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4951" y="1972053"/>
            <a:ext cx="812800" cy="6905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lIns="91372" tIns="45718" rIns="91372" bIns="45718" anchor="ctr"/>
          <a:lstStyle/>
          <a:p>
            <a:pPr algn="ctr"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600" b="1" kern="0" dirty="0">
                <a:solidFill>
                  <a:srgbClr val="C00000"/>
                </a:solidFill>
                <a:latin typeface=".VnTime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890158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1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1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1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1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1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1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0" grpId="0"/>
      <p:bldP spid="81994" grpId="0"/>
      <p:bldP spid="81995" grpId="0"/>
      <p:bldP spid="81996" grpId="0"/>
      <p:bldP spid="81997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Group 1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36137816"/>
              </p:ext>
            </p:extLst>
          </p:nvPr>
        </p:nvGraphicFramePr>
        <p:xfrm>
          <a:off x="88679" y="2351467"/>
          <a:ext cx="12014719" cy="3313841"/>
        </p:xfrm>
        <a:graphic>
          <a:graphicData uri="http://schemas.openxmlformats.org/drawingml/2006/table">
            <a:tbl>
              <a:tblPr/>
              <a:tblGrid>
                <a:gridCol w="179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0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9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4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64987" y="2777563"/>
            <a:ext cx="2071832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65101" y="3851379"/>
            <a:ext cx="207183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3837" y="4914459"/>
            <a:ext cx="198784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2459283" y="2805192"/>
            <a:ext cx="110490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432m</a:t>
            </a:r>
          </a:p>
        </p:txBody>
      </p:sp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5014551" y="2788544"/>
            <a:ext cx="110490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</a:t>
            </a: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10142465" y="2731960"/>
            <a:ext cx="144780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930824" y="3865612"/>
            <a:ext cx="165680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 m: 8 = 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7545577" y="2776820"/>
            <a:ext cx="129540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giờ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1930824" y="4929584"/>
            <a:ext cx="156832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432m : 6 =</a:t>
            </a:r>
          </a:p>
        </p:txBody>
      </p:sp>
      <p:sp>
        <p:nvSpPr>
          <p:cNvPr id="16" name="Text Box 103"/>
          <p:cNvSpPr txBox="1">
            <a:spLocks noChangeArrowheads="1"/>
          </p:cNvSpPr>
          <p:nvPr/>
        </p:nvSpPr>
        <p:spPr bwMode="auto">
          <a:xfrm>
            <a:off x="3425189" y="3830463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54m</a:t>
            </a:r>
          </a:p>
        </p:txBody>
      </p:sp>
      <p:sp>
        <p:nvSpPr>
          <p:cNvPr id="17" name="Text Box 104"/>
          <p:cNvSpPr txBox="1">
            <a:spLocks noChangeArrowheads="1"/>
          </p:cNvSpPr>
          <p:nvPr/>
        </p:nvSpPr>
        <p:spPr bwMode="auto">
          <a:xfrm>
            <a:off x="3425189" y="4924808"/>
            <a:ext cx="94369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72m</a:t>
            </a:r>
          </a:p>
        </p:txBody>
      </p:sp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4255223" y="3827732"/>
            <a:ext cx="246153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 : 8 = 111kg</a:t>
            </a:r>
          </a:p>
        </p:txBody>
      </p:sp>
      <p:sp>
        <p:nvSpPr>
          <p:cNvPr id="19" name="Text Box 109"/>
          <p:cNvSpPr txBox="1">
            <a:spLocks noChangeArrowheads="1"/>
          </p:cNvSpPr>
          <p:nvPr/>
        </p:nvSpPr>
        <p:spPr bwMode="auto">
          <a:xfrm>
            <a:off x="4212500" y="4930975"/>
            <a:ext cx="249554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888kg: 6  = 148kg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110"/>
          <p:cNvSpPr txBox="1">
            <a:spLocks noChangeArrowheads="1"/>
          </p:cNvSpPr>
          <p:nvPr/>
        </p:nvSpPr>
        <p:spPr bwMode="auto">
          <a:xfrm>
            <a:off x="6791134" y="3836740"/>
            <a:ext cx="258862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600giờ : 8 = 75giờ</a:t>
            </a:r>
          </a:p>
        </p:txBody>
      </p: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6716756" y="4939800"/>
            <a:ext cx="2629445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600giờ : 6= 100giờ</a:t>
            </a:r>
          </a:p>
        </p:txBody>
      </p:sp>
      <p:sp>
        <p:nvSpPr>
          <p:cNvPr id="22" name="Text Box 118"/>
          <p:cNvSpPr txBox="1">
            <a:spLocks noChangeArrowheads="1"/>
          </p:cNvSpPr>
          <p:nvPr/>
        </p:nvSpPr>
        <p:spPr bwMode="auto">
          <a:xfrm>
            <a:off x="9271332" y="3790999"/>
            <a:ext cx="3218904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312ngày: 8 = 39ngày</a:t>
            </a:r>
          </a:p>
        </p:txBody>
      </p:sp>
      <p:sp>
        <p:nvSpPr>
          <p:cNvPr id="23" name="Text Box 119"/>
          <p:cNvSpPr txBox="1">
            <a:spLocks noChangeArrowheads="1"/>
          </p:cNvSpPr>
          <p:nvPr/>
        </p:nvSpPr>
        <p:spPr bwMode="auto">
          <a:xfrm>
            <a:off x="9315843" y="4961136"/>
            <a:ext cx="35902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2" tIns="45718" rIns="9129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312ngày: 6= 52ngày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8048" y="1834181"/>
            <a:ext cx="3789311" cy="523216"/>
          </a:xfrm>
          <a:prstGeom prst="rect">
            <a:avLst/>
          </a:prstGeom>
          <a:noFill/>
        </p:spPr>
        <p:txBody>
          <a:bodyPr wrap="square" lIns="91292" tIns="45718" rIns="91292" bIns="45718" rtlCol="0">
            <a:spAutoFit/>
          </a:bodyPr>
          <a:lstStyle/>
          <a:p>
            <a:r>
              <a:rPr lang="en-US" sz="2800" b="1" dirty="0">
                <a:solidFill>
                  <a:srgbClr val="2B07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2B07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2B07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2B07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2B07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B07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2B07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937359" y="461978"/>
            <a:ext cx="6954352" cy="55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78" tIns="60889" rIns="121778" bIns="60889">
            <a:spAutoFit/>
          </a:bodyPr>
          <a:lstStyle>
            <a:lvl1pPr defTabSz="569913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13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398199" y="965011"/>
            <a:ext cx="10348375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362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Toán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  Chia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.</a:t>
            </a:r>
            <a:endParaRPr lang="en-US" altLang="en-US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27" name="Oval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4951" y="1620360"/>
            <a:ext cx="812800" cy="6905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lIns="91372" tIns="45718" rIns="91372" bIns="45718" anchor="ctr"/>
          <a:lstStyle/>
          <a:p>
            <a:pPr algn="ctr" defTabSz="9136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600" b="1" kern="0" dirty="0">
                <a:solidFill>
                  <a:srgbClr val="000000"/>
                </a:solidFill>
                <a:latin typeface=".VnTime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14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0"/>
          <p:cNvSpPr txBox="1">
            <a:spLocks noChangeArrowheads="1"/>
          </p:cNvSpPr>
          <p:nvPr/>
        </p:nvSpPr>
        <p:spPr bwMode="auto">
          <a:xfrm>
            <a:off x="4450918" y="1874877"/>
            <a:ext cx="1560015" cy="263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2" tIns="45718" rIns="91372" bIns="45718">
            <a:spAutoFit/>
          </a:bodyPr>
          <a:lstStyle>
            <a:lvl1pPr marL="342900" indent="-342900"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0033CC"/>
                </a:solidFill>
                <a:ea typeface="SimSun" pitchFamily="2" charset="-122"/>
              </a:rPr>
              <a:t>182   5</a:t>
            </a:r>
          </a:p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u="sng" dirty="0">
                <a:solidFill>
                  <a:srgbClr val="0033CC"/>
                </a:solidFill>
                <a:ea typeface="SimSun" pitchFamily="2" charset="-122"/>
              </a:rPr>
              <a:t>15   </a:t>
            </a:r>
            <a:r>
              <a:rPr lang="en-US" altLang="zh-CN" sz="3300" b="1" dirty="0">
                <a:solidFill>
                  <a:srgbClr val="0033CC"/>
                </a:solidFill>
                <a:ea typeface="SimSun" pitchFamily="2" charset="-122"/>
              </a:rPr>
              <a:t>  </a:t>
            </a:r>
            <a:r>
              <a:rPr lang="en-US" altLang="zh-CN" sz="3300" b="1" dirty="0">
                <a:solidFill>
                  <a:srgbClr val="FF0000"/>
                </a:solidFill>
                <a:ea typeface="SimSun" pitchFamily="2" charset="-122"/>
              </a:rPr>
              <a:t>36</a:t>
            </a:r>
          </a:p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0033CC"/>
                </a:solidFill>
                <a:ea typeface="SimSun" pitchFamily="2" charset="-122"/>
              </a:rPr>
              <a:t>  32</a:t>
            </a:r>
          </a:p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u="sng" dirty="0">
                <a:solidFill>
                  <a:srgbClr val="0033CC"/>
                </a:solidFill>
                <a:ea typeface="SimSun" pitchFamily="2" charset="-122"/>
              </a:rPr>
              <a:t>  30</a:t>
            </a:r>
          </a:p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0033CC"/>
                </a:solidFill>
                <a:ea typeface="SimSun" pitchFamily="2" charset="-122"/>
              </a:rPr>
              <a:t>    2</a:t>
            </a:r>
          </a:p>
        </p:txBody>
      </p:sp>
      <p:sp>
        <p:nvSpPr>
          <p:cNvPr id="5123" name="Line 21"/>
          <p:cNvSpPr>
            <a:spLocks noChangeShapeType="1"/>
          </p:cNvSpPr>
          <p:nvPr/>
        </p:nvSpPr>
        <p:spPr bwMode="auto">
          <a:xfrm>
            <a:off x="5308603" y="2003491"/>
            <a:ext cx="0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2" tIns="45718" rIns="91372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124" name="Line 22"/>
          <p:cNvSpPr>
            <a:spLocks noChangeShapeType="1"/>
          </p:cNvSpPr>
          <p:nvPr/>
        </p:nvSpPr>
        <p:spPr bwMode="auto">
          <a:xfrm>
            <a:off x="5301151" y="2406651"/>
            <a:ext cx="8403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2" tIns="45718" rIns="91372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125" name="Rectangle 23"/>
          <p:cNvSpPr>
            <a:spLocks noChangeArrowheads="1"/>
          </p:cNvSpPr>
          <p:nvPr/>
        </p:nvSpPr>
        <p:spPr bwMode="auto">
          <a:xfrm>
            <a:off x="6336820" y="3211565"/>
            <a:ext cx="692149" cy="6826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718" rIns="91372" bIns="45718" anchor="ctr"/>
          <a:lstStyle/>
          <a:p>
            <a:pPr algn="ctr" defTabSz="913629" fontAlgn="base">
              <a:spcBef>
                <a:spcPct val="0"/>
              </a:spcBef>
              <a:spcAft>
                <a:spcPct val="0"/>
              </a:spcAft>
            </a:pPr>
            <a:endParaRPr lang="en-US" altLang="zh-CN" sz="4500">
              <a:solidFill>
                <a:srgbClr val="000000"/>
              </a:solidFill>
              <a:latin typeface=".VnTime" pitchFamily="34" charset="0"/>
              <a:ea typeface="SimSun" pitchFamily="2" charset="-122"/>
            </a:endParaRPr>
          </a:p>
        </p:txBody>
      </p:sp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4195413" y="4574613"/>
            <a:ext cx="3257595" cy="56938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lIns="91372" tIns="45718" rIns="91372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100" b="1" dirty="0">
                <a:solidFill>
                  <a:schemeClr val="bg1"/>
                </a:solidFill>
                <a:ea typeface="SimSun" pitchFamily="2" charset="-122"/>
              </a:rPr>
              <a:t>182 : 5 = 36 (</a:t>
            </a:r>
            <a:r>
              <a:rPr lang="en-US" altLang="zh-CN" sz="3100" b="1" dirty="0" err="1">
                <a:solidFill>
                  <a:schemeClr val="bg1"/>
                </a:solidFill>
                <a:ea typeface="SimSun" pitchFamily="2" charset="-122"/>
              </a:rPr>
              <a:t>d</a:t>
            </a:r>
            <a:r>
              <a:rPr lang="en-US" altLang="zh-CN" sz="3100" b="1" dirty="0" err="1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ư</a:t>
            </a:r>
            <a:r>
              <a:rPr lang="en-US" altLang="zh-CN" sz="3100" b="1" dirty="0">
                <a:solidFill>
                  <a:schemeClr val="bg1"/>
                </a:solidFill>
                <a:ea typeface="SimSun" pitchFamily="2" charset="-122"/>
              </a:rPr>
              <a:t> 2)</a:t>
            </a:r>
          </a:p>
        </p:txBody>
      </p:sp>
      <p:sp>
        <p:nvSpPr>
          <p:cNvPr id="37894" name="AutoShape 30"/>
          <p:cNvSpPr>
            <a:spLocks noChangeArrowheads="1"/>
          </p:cNvSpPr>
          <p:nvPr/>
        </p:nvSpPr>
        <p:spPr bwMode="auto">
          <a:xfrm>
            <a:off x="7793569" y="1354140"/>
            <a:ext cx="1949451" cy="742951"/>
          </a:xfrm>
          <a:prstGeom prst="flowChartAlternateProcess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2" tIns="45718" rIns="91372" bIns="45718" anchor="ctr"/>
          <a:lstStyle/>
          <a:p>
            <a:pPr algn="ctr" defTabSz="913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>
                <a:solidFill>
                  <a:srgbClr val="000000"/>
                </a:solidFill>
                <a:latin typeface=".VnArial" panose="020B7200000000000000" pitchFamily="34" charset="0"/>
                <a:ea typeface="SimSun" panose="02010600030101010101" pitchFamily="2" charset="-122"/>
              </a:rPr>
              <a:t>TIME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7903636" y="1376365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7924800" y="1390653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7901519" y="1401762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886700" y="1376365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897284" y="1355791"/>
            <a:ext cx="1727200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7897284" y="1390653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5</a:t>
            </a:r>
          </a:p>
        </p:txBody>
      </p:sp>
      <p:pic>
        <p:nvPicPr>
          <p:cNvPr id="17445" name="Picture 37" descr="BELLS2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1" y="1365251"/>
            <a:ext cx="21674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7897284" y="1401762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909987" y="1355791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7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7901519" y="1355791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939619" y="1401762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897284" y="1365253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10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6448529" y="3243265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2" tIns="45718" rIns="91372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3300"/>
                </a:solidFill>
                <a:ea typeface="SimSun" pitchFamily="2" charset="-122"/>
              </a:rPr>
              <a:t>Đ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5933" y="309465"/>
            <a:ext cx="2641360" cy="646331"/>
          </a:xfrm>
          <a:prstGeom prst="rect">
            <a:avLst/>
          </a:prstGeom>
          <a:solidFill>
            <a:srgbClr val="FFCCFF"/>
          </a:solidFill>
        </p:spPr>
        <p:txBody>
          <a:bodyPr wrap="square" lIns="91386" tIns="45718" rIns="91386" bIns="45718">
            <a:spAutoFit/>
          </a:bodyPr>
          <a:lstStyle/>
          <a:p>
            <a:pPr algn="ctr" defTabSz="913788" eaLnBrk="0" fontAlgn="base" hangingPunct="0">
              <a:spcAft>
                <a:spcPct val="0"/>
              </a:spcAft>
            </a:pPr>
            <a:r>
              <a:rPr lang="vi-VN" sz="3600" b="1" kern="0" dirty="0">
                <a:solidFill>
                  <a:srgbClr val="008000"/>
                </a:solidFill>
              </a:rPr>
              <a:t>VẬN DỤNG</a:t>
            </a:r>
            <a:endParaRPr lang="en-US" sz="3600" b="1" kern="0" dirty="0">
              <a:solidFill>
                <a:srgbClr val="008000"/>
              </a:solidFill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900898" y="367349"/>
            <a:ext cx="51141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Arial" charset="0"/>
              </a:rPr>
              <a:t>Đúng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charset="0"/>
              </a:rPr>
              <a:t>ghi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 Đ, </a:t>
            </a:r>
            <a:r>
              <a:rPr lang="en-US" altLang="en-US" sz="3600" b="1" dirty="0" err="1">
                <a:solidFill>
                  <a:srgbClr val="FF0000"/>
                </a:solidFill>
                <a:latin typeface="Arial" charset="0"/>
              </a:rPr>
              <a:t>sai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charset="0"/>
              </a:rPr>
              <a:t>ghi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31967736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 bldLvl="0" animBg="1"/>
      <p:bldP spid="17440" grpId="0" bldLvl="0" animBg="1"/>
      <p:bldP spid="17440" grpId="1" bldLvl="0" animBg="1"/>
      <p:bldP spid="17441" grpId="0" bldLvl="0" animBg="1"/>
      <p:bldP spid="17441" grpId="1" bldLvl="0" animBg="1"/>
      <p:bldP spid="17442" grpId="0" bldLvl="0" animBg="1"/>
      <p:bldP spid="17442" grpId="1" bldLvl="0" animBg="1"/>
      <p:bldP spid="17443" grpId="0" bldLvl="0" animBg="1"/>
      <p:bldP spid="17443" grpId="1" bldLvl="0" animBg="1"/>
      <p:bldP spid="17444" grpId="0" bldLvl="0" animBg="1"/>
      <p:bldP spid="17444" grpId="1" bldLvl="0" animBg="1"/>
      <p:bldP spid="17446" grpId="0" bldLvl="0" animBg="1"/>
      <p:bldP spid="17446" grpId="1" bldLvl="0" animBg="1"/>
      <p:bldP spid="17447" grpId="0" bldLvl="0" animBg="1"/>
      <p:bldP spid="17447" grpId="1" bldLvl="0" animBg="1"/>
      <p:bldP spid="17448" grpId="0" bldLvl="0" animBg="1"/>
      <p:bldP spid="17448" grpId="1" bldLvl="0" animBg="1"/>
      <p:bldP spid="17449" grpId="0" bldLvl="0" animBg="1"/>
      <p:bldP spid="17449" grpId="1" bldLvl="0" animBg="1"/>
      <p:bldP spid="17450" grpId="0" bldLvl="0" animBg="1"/>
      <p:bldP spid="17450" grpId="1" bldLvl="0" animBg="1"/>
      <p:bldP spid="174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368803" y="2370189"/>
            <a:ext cx="1454216" cy="16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2" tIns="45718" rIns="91372" bIns="45718">
            <a:spAutoFit/>
          </a:bodyPr>
          <a:lstStyle>
            <a:lvl1pPr marL="342900" indent="-342900"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0033CC"/>
                </a:solidFill>
                <a:ea typeface="SimSun" pitchFamily="2" charset="-122"/>
              </a:rPr>
              <a:t>280    6</a:t>
            </a:r>
          </a:p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u="sng" dirty="0">
                <a:solidFill>
                  <a:srgbClr val="0033CC"/>
                </a:solidFill>
                <a:ea typeface="SimSun" pitchFamily="2" charset="-122"/>
              </a:rPr>
              <a:t>24   </a:t>
            </a:r>
            <a:r>
              <a:rPr lang="en-US" altLang="zh-CN" sz="3300" b="1" dirty="0">
                <a:solidFill>
                  <a:srgbClr val="0033CC"/>
                </a:solidFill>
                <a:ea typeface="SimSun" pitchFamily="2" charset="-122"/>
              </a:rPr>
              <a:t>   </a:t>
            </a:r>
          </a:p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0033CC"/>
                </a:solidFill>
                <a:ea typeface="SimSun" pitchFamily="2" charset="-122"/>
              </a:rPr>
              <a:t>  40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5249987" y="2543911"/>
            <a:ext cx="0" cy="7692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2" tIns="45718" rIns="91372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265951" y="2846388"/>
            <a:ext cx="557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2" tIns="45718" rIns="91372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286215" y="3134340"/>
            <a:ext cx="806281" cy="68103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2" tIns="45718" rIns="91372" bIns="45718" anchor="ctr"/>
          <a:lstStyle/>
          <a:p>
            <a:pPr algn="ctr" defTabSz="913629" fontAlgn="base">
              <a:spcBef>
                <a:spcPct val="0"/>
              </a:spcBef>
              <a:spcAft>
                <a:spcPct val="0"/>
              </a:spcAft>
            </a:pPr>
            <a:endParaRPr lang="en-US" altLang="zh-CN" sz="4500">
              <a:solidFill>
                <a:srgbClr val="000000"/>
              </a:solidFill>
              <a:latin typeface=".VnTime" pitchFamily="34" charset="0"/>
              <a:ea typeface="SimSun" pitchFamily="2" charset="-122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21499" y="4919181"/>
            <a:ext cx="3353775" cy="5847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lIns="91372" tIns="45718" rIns="91372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280 : 6 = 46 (</a:t>
            </a:r>
            <a:r>
              <a:rPr lang="en-US" altLang="zh-CN" sz="32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dư</a:t>
            </a: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6)</a:t>
            </a:r>
          </a:p>
        </p:txBody>
      </p:sp>
      <p:sp>
        <p:nvSpPr>
          <p:cNvPr id="38918" name="AutoShape 7"/>
          <p:cNvSpPr>
            <a:spLocks noChangeArrowheads="1"/>
          </p:cNvSpPr>
          <p:nvPr/>
        </p:nvSpPr>
        <p:spPr bwMode="auto">
          <a:xfrm>
            <a:off x="7793569" y="1354140"/>
            <a:ext cx="1949451" cy="742951"/>
          </a:xfrm>
          <a:prstGeom prst="flowChartAlternateProcess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2" tIns="45718" rIns="91372" bIns="45718" anchor="ctr"/>
          <a:lstStyle/>
          <a:p>
            <a:pPr algn="ctr" defTabSz="913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>
                <a:solidFill>
                  <a:srgbClr val="000000"/>
                </a:solidFill>
                <a:latin typeface=".VnArial" panose="020B7200000000000000" pitchFamily="34" charset="0"/>
                <a:ea typeface="SimSun" panose="02010600030101010101" pitchFamily="2" charset="-122"/>
              </a:rPr>
              <a:t>TIME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903636" y="1376365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924800" y="1390653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901519" y="1401762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886700" y="1376365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897284" y="1355783"/>
            <a:ext cx="1727200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7897284" y="1390653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5</a:t>
            </a:r>
          </a:p>
        </p:txBody>
      </p:sp>
      <p:pic>
        <p:nvPicPr>
          <p:cNvPr id="22542" name="Picture 14" descr="BELLS2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1" y="1365251"/>
            <a:ext cx="196003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897284" y="1401762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909987" y="1355783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7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901519" y="1355783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939619" y="1401762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897284" y="1365253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718" rIns="91372" bIns="45718">
            <a:spAutoFit/>
          </a:bodyPr>
          <a:lstStyle/>
          <a:p>
            <a:pPr algn="ctr" defTabSz="91362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10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483521" y="3146800"/>
            <a:ext cx="4411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2" tIns="45718" rIns="91372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3300"/>
                </a:solidFill>
                <a:ea typeface="SimSun" pitchFamily="2" charset="-122"/>
              </a:rPr>
              <a:t>S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261429" y="2827467"/>
            <a:ext cx="39626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2" tIns="45718" rIns="91372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FF0000"/>
                </a:solidFill>
                <a:ea typeface="SimSun" pitchFamily="2" charset="-122"/>
              </a:rPr>
              <a:t>4</a:t>
            </a:r>
          </a:p>
        </p:txBody>
      </p:sp>
      <p:grpSp>
        <p:nvGrpSpPr>
          <p:cNvPr id="6166" name="Group 5"/>
          <p:cNvGrpSpPr>
            <a:grpSpLocks/>
          </p:cNvGrpSpPr>
          <p:nvPr/>
        </p:nvGrpSpPr>
        <p:grpSpPr bwMode="auto">
          <a:xfrm>
            <a:off x="0" y="117233"/>
            <a:ext cx="12192000" cy="6506307"/>
            <a:chOff x="8" y="0"/>
            <a:chExt cx="5760" cy="4320"/>
          </a:xfrm>
        </p:grpSpPr>
        <p:pic>
          <p:nvPicPr>
            <p:cNvPr id="6167" name="Picture 6" descr="GRANS0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7" descr="GRANS0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170" name="Picture 9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1" name="Picture 10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2" name="Picture 11" descr="BD21325_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3" name="Picture 12" descr="BD21325_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664548" y="438421"/>
            <a:ext cx="2641360" cy="646331"/>
          </a:xfrm>
          <a:prstGeom prst="rect">
            <a:avLst/>
          </a:prstGeom>
        </p:spPr>
        <p:txBody>
          <a:bodyPr wrap="square" lIns="91386" tIns="45718" rIns="91386" bIns="45718">
            <a:spAutoFit/>
          </a:bodyPr>
          <a:lstStyle/>
          <a:p>
            <a:pPr algn="ctr" defTabSz="913788" eaLnBrk="0" fontAlgn="base" hangingPunct="0">
              <a:spcAft>
                <a:spcPct val="0"/>
              </a:spcAft>
            </a:pPr>
            <a:r>
              <a:rPr lang="vi-VN" sz="3600" b="1" kern="0" dirty="0">
                <a:solidFill>
                  <a:srgbClr val="008000"/>
                </a:solidFill>
              </a:rPr>
              <a:t>VẬN DỤNG</a:t>
            </a:r>
            <a:endParaRPr lang="en-US" sz="3600" b="1" kern="0" dirty="0">
              <a:solidFill>
                <a:srgbClr val="008000"/>
              </a:solidFill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147081" y="484577"/>
            <a:ext cx="51141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2" tIns="45718" rIns="91372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Arial" charset="0"/>
              </a:rPr>
              <a:t>Đúng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charset="0"/>
              </a:rPr>
              <a:t>ghi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 Đ, </a:t>
            </a:r>
            <a:r>
              <a:rPr lang="en-US" altLang="en-US" sz="3600" b="1" dirty="0" err="1">
                <a:solidFill>
                  <a:srgbClr val="FF0000"/>
                </a:solidFill>
                <a:latin typeface="Arial" charset="0"/>
              </a:rPr>
              <a:t>sai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charset="0"/>
              </a:rPr>
              <a:t>ghi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 S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495853" y="2827465"/>
            <a:ext cx="396235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2" tIns="45718" rIns="91372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FF0000"/>
                </a:solidFill>
                <a:ea typeface="SimSun" pitchFamily="2" charset="-122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3725" y="3821726"/>
            <a:ext cx="607859" cy="600164"/>
          </a:xfrm>
          <a:prstGeom prst="rect">
            <a:avLst/>
          </a:prstGeom>
          <a:noFill/>
        </p:spPr>
        <p:txBody>
          <a:bodyPr wrap="none" lIns="91386" tIns="45718" rIns="91386" bIns="45718" rtlCol="0">
            <a:spAutoFit/>
          </a:bodyPr>
          <a:lstStyle/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0033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36</a:t>
            </a: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4500319" y="4401863"/>
            <a:ext cx="749668" cy="0"/>
          </a:xfrm>
          <a:prstGeom prst="line">
            <a:avLst/>
          </a:prstGeom>
          <a:noFill/>
          <a:ln w="28575">
            <a:solidFill>
              <a:srgbClr val="2B07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2" tIns="45718" rIns="91372" bIns="45718"/>
          <a:lstStyle/>
          <a:p>
            <a:pPr defTabSz="9136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94775" y="4255479"/>
            <a:ext cx="396263" cy="600164"/>
          </a:xfrm>
          <a:prstGeom prst="rect">
            <a:avLst/>
          </a:prstGeom>
          <a:noFill/>
        </p:spPr>
        <p:txBody>
          <a:bodyPr wrap="none" lIns="91386" tIns="45718" rIns="91386" bIns="45718" rtlCol="0">
            <a:spAutoFit/>
          </a:bodyPr>
          <a:lstStyle/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0033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59607" y="4278927"/>
            <a:ext cx="396263" cy="600164"/>
          </a:xfrm>
          <a:prstGeom prst="rect">
            <a:avLst/>
          </a:prstGeom>
          <a:noFill/>
        </p:spPr>
        <p:txBody>
          <a:bodyPr wrap="none" lIns="91386" tIns="45718" rIns="91386" bIns="45718" rtlCol="0">
            <a:spAutoFit/>
          </a:bodyPr>
          <a:lstStyle/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6617" y="4940539"/>
            <a:ext cx="3353803" cy="584775"/>
          </a:xfrm>
          <a:prstGeom prst="rect">
            <a:avLst/>
          </a:prstGeom>
          <a:solidFill>
            <a:srgbClr val="FFC000"/>
          </a:solidFill>
        </p:spPr>
        <p:txBody>
          <a:bodyPr wrap="none" lIns="91386" tIns="45718" rIns="91386" bIns="45718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280 : 6 = 46 (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4)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319399" y="3135114"/>
            <a:ext cx="755569" cy="64632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lIns="91372" tIns="45718" rIns="91372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6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Đ</a:t>
            </a:r>
          </a:p>
        </p:txBody>
      </p:sp>
    </p:spTree>
    <p:extLst>
      <p:ext uri="{BB962C8B-B14F-4D97-AF65-F5344CB8AC3E}">
        <p14:creationId xmlns:p14="http://schemas.microsoft.com/office/powerpoint/2010/main" val="11195870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46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1" animBg="1"/>
      <p:bldP spid="22536" grpId="0" bldLvl="0" animBg="1"/>
      <p:bldP spid="22537" grpId="0" bldLvl="0" animBg="1"/>
      <p:bldP spid="22537" grpId="1" bldLvl="0" animBg="1"/>
      <p:bldP spid="22538" grpId="0" bldLvl="0" animBg="1"/>
      <p:bldP spid="22538" grpId="1" bldLvl="0" animBg="1"/>
      <p:bldP spid="22539" grpId="0" bldLvl="0" animBg="1"/>
      <p:bldP spid="22539" grpId="1" bldLvl="0" animBg="1"/>
      <p:bldP spid="22540" grpId="0" bldLvl="0" animBg="1"/>
      <p:bldP spid="22540" grpId="1" bldLvl="0" animBg="1"/>
      <p:bldP spid="22541" grpId="0" bldLvl="0" animBg="1"/>
      <p:bldP spid="22541" grpId="1" bldLvl="0" animBg="1"/>
      <p:bldP spid="22543" grpId="0" bldLvl="0" animBg="1"/>
      <p:bldP spid="22543" grpId="1" bldLvl="0" animBg="1"/>
      <p:bldP spid="22544" grpId="0" bldLvl="0" animBg="1"/>
      <p:bldP spid="22544" grpId="1" bldLvl="0" animBg="1"/>
      <p:bldP spid="22545" grpId="0" bldLvl="0" animBg="1"/>
      <p:bldP spid="22545" grpId="1" bldLvl="0" animBg="1"/>
      <p:bldP spid="22546" grpId="0" bldLvl="0" animBg="1"/>
      <p:bldP spid="22546" grpId="1" bldLvl="0" animBg="1"/>
      <p:bldP spid="22547" grpId="0" bldLvl="0" animBg="1"/>
      <p:bldP spid="22548" grpId="0"/>
      <p:bldP spid="22548" grpId="1"/>
      <p:bldP spid="35" grpId="0"/>
      <p:bldP spid="36" grpId="0"/>
      <p:bldP spid="4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33" y="717006"/>
            <a:ext cx="7470620" cy="19531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1">
            <a:extLst>
              <a:ext uri="{FF2B5EF4-FFF2-40B4-BE49-F238E27FC236}">
                <a16:creationId xmlns:a16="http://schemas.microsoft.com/office/drawing/2014/main" id="{F164378F-36D9-4548-9558-2860A8F35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3"/>
          <a:stretch/>
        </p:blipFill>
        <p:spPr>
          <a:xfrm>
            <a:off x="120301" y="4479024"/>
            <a:ext cx="12192000" cy="2378976"/>
          </a:xfrm>
          <a:prstGeom prst="rect">
            <a:avLst/>
          </a:prstGeom>
        </p:spPr>
      </p:pic>
      <p:pic>
        <p:nvPicPr>
          <p:cNvPr id="5" name="图片 34">
            <a:extLst>
              <a:ext uri="{FF2B5EF4-FFF2-40B4-BE49-F238E27FC236}">
                <a16:creationId xmlns:a16="http://schemas.microsoft.com/office/drawing/2014/main" id="{B7B7EA17-8E49-46B4-94D8-7B8E3C2BEF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62965" r="56250" b="7773"/>
          <a:stretch/>
        </p:blipFill>
        <p:spPr>
          <a:xfrm rot="21058938">
            <a:off x="4233069" y="4632644"/>
            <a:ext cx="2625884" cy="2032124"/>
          </a:xfrm>
          <a:prstGeom prst="rect">
            <a:avLst/>
          </a:prstGeom>
        </p:spPr>
      </p:pic>
      <p:pic>
        <p:nvPicPr>
          <p:cNvPr id="6" name="图片 33">
            <a:extLst>
              <a:ext uri="{FF2B5EF4-FFF2-40B4-BE49-F238E27FC236}">
                <a16:creationId xmlns:a16="http://schemas.microsoft.com/office/drawing/2014/main" id="{01403AF1-D78C-438F-904F-73CDBF003F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72038" r="27709" b="2033"/>
          <a:stretch/>
        </p:blipFill>
        <p:spPr>
          <a:xfrm rot="1068643">
            <a:off x="80546" y="3946756"/>
            <a:ext cx="4952781" cy="18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55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3300" y="2967340"/>
            <a:ext cx="6670605" cy="1754327"/>
          </a:xfrm>
          <a:prstGeom prst="rect">
            <a:avLst/>
          </a:prstGeom>
          <a:noFill/>
        </p:spPr>
        <p:txBody>
          <a:bodyPr wrap="none" lIns="91292" tIns="45718" rIns="91292" bIns="45718">
            <a:prstTxWarp prst="textArchUp">
              <a:avLst/>
            </a:prstTxWarp>
            <a:spAutoFit/>
          </a:bodyPr>
          <a:lstStyle/>
          <a:p>
            <a:pPr algn="ctr"/>
            <a:r>
              <a:rPr lang="en-US" sz="6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6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r>
              <a:rPr lang="en-US" sz="6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kết</a:t>
            </a:r>
            <a:r>
              <a:rPr lang="en-US" sz="6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thúc</a:t>
            </a:r>
            <a:endParaRPr lang="en-US" sz="6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6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</a:t>
            </a:r>
            <a:r>
              <a:rPr lang="en-US" sz="6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</a:t>
            </a:r>
            <a:r>
              <a:rPr lang="en-US" sz="6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con </a:t>
            </a:r>
            <a:r>
              <a:rPr lang="en-US" sz="6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r>
              <a:rPr lang="en-US" sz="6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tốt</a:t>
            </a:r>
            <a:r>
              <a:rPr lang="en-US" sz="6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17730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1860" y="353291"/>
            <a:ext cx="8388941" cy="3118372"/>
          </a:xfrm>
          <a:prstGeom prst="rect">
            <a:avLst/>
          </a:prstGeom>
          <a:noFill/>
        </p:spPr>
        <p:txBody>
          <a:bodyPr wrap="none" lIns="162000" tIns="80999" rIns="162000" bIns="809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619754">
              <a:defRPr/>
            </a:pPr>
            <a:r>
              <a:rPr lang="en-US" sz="9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Cọp</a:t>
            </a: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9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ơi</a:t>
            </a: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! </a:t>
            </a:r>
          </a:p>
          <a:p>
            <a:pPr algn="ctr" defTabSz="1619754">
              <a:defRPr/>
            </a:pPr>
            <a:r>
              <a:rPr lang="en-US" sz="9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Cậu</a:t>
            </a: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ở </a:t>
            </a:r>
            <a:r>
              <a:rPr lang="en-US" sz="9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đâu</a:t>
            </a: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9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thế</a:t>
            </a: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?</a:t>
            </a:r>
          </a:p>
        </p:txBody>
      </p:sp>
      <p:pic>
        <p:nvPicPr>
          <p:cNvPr id="430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7104" y="4053417"/>
            <a:ext cx="2087033" cy="199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37315" y="3733800"/>
            <a:ext cx="3381124" cy="2133600"/>
          </a:xfrm>
          <a:prstGeom prst="rect">
            <a:avLst/>
          </a:prstGeom>
          <a:noFill/>
        </p:spPr>
        <p:txBody>
          <a:bodyPr wrap="none" lIns="162000" tIns="80999" rIns="162000" bIns="80999">
            <a:prstTxWarp prst="textFadeLeft">
              <a:avLst/>
            </a:prstTxWarp>
            <a:spAutoFit/>
          </a:bodyPr>
          <a:lstStyle/>
          <a:p>
            <a:pPr defTabSz="1619754">
              <a:defRPr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 SẼ TÌM RA CẬU</a:t>
            </a:r>
          </a:p>
        </p:txBody>
      </p:sp>
      <p:pic>
        <p:nvPicPr>
          <p:cNvPr id="430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54" y="840317"/>
            <a:ext cx="3924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23" y="4032251"/>
            <a:ext cx="2755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52" y="3484096"/>
            <a:ext cx="351367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4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188085" y="3879876"/>
            <a:ext cx="1517649" cy="1479549"/>
            <a:chOff x="842620" y="3341516"/>
            <a:chExt cx="1138580" cy="1109571"/>
          </a:xfrm>
        </p:grpSpPr>
        <p:pic>
          <p:nvPicPr>
            <p:cNvPr id="44053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4" name="TextBox 34"/>
            <p:cNvSpPr txBox="1">
              <a:spLocks noChangeArrowheads="1"/>
            </p:cNvSpPr>
            <p:nvPr/>
          </p:nvSpPr>
          <p:spPr bwMode="auto">
            <a:xfrm>
              <a:off x="973781" y="3714750"/>
              <a:ext cx="715796" cy="48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B. 9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636017" y="3879876"/>
            <a:ext cx="1517651" cy="1479549"/>
            <a:chOff x="842620" y="3341516"/>
            <a:chExt cx="1138580" cy="1109571"/>
          </a:xfrm>
        </p:grpSpPr>
        <p:pic>
          <p:nvPicPr>
            <p:cNvPr id="44051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2" name="TextBox 46"/>
            <p:cNvSpPr txBox="1">
              <a:spLocks noChangeArrowheads="1"/>
            </p:cNvSpPr>
            <p:nvPr/>
          </p:nvSpPr>
          <p:spPr bwMode="auto">
            <a:xfrm>
              <a:off x="964160" y="3714750"/>
              <a:ext cx="735037" cy="48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D. 6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23" y="5702303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0"/>
            <a:ext cx="99314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12534911" y="740834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FA3D2520.wav">
            <a:hlinkClick r:id="" action="ppaction://media"/>
          </p:cNvPr>
          <p:cNvPicPr>
            <a:picLocks noChangeAspect="1"/>
          </p:cNvPicPr>
          <p:nvPr>
            <a:wavAudioFile r:embed="rId1" name="FA3DE6DE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4091517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192193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28194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5304367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742151" y="963116"/>
            <a:ext cx="8631767" cy="90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8" tIns="81003" rIns="162008" bIns="81003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FFFFFF"/>
                </a:solidFill>
                <a:cs typeface="Arial" pitchFamily="34" charset="0"/>
              </a:rPr>
              <a:t>Thương</a:t>
            </a:r>
            <a:r>
              <a:rPr lang="en-US" altLang="en-US" sz="48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cs typeface="Arial" pitchFamily="34" charset="0"/>
              </a:rPr>
              <a:t>của</a:t>
            </a:r>
            <a:r>
              <a:rPr lang="en-US" altLang="en-US" sz="4800" b="1" dirty="0">
                <a:solidFill>
                  <a:srgbClr val="FFFFFF"/>
                </a:solidFill>
                <a:cs typeface="Arial" pitchFamily="34" charset="0"/>
              </a:rPr>
              <a:t> 72 </a:t>
            </a:r>
            <a:r>
              <a:rPr lang="en-US" altLang="en-US" sz="4800" b="1" dirty="0" err="1">
                <a:solidFill>
                  <a:srgbClr val="FFFFFF"/>
                </a:solidFill>
                <a:cs typeface="Arial" pitchFamily="34" charset="0"/>
              </a:rPr>
              <a:t>và</a:t>
            </a:r>
            <a:r>
              <a:rPr lang="en-US" altLang="en-US" sz="4800" b="1" dirty="0">
                <a:solidFill>
                  <a:srgbClr val="FFFFFF"/>
                </a:solidFill>
                <a:cs typeface="Arial" pitchFamily="34" charset="0"/>
              </a:rPr>
              <a:t> 9  </a:t>
            </a:r>
            <a:r>
              <a:rPr lang="en-US" altLang="en-US" sz="4800" b="1" dirty="0" err="1">
                <a:solidFill>
                  <a:srgbClr val="FFFFFF"/>
                </a:solidFill>
                <a:cs typeface="Arial" pitchFamily="34" charset="0"/>
              </a:rPr>
              <a:t>là</a:t>
            </a:r>
            <a:r>
              <a:rPr lang="en-US" altLang="en-US" sz="4800" b="1" dirty="0">
                <a:solidFill>
                  <a:srgbClr val="FFFFFF"/>
                </a:solidFill>
                <a:cs typeface="Arial" pitchFamily="34" charset="0"/>
              </a:rPr>
              <a:t>: 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407223" y="5293808"/>
            <a:ext cx="1517649" cy="1479549"/>
            <a:chOff x="842620" y="3341516"/>
            <a:chExt cx="1138580" cy="1109571"/>
          </a:xfrm>
        </p:grpSpPr>
        <p:pic>
          <p:nvPicPr>
            <p:cNvPr id="44049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0" name="TextBox 43"/>
            <p:cNvSpPr txBox="1">
              <a:spLocks noChangeArrowheads="1"/>
            </p:cNvSpPr>
            <p:nvPr/>
          </p:nvSpPr>
          <p:spPr bwMode="auto">
            <a:xfrm>
              <a:off x="964160" y="3714750"/>
              <a:ext cx="735038" cy="48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C. 7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923223" y="5293808"/>
            <a:ext cx="1517649" cy="1479549"/>
            <a:chOff x="842620" y="3341516"/>
            <a:chExt cx="1138580" cy="1109571"/>
          </a:xfrm>
        </p:grpSpPr>
        <p:pic>
          <p:nvPicPr>
            <p:cNvPr id="44047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8" name="TextBox 27"/>
            <p:cNvSpPr txBox="1">
              <a:spLocks noChangeArrowheads="1"/>
            </p:cNvSpPr>
            <p:nvPr/>
          </p:nvSpPr>
          <p:spPr bwMode="auto">
            <a:xfrm>
              <a:off x="964160" y="3714750"/>
              <a:ext cx="735038" cy="48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A. 8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9617" y="4038732"/>
            <a:ext cx="1422400" cy="13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8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86 2.09877E-6 -0.23889 0.00802 -0.24282 0.0179 C -0.24699 0.02901 -0.24907 0.04197 -0.25092 0.05494 C -0.25301 0.0679 -0.25092 0.07901 -0.24907 0.09105 C -0.24699 0.10216 -0.24398 0.11389 -0.23657 0.12407 C -0.23078 0.13395 -0.22083 0.14197 -0.20949 0.14815 C -0.1993 0.15401 -0.18703 0.15802 -0.17523 0.15987 C -0.16296 0.16203 -0.15092 0.16203 -0.13958 0.15987 C -0.12754 0.15802 -0.11643 0.15308 -0.10764 0.14506 C -0.09791 0.13796 -0.09004 0.12901 -0.08611 0.1179 C -0.08125 0.10802 -0.07939 0.09413 -0.07939 0.08302 C -0.07801 0.07191 -0.07939 0.05895 -0.08449 0.04784 C -0.08912 0.03796 -0.09791 0.02994 -0.11018 0.02592 C -0.12268 0.02284 -0.13495 0.02685 -0.14282 0.03395 C -0.14977 0.04105 -0.15486 0.05185 -0.15625 0.06512 C -0.15625 0.07808 -0.15486 0.09012 -0.14977 0.1 C -0.14467 0.10987 -0.14606 0.11203 -0.12569 0.125 C -0.10764 0.13889 -0.08912 0.13487 -0.07801 0.13611 C -0.06713 0.13611 -0.0581 0.1321 -0.04676 0.12808 C -0.03426 0.12315 -0.0243 0.11389 -0.01713 0.10586 C -0.01018 0.09815 -0.0076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3264 -0.14722 C -0.03941 -0.18025 -0.04948 -0.19815 -0.06042 -0.19815 C -0.0724 -0.19815 -0.08212 -0.18025 -0.08872 -0.14722 L -0.12101 3.7037E-7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3264 -0.14723 C -0.03941 -0.18025 -0.04948 -0.19815 -0.06041 -0.19815 C -0.07222 -0.19815 -0.08211 -0.18025 -0.08871 -0.14723 L -0.121 3.20988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3264 -0.14722 C -0.03941 -0.18025 -0.04948 -0.19815 -0.06041 -0.19815 C -0.07222 -0.19815 -0.08211 -0.18025 -0.08871 -0.14722 L -0.121 3.7037E-7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988E-6 L -0.03264 -0.14723 C -0.03941 -0.18025 -0.04948 -0.19815 -0.06042 -0.19815 C -0.07223 -0.19815 -0.08212 -0.18025 -0.08872 -0.14723 L -0.12101 3.20988E-6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635241" y="3879876"/>
            <a:ext cx="1518410" cy="1479549"/>
            <a:chOff x="842620" y="3341516"/>
            <a:chExt cx="1138580" cy="1109571"/>
          </a:xfrm>
        </p:grpSpPr>
        <p:pic>
          <p:nvPicPr>
            <p:cNvPr id="45077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8" name="TextBox 46"/>
            <p:cNvSpPr txBox="1">
              <a:spLocks noChangeArrowheads="1"/>
            </p:cNvSpPr>
            <p:nvPr/>
          </p:nvSpPr>
          <p:spPr bwMode="auto">
            <a:xfrm>
              <a:off x="866980" y="3714750"/>
              <a:ext cx="929396" cy="49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12171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D. 32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188065" y="3886326"/>
            <a:ext cx="1517649" cy="1479551"/>
            <a:chOff x="842620" y="3341516"/>
            <a:chExt cx="1138580" cy="1109571"/>
          </a:xfrm>
        </p:grpSpPr>
        <p:pic>
          <p:nvPicPr>
            <p:cNvPr id="45075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6" name="TextBox 43"/>
            <p:cNvSpPr txBox="1">
              <a:spLocks noChangeArrowheads="1"/>
            </p:cNvSpPr>
            <p:nvPr/>
          </p:nvSpPr>
          <p:spPr bwMode="auto">
            <a:xfrm>
              <a:off x="876968" y="3714750"/>
              <a:ext cx="909417" cy="49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12171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B. 23</a:t>
              </a:r>
            </a:p>
          </p:txBody>
        </p:sp>
      </p:grpSp>
      <p:pic>
        <p:nvPicPr>
          <p:cNvPr id="45060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3" y="25"/>
            <a:ext cx="8087784" cy="26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12534911" y="738735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DC842535.wav">
            <a:hlinkClick r:id="" action="ppaction://media"/>
          </p:cNvPr>
          <p:cNvPicPr>
            <a:picLocks noChangeAspect="1"/>
          </p:cNvPicPr>
          <p:nvPr>
            <a:wavAudioFile r:embed="rId1" name="DC8464F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4091517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192193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28194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5304367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904759" y="5293808"/>
            <a:ext cx="1519255" cy="1479549"/>
            <a:chOff x="842620" y="3341516"/>
            <a:chExt cx="1138580" cy="1109571"/>
          </a:xfrm>
        </p:grpSpPr>
        <p:pic>
          <p:nvPicPr>
            <p:cNvPr id="45073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4" name="TextBox 34"/>
            <p:cNvSpPr txBox="1">
              <a:spLocks noChangeArrowheads="1"/>
            </p:cNvSpPr>
            <p:nvPr/>
          </p:nvSpPr>
          <p:spPr bwMode="auto">
            <a:xfrm>
              <a:off x="867241" y="3714750"/>
              <a:ext cx="928879" cy="49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12171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A. 43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15" y="5708651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385916" y="5300259"/>
            <a:ext cx="1545254" cy="1479551"/>
            <a:chOff x="822524" y="3341516"/>
            <a:chExt cx="1158676" cy="1109571"/>
          </a:xfrm>
        </p:grpSpPr>
        <p:pic>
          <p:nvPicPr>
            <p:cNvPr id="45071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2" name="TextBox 27"/>
            <p:cNvSpPr txBox="1">
              <a:spLocks noChangeArrowheads="1"/>
            </p:cNvSpPr>
            <p:nvPr/>
          </p:nvSpPr>
          <p:spPr bwMode="auto">
            <a:xfrm>
              <a:off x="822524" y="3714750"/>
              <a:ext cx="1018315" cy="49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12171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C.33. 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3051" y="4296960"/>
            <a:ext cx="1422400" cy="13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100971" y="1149352"/>
            <a:ext cx="6476904" cy="93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36" tIns="60868" rIns="121736" bIns="6086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1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3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Hiệu của  45 và 12 là:</a:t>
            </a:r>
          </a:p>
        </p:txBody>
      </p:sp>
    </p:spTree>
    <p:extLst>
      <p:ext uri="{BB962C8B-B14F-4D97-AF65-F5344CB8AC3E}">
        <p14:creationId xmlns:p14="http://schemas.microsoft.com/office/powerpoint/2010/main" val="22073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03264 -0.14722 C -0.03935 -0.18025 -0.04954 -0.19815 -0.06042 -0.19815 C -0.07246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2.71605E-6 L -0.03263 -0.14722 C -0.03935 -0.18024 -0.04953 -0.19815 -0.06041 -0.19815 C -0.07222 -0.19815 -0.08217 -0.18024 -0.08865 -0.14722 L -0.12106 -2.71605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6" y="4282019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8642457" y="3871408"/>
            <a:ext cx="1517649" cy="1479549"/>
            <a:chOff x="842620" y="3341516"/>
            <a:chExt cx="1138580" cy="1109571"/>
          </a:xfrm>
        </p:grpSpPr>
        <p:pic>
          <p:nvPicPr>
            <p:cNvPr id="46101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2" name="TextBox 27"/>
            <p:cNvSpPr txBox="1">
              <a:spLocks noChangeArrowheads="1"/>
            </p:cNvSpPr>
            <p:nvPr/>
          </p:nvSpPr>
          <p:spPr bwMode="auto">
            <a:xfrm>
              <a:off x="911246" y="3714750"/>
              <a:ext cx="840868" cy="49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121731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D. 9 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114538" y="3886319"/>
            <a:ext cx="1591060" cy="1479551"/>
            <a:chOff x="788329" y="3341516"/>
            <a:chExt cx="1192871" cy="1109571"/>
          </a:xfrm>
        </p:grpSpPr>
        <p:pic>
          <p:nvPicPr>
            <p:cNvPr id="46099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0" name="TextBox 43"/>
            <p:cNvSpPr txBox="1">
              <a:spLocks noChangeArrowheads="1"/>
            </p:cNvSpPr>
            <p:nvPr/>
          </p:nvSpPr>
          <p:spPr bwMode="auto">
            <a:xfrm>
              <a:off x="788329" y="3714750"/>
              <a:ext cx="1086690" cy="49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121731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B. 145</a:t>
              </a:r>
            </a:p>
          </p:txBody>
        </p:sp>
      </p:grpSp>
      <p:pic>
        <p:nvPicPr>
          <p:cNvPr id="46085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55" y="-431800"/>
            <a:ext cx="9436100" cy="31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12534911" y="738735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851" y="2618317"/>
            <a:ext cx="1422400" cy="136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DC842551.wav">
            <a:hlinkClick r:id="" action="ppaction://media"/>
          </p:cNvPr>
          <p:cNvPicPr>
            <a:picLocks noChangeAspect="1"/>
          </p:cNvPicPr>
          <p:nvPr>
            <a:wavAudioFile r:embed="rId1" name="DC8464FC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4091517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192193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28194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5304367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438402" y="279420"/>
            <a:ext cx="7973484" cy="233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9" tIns="60874" rIns="121749" bIns="6087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73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pPr algn="ctr" defTabSz="12173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399848" y="5293808"/>
            <a:ext cx="1518659" cy="1479549"/>
            <a:chOff x="842620" y="3355164"/>
            <a:chExt cx="1138580" cy="1109571"/>
          </a:xfrm>
        </p:grpSpPr>
        <p:pic>
          <p:nvPicPr>
            <p:cNvPr id="46097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55164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8" name="TextBox 46"/>
            <p:cNvSpPr txBox="1">
              <a:spLocks noChangeArrowheads="1"/>
            </p:cNvSpPr>
            <p:nvPr/>
          </p:nvSpPr>
          <p:spPr bwMode="auto">
            <a:xfrm>
              <a:off x="867062" y="3714750"/>
              <a:ext cx="929243" cy="49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121731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C. 35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922204" y="5293808"/>
            <a:ext cx="1518655" cy="1479549"/>
            <a:chOff x="842620" y="3341516"/>
            <a:chExt cx="1138580" cy="1109571"/>
          </a:xfrm>
        </p:grpSpPr>
        <p:pic>
          <p:nvPicPr>
            <p:cNvPr id="46095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6" name="TextBox 34"/>
            <p:cNvSpPr txBox="1">
              <a:spLocks noChangeArrowheads="1"/>
            </p:cNvSpPr>
            <p:nvPr/>
          </p:nvSpPr>
          <p:spPr bwMode="auto">
            <a:xfrm>
              <a:off x="867057" y="3714750"/>
              <a:ext cx="929246" cy="49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121731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A. 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0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7037E-7 L -0.03264 -0.14722 C -0.03935 -0.18025 -0.04954 -0.19815 -0.06042 -0.19815 C -0.07245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2.71605E-6 L -0.03263 -0.14722 C -0.03935 -0.18024 -0.04953 -0.19815 -0.06041 -0.19815 C -0.07222 -0.19815 -0.08217 -0.18024 -0.08865 -0.14722 L -0.12106 -2.71605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636025" y="3879876"/>
            <a:ext cx="1517651" cy="1479549"/>
            <a:chOff x="842620" y="3341516"/>
            <a:chExt cx="1138580" cy="1109571"/>
          </a:xfrm>
        </p:grpSpPr>
        <p:pic>
          <p:nvPicPr>
            <p:cNvPr id="47125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6" name="TextBox 46"/>
            <p:cNvSpPr txBox="1">
              <a:spLocks noChangeArrowheads="1"/>
            </p:cNvSpPr>
            <p:nvPr/>
          </p:nvSpPr>
          <p:spPr bwMode="auto">
            <a:xfrm>
              <a:off x="964162" y="3714750"/>
              <a:ext cx="735037" cy="48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D. 6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23" y="4296835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187951" y="3733825"/>
            <a:ext cx="1676400" cy="1634067"/>
            <a:chOff x="842620" y="3225426"/>
            <a:chExt cx="1257705" cy="1225661"/>
          </a:xfrm>
        </p:grpSpPr>
        <p:pic>
          <p:nvPicPr>
            <p:cNvPr id="47123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225426"/>
              <a:ext cx="1257705" cy="122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4" name="TextBox 27"/>
            <p:cNvSpPr txBox="1">
              <a:spLocks noChangeArrowheads="1"/>
            </p:cNvSpPr>
            <p:nvPr/>
          </p:nvSpPr>
          <p:spPr bwMode="auto">
            <a:xfrm>
              <a:off x="1195744" y="3454026"/>
              <a:ext cx="542631" cy="9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pic>
        <p:nvPicPr>
          <p:cNvPr id="47109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0"/>
            <a:ext cx="993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12534911" y="740834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4451" y="2633160"/>
            <a:ext cx="1422400" cy="13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FA3D2567.wav">
            <a:hlinkClick r:id="" action="ppaction://media"/>
          </p:cNvPr>
          <p:cNvPicPr>
            <a:picLocks noChangeAspect="1"/>
          </p:cNvPicPr>
          <p:nvPr>
            <a:wavAudioFile r:embed="rId1" name="FA3DE6DE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4091517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192193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28194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5304367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894417" y="609624"/>
            <a:ext cx="8938683" cy="213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64" tIns="81031" rIns="162064" bIns="81031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Hà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nghĩ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ra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một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số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nếu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lấy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số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đó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nhân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với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8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thì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được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56.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Số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Hà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nghĩ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FFFFF"/>
                </a:solidFill>
                <a:cs typeface="Arial" pitchFamily="34" charset="0"/>
              </a:rPr>
              <a:t>là</a:t>
            </a:r>
            <a:r>
              <a:rPr lang="en-US" altLang="en-US" sz="4300" b="1" dirty="0">
                <a:solidFill>
                  <a:srgbClr val="FFFFFF"/>
                </a:solidFill>
                <a:cs typeface="Arial" pitchFamily="34" charset="0"/>
              </a:rPr>
              <a:t>: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658619" y="5037693"/>
            <a:ext cx="1782233" cy="1735667"/>
            <a:chOff x="644872" y="3148805"/>
            <a:chExt cx="1336329" cy="1302282"/>
          </a:xfrm>
        </p:grpSpPr>
        <p:pic>
          <p:nvPicPr>
            <p:cNvPr id="47121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644872" y="3148805"/>
              <a:ext cx="1336329" cy="1302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2" name="TextBox 34"/>
            <p:cNvSpPr txBox="1">
              <a:spLocks noChangeArrowheads="1"/>
            </p:cNvSpPr>
            <p:nvPr/>
          </p:nvSpPr>
          <p:spPr bwMode="auto">
            <a:xfrm>
              <a:off x="881569" y="3653759"/>
              <a:ext cx="734626" cy="484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A. 8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407223" y="5293808"/>
            <a:ext cx="1517649" cy="1479549"/>
            <a:chOff x="842620" y="3341516"/>
            <a:chExt cx="1138580" cy="1109571"/>
          </a:xfrm>
        </p:grpSpPr>
        <p:pic>
          <p:nvPicPr>
            <p:cNvPr id="47119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0" name="TextBox 43"/>
            <p:cNvSpPr txBox="1">
              <a:spLocks noChangeArrowheads="1"/>
            </p:cNvSpPr>
            <p:nvPr/>
          </p:nvSpPr>
          <p:spPr bwMode="auto">
            <a:xfrm>
              <a:off x="964160" y="3714750"/>
              <a:ext cx="735038" cy="48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C.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8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1.35802E-6 L -0.03263 -0.14722 C -0.03935 -0.18025 -0.04953 -0.19815 -0.06041 -0.19815 C -0.07222 -0.19815 -0.08217 -0.18025 -0.08865 -0.14722 L -0.12106 -1.35802E-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7037E-7 L -0.03264 -0.14722 C -0.03935 -0.18025 -0.04954 -0.19815 -0.06042 -0.19815 C -0.07245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330201"/>
            <a:ext cx="11286067" cy="29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183768" y="677039"/>
            <a:ext cx="8555567" cy="61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78" tIns="60889" rIns="121778" bIns="60889">
            <a:spAutoFit/>
          </a:bodyPr>
          <a:lstStyle>
            <a:lvl1pPr defTabSz="569913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hai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13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1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-359650" y="1451231"/>
            <a:ext cx="10147300" cy="6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78" tIns="60889" rIns="121778" bIns="60889">
            <a:spAutoFit/>
          </a:bodyPr>
          <a:lstStyle>
            <a:lvl1pPr defTabSz="569913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                 </a:t>
            </a:r>
            <a:r>
              <a:rPr lang="en-US" alt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</a:t>
            </a:r>
          </a:p>
        </p:txBody>
      </p:sp>
      <p:pic>
        <p:nvPicPr>
          <p:cNvPr id="481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3252340"/>
            <a:ext cx="1128606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CAA2F6D-B914-4976-9DE1-93A0AF972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68" y="1639378"/>
            <a:ext cx="7771389" cy="110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78" tIns="60889" rIns="121778" bIns="60889">
            <a:spAutoFit/>
          </a:bodyPr>
          <a:lstStyle>
            <a:lvl1pPr defTabSz="569913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lnSpc>
                <a:spcPct val="90000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                 </a:t>
            </a:r>
          </a:p>
          <a:p>
            <a:pPr defTabSz="3841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Chia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ba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5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4817"/>
            <a:ext cx="1203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438400" y="3577169"/>
            <a:ext cx="6604000" cy="1477433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txBody>
          <a:bodyPr lIns="121897" tIns="60948" rIns="121897" bIns="60948">
            <a:spAutoFit/>
          </a:bodyPr>
          <a:lstStyle/>
          <a:p>
            <a:pPr defTabSz="1218952" eaLnBrk="0" hangingPunct="0">
              <a:spcBef>
                <a:spcPct val="50000"/>
              </a:spcBef>
              <a:defRPr/>
            </a:pPr>
            <a:r>
              <a:rPr lang="en-US" sz="8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Khám</a:t>
            </a:r>
            <a:r>
              <a:rPr lang="en-US" sz="88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phá</a:t>
            </a:r>
            <a:endParaRPr lang="en-US" sz="8800" b="1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871</Words>
  <Application>Microsoft Office PowerPoint</Application>
  <PresentationFormat>Widescreen</PresentationFormat>
  <Paragraphs>292</Paragraphs>
  <Slides>20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20</vt:i4>
      </vt:variant>
    </vt:vector>
  </HeadingPairs>
  <TitlesOfParts>
    <vt:vector size="48" baseType="lpstr">
      <vt:lpstr>.VnArial</vt:lpstr>
      <vt:lpstr>.VnTifani Heavy</vt:lpstr>
      <vt:lpstr>.VnTime</vt:lpstr>
      <vt:lpstr>Arial</vt:lpstr>
      <vt:lpstr>Calibri</vt:lpstr>
      <vt:lpstr>Calibri Light</vt:lpstr>
      <vt:lpstr>Comic Sans MS</vt:lpstr>
      <vt:lpstr>HP001 4 hàng</vt:lpstr>
      <vt:lpstr>HP001 5 hàng</vt:lpstr>
      <vt:lpstr>inpin heiti</vt:lpstr>
      <vt:lpstr>Times New Roman</vt:lpstr>
      <vt:lpstr>VNI-Times</vt:lpstr>
      <vt:lpstr>Office Theme</vt:lpstr>
      <vt:lpstr>1_Office Theme</vt:lpstr>
      <vt:lpstr>2_Office Theme</vt:lpstr>
      <vt:lpstr>3_Office Theme</vt:lpstr>
      <vt:lpstr>4_Office Theme</vt:lpstr>
      <vt:lpstr>5_Office Theme</vt:lpstr>
      <vt:lpstr>9_Office Theme</vt:lpstr>
      <vt:lpstr>7_Office Theme</vt:lpstr>
      <vt:lpstr>8_Office Theme</vt:lpstr>
      <vt:lpstr>2_Default Design</vt:lpstr>
      <vt:lpstr>4_Default Design</vt:lpstr>
      <vt:lpstr>5_Default Design</vt:lpstr>
      <vt:lpstr>6_Default Design</vt:lpstr>
      <vt:lpstr>7_Default Design</vt:lpstr>
      <vt:lpstr>11_Office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DELL</cp:lastModifiedBy>
  <cp:revision>122</cp:revision>
  <dcterms:created xsi:type="dcterms:W3CDTF">2021-11-07T09:31:07Z</dcterms:created>
  <dcterms:modified xsi:type="dcterms:W3CDTF">2021-12-12T08:30:53Z</dcterms:modified>
</cp:coreProperties>
</file>