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6.wav" ContentType="audio/wav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0" r:id="rId1"/>
    <p:sldMasterId id="2147483683" r:id="rId2"/>
  </p:sldMasterIdLst>
  <p:notesMasterIdLst>
    <p:notesMasterId r:id="rId28"/>
  </p:notesMasterIdLst>
  <p:sldIdLst>
    <p:sldId id="337" r:id="rId3"/>
    <p:sldId id="331" r:id="rId4"/>
    <p:sldId id="340" r:id="rId5"/>
    <p:sldId id="332" r:id="rId6"/>
    <p:sldId id="345" r:id="rId7"/>
    <p:sldId id="346" r:id="rId8"/>
    <p:sldId id="333" r:id="rId9"/>
    <p:sldId id="334" r:id="rId10"/>
    <p:sldId id="338" r:id="rId11"/>
    <p:sldId id="341" r:id="rId12"/>
    <p:sldId id="344" r:id="rId13"/>
    <p:sldId id="349" r:id="rId14"/>
    <p:sldId id="286" r:id="rId15"/>
    <p:sldId id="350" r:id="rId16"/>
    <p:sldId id="342" r:id="rId17"/>
    <p:sldId id="347" r:id="rId18"/>
    <p:sldId id="348" r:id="rId19"/>
    <p:sldId id="324" r:id="rId20"/>
    <p:sldId id="325" r:id="rId21"/>
    <p:sldId id="326" r:id="rId22"/>
    <p:sldId id="327" r:id="rId23"/>
    <p:sldId id="328" r:id="rId24"/>
    <p:sldId id="329" r:id="rId25"/>
    <p:sldId id="343" r:id="rId26"/>
    <p:sldId id="271" r:id="rId27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CC33"/>
    <a:srgbClr val="FF33CC"/>
    <a:srgbClr val="0000FF"/>
    <a:srgbClr val="FFFF00"/>
    <a:srgbClr val="FFCCFF"/>
    <a:srgbClr val="CC3300"/>
    <a:srgbClr val="E3ED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0" d="100"/>
          <a:sy n="60" d="100"/>
        </p:scale>
        <p:origin x="884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249535-A601-4D72-B395-E4FD6F3DA15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11/28/2021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pPr lvl="0" algn="r" eaLnBrk="1" hangingPunct="1">
                <a:buNone/>
              </a:pPr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669781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D129D2-0A29-4722-9BB1-A4EEA51DF5B9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578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EA156E-DE96-4FEC-B8B6-B1416F9D2873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766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7B88A8-41EE-4833-BD25-184F1D3AA3A1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266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94952FB-900D-4027-81B5-A02E3200B758}" type="slidenum">
              <a:rPr lang="en-US" altLang="en-US"/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178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505443-347A-49CD-BB6C-8BFC15E616A7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8277E24-24AB-4D56-BBB1-595097F58A5C}" type="slidenum">
              <a:rPr lang="en-US" altLang="en-US"/>
              <a:pPr algn="r" eaLnBrk="1" hangingPunct="1"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737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pPr lvl="0" eaLnBrk="1" hangingPunct="1">
                <a:buNone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16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pPr lvl="0" eaLnBrk="1" hangingPunct="1">
                <a:buNone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811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pPr lvl="0" eaLnBrk="1" hangingPunct="1">
                <a:buNone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805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9DA44-7B35-468A-A6BB-D45373DDFA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2572372"/>
      </p:ext>
    </p:extLst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26512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C21C92-6926-4C81-A3DE-C36A600846A5}" type="datetimeFigureOut">
              <a:rPr lang="en-US" smtClean="0"/>
              <a:pPr>
                <a:defRPr/>
              </a:pPr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lr>
                <a:srgbClr val="000000"/>
              </a:buClr>
              <a:buNone/>
            </a:pPr>
            <a:fld id="{9A0DB2DC-4C9A-4742-B13C-FB6460FD3503}" type="slidenum">
              <a:rPr lang="en-US" sz="14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lvl="0" eaLnBrk="1" hangingPunct="1">
                <a:buClr>
                  <a:srgbClr val="000000"/>
                </a:buClr>
                <a:buNone/>
              </a:pPr>
              <a:t>‹#›</a:t>
            </a:fld>
            <a:endParaRPr lang="en-US" sz="1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318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38251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F106B-02D9-4FC3-8C81-8A87A81596D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820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77404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039835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42024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pPr lvl="0" eaLnBrk="1" hangingPunct="1">
                <a:buNone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886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84461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398072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028096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167362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D0AFE-94C5-4CE8-A64A-7E2256CB6CAD}" type="datetimeFigureOut">
              <a:rPr lang="en-US"/>
              <a:pPr>
                <a:defRPr/>
              </a:pPr>
              <a:t>11/28/2021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77926-17B7-45E9-BEAC-31C9E24106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965099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691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100" name="组合 7"/>
          <p:cNvGrpSpPr/>
          <p:nvPr userDrawn="1"/>
        </p:nvGrpSpPr>
        <p:grpSpPr>
          <a:xfrm>
            <a:off x="0" y="0"/>
            <a:ext cx="12192000" cy="698500"/>
            <a:chOff x="310412" y="0"/>
            <a:chExt cx="12416520" cy="698500"/>
          </a:xfrm>
        </p:grpSpPr>
        <p:pic>
          <p:nvPicPr>
            <p:cNvPr id="4104" name="图片 8"/>
            <p:cNvPicPr>
              <a:picLocks noChangeAspect="1"/>
            </p:cNvPicPr>
            <p:nvPr/>
          </p:nvPicPr>
          <p:blipFill>
            <a:blip r:embed="rId3"/>
            <a:srcRect l="4816" b="92778"/>
            <a:stretch>
              <a:fillRect/>
            </a:stretch>
          </p:blipFill>
          <p:spPr>
            <a:xfrm>
              <a:off x="310412" y="0"/>
              <a:ext cx="6136369" cy="6985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5" name="图片 9"/>
            <p:cNvPicPr>
              <a:picLocks noChangeAspect="1"/>
            </p:cNvPicPr>
            <p:nvPr/>
          </p:nvPicPr>
          <p:blipFill>
            <a:blip r:embed="rId3"/>
            <a:srcRect b="92778"/>
            <a:stretch>
              <a:fillRect/>
            </a:stretch>
          </p:blipFill>
          <p:spPr>
            <a:xfrm>
              <a:off x="6280149" y="0"/>
              <a:ext cx="6446783" cy="69850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101" name="组合 10"/>
          <p:cNvGrpSpPr/>
          <p:nvPr userDrawn="1"/>
        </p:nvGrpSpPr>
        <p:grpSpPr>
          <a:xfrm flipV="1">
            <a:off x="0" y="6083300"/>
            <a:ext cx="12192000" cy="774700"/>
            <a:chOff x="310412" y="0"/>
            <a:chExt cx="12416520" cy="698500"/>
          </a:xfrm>
        </p:grpSpPr>
        <p:pic>
          <p:nvPicPr>
            <p:cNvPr id="4102" name="图片 11"/>
            <p:cNvPicPr>
              <a:picLocks noChangeAspect="1"/>
            </p:cNvPicPr>
            <p:nvPr/>
          </p:nvPicPr>
          <p:blipFill>
            <a:blip r:embed="rId4"/>
            <a:srcRect l="4816" b="92778"/>
            <a:stretch>
              <a:fillRect/>
            </a:stretch>
          </p:blipFill>
          <p:spPr>
            <a:xfrm>
              <a:off x="310412" y="0"/>
              <a:ext cx="6136369" cy="6985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3" name="图片 12"/>
            <p:cNvPicPr>
              <a:picLocks noChangeAspect="1"/>
            </p:cNvPicPr>
            <p:nvPr/>
          </p:nvPicPr>
          <p:blipFill>
            <a:blip r:embed="rId4"/>
            <a:srcRect b="92778"/>
            <a:stretch>
              <a:fillRect/>
            </a:stretch>
          </p:blipFill>
          <p:spPr>
            <a:xfrm>
              <a:off x="6280149" y="0"/>
              <a:ext cx="6446783" cy="69850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pPr lvl="0" eaLnBrk="1" hangingPunct="1">
                <a:buNone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763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pPr lvl="0" eaLnBrk="1" hangingPunct="1">
                <a:buNone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806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pPr lvl="0" eaLnBrk="1" hangingPunct="1">
                <a:buNone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20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pPr lvl="0" eaLnBrk="1" hangingPunct="1">
                <a:buNone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584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pPr lvl="0" eaLnBrk="1" hangingPunct="1">
                <a:buNone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11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pPr lvl="0" eaLnBrk="1" hangingPunct="1">
                <a:buNone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186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/>
              <a:pPr lvl="0" eaLnBrk="1" hangingPunct="1">
                <a:buNone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557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smtClean="0"/>
              <a:pPr lvl="0" eaLnBrk="1" hangingPunct="1">
                <a:buNone/>
              </a:p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492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2" descr="A picture containing text, room, gambling house, scene&#10;&#10;Description automatically generated">
            <a:extLst>
              <a:ext uri="{FF2B5EF4-FFF2-40B4-BE49-F238E27FC236}">
                <a16:creationId xmlns:a16="http://schemas.microsoft.com/office/drawing/2014/main" id="{5D321361-A701-435D-B0A0-79F2E756D17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947333" y="1"/>
            <a:ext cx="1826684" cy="182721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7715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65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9.png"/><Relationship Id="rId7" Type="http://schemas.openxmlformats.org/officeDocument/2006/relationships/hyperlink" Target="http://s266.photobucket.com/albums/ii277/babybao_iloveu/Dividers/?action=view&amp;current=tulipsrosesDividerBar.gif" TargetMode="External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hyperlink" Target="http://s266.photobucket.com/albums/ii277/babybao_iloveu/Dividers/?action=view&amp;current=dividers_108.gif" TargetMode="Externa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7.gif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image" Target="../media/image43.gif"/><Relationship Id="rId3" Type="http://schemas.openxmlformats.org/officeDocument/2006/relationships/audio" Target="../media/audio5.wav"/><Relationship Id="rId7" Type="http://schemas.openxmlformats.org/officeDocument/2006/relationships/image" Target="../media/image39.emf"/><Relationship Id="rId12" Type="http://schemas.openxmlformats.org/officeDocument/2006/relationships/image" Target="../media/image42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6.xml"/><Relationship Id="rId6" Type="http://schemas.openxmlformats.org/officeDocument/2006/relationships/slide" Target="slide15.xml"/><Relationship Id="rId11" Type="http://schemas.openxmlformats.org/officeDocument/2006/relationships/image" Target="../media/image41.gif"/><Relationship Id="rId5" Type="http://schemas.openxmlformats.org/officeDocument/2006/relationships/image" Target="../media/image38.gif"/><Relationship Id="rId15" Type="http://schemas.openxmlformats.org/officeDocument/2006/relationships/image" Target="../media/image44.gif"/><Relationship Id="rId10" Type="http://schemas.openxmlformats.org/officeDocument/2006/relationships/slide" Target="slide17.xml"/><Relationship Id="rId4" Type="http://schemas.openxmlformats.org/officeDocument/2006/relationships/slide" Target="slide14.xml"/><Relationship Id="rId9" Type="http://schemas.openxmlformats.org/officeDocument/2006/relationships/image" Target="../media/image40.gif"/><Relationship Id="rId1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9.png"/><Relationship Id="rId7" Type="http://schemas.openxmlformats.org/officeDocument/2006/relationships/image" Target="../media/image7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wmf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1.wmf"/><Relationship Id="rId18" Type="http://schemas.openxmlformats.org/officeDocument/2006/relationships/oleObject" Target="../embeddings/oleObject9.bin"/><Relationship Id="rId3" Type="http://schemas.openxmlformats.org/officeDocument/2006/relationships/audio" Target="file:///D:\Documents%20and%20Settings\TBTrong\Desktop\Kieu%20Yen\mo%20dau.WAV" TargetMode="External"/><Relationship Id="rId21" Type="http://schemas.openxmlformats.org/officeDocument/2006/relationships/oleObject" Target="../embeddings/oleObject12.bin"/><Relationship Id="rId7" Type="http://schemas.openxmlformats.org/officeDocument/2006/relationships/image" Target="../media/image52.png"/><Relationship Id="rId12" Type="http://schemas.openxmlformats.org/officeDocument/2006/relationships/oleObject" Target="../embeddings/oleObject4.bin"/><Relationship Id="rId17" Type="http://schemas.openxmlformats.org/officeDocument/2006/relationships/oleObject" Target="../embeddings/oleObject8.bin"/><Relationship Id="rId2" Type="http://schemas.microsoft.com/office/2007/relationships/media" Target="file:///D:\Documents%20and%20Settings\TBTrong\Desktop\Kieu%20Yen\mo%20dau.WAV" TargetMode="Externa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6.gif"/><Relationship Id="rId24" Type="http://schemas.openxmlformats.org/officeDocument/2006/relationships/oleObject" Target="../embeddings/oleObject15.bin"/><Relationship Id="rId5" Type="http://schemas.openxmlformats.org/officeDocument/2006/relationships/audio" Target="file:///E:\Toan-%2011-%20luyen\Co%20giao%20em%20-%20My%20lan.mp3" TargetMode="External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4.bin"/><Relationship Id="rId10" Type="http://schemas.openxmlformats.org/officeDocument/2006/relationships/image" Target="../media/image55.png"/><Relationship Id="rId19" Type="http://schemas.openxmlformats.org/officeDocument/2006/relationships/oleObject" Target="../embeddings/oleObject10.bin"/><Relationship Id="rId4" Type="http://schemas.microsoft.com/office/2007/relationships/media" Target="file:///E:\Toan-%2011-%20luyen\Co%20giao%20em%20-%20My%20lan.mp3" TargetMode="External"/><Relationship Id="rId9" Type="http://schemas.openxmlformats.org/officeDocument/2006/relationships/image" Target="../media/image54.gif"/><Relationship Id="rId14" Type="http://schemas.openxmlformats.org/officeDocument/2006/relationships/oleObject" Target="../embeddings/oleObject5.bin"/><Relationship Id="rId22" Type="http://schemas.openxmlformats.org/officeDocument/2006/relationships/oleObject" Target="../embeddings/oleObject1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slide" Target="slide3.xml"/><Relationship Id="rId5" Type="http://schemas.openxmlformats.org/officeDocument/2006/relationships/image" Target="../media/image15.wmf"/><Relationship Id="rId10" Type="http://schemas.openxmlformats.org/officeDocument/2006/relationships/image" Target="../media/image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gif"/><Relationship Id="rId5" Type="http://schemas.openxmlformats.org/officeDocument/2006/relationships/image" Target="../media/image19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s266.photobucket.com/albums/ii277/babybao_iloveu/Dividers/?action=view&amp;current=tulipsrosesDividerBar.gif" TargetMode="External"/><Relationship Id="rId3" Type="http://schemas.openxmlformats.org/officeDocument/2006/relationships/image" Target="../media/image8.wmf"/><Relationship Id="rId7" Type="http://schemas.openxmlformats.org/officeDocument/2006/relationships/image" Target="../media/image25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266.photobucket.com/albums/ii277/babybao_iloveu/Dividers/?action=view&amp;current=dividers_108.gif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BD2053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873" y="5105400"/>
            <a:ext cx="4288127" cy="176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5" descr="Ear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06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6" name="Picture 22" descr="FOURO0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19588"/>
            <a:ext cx="182880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WordArt 23"/>
          <p:cNvSpPr>
            <a:spLocks noChangeArrowheads="1" noChangeShapeType="1" noTextEdit="1"/>
          </p:cNvSpPr>
          <p:nvPr/>
        </p:nvSpPr>
        <p:spPr bwMode="auto">
          <a:xfrm>
            <a:off x="2895601" y="885383"/>
            <a:ext cx="6710516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TRƯỜNG TIỂU HỌC </a:t>
            </a:r>
            <a:r>
              <a:rPr lang="en-US" sz="3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GIANG BIÊN</a:t>
            </a:r>
          </a:p>
        </p:txBody>
      </p:sp>
      <p:sp>
        <p:nvSpPr>
          <p:cNvPr id="10249" name="WordArt 24"/>
          <p:cNvSpPr>
            <a:spLocks noChangeArrowheads="1" noChangeShapeType="1" noTextEdit="1"/>
          </p:cNvSpPr>
          <p:nvPr/>
        </p:nvSpPr>
        <p:spPr bwMode="auto">
          <a:xfrm rot="10625706" flipV="1">
            <a:off x="4670742" y="3109024"/>
            <a:ext cx="4391641" cy="325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36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0250" name="WordArt 25"/>
          <p:cNvSpPr>
            <a:spLocks noChangeArrowheads="1" noChangeShapeType="1" noTextEdit="1"/>
          </p:cNvSpPr>
          <p:nvPr/>
        </p:nvSpPr>
        <p:spPr bwMode="auto">
          <a:xfrm>
            <a:off x="1752600" y="2819400"/>
            <a:ext cx="54102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98159" y="1837883"/>
            <a:ext cx="5105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00FF"/>
                </a:solidFill>
              </a:rPr>
              <a:t>MÔN : TOÁN -  LỚP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8600" y="2893640"/>
            <a:ext cx="5425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</a:rPr>
              <a:t>BÀI : BẢNG NHÂN 9</a:t>
            </a:r>
          </a:p>
        </p:txBody>
      </p:sp>
    </p:spTree>
    <p:extLst>
      <p:ext uri="{BB962C8B-B14F-4D97-AF65-F5344CB8AC3E}">
        <p14:creationId xmlns:p14="http://schemas.microsoft.com/office/powerpoint/2010/main" val="12965337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0" name="Group 15"/>
          <p:cNvGrpSpPr>
            <a:grpSpLocks/>
          </p:cNvGrpSpPr>
          <p:nvPr/>
        </p:nvGrpSpPr>
        <p:grpSpPr bwMode="auto">
          <a:xfrm>
            <a:off x="152400" y="-42863"/>
            <a:ext cx="11963400" cy="6900863"/>
            <a:chOff x="-9" y="-18"/>
            <a:chExt cx="5769" cy="4347"/>
          </a:xfrm>
        </p:grpSpPr>
        <p:pic>
          <p:nvPicPr>
            <p:cNvPr id="19468" name="Picture 16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9" name="Picture 17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0" name="Picture 18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1" name="Picture 19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72" name="Group 20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19500" name="AutoShape 21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9501" name="AutoShape 22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9502" name="AutoShape 23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9503" name="AutoShape 24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9504" name="AutoShape 25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9505" name="AutoShape 26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9506" name="AutoShape 27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9507" name="AutoShape 28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9508" name="AutoShape 29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9509" name="AutoShape 30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9510" name="AutoShape 31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9511" name="AutoShape 32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473" name="Group 33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19488" name="AutoShape 34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9489" name="AutoShape 35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9490" name="AutoShape 36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9491" name="AutoShape 37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9492" name="AutoShape 38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9493" name="AutoShape 39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9494" name="AutoShape 40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9495" name="AutoShape 41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9496" name="AutoShape 42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9497" name="AutoShape 43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9498" name="AutoShape 44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9499" name="AutoShape 45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474" name="Group 46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19482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9483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9484" name="AutoShape 49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9485" name="AutoShape 50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9486" name="AutoShape 51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9487" name="AutoShape 52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475" name="Group 53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19476" name="AutoShape 54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9477" name="AutoShape 55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9478" name="AutoShape 56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9479" name="AutoShape 57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9480" name="AutoShape 58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9481" name="AutoShape 59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50" name="Picture 281" descr="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491038"/>
            <a:ext cx="1638300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81" descr="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91038"/>
            <a:ext cx="1905000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Photobucket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9550"/>
            <a:ext cx="7620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2" descr="Photobucket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019801"/>
            <a:ext cx="4572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AutoShape 6"/>
          <p:cNvSpPr>
            <a:spLocks noChangeArrowheads="1"/>
          </p:cNvSpPr>
          <p:nvPr/>
        </p:nvSpPr>
        <p:spPr bwMode="auto">
          <a:xfrm>
            <a:off x="2590800" y="3433764"/>
            <a:ext cx="6705600" cy="1062037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III.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hành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endParaRPr lang="vi-VN" sz="32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114800" y="2173070"/>
            <a:ext cx="364715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Bảng</a:t>
            </a:r>
            <a:r>
              <a:rPr lang="en-US" sz="36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nhân</a:t>
            </a:r>
            <a:r>
              <a:rPr lang="en-US" sz="36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9</a:t>
            </a:r>
            <a:endParaRPr lang="en-US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404321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7467600" y="4953000"/>
            <a:ext cx="1752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endParaRPr lang="vi-VN" altLang="en-US">
              <a:latin typeface="Times New Roman" panose="02020603050405020304" pitchFamily="18" charset="0"/>
            </a:endParaRP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695450" y="1600201"/>
            <a:ext cx="2495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u="sng">
                <a:solidFill>
                  <a:srgbClr val="FF9900"/>
                </a:solidFill>
                <a:latin typeface="Arial" panose="020B0604020202020204" pitchFamily="34" charset="0"/>
              </a:rPr>
              <a:t>2. Luyện tập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133600" y="2133601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9900"/>
                </a:solidFill>
                <a:latin typeface="Arial" panose="020B0604020202020204" pitchFamily="34" charset="0"/>
              </a:rPr>
              <a:t>Bài 1: Tính nhẩm</a:t>
            </a:r>
          </a:p>
        </p:txBody>
      </p:sp>
      <p:pic>
        <p:nvPicPr>
          <p:cNvPr id="25609" name="Picture 9" descr="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6" y="2743201"/>
            <a:ext cx="18129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5029200" y="2667001"/>
            <a:ext cx="1066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latin typeface="Arial" panose="020B0604020202020204" pitchFamily="34" charset="0"/>
              </a:rPr>
              <a:t>9 x 4 =</a:t>
            </a:r>
          </a:p>
          <a:p>
            <a:pPr>
              <a:spcBef>
                <a:spcPct val="50000"/>
              </a:spcBef>
            </a:pPr>
            <a:r>
              <a:rPr lang="en-US" altLang="en-US" sz="2000" b="1" dirty="0">
                <a:latin typeface="Arial" panose="020B0604020202020204" pitchFamily="34" charset="0"/>
              </a:rPr>
              <a:t>9 x 1 =</a:t>
            </a:r>
          </a:p>
          <a:p>
            <a:pPr>
              <a:spcBef>
                <a:spcPct val="50000"/>
              </a:spcBef>
            </a:pPr>
            <a:r>
              <a:rPr lang="en-US" altLang="en-US" sz="2000" b="1" dirty="0">
                <a:latin typeface="Arial" panose="020B0604020202020204" pitchFamily="34" charset="0"/>
              </a:rPr>
              <a:t>9 x 3 =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7543800" y="2667001"/>
            <a:ext cx="1219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latin typeface="Arial" panose="020B0604020202020204" pitchFamily="34" charset="0"/>
              </a:rPr>
              <a:t>9 x 2 =</a:t>
            </a:r>
          </a:p>
          <a:p>
            <a:pPr>
              <a:spcBef>
                <a:spcPct val="50000"/>
              </a:spcBef>
            </a:pPr>
            <a:r>
              <a:rPr lang="en-US" altLang="en-US" sz="2000" b="1">
                <a:latin typeface="Arial" panose="020B0604020202020204" pitchFamily="34" charset="0"/>
              </a:rPr>
              <a:t>9 x 7 =</a:t>
            </a:r>
          </a:p>
          <a:p>
            <a:pPr>
              <a:spcBef>
                <a:spcPct val="50000"/>
              </a:spcBef>
            </a:pPr>
            <a:r>
              <a:rPr lang="en-US" altLang="en-US" sz="2000" b="1">
                <a:latin typeface="Arial" panose="020B0604020202020204" pitchFamily="34" charset="0"/>
              </a:rPr>
              <a:t>9 x 6 =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029200" y="4495801"/>
            <a:ext cx="1066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latin typeface="Arial" panose="020B0604020202020204" pitchFamily="34" charset="0"/>
              </a:rPr>
              <a:t>9 x 5 =</a:t>
            </a:r>
          </a:p>
          <a:p>
            <a:pPr>
              <a:spcBef>
                <a:spcPct val="50000"/>
              </a:spcBef>
            </a:pPr>
            <a:r>
              <a:rPr lang="en-US" altLang="en-US" sz="2000" b="1">
                <a:latin typeface="Arial" panose="020B0604020202020204" pitchFamily="34" charset="0"/>
              </a:rPr>
              <a:t>9 x 8 =</a:t>
            </a:r>
          </a:p>
          <a:p>
            <a:pPr>
              <a:spcBef>
                <a:spcPct val="50000"/>
              </a:spcBef>
            </a:pPr>
            <a:r>
              <a:rPr lang="en-US" altLang="en-US" sz="2000" b="1">
                <a:latin typeface="Arial" panose="020B0604020202020204" pitchFamily="34" charset="0"/>
              </a:rPr>
              <a:t>9 x 9 =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7543800" y="4495801"/>
            <a:ext cx="1219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latin typeface="Arial" panose="020B0604020202020204" pitchFamily="34" charset="0"/>
              </a:rPr>
              <a:t>9 x 10 =</a:t>
            </a:r>
          </a:p>
          <a:p>
            <a:pPr>
              <a:spcBef>
                <a:spcPct val="50000"/>
              </a:spcBef>
            </a:pPr>
            <a:r>
              <a:rPr lang="en-US" altLang="en-US" sz="2000" b="1">
                <a:latin typeface="Arial" panose="020B0604020202020204" pitchFamily="34" charset="0"/>
              </a:rPr>
              <a:t>0 x 9   =</a:t>
            </a:r>
          </a:p>
          <a:p>
            <a:pPr>
              <a:spcBef>
                <a:spcPct val="50000"/>
              </a:spcBef>
            </a:pPr>
            <a:r>
              <a:rPr lang="en-US" altLang="en-US" sz="2000" b="1">
                <a:latin typeface="Arial" panose="020B0604020202020204" pitchFamily="34" charset="0"/>
              </a:rPr>
              <a:t>9 x 0   =</a:t>
            </a:r>
          </a:p>
        </p:txBody>
      </p:sp>
      <p:sp>
        <p:nvSpPr>
          <p:cNvPr id="25622" name="Rectangle 2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3350"/>
            <a:ext cx="8229600" cy="1384300"/>
          </a:xfrm>
        </p:spPr>
        <p:txBody>
          <a:bodyPr anchor="ctr">
            <a:normAutofit fontScale="90000"/>
          </a:bodyPr>
          <a:lstStyle/>
          <a:p>
            <a:pPr algn="ctr" eaLnBrk="1" hangingPunct="1">
              <a:defRPr/>
            </a:pPr>
            <a:br>
              <a:rPr lang="en-US" b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TOÁN</a:t>
            </a:r>
            <a:br>
              <a:rPr lang="en-US" b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b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BẢNG NHÂN 9</a:t>
            </a:r>
          </a:p>
        </p:txBody>
      </p:sp>
      <p:sp>
        <p:nvSpPr>
          <p:cNvPr id="20491" name="Rectangle 18"/>
          <p:cNvSpPr>
            <a:spLocks noChangeArrowheads="1"/>
          </p:cNvSpPr>
          <p:nvPr/>
        </p:nvSpPr>
        <p:spPr bwMode="auto">
          <a:xfrm>
            <a:off x="3429000" y="152400"/>
            <a:ext cx="609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/>
            <a:endParaRPr lang="vi-VN" altLang="en-US" sz="2800" b="1">
              <a:solidFill>
                <a:srgbClr val="CC3300"/>
              </a:solidFill>
            </a:endParaRPr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6019800" y="266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altLang="en-US" b="1" dirty="0">
                <a:solidFill>
                  <a:schemeClr val="accent2"/>
                </a:solidFill>
              </a:rPr>
              <a:t>36</a:t>
            </a: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6019800" y="31242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altLang="en-US" b="1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6019800" y="35814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altLang="en-US" b="1">
                <a:solidFill>
                  <a:schemeClr val="accent2"/>
                </a:solidFill>
              </a:rPr>
              <a:t>27</a:t>
            </a: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8458200" y="266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altLang="en-US" b="1">
                <a:solidFill>
                  <a:schemeClr val="accent2"/>
                </a:solidFill>
              </a:rPr>
              <a:t>18</a:t>
            </a:r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8458200" y="35814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altLang="en-US" b="1">
                <a:solidFill>
                  <a:schemeClr val="accent2"/>
                </a:solidFill>
              </a:rPr>
              <a:t>54</a:t>
            </a: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8458200" y="31242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altLang="en-US" b="1">
                <a:solidFill>
                  <a:schemeClr val="accent2"/>
                </a:solidFill>
              </a:rPr>
              <a:t>63</a:t>
            </a:r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5943600" y="44958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altLang="en-US" b="1">
                <a:solidFill>
                  <a:schemeClr val="accent2"/>
                </a:solidFill>
              </a:rPr>
              <a:t>45</a:t>
            </a:r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5943600" y="4953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altLang="en-US" b="1">
                <a:solidFill>
                  <a:schemeClr val="accent2"/>
                </a:solidFill>
              </a:rPr>
              <a:t>72</a:t>
            </a: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5943600" y="54102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altLang="en-US" b="1">
                <a:solidFill>
                  <a:schemeClr val="accent2"/>
                </a:solidFill>
              </a:rPr>
              <a:t>81</a:t>
            </a:r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8534400" y="54102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altLang="en-US" b="1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8221" name="Rectangle 29"/>
          <p:cNvSpPr>
            <a:spLocks noChangeArrowheads="1"/>
          </p:cNvSpPr>
          <p:nvPr/>
        </p:nvSpPr>
        <p:spPr bwMode="auto">
          <a:xfrm>
            <a:off x="8534400" y="4953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altLang="en-US" b="1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8534400" y="44958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altLang="en-US" b="1">
                <a:solidFill>
                  <a:schemeClr val="accent2"/>
                </a:solidFill>
              </a:rPr>
              <a:t>90</a:t>
            </a:r>
          </a:p>
        </p:txBody>
      </p:sp>
      <p:sp>
        <p:nvSpPr>
          <p:cNvPr id="8223" name="WordArt 31"/>
          <p:cNvSpPr>
            <a:spLocks noChangeArrowheads="1" noChangeShapeType="1" noTextEdit="1"/>
          </p:cNvSpPr>
          <p:nvPr/>
        </p:nvSpPr>
        <p:spPr bwMode="auto">
          <a:xfrm>
            <a:off x="7391400" y="5943600"/>
            <a:ext cx="2819400" cy="723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gradFill rotWithShape="1">
                <a:gsLst>
                  <a:gs pos="0">
                    <a:srgbClr val="FF99FF"/>
                  </a:gs>
                  <a:gs pos="100000">
                    <a:srgbClr val="FF0066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VNI-Bandit"/>
            </a:endParaRPr>
          </a:p>
        </p:txBody>
      </p:sp>
      <p:sp>
        <p:nvSpPr>
          <p:cNvPr id="8224" name="WordArt 32"/>
          <p:cNvSpPr>
            <a:spLocks noChangeArrowheads="1" noChangeShapeType="1" noTextEdit="1"/>
          </p:cNvSpPr>
          <p:nvPr/>
        </p:nvSpPr>
        <p:spPr bwMode="auto">
          <a:xfrm>
            <a:off x="9753600" y="5791200"/>
            <a:ext cx="50165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1</a:t>
            </a:r>
          </a:p>
        </p:txBody>
      </p:sp>
      <p:sp>
        <p:nvSpPr>
          <p:cNvPr id="8225" name="WordArt 33"/>
          <p:cNvSpPr>
            <a:spLocks noChangeArrowheads="1" noChangeShapeType="1" noTextEdit="1"/>
          </p:cNvSpPr>
          <p:nvPr/>
        </p:nvSpPr>
        <p:spPr bwMode="auto">
          <a:xfrm>
            <a:off x="9753600" y="5715000"/>
            <a:ext cx="50165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2</a:t>
            </a:r>
          </a:p>
        </p:txBody>
      </p:sp>
      <p:sp>
        <p:nvSpPr>
          <p:cNvPr id="8226" name="WordArt 34"/>
          <p:cNvSpPr>
            <a:spLocks noChangeArrowheads="1" noChangeShapeType="1" noTextEdit="1"/>
          </p:cNvSpPr>
          <p:nvPr/>
        </p:nvSpPr>
        <p:spPr bwMode="auto">
          <a:xfrm>
            <a:off x="9753600" y="5791200"/>
            <a:ext cx="50165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3</a:t>
            </a:r>
          </a:p>
        </p:txBody>
      </p:sp>
      <p:sp>
        <p:nvSpPr>
          <p:cNvPr id="8227" name="WordArt 35"/>
          <p:cNvSpPr>
            <a:spLocks noChangeArrowheads="1" noChangeShapeType="1" noTextEdit="1"/>
          </p:cNvSpPr>
          <p:nvPr/>
        </p:nvSpPr>
        <p:spPr bwMode="auto">
          <a:xfrm>
            <a:off x="9753600" y="5791200"/>
            <a:ext cx="50165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4</a:t>
            </a:r>
          </a:p>
        </p:txBody>
      </p:sp>
      <p:sp>
        <p:nvSpPr>
          <p:cNvPr id="8228" name="WordArt 36"/>
          <p:cNvSpPr>
            <a:spLocks noChangeArrowheads="1" noChangeShapeType="1" noTextEdit="1"/>
          </p:cNvSpPr>
          <p:nvPr/>
        </p:nvSpPr>
        <p:spPr bwMode="auto">
          <a:xfrm>
            <a:off x="9753600" y="5791200"/>
            <a:ext cx="50165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5</a:t>
            </a:r>
          </a:p>
        </p:txBody>
      </p:sp>
      <p:sp>
        <p:nvSpPr>
          <p:cNvPr id="8229" name="WordArt 37"/>
          <p:cNvSpPr>
            <a:spLocks noChangeArrowheads="1" noChangeShapeType="1" noTextEdit="1"/>
          </p:cNvSpPr>
          <p:nvPr/>
        </p:nvSpPr>
        <p:spPr bwMode="auto">
          <a:xfrm>
            <a:off x="9677400" y="5791200"/>
            <a:ext cx="50165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6</a:t>
            </a:r>
          </a:p>
        </p:txBody>
      </p:sp>
      <p:sp>
        <p:nvSpPr>
          <p:cNvPr id="8230" name="WordArt 38"/>
          <p:cNvSpPr>
            <a:spLocks noChangeArrowheads="1" noChangeShapeType="1" noTextEdit="1"/>
          </p:cNvSpPr>
          <p:nvPr/>
        </p:nvSpPr>
        <p:spPr bwMode="auto">
          <a:xfrm>
            <a:off x="9677400" y="5791200"/>
            <a:ext cx="50165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7</a:t>
            </a:r>
          </a:p>
        </p:txBody>
      </p:sp>
      <p:sp>
        <p:nvSpPr>
          <p:cNvPr id="8231" name="WordArt 39"/>
          <p:cNvSpPr>
            <a:spLocks noChangeArrowheads="1" noChangeShapeType="1" noTextEdit="1"/>
          </p:cNvSpPr>
          <p:nvPr/>
        </p:nvSpPr>
        <p:spPr bwMode="auto">
          <a:xfrm>
            <a:off x="9677400" y="5791200"/>
            <a:ext cx="50165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8</a:t>
            </a:r>
          </a:p>
        </p:txBody>
      </p:sp>
      <p:sp>
        <p:nvSpPr>
          <p:cNvPr id="8232" name="WordArt 40"/>
          <p:cNvSpPr>
            <a:spLocks noChangeArrowheads="1" noChangeShapeType="1" noTextEdit="1"/>
          </p:cNvSpPr>
          <p:nvPr/>
        </p:nvSpPr>
        <p:spPr bwMode="auto">
          <a:xfrm>
            <a:off x="9677400" y="5791200"/>
            <a:ext cx="50165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9</a:t>
            </a:r>
          </a:p>
        </p:txBody>
      </p:sp>
      <p:sp>
        <p:nvSpPr>
          <p:cNvPr id="8233" name="Oval 41"/>
          <p:cNvSpPr>
            <a:spLocks noChangeArrowheads="1"/>
          </p:cNvSpPr>
          <p:nvPr/>
        </p:nvSpPr>
        <p:spPr bwMode="auto">
          <a:xfrm>
            <a:off x="9137073" y="5798127"/>
            <a:ext cx="1524000" cy="685800"/>
          </a:xfrm>
          <a:prstGeom prst="ellipse">
            <a:avLst/>
          </a:prstGeom>
          <a:solidFill>
            <a:srgbClr val="FF0000">
              <a:alpha val="81960"/>
            </a:srgbClr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altLang="en-US" b="1" dirty="0">
                <a:solidFill>
                  <a:srgbClr val="FFFF00"/>
                </a:solidFill>
              </a:rPr>
              <a:t>CHÚ Ý</a:t>
            </a:r>
            <a:endParaRPr lang="vi-VN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40741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154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55" dur="10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4" dur="600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16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7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60700"/>
                            </p:stCondLst>
                            <p:childTnLst>
                              <p:par>
                                <p:cTn id="17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2" dur="7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61400"/>
                            </p:stCondLst>
                            <p:childTnLst>
                              <p:par>
                                <p:cTn id="17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7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62100"/>
                            </p:stCondLst>
                            <p:childTnLst>
                              <p:par>
                                <p:cTn id="17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0" dur="7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62800"/>
                            </p:stCondLst>
                            <p:childTnLst>
                              <p:par>
                                <p:cTn id="18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5" dur="7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63500"/>
                            </p:stCondLst>
                            <p:childTnLst>
                              <p:par>
                                <p:cTn id="18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8" dur="7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64200"/>
                            </p:stCondLst>
                            <p:childTnLst>
                              <p:par>
                                <p:cTn id="19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3" dur="7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64900"/>
                            </p:stCondLst>
                            <p:childTnLst>
                              <p:par>
                                <p:cTn id="19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6" dur="7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65600"/>
                            </p:stCondLst>
                            <p:childTnLst>
                              <p:par>
                                <p:cTn id="19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1" dur="7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66300"/>
                            </p:stCondLst>
                            <p:childTnLst>
                              <p:par>
                                <p:cTn id="20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4" dur="7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67000"/>
                            </p:stCondLst>
                            <p:childTnLst>
                              <p:par>
                                <p:cTn id="20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9" dur="7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67700"/>
                            </p:stCondLst>
                            <p:childTnLst>
                              <p:par>
                                <p:cTn id="21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2" dur="7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68400"/>
                            </p:stCondLst>
                            <p:childTnLst>
                              <p:par>
                                <p:cTn id="2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7" dur="7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69100"/>
                            </p:stCondLst>
                            <p:childTnLst>
                              <p:par>
                                <p:cTn id="21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0" dur="7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69800"/>
                            </p:stCondLst>
                            <p:childTnLst>
                              <p:par>
                                <p:cTn id="2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5" dur="7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70500"/>
                            </p:stCondLst>
                            <p:childTnLst>
                              <p:par>
                                <p:cTn id="22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8" dur="7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 nodeType="afterGroup">
                            <p:stCondLst>
                              <p:cond delay="71200"/>
                            </p:stCondLst>
                            <p:childTnLst>
                              <p:par>
                                <p:cTn id="2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3" dur="7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 nodeType="afterGroup">
                            <p:stCondLst>
                              <p:cond delay="71900"/>
                            </p:stCondLst>
                            <p:childTnLst>
                              <p:par>
                                <p:cTn id="23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6" dur="7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72600"/>
                            </p:stCondLst>
                            <p:childTnLst>
                              <p:par>
                                <p:cTn id="23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1" dur="1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8" grpId="0" animBg="1"/>
      <p:bldP spid="25610" grpId="0"/>
      <p:bldP spid="25611" grpId="0"/>
      <p:bldP spid="25612" grpId="0"/>
      <p:bldP spid="25613" grpId="0"/>
      <p:bldP spid="8211" grpId="0"/>
      <p:bldP spid="8212" grpId="0"/>
      <p:bldP spid="8213" grpId="0"/>
      <p:bldP spid="8214" grpId="0"/>
      <p:bldP spid="8215" grpId="0"/>
      <p:bldP spid="8216" grpId="0"/>
      <p:bldP spid="8217" grpId="0"/>
      <p:bldP spid="8218" grpId="0"/>
      <p:bldP spid="8219" grpId="0"/>
      <p:bldP spid="8220" grpId="0"/>
      <p:bldP spid="8221" grpId="0"/>
      <p:bldP spid="8222" grpId="0"/>
      <p:bldP spid="8233" grpId="0" animBg="1"/>
      <p:bldP spid="823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/>
          <p:nvPr/>
        </p:nvSpPr>
        <p:spPr>
          <a:xfrm>
            <a:off x="3581400" y="304800"/>
            <a:ext cx="56388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u="sng" dirty="0">
                <a:solidFill>
                  <a:srgbClr val="0000FF"/>
                </a:solidFill>
              </a:rPr>
              <a:t>Bài 2</a:t>
            </a:r>
            <a:r>
              <a:rPr lang="en-US" altLang="en-US" sz="4400" b="1" dirty="0">
                <a:solidFill>
                  <a:srgbClr val="0000FF"/>
                </a:solidFill>
              </a:rPr>
              <a:t>: Tính :</a:t>
            </a:r>
            <a:r>
              <a:rPr lang="en-US" altLang="en-US" sz="2400" dirty="0"/>
              <a:t> </a:t>
            </a:r>
          </a:p>
        </p:txBody>
      </p:sp>
      <p:pic>
        <p:nvPicPr>
          <p:cNvPr id="18436" name="Picture 38" descr="ad0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829300"/>
            <a:ext cx="1466850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3" name="Text Box 53"/>
          <p:cNvSpPr txBox="1"/>
          <p:nvPr/>
        </p:nvSpPr>
        <p:spPr>
          <a:xfrm>
            <a:off x="6542809" y="3780136"/>
            <a:ext cx="1981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3200" b="1" dirty="0">
              <a:solidFill>
                <a:srgbClr val="0000FF"/>
              </a:solidFill>
            </a:endParaRPr>
          </a:p>
        </p:txBody>
      </p:sp>
      <p:sp>
        <p:nvSpPr>
          <p:cNvPr id="18444" name="Text Box 56"/>
          <p:cNvSpPr txBox="1"/>
          <p:nvPr/>
        </p:nvSpPr>
        <p:spPr>
          <a:xfrm>
            <a:off x="6400800" y="3810000"/>
            <a:ext cx="1981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3200" b="1" dirty="0">
              <a:solidFill>
                <a:srgbClr val="0000FF"/>
              </a:solidFill>
            </a:endParaRPr>
          </a:p>
        </p:txBody>
      </p:sp>
      <p:sp>
        <p:nvSpPr>
          <p:cNvPr id="18445" name="Text Box 58"/>
          <p:cNvSpPr txBox="1"/>
          <p:nvPr/>
        </p:nvSpPr>
        <p:spPr>
          <a:xfrm>
            <a:off x="6324600" y="3886200"/>
            <a:ext cx="1981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3200" b="1" dirty="0">
              <a:solidFill>
                <a:srgbClr val="0000FF"/>
              </a:solidFill>
            </a:endParaRPr>
          </a:p>
        </p:txBody>
      </p:sp>
      <p:pic>
        <p:nvPicPr>
          <p:cNvPr id="18450" name="Picture 74" descr="ad0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5829300"/>
            <a:ext cx="1466850" cy="1028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51" name="Picture 75" descr="ad0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829300"/>
            <a:ext cx="1466850" cy="1028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52" name="Picture 76" descr="ad0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5829300"/>
            <a:ext cx="1466850" cy="1028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53" name="Picture 77" descr="ad0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1150" y="5829300"/>
            <a:ext cx="1466850" cy="1028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54" name="Picture 78" descr="ad0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5829300"/>
            <a:ext cx="1466850" cy="1028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55" name="Picture 26" descr="blumen-pflanzen0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1174" y="16592"/>
            <a:ext cx="1905000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5-Point Star 1"/>
          <p:cNvSpPr/>
          <p:nvPr/>
        </p:nvSpPr>
        <p:spPr>
          <a:xfrm>
            <a:off x="6400800" y="152400"/>
            <a:ext cx="3886201" cy="1600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VỞ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2057400"/>
            <a:ext cx="2667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  <a:r>
              <a:rPr lang="en-US" sz="2800" b="1" dirty="0"/>
              <a:t>,    9 x 6 + 17 </a:t>
            </a:r>
          </a:p>
          <a:p>
            <a:r>
              <a:rPr lang="en-US" sz="2400" dirty="0"/>
              <a:t>     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800" b="1" dirty="0"/>
              <a:t>       9 x 3 x 2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29350" y="2075360"/>
            <a:ext cx="215265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</a:t>
            </a:r>
            <a:r>
              <a:rPr lang="en-US" sz="2800" b="1" dirty="0"/>
              <a:t>,    9 x 7 - 25</a:t>
            </a:r>
          </a:p>
          <a:p>
            <a:r>
              <a:rPr lang="en-US" sz="2400" dirty="0"/>
              <a:t>      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     </a:t>
            </a:r>
            <a:r>
              <a:rPr lang="en-US" sz="2800" b="1" dirty="0"/>
              <a:t>9 x 9 : 9 </a:t>
            </a:r>
            <a:endParaRPr lang="en-US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810000" y="2057401"/>
            <a:ext cx="19812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=   54 + 17 </a:t>
            </a:r>
          </a:p>
          <a:p>
            <a:r>
              <a:rPr lang="en-US" sz="2800" b="1" dirty="0"/>
              <a:t> =   71</a:t>
            </a:r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38600" y="3893404"/>
            <a:ext cx="22288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=   27 x 2 </a:t>
            </a:r>
          </a:p>
          <a:p>
            <a:r>
              <a:rPr lang="en-US" sz="2800" b="1" dirty="0"/>
              <a:t> =   54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229600" y="2064604"/>
            <a:ext cx="22288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=   63 - 25 </a:t>
            </a:r>
          </a:p>
          <a:p>
            <a:r>
              <a:rPr lang="en-US" sz="2800" b="1" dirty="0"/>
              <a:t> =   38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153400" y="3893404"/>
            <a:ext cx="22288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=   81 : 9 </a:t>
            </a:r>
          </a:p>
          <a:p>
            <a:r>
              <a:rPr lang="en-US" sz="2800" b="1" dirty="0"/>
              <a:t> =   9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6958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2" grpId="0" animBg="1"/>
      <p:bldP spid="3" grpId="0"/>
      <p:bldP spid="26" grpId="0"/>
      <p:bldP spid="27" grpId="0"/>
      <p:bldP spid="4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1"/>
          <p:cNvSpPr txBox="1"/>
          <p:nvPr/>
        </p:nvSpPr>
        <p:spPr>
          <a:xfrm>
            <a:off x="6248400" y="304801"/>
            <a:ext cx="4191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45274" name="Text Box 218"/>
          <p:cNvSpPr txBox="1"/>
          <p:nvPr/>
        </p:nvSpPr>
        <p:spPr>
          <a:xfrm>
            <a:off x="1711325" y="284164"/>
            <a:ext cx="8763000" cy="1323439"/>
          </a:xfrm>
          <a:prstGeom prst="rect">
            <a:avLst/>
          </a:prstGeom>
          <a:noFill/>
          <a:ln w="38100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</a:rPr>
              <a:t>3</a:t>
            </a:r>
            <a:r>
              <a:rPr lang="en-US" altLang="en-US" sz="4000" b="1" dirty="0">
                <a:solidFill>
                  <a:srgbClr val="0000FF"/>
                </a:solidFill>
              </a:rPr>
              <a:t>.Lớp 3B có 3 tổ , mỗi tổ có 9 bạn. Hỏi lớp 3B có bao nhiêu bạn ?</a:t>
            </a:r>
          </a:p>
        </p:txBody>
      </p:sp>
      <p:sp>
        <p:nvSpPr>
          <p:cNvPr id="45275" name="Text Box 219"/>
          <p:cNvSpPr txBox="1"/>
          <p:nvPr/>
        </p:nvSpPr>
        <p:spPr>
          <a:xfrm>
            <a:off x="4648200" y="1905001"/>
            <a:ext cx="2286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u="sng" dirty="0">
                <a:solidFill>
                  <a:srgbClr val="FF0000"/>
                </a:solidFill>
              </a:rPr>
              <a:t>Tóm tắt</a:t>
            </a:r>
            <a:r>
              <a:rPr lang="en-US" altLang="en-US" sz="40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45278" name="Text Box 222"/>
          <p:cNvSpPr txBox="1"/>
          <p:nvPr/>
        </p:nvSpPr>
        <p:spPr>
          <a:xfrm>
            <a:off x="4724400" y="3978276"/>
            <a:ext cx="2286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u="sng" dirty="0">
                <a:solidFill>
                  <a:srgbClr val="FF0000"/>
                </a:solidFill>
              </a:rPr>
              <a:t>Bài giải</a:t>
            </a:r>
            <a:r>
              <a:rPr lang="en-US" altLang="en-US" sz="4000" b="1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45279" name="Text Box 223"/>
          <p:cNvSpPr txBox="1"/>
          <p:nvPr/>
        </p:nvSpPr>
        <p:spPr>
          <a:xfrm>
            <a:off x="3697288" y="4708526"/>
            <a:ext cx="4572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0000FF"/>
                </a:solidFill>
              </a:rPr>
              <a:t>Số bạn lớp 3B có là:</a:t>
            </a:r>
          </a:p>
        </p:txBody>
      </p:sp>
      <p:sp>
        <p:nvSpPr>
          <p:cNvPr id="45280" name="Text Box 224"/>
          <p:cNvSpPr txBox="1"/>
          <p:nvPr/>
        </p:nvSpPr>
        <p:spPr>
          <a:xfrm>
            <a:off x="4191000" y="5410201"/>
            <a:ext cx="4267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0000FF"/>
                </a:solidFill>
              </a:rPr>
              <a:t> 9 x 3 = 27( bạn)</a:t>
            </a:r>
          </a:p>
        </p:txBody>
      </p:sp>
      <p:sp>
        <p:nvSpPr>
          <p:cNvPr id="45282" name="Text Box 226"/>
          <p:cNvSpPr txBox="1"/>
          <p:nvPr/>
        </p:nvSpPr>
        <p:spPr>
          <a:xfrm>
            <a:off x="4589463" y="6111876"/>
            <a:ext cx="3962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u="sng" dirty="0">
                <a:solidFill>
                  <a:srgbClr val="0000FF"/>
                </a:solidFill>
              </a:rPr>
              <a:t>Đáp số</a:t>
            </a:r>
            <a:r>
              <a:rPr lang="en-US" altLang="en-US" sz="4000" b="1" dirty="0">
                <a:solidFill>
                  <a:srgbClr val="0000FF"/>
                </a:solidFill>
              </a:rPr>
              <a:t>: 27 bạn</a:t>
            </a:r>
          </a:p>
        </p:txBody>
      </p:sp>
      <p:sp>
        <p:nvSpPr>
          <p:cNvPr id="45304" name="Text Box 248"/>
          <p:cNvSpPr txBox="1"/>
          <p:nvPr/>
        </p:nvSpPr>
        <p:spPr>
          <a:xfrm>
            <a:off x="3962400" y="2606675"/>
            <a:ext cx="36576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</a:rPr>
              <a:t>1 tổ :     3 bạn</a:t>
            </a:r>
            <a:r>
              <a:rPr lang="en-US" altLang="en-US" sz="3200" b="1" dirty="0">
                <a:solidFill>
                  <a:srgbClr val="0000FF"/>
                </a:solidFill>
              </a:rPr>
              <a:t>               </a:t>
            </a:r>
          </a:p>
        </p:txBody>
      </p:sp>
      <p:sp>
        <p:nvSpPr>
          <p:cNvPr id="45305" name="Text Box 249"/>
          <p:cNvSpPr txBox="1"/>
          <p:nvPr/>
        </p:nvSpPr>
        <p:spPr>
          <a:xfrm>
            <a:off x="3962400" y="3216275"/>
            <a:ext cx="41148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</a:rPr>
              <a:t>3 tổ :   … bạn?</a:t>
            </a:r>
            <a:r>
              <a:rPr lang="en-US" altLang="en-US" sz="3200" b="1" dirty="0">
                <a:solidFill>
                  <a:srgbClr val="0000FF"/>
                </a:solidFill>
              </a:rPr>
              <a:t>               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638800" y="914400"/>
            <a:ext cx="1447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48400" y="1546225"/>
            <a:ext cx="9794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78338" y="92075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781925" y="917575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loud Callout 1"/>
          <p:cNvSpPr/>
          <p:nvPr/>
        </p:nvSpPr>
        <p:spPr>
          <a:xfrm>
            <a:off x="8458200" y="2438400"/>
            <a:ext cx="2209800" cy="1905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 Ô 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5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5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5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5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5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5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5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5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74" grpId="0" animBg="1"/>
      <p:bldP spid="45275" grpId="0"/>
      <p:bldP spid="45278" grpId="0"/>
      <p:bldP spid="45279" grpId="0"/>
      <p:bldP spid="45280" grpId="0"/>
      <p:bldP spid="45282" grpId="0"/>
      <p:bldP spid="45304" grpId="0"/>
      <p:bldP spid="45305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/>
          <p:cNvSpPr txBox="1"/>
          <p:nvPr/>
        </p:nvSpPr>
        <p:spPr>
          <a:xfrm>
            <a:off x="1828800" y="1371600"/>
            <a:ext cx="8610600" cy="1493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>
                <a:solidFill>
                  <a:srgbClr val="FF0000"/>
                </a:solidFill>
              </a:rPr>
              <a:t>4.</a:t>
            </a:r>
            <a:r>
              <a:rPr lang="en-US" altLang="en-US" sz="3200" b="1" dirty="0"/>
              <a:t> </a:t>
            </a:r>
            <a:r>
              <a:rPr lang="en-US" altLang="en-US" sz="4400" b="1" dirty="0">
                <a:solidFill>
                  <a:srgbClr val="0000FF"/>
                </a:solidFill>
              </a:rPr>
              <a:t>Đếm thêm 9 rồi viết số thích hợp vào ô trống:</a:t>
            </a:r>
          </a:p>
        </p:txBody>
      </p:sp>
      <p:pic>
        <p:nvPicPr>
          <p:cNvPr id="20489" name="Picture 116" descr="FLOWRBO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872164"/>
            <a:ext cx="1600200" cy="985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0" name="Picture 117" descr="FLOWRBO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5872164"/>
            <a:ext cx="1600200" cy="985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1" name="Picture 118" descr="FLOWRBO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5872164"/>
            <a:ext cx="1600200" cy="985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2" name="Picture 119" descr="FLOWRBO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800" y="5872164"/>
            <a:ext cx="1600200" cy="985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3" name="Picture 120" descr="FLOWRBO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5872164"/>
            <a:ext cx="1600200" cy="985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4" name="Picture 24" descr="flower[1][1][1]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1" y="0"/>
            <a:ext cx="8747125" cy="450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Cloud Callout 1"/>
          <p:cNvSpPr/>
          <p:nvPr/>
        </p:nvSpPr>
        <p:spPr>
          <a:xfrm>
            <a:off x="4869873" y="325583"/>
            <a:ext cx="4800600" cy="106679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4</a:t>
            </a:r>
            <a:endParaRPr lang="en-US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89"/>
          <p:cNvGrpSpPr/>
          <p:nvPr/>
        </p:nvGrpSpPr>
        <p:grpSpPr>
          <a:xfrm>
            <a:off x="2362200" y="3429000"/>
            <a:ext cx="7620000" cy="685800"/>
            <a:chOff x="384" y="2304"/>
            <a:chExt cx="4800" cy="432"/>
          </a:xfrm>
        </p:grpSpPr>
        <p:sp>
          <p:nvSpPr>
            <p:cNvPr id="27" name="Rectangle 73"/>
            <p:cNvSpPr/>
            <p:nvPr/>
          </p:nvSpPr>
          <p:spPr>
            <a:xfrm>
              <a:off x="384" y="2304"/>
              <a:ext cx="480" cy="432"/>
            </a:xfrm>
            <a:prstGeom prst="rect">
              <a:avLst/>
            </a:prstGeom>
            <a:solidFill>
              <a:srgbClr val="FFCCFF"/>
            </a:solidFill>
            <a:ln w="57150" cap="flat" cmpd="sng">
              <a:solidFill>
                <a:srgbClr val="CC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en-US" altLang="en-US" sz="3600" b="1" dirty="0">
                  <a:solidFill>
                    <a:srgbClr val="0000FF"/>
                  </a:solidFill>
                </a:rPr>
                <a:t>9</a:t>
              </a:r>
            </a:p>
          </p:txBody>
        </p:sp>
        <p:sp>
          <p:nvSpPr>
            <p:cNvPr id="28" name="Rectangle 76"/>
            <p:cNvSpPr/>
            <p:nvPr/>
          </p:nvSpPr>
          <p:spPr>
            <a:xfrm>
              <a:off x="864" y="2304"/>
              <a:ext cx="480" cy="432"/>
            </a:xfrm>
            <a:prstGeom prst="rect">
              <a:avLst/>
            </a:prstGeom>
            <a:solidFill>
              <a:srgbClr val="FFCCFF"/>
            </a:solidFill>
            <a:ln w="57150" cap="flat" cmpd="sng">
              <a:solidFill>
                <a:srgbClr val="CC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en-US" altLang="en-US" sz="3600" b="1" dirty="0">
                  <a:solidFill>
                    <a:srgbClr val="0000FF"/>
                  </a:solidFill>
                </a:rPr>
                <a:t>18</a:t>
              </a:r>
            </a:p>
          </p:txBody>
        </p:sp>
        <p:sp>
          <p:nvSpPr>
            <p:cNvPr id="29" name="Rectangle 77"/>
            <p:cNvSpPr/>
            <p:nvPr/>
          </p:nvSpPr>
          <p:spPr>
            <a:xfrm>
              <a:off x="1344" y="2304"/>
              <a:ext cx="480" cy="432"/>
            </a:xfrm>
            <a:prstGeom prst="rect">
              <a:avLst/>
            </a:prstGeom>
            <a:solidFill>
              <a:srgbClr val="FFCCFF"/>
            </a:solidFill>
            <a:ln w="57150" cap="flat" cmpd="sng">
              <a:solidFill>
                <a:srgbClr val="CC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en-US" altLang="en-US" sz="3600" b="1" dirty="0">
                  <a:solidFill>
                    <a:srgbClr val="0000FF"/>
                  </a:solidFill>
                </a:rPr>
                <a:t>27</a:t>
              </a:r>
            </a:p>
          </p:txBody>
        </p:sp>
        <p:sp>
          <p:nvSpPr>
            <p:cNvPr id="30" name="Rectangle 78"/>
            <p:cNvSpPr/>
            <p:nvPr/>
          </p:nvSpPr>
          <p:spPr>
            <a:xfrm>
              <a:off x="1824" y="2304"/>
              <a:ext cx="480" cy="432"/>
            </a:xfrm>
            <a:prstGeom prst="rect">
              <a:avLst/>
            </a:prstGeom>
            <a:solidFill>
              <a:srgbClr val="FFCCFF"/>
            </a:solidFill>
            <a:ln w="57150" cap="flat" cmpd="sng">
              <a:solidFill>
                <a:srgbClr val="CC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31" name="Rectangle 79"/>
            <p:cNvSpPr/>
            <p:nvPr/>
          </p:nvSpPr>
          <p:spPr>
            <a:xfrm>
              <a:off x="2304" y="2304"/>
              <a:ext cx="480" cy="432"/>
            </a:xfrm>
            <a:prstGeom prst="rect">
              <a:avLst/>
            </a:prstGeom>
            <a:solidFill>
              <a:srgbClr val="FFCCFF"/>
            </a:solidFill>
            <a:ln w="57150" cap="flat" cmpd="sng">
              <a:solidFill>
                <a:srgbClr val="CC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32" name="Rectangle 80"/>
            <p:cNvSpPr/>
            <p:nvPr/>
          </p:nvSpPr>
          <p:spPr>
            <a:xfrm>
              <a:off x="2784" y="2304"/>
              <a:ext cx="480" cy="432"/>
            </a:xfrm>
            <a:prstGeom prst="rect">
              <a:avLst/>
            </a:prstGeom>
            <a:solidFill>
              <a:srgbClr val="FFCCFF"/>
            </a:solidFill>
            <a:ln w="57150" cap="flat" cmpd="sng">
              <a:solidFill>
                <a:srgbClr val="CC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en-US" altLang="en-US" sz="3600" b="1" dirty="0">
                  <a:solidFill>
                    <a:srgbClr val="0000FF"/>
                  </a:solidFill>
                </a:rPr>
                <a:t>54</a:t>
              </a:r>
            </a:p>
          </p:txBody>
        </p:sp>
        <p:sp>
          <p:nvSpPr>
            <p:cNvPr id="33" name="Rectangle 81"/>
            <p:cNvSpPr/>
            <p:nvPr/>
          </p:nvSpPr>
          <p:spPr>
            <a:xfrm>
              <a:off x="3264" y="2304"/>
              <a:ext cx="480" cy="432"/>
            </a:xfrm>
            <a:prstGeom prst="rect">
              <a:avLst/>
            </a:prstGeom>
            <a:solidFill>
              <a:srgbClr val="FFCCFF"/>
            </a:solidFill>
            <a:ln w="57150" cap="flat" cmpd="sng">
              <a:solidFill>
                <a:srgbClr val="CC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34" name="Rectangle 82"/>
            <p:cNvSpPr/>
            <p:nvPr/>
          </p:nvSpPr>
          <p:spPr>
            <a:xfrm>
              <a:off x="3744" y="2304"/>
              <a:ext cx="480" cy="432"/>
            </a:xfrm>
            <a:prstGeom prst="rect">
              <a:avLst/>
            </a:prstGeom>
            <a:solidFill>
              <a:srgbClr val="FFCCFF"/>
            </a:solidFill>
            <a:ln w="57150" cap="flat" cmpd="sng">
              <a:solidFill>
                <a:srgbClr val="CC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35" name="Rectangle 83"/>
            <p:cNvSpPr/>
            <p:nvPr/>
          </p:nvSpPr>
          <p:spPr>
            <a:xfrm>
              <a:off x="4224" y="2304"/>
              <a:ext cx="480" cy="432"/>
            </a:xfrm>
            <a:prstGeom prst="rect">
              <a:avLst/>
            </a:prstGeom>
            <a:solidFill>
              <a:srgbClr val="FFCCFF"/>
            </a:solidFill>
            <a:ln w="57150" cap="flat" cmpd="sng">
              <a:solidFill>
                <a:srgbClr val="CC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lang="en-US" altLang="en-US" sz="3600" b="1" dirty="0">
                  <a:solidFill>
                    <a:srgbClr val="0000FF"/>
                  </a:solidFill>
                </a:rPr>
                <a:t>81</a:t>
              </a:r>
            </a:p>
          </p:txBody>
        </p:sp>
        <p:sp>
          <p:nvSpPr>
            <p:cNvPr id="36" name="Rectangle 84"/>
            <p:cNvSpPr/>
            <p:nvPr/>
          </p:nvSpPr>
          <p:spPr>
            <a:xfrm>
              <a:off x="4704" y="2304"/>
              <a:ext cx="480" cy="432"/>
            </a:xfrm>
            <a:prstGeom prst="rect">
              <a:avLst/>
            </a:prstGeom>
            <a:solidFill>
              <a:srgbClr val="FFCCFF"/>
            </a:solidFill>
            <a:ln w="57150" cap="flat" cmpd="sng">
              <a:solidFill>
                <a:srgbClr val="CC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endParaRPr lang="en-US" altLang="en-US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37" name="Rectangle 95"/>
          <p:cNvSpPr/>
          <p:nvPr/>
        </p:nvSpPr>
        <p:spPr>
          <a:xfrm>
            <a:off x="4585855" y="3443288"/>
            <a:ext cx="762000" cy="685800"/>
          </a:xfrm>
          <a:prstGeom prst="rect">
            <a:avLst/>
          </a:prstGeom>
          <a:solidFill>
            <a:srgbClr val="FFCCFF"/>
          </a:solidFill>
          <a:ln w="57150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3600" b="1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38" name="Rectangle 95"/>
          <p:cNvSpPr/>
          <p:nvPr/>
        </p:nvSpPr>
        <p:spPr>
          <a:xfrm>
            <a:off x="5410200" y="3445670"/>
            <a:ext cx="762000" cy="685800"/>
          </a:xfrm>
          <a:prstGeom prst="rect">
            <a:avLst/>
          </a:prstGeom>
          <a:solidFill>
            <a:srgbClr val="FFCCFF"/>
          </a:solidFill>
          <a:ln w="57150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3600" b="1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39" name="Rectangle 95"/>
          <p:cNvSpPr/>
          <p:nvPr/>
        </p:nvSpPr>
        <p:spPr>
          <a:xfrm>
            <a:off x="6934200" y="3445670"/>
            <a:ext cx="762000" cy="685800"/>
          </a:xfrm>
          <a:prstGeom prst="rect">
            <a:avLst/>
          </a:prstGeom>
          <a:solidFill>
            <a:srgbClr val="FFCCFF"/>
          </a:solidFill>
          <a:ln w="57150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3600" b="1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40" name="Rectangle 95"/>
          <p:cNvSpPr/>
          <p:nvPr/>
        </p:nvSpPr>
        <p:spPr>
          <a:xfrm>
            <a:off x="7703127" y="3445887"/>
            <a:ext cx="762000" cy="685800"/>
          </a:xfrm>
          <a:prstGeom prst="rect">
            <a:avLst/>
          </a:prstGeom>
          <a:solidFill>
            <a:srgbClr val="FFCCFF"/>
          </a:solidFill>
          <a:ln w="57150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3600" b="1" dirty="0">
                <a:solidFill>
                  <a:srgbClr val="FF0000"/>
                </a:solidFill>
              </a:rPr>
              <a:t>72</a:t>
            </a:r>
          </a:p>
        </p:txBody>
      </p:sp>
      <p:sp>
        <p:nvSpPr>
          <p:cNvPr id="41" name="Rectangle 95"/>
          <p:cNvSpPr/>
          <p:nvPr/>
        </p:nvSpPr>
        <p:spPr>
          <a:xfrm>
            <a:off x="9206345" y="3443288"/>
            <a:ext cx="762000" cy="685800"/>
          </a:xfrm>
          <a:prstGeom prst="rect">
            <a:avLst/>
          </a:prstGeom>
          <a:solidFill>
            <a:srgbClr val="FFCCFF"/>
          </a:solidFill>
          <a:ln w="57150" cap="flat" cmpd="sng">
            <a:solidFill>
              <a:srgbClr val="CC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en-US" sz="3600" b="1" dirty="0">
                <a:solidFill>
                  <a:srgbClr val="FF0000"/>
                </a:solidFill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418338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2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838200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Line 6"/>
          <p:cNvSpPr>
            <a:spLocks noChangeShapeType="1"/>
          </p:cNvSpPr>
          <p:nvPr/>
        </p:nvSpPr>
        <p:spPr bwMode="auto">
          <a:xfrm>
            <a:off x="1752600" y="1143000"/>
            <a:ext cx="8610600" cy="76200"/>
          </a:xfrm>
          <a:prstGeom prst="line">
            <a:avLst/>
          </a:prstGeom>
          <a:noFill/>
          <a:ln w="57150" cmpd="thinThick">
            <a:solidFill>
              <a:srgbClr val="CC0000"/>
            </a:solidFill>
            <a:round/>
            <a:headEnd/>
            <a:tailEnd/>
          </a:ln>
          <a:effectLst>
            <a:prstShdw prst="shdw17" dist="17961" dir="2700000">
              <a:srgbClr val="9983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605" name="Picture 7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2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8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9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4343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1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52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2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3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4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61191">
            <a:off x="2163763" y="25876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5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952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6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0" y="5562600"/>
            <a:ext cx="6365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17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15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18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19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905500"/>
            <a:ext cx="952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20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905500"/>
            <a:ext cx="952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8" name="Picture 21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051550"/>
            <a:ext cx="952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9" name="Picture 22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030913"/>
            <a:ext cx="952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20" name="Group 23"/>
          <p:cNvGrpSpPr>
            <a:grpSpLocks/>
          </p:cNvGrpSpPr>
          <p:nvPr/>
        </p:nvGrpSpPr>
        <p:grpSpPr bwMode="auto">
          <a:xfrm>
            <a:off x="1524000" y="-42863"/>
            <a:ext cx="9158288" cy="6900863"/>
            <a:chOff x="-9" y="-18"/>
            <a:chExt cx="5769" cy="4347"/>
          </a:xfrm>
        </p:grpSpPr>
        <p:pic>
          <p:nvPicPr>
            <p:cNvPr id="25625" name="Picture 24" descr="POINSET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6" name="Picture 25" descr="POINSET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7" name="Picture 26" descr="POINSET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8" name="Picture 27" descr="POINSET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629" name="Group 28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25657" name="AutoShape 29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5658" name="AutoShape 30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5659" name="AutoShape 31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5660" name="AutoShape 32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5661" name="AutoShape 33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5662" name="AutoShape 34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5663" name="AutoShape 35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5664" name="AutoShape 36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5665" name="AutoShape 37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5666" name="AutoShape 38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5667" name="AutoShape 39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5668" name="AutoShape 40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630" name="Group 41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25645" name="AutoShape 42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5646" name="AutoShape 43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5647" name="AutoShape 44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5648" name="AutoShape 45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5649" name="AutoShape 46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5650" name="AutoShape 47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5651" name="AutoShape 48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5652" name="AutoShape 49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5653" name="AutoShape 50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5654" name="AutoShape 51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5655" name="AutoShape 52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5656" name="AutoShape 53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631" name="Group 54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25639" name="AutoShape 55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5640" name="AutoShape 56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5641" name="AutoShape 57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5642" name="AutoShape 58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5643" name="AutoShape 59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5644" name="AutoShape 60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632" name="Group 61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25633" name="AutoShape 62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5634" name="AutoShape 63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5635" name="AutoShape 64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5636" name="AutoShape 65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5637" name="AutoShape 66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5638" name="AutoShape 67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2551" name="AutoShape 3"/>
          <p:cNvSpPr>
            <a:spLocks noChangeArrowheads="1"/>
          </p:cNvSpPr>
          <p:nvPr/>
        </p:nvSpPr>
        <p:spPr bwMode="auto">
          <a:xfrm>
            <a:off x="2895600" y="4167188"/>
            <a:ext cx="6096000" cy="1624012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00CC00"/>
              </a:gs>
              <a:gs pos="50000">
                <a:srgbClr val="FFFFCC"/>
              </a:gs>
              <a:gs pos="100000">
                <a:srgbClr val="00CC00"/>
              </a:gs>
            </a:gsLst>
            <a:lin ang="5400000" scaled="1"/>
          </a:gradFill>
          <a:ln w="5715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3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22" name="Picture 4" descr="TWEET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0"/>
            <a:ext cx="327183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4114800" y="2858870"/>
            <a:ext cx="364715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Bảng</a:t>
            </a:r>
            <a:r>
              <a:rPr lang="en-US" sz="36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nhân</a:t>
            </a:r>
            <a:r>
              <a:rPr lang="en-US" sz="36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9</a:t>
            </a:r>
            <a:endParaRPr lang="en-US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71978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943600" y="2613026"/>
            <a:ext cx="4038600" cy="13112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Câu</a:t>
            </a:r>
            <a:r>
              <a:rPr lang="en-US" sz="8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8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cá</a:t>
            </a:r>
            <a:endParaRPr lang="en-US" sz="8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10013" y="152401"/>
            <a:ext cx="6934200" cy="1801813"/>
            <a:chOff x="672" y="0"/>
            <a:chExt cx="4368" cy="1212"/>
          </a:xfrm>
        </p:grpSpPr>
        <p:pic>
          <p:nvPicPr>
            <p:cNvPr id="20486" name="Picture 4" descr="Picture5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4368" cy="1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7" name="Text Box 5" descr="Canvas"/>
            <p:cNvSpPr txBox="1">
              <a:spLocks noChangeArrowheads="1"/>
            </p:cNvSpPr>
            <p:nvPr/>
          </p:nvSpPr>
          <p:spPr bwMode="auto">
            <a:xfrm>
              <a:off x="1425" y="615"/>
              <a:ext cx="2832" cy="435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TRÒ CHƠI  </a:t>
              </a:r>
              <a:endParaRPr lang="en-US" altLang="en-US" sz="4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488" name="Picture 6" descr="tux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528"/>
              <a:ext cx="576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4" name="Picture 7" descr="CAU C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588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264950"/>
      </p:ext>
    </p:extLst>
  </p:cSld>
  <p:clrMapOvr>
    <a:masterClrMapping/>
  </p:clrMapOvr>
  <p:transition spd="slow">
    <p:blinds dir="vert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53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56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2" grpId="1"/>
      <p:bldP spid="15362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lmfinangel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2000"/>
            <a:ext cx="181133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cah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95600"/>
            <a:ext cx="268763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angelfish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762000"/>
            <a:ext cx="23050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ca-4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1"/>
            <a:ext cx="2057400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438400" y="4953000"/>
            <a:ext cx="1219200" cy="1143000"/>
            <a:chOff x="5088" y="2016"/>
            <a:chExt cx="420" cy="390"/>
          </a:xfrm>
        </p:grpSpPr>
        <p:pic>
          <p:nvPicPr>
            <p:cNvPr id="21514" name="Picture 7" descr="D_WTE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2016"/>
              <a:ext cx="420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5" name="Rectangle 8"/>
            <p:cNvSpPr>
              <a:spLocks noChangeArrowheads="1"/>
            </p:cNvSpPr>
            <p:nvPr/>
          </p:nvSpPr>
          <p:spPr bwMode="auto">
            <a:xfrm>
              <a:off x="5136" y="2208"/>
              <a:ext cx="192" cy="48"/>
            </a:xfrm>
            <a:prstGeom prst="rect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3600">
                <a:solidFill>
                  <a:srgbClr val="3399FF"/>
                </a:solidFill>
                <a:latin typeface="VNI-Times" pitchFamily="2" charset="0"/>
              </a:endParaRPr>
            </a:p>
          </p:txBody>
        </p:sp>
      </p:grpSp>
      <p:pic>
        <p:nvPicPr>
          <p:cNvPr id="16393" name="Picture 9" descr="S_CLR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4724400"/>
            <a:ext cx="9302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0" descr="382607Barres_saisons__3_.gif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1" descr="382607Barres_saisons__3_.gi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24000" y="60198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654705"/>
      </p:ext>
    </p:extLst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82900" y="-1590675"/>
            <a:ext cx="6426200" cy="6450013"/>
            <a:chOff x="1810905" y="-1591435"/>
            <a:chExt cx="8570190" cy="6450786"/>
          </a:xfrm>
        </p:grpSpPr>
        <p:pic>
          <p:nvPicPr>
            <p:cNvPr id="24585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47423">
              <a:off x="1810905" y="-1591435"/>
              <a:ext cx="8570190" cy="645078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3438988" y="1822099"/>
              <a:ext cx="5529974" cy="708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4000" b="1" kern="0" dirty="0">
                  <a:solidFill>
                    <a:srgbClr val="0070C0"/>
                  </a:solidFill>
                  <a:cs typeface="Times New Roman" panose="02020603050405020304" pitchFamily="18" charset="0"/>
                  <a:sym typeface="Arial" panose="020B0604020202020204"/>
                </a:rPr>
                <a:t>9 x 7 =?</a:t>
              </a:r>
            </a:p>
          </p:txBody>
        </p:sp>
      </p:grpSp>
      <p:grpSp>
        <p:nvGrpSpPr>
          <p:cNvPr id="8" name="组合 5"/>
          <p:cNvGrpSpPr/>
          <p:nvPr/>
        </p:nvGrpSpPr>
        <p:grpSpPr>
          <a:xfrm>
            <a:off x="3532189" y="4375151"/>
            <a:ext cx="5127625" cy="917575"/>
            <a:chOff x="2454195" y="4579774"/>
            <a:chExt cx="6834948" cy="917804"/>
          </a:xfrm>
        </p:grpSpPr>
        <p:pic>
          <p:nvPicPr>
            <p:cNvPr id="24581" name="图片 18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54195" y="4766385"/>
              <a:ext cx="431893" cy="70550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矩形 15"/>
            <p:cNvSpPr/>
            <p:nvPr/>
          </p:nvSpPr>
          <p:spPr>
            <a:xfrm>
              <a:off x="3048814" y="4805255"/>
              <a:ext cx="6240329" cy="692323"/>
            </a:xfrm>
            <a:prstGeom prst="rect">
              <a:avLst/>
            </a:prstGeom>
            <a:solidFill>
              <a:srgbClr val="E75D55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</a:lstStyle>
            <a:p>
              <a:pPr lvl="0" algn="ctr" eaLnBrk="1" hangingPunct="1">
                <a:buClr>
                  <a:srgbClr val="000000"/>
                </a:buClr>
                <a:buNone/>
              </a:pPr>
              <a:endPara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1" name="矩形 17"/>
            <p:cNvSpPr/>
            <p:nvPr/>
          </p:nvSpPr>
          <p:spPr>
            <a:xfrm>
              <a:off x="2962055" y="4703630"/>
              <a:ext cx="6240328" cy="692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</a:lstStyle>
            <a:p>
              <a:pPr lvl="0" algn="ctr" eaLnBrk="1" hangingPunct="1">
                <a:buClr>
                  <a:srgbClr val="000000"/>
                </a:buClr>
                <a:buNone/>
              </a:pPr>
              <a:endPara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2" name="矩形 19"/>
            <p:cNvSpPr/>
            <p:nvPr/>
          </p:nvSpPr>
          <p:spPr>
            <a:xfrm>
              <a:off x="2955706" y="4579774"/>
              <a:ext cx="6246677" cy="74269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None/>
              </a:pPr>
              <a:r>
                <a:rPr lang="en-US" altLang="zh-CN" sz="3200" b="1" dirty="0">
                  <a:solidFill>
                    <a:srgbClr val="FF0000"/>
                  </a:solidFill>
                  <a:ea typeface="方正少儿简体"/>
                  <a:sym typeface="Arial" panose="020B0604020202020204" pitchFamily="34" charset="0"/>
                </a:rPr>
                <a:t>9 x 7 = 63</a:t>
              </a:r>
              <a:endParaRPr lang="zh-CN" altLang="en-US" sz="3200" b="1" dirty="0">
                <a:solidFill>
                  <a:srgbClr val="FF0000"/>
                </a:solidFill>
                <a:ea typeface="方正少儿简体"/>
                <a:sym typeface="Arial" panose="020B0604020202020204" pitchFamily="34" charset="0"/>
              </a:endParaRPr>
            </a:p>
          </p:txBody>
        </p:sp>
      </p:grpSp>
      <p:sp>
        <p:nvSpPr>
          <p:cNvPr id="4" name="5-Point Star 3"/>
          <p:cNvSpPr/>
          <p:nvPr/>
        </p:nvSpPr>
        <p:spPr>
          <a:xfrm>
            <a:off x="8077200" y="5292726"/>
            <a:ext cx="2438400" cy="10318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882900" y="-1590675"/>
            <a:ext cx="6426200" cy="6450013"/>
            <a:chOff x="1810905" y="-1591435"/>
            <a:chExt cx="8570190" cy="6450786"/>
          </a:xfrm>
        </p:grpSpPr>
        <p:pic>
          <p:nvPicPr>
            <p:cNvPr id="25608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47423">
              <a:off x="1810905" y="-1591435"/>
              <a:ext cx="8570190" cy="645078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3438988" y="1822099"/>
              <a:ext cx="5529974" cy="708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4000" b="1" kern="0" dirty="0">
                  <a:solidFill>
                    <a:srgbClr val="0070C0"/>
                  </a:solidFill>
                  <a:cs typeface="Times New Roman" panose="02020603050405020304" pitchFamily="18" charset="0"/>
                  <a:sym typeface="Arial" panose="020B0604020202020204"/>
                </a:rPr>
                <a:t>9 x 8 =?</a:t>
              </a:r>
            </a:p>
          </p:txBody>
        </p:sp>
      </p:grpSp>
      <p:grpSp>
        <p:nvGrpSpPr>
          <p:cNvPr id="17" name="组合 5"/>
          <p:cNvGrpSpPr/>
          <p:nvPr/>
        </p:nvGrpSpPr>
        <p:grpSpPr>
          <a:xfrm>
            <a:off x="3833813" y="4591050"/>
            <a:ext cx="4749800" cy="1531938"/>
            <a:chOff x="2954954" y="4503367"/>
            <a:chExt cx="6334189" cy="1531753"/>
          </a:xfrm>
        </p:grpSpPr>
        <p:sp>
          <p:nvSpPr>
            <p:cNvPr id="19" name="矩形 15"/>
            <p:cNvSpPr/>
            <p:nvPr/>
          </p:nvSpPr>
          <p:spPr>
            <a:xfrm>
              <a:off x="3048104" y="4806543"/>
              <a:ext cx="6241039" cy="1228577"/>
            </a:xfrm>
            <a:prstGeom prst="rect">
              <a:avLst/>
            </a:prstGeom>
            <a:solidFill>
              <a:srgbClr val="E75D55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</a:lstStyle>
            <a:p>
              <a:pPr lvl="0" algn="ctr" eaLnBrk="1" hangingPunct="1">
                <a:buClr>
                  <a:srgbClr val="000000"/>
                </a:buClr>
                <a:buNone/>
              </a:pPr>
              <a:endPara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0" name="矩形 17"/>
            <p:cNvSpPr/>
            <p:nvPr/>
          </p:nvSpPr>
          <p:spPr>
            <a:xfrm>
              <a:off x="2954954" y="4503367"/>
              <a:ext cx="6241039" cy="13238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</a:lstStyle>
            <a:p>
              <a:pPr lvl="0" algn="ctr" eaLnBrk="1" hangingPunct="1">
                <a:buClr>
                  <a:srgbClr val="000000"/>
                </a:buClr>
                <a:buNone/>
              </a:pPr>
              <a:endPara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1" name="矩形 19"/>
            <p:cNvSpPr/>
            <p:nvPr/>
          </p:nvSpPr>
          <p:spPr>
            <a:xfrm>
              <a:off x="3009997" y="4746226"/>
              <a:ext cx="6247390" cy="7428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altLang="zh-CN" sz="3200" b="1" kern="0" dirty="0">
                  <a:solidFill>
                    <a:srgbClr val="FF0000"/>
                  </a:solidFill>
                  <a:ea typeface="方正少儿简体" panose="03000509000000000000" pitchFamily="65" charset="-122"/>
                  <a:cs typeface="Times New Roman" panose="02020603050405020304" pitchFamily="18" charset="0"/>
                  <a:sym typeface="Arial" panose="020B0604020202020204"/>
                </a:rPr>
                <a:t>9 x 8 = 72</a:t>
              </a:r>
            </a:p>
          </p:txBody>
        </p:sp>
      </p:grpSp>
      <p:sp>
        <p:nvSpPr>
          <p:cNvPr id="10" name="5-Point Star 9"/>
          <p:cNvSpPr/>
          <p:nvPr/>
        </p:nvSpPr>
        <p:spPr>
          <a:xfrm>
            <a:off x="8077200" y="5292726"/>
            <a:ext cx="2438400" cy="10318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2362200" y="2971800"/>
            <a:ext cx="685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TRÒ CHƠI: 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Chuyền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điện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Text Box 21"/>
          <p:cNvSpPr txBox="1">
            <a:spLocks noChangeArrowheads="1"/>
          </p:cNvSpPr>
          <p:nvPr/>
        </p:nvSpPr>
        <p:spPr bwMode="auto">
          <a:xfrm>
            <a:off x="1524000" y="1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19460" name="Text Box 22"/>
          <p:cNvSpPr txBox="1">
            <a:spLocks noChangeArrowheads="1"/>
          </p:cNvSpPr>
          <p:nvPr/>
        </p:nvSpPr>
        <p:spPr bwMode="auto">
          <a:xfrm>
            <a:off x="1524000" y="685801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10263" name="WordArt 23"/>
          <p:cNvSpPr>
            <a:spLocks noChangeArrowheads="1" noChangeShapeType="1" noTextEdit="1"/>
          </p:cNvSpPr>
          <p:nvPr/>
        </p:nvSpPr>
        <p:spPr bwMode="auto">
          <a:xfrm>
            <a:off x="1828801" y="1600200"/>
            <a:ext cx="408622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I. HOẠT ĐỘNG KHỞI ĐỘNG </a:t>
            </a:r>
          </a:p>
        </p:txBody>
      </p:sp>
      <p:grpSp>
        <p:nvGrpSpPr>
          <p:cNvPr id="19462" name="Group 15"/>
          <p:cNvGrpSpPr>
            <a:grpSpLocks/>
          </p:cNvGrpSpPr>
          <p:nvPr/>
        </p:nvGrpSpPr>
        <p:grpSpPr bwMode="auto">
          <a:xfrm>
            <a:off x="40646" y="-186532"/>
            <a:ext cx="12151353" cy="6900863"/>
            <a:chOff x="-9" y="-18"/>
            <a:chExt cx="5769" cy="4347"/>
          </a:xfrm>
        </p:grpSpPr>
        <p:pic>
          <p:nvPicPr>
            <p:cNvPr id="19468" name="Picture 16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9" name="Picture 17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0" name="Picture 18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1" name="Picture 19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472" name="Group 20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19500" name="AutoShape 21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9501" name="AutoShape 22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9502" name="AutoShape 23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9503" name="AutoShape 24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9504" name="AutoShape 25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9505" name="AutoShape 26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9506" name="AutoShape 27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9507" name="AutoShape 28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9508" name="AutoShape 29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9509" name="AutoShape 30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9510" name="AutoShape 31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9511" name="AutoShape 32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/>
              </a:p>
            </p:txBody>
          </p:sp>
        </p:grpSp>
        <p:grpSp>
          <p:nvGrpSpPr>
            <p:cNvPr id="19473" name="Group 33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19488" name="AutoShape 34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9489" name="AutoShape 35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9490" name="AutoShape 36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9491" name="AutoShape 37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9492" name="AutoShape 38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9493" name="AutoShape 39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9494" name="AutoShape 40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9495" name="AutoShape 41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9496" name="AutoShape 42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9497" name="AutoShape 43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9498" name="AutoShape 44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9499" name="AutoShape 45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/>
              </a:p>
            </p:txBody>
          </p:sp>
        </p:grpSp>
        <p:grpSp>
          <p:nvGrpSpPr>
            <p:cNvPr id="19474" name="Group 46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19482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9483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9484" name="AutoShape 49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9485" name="AutoShape 50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9486" name="AutoShape 51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9487" name="AutoShape 52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/>
              </a:p>
            </p:txBody>
          </p:sp>
        </p:grpSp>
        <p:grpSp>
          <p:nvGrpSpPr>
            <p:cNvPr id="19475" name="Group 53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19476" name="AutoShape 54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9477" name="AutoShape 55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9478" name="AutoShape 56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9479" name="AutoShape 57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9480" name="AutoShape 58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/>
              </a:p>
            </p:txBody>
          </p:sp>
          <p:sp>
            <p:nvSpPr>
              <p:cNvPr id="19481" name="AutoShape 59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en-US"/>
              </a:p>
            </p:txBody>
          </p:sp>
        </p:grpSp>
      </p:grpSp>
      <p:pic>
        <p:nvPicPr>
          <p:cNvPr id="51" name="Picture 281" descr="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4262438"/>
            <a:ext cx="1638300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1" descr="50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4495800"/>
            <a:ext cx="18653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27" descr="blumen-pflanzen1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066800"/>
            <a:ext cx="2209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2" descr="FOURO0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19588"/>
            <a:ext cx="182880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4" descr="khoasol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676400"/>
            <a:ext cx="118745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14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654300" y="-1746250"/>
            <a:ext cx="6426200" cy="6451600"/>
            <a:chOff x="1810905" y="-1591435"/>
            <a:chExt cx="8570190" cy="6450786"/>
          </a:xfrm>
        </p:grpSpPr>
        <p:pic>
          <p:nvPicPr>
            <p:cNvPr id="2663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47423">
              <a:off x="1810905" y="-1591435"/>
              <a:ext cx="8570190" cy="645078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172228" y="1776815"/>
              <a:ext cx="6313317" cy="70793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4000" b="1" kern="0" dirty="0">
                  <a:solidFill>
                    <a:srgbClr val="0070C0"/>
                  </a:solidFill>
                  <a:cs typeface="Times New Roman" panose="02020603050405020304" pitchFamily="18" charset="0"/>
                  <a:sym typeface="Arial" panose="020B0604020202020204"/>
                </a:rPr>
                <a:t>9 x 4 =?</a:t>
              </a:r>
            </a:p>
          </p:txBody>
        </p:sp>
      </p:grpSp>
      <p:grpSp>
        <p:nvGrpSpPr>
          <p:cNvPr id="14" name="组合 5"/>
          <p:cNvGrpSpPr/>
          <p:nvPr/>
        </p:nvGrpSpPr>
        <p:grpSpPr>
          <a:xfrm>
            <a:off x="4068763" y="4635501"/>
            <a:ext cx="3225800" cy="1044575"/>
            <a:chOff x="2954954" y="4503367"/>
            <a:chExt cx="6334189" cy="1045033"/>
          </a:xfrm>
        </p:grpSpPr>
        <p:sp>
          <p:nvSpPr>
            <p:cNvPr id="15" name="矩形 15"/>
            <p:cNvSpPr/>
            <p:nvPr/>
          </p:nvSpPr>
          <p:spPr>
            <a:xfrm>
              <a:off x="3048471" y="4805124"/>
              <a:ext cx="6240672" cy="743276"/>
            </a:xfrm>
            <a:prstGeom prst="rect">
              <a:avLst/>
            </a:prstGeom>
            <a:solidFill>
              <a:srgbClr val="E75D55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</a:lstStyle>
            <a:p>
              <a:pPr lvl="0" algn="ctr" eaLnBrk="1" hangingPunct="1">
                <a:buClr>
                  <a:srgbClr val="000000"/>
                </a:buClr>
                <a:buNone/>
              </a:pPr>
              <a:endPara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7"/>
            <p:cNvSpPr/>
            <p:nvPr/>
          </p:nvSpPr>
          <p:spPr>
            <a:xfrm>
              <a:off x="2954954" y="4503367"/>
              <a:ext cx="6240672" cy="7972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</a:lstStyle>
            <a:p>
              <a:pPr lvl="0" algn="ctr" eaLnBrk="1" hangingPunct="1">
                <a:buClr>
                  <a:srgbClr val="000000"/>
                </a:buClr>
                <a:buNone/>
              </a:pPr>
              <a:endPara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7" name="矩形 19"/>
            <p:cNvSpPr/>
            <p:nvPr/>
          </p:nvSpPr>
          <p:spPr>
            <a:xfrm>
              <a:off x="2995477" y="4503367"/>
              <a:ext cx="6246907" cy="74327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None/>
              </a:pPr>
              <a:r>
                <a:rPr lang="en-US" altLang="zh-CN" sz="3200" b="1" dirty="0">
                  <a:solidFill>
                    <a:srgbClr val="FF0000"/>
                  </a:solidFill>
                  <a:ea typeface="方正少儿简体"/>
                  <a:sym typeface="Arial" panose="020B0604020202020204" pitchFamily="34" charset="0"/>
                </a:rPr>
                <a:t>9 x 4 = 36</a:t>
              </a:r>
              <a:endParaRPr lang="zh-CN" altLang="en-US" sz="3200" b="1" dirty="0">
                <a:solidFill>
                  <a:srgbClr val="FF0000"/>
                </a:solidFill>
                <a:ea typeface="方正少儿简体"/>
                <a:sym typeface="Arial" panose="020B0604020202020204" pitchFamily="34" charset="0"/>
              </a:endParaRPr>
            </a:p>
          </p:txBody>
        </p:sp>
      </p:grpSp>
      <p:sp>
        <p:nvSpPr>
          <p:cNvPr id="10" name="5-Point Star 9"/>
          <p:cNvSpPr/>
          <p:nvPr/>
        </p:nvSpPr>
        <p:spPr>
          <a:xfrm>
            <a:off x="8279767" y="5368926"/>
            <a:ext cx="2438400" cy="10318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747964" y="-1676400"/>
            <a:ext cx="6427787" cy="5214938"/>
            <a:chOff x="1810905" y="-1591435"/>
            <a:chExt cx="8570190" cy="6450786"/>
          </a:xfrm>
        </p:grpSpPr>
        <p:pic>
          <p:nvPicPr>
            <p:cNvPr id="27656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47423">
              <a:off x="1810905" y="-1591435"/>
              <a:ext cx="8570190" cy="645078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510549" y="1389476"/>
              <a:ext cx="5528609" cy="7992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3600" b="1" kern="0" dirty="0">
                  <a:solidFill>
                    <a:srgbClr val="0070C0"/>
                  </a:solidFill>
                  <a:cs typeface="Arial" panose="020B0604020202020204"/>
                  <a:sym typeface="Arial" panose="020B0604020202020204"/>
                </a:rPr>
                <a:t>9 x 9 =?</a:t>
              </a:r>
              <a:endParaRPr lang="en-US" sz="2800" b="1" kern="0" dirty="0">
                <a:solidFill>
                  <a:srgbClr val="0070C0"/>
                </a:solidFill>
                <a:latin typeface="Arial" panose="020B0604020202020204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9" name="组合 5"/>
          <p:cNvGrpSpPr/>
          <p:nvPr/>
        </p:nvGrpSpPr>
        <p:grpSpPr>
          <a:xfrm>
            <a:off x="3802064" y="3386139"/>
            <a:ext cx="3665537" cy="1112837"/>
            <a:chOff x="2855122" y="4434633"/>
            <a:chExt cx="6434021" cy="1113767"/>
          </a:xfrm>
        </p:grpSpPr>
        <p:sp>
          <p:nvSpPr>
            <p:cNvPr id="10" name="矩形 15"/>
            <p:cNvSpPr/>
            <p:nvPr/>
          </p:nvSpPr>
          <p:spPr>
            <a:xfrm>
              <a:off x="3047389" y="4806418"/>
              <a:ext cx="6241754" cy="741982"/>
            </a:xfrm>
            <a:prstGeom prst="rect">
              <a:avLst/>
            </a:prstGeom>
            <a:solidFill>
              <a:srgbClr val="E75D55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</a:lstStyle>
            <a:p>
              <a:pPr lvl="0" algn="ctr" eaLnBrk="1" hangingPunct="1">
                <a:buClr>
                  <a:srgbClr val="000000"/>
                </a:buClr>
                <a:buNone/>
              </a:pPr>
              <a:endPara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1" name="矩形 17"/>
            <p:cNvSpPr/>
            <p:nvPr/>
          </p:nvSpPr>
          <p:spPr>
            <a:xfrm>
              <a:off x="2947076" y="4534729"/>
              <a:ext cx="6241754" cy="7944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</a:lstStyle>
            <a:p>
              <a:pPr lvl="0" algn="ctr" eaLnBrk="1" hangingPunct="1">
                <a:buClr>
                  <a:srgbClr val="000000"/>
                </a:buClr>
                <a:buNone/>
              </a:pPr>
              <a:endPara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2" name="矩形 19"/>
            <p:cNvSpPr/>
            <p:nvPr/>
          </p:nvSpPr>
          <p:spPr>
            <a:xfrm>
              <a:off x="2855122" y="4434633"/>
              <a:ext cx="6247327" cy="74198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None/>
              </a:pPr>
              <a:r>
                <a:rPr lang="en-US" altLang="zh-CN" sz="3200" b="1" dirty="0">
                  <a:solidFill>
                    <a:srgbClr val="FF0000"/>
                  </a:solidFill>
                  <a:ea typeface="方正少儿简体"/>
                  <a:sym typeface="Arial" panose="020B0604020202020204" pitchFamily="34" charset="0"/>
                </a:rPr>
                <a:t>9 x 9 = 81</a:t>
              </a:r>
              <a:endParaRPr lang="zh-CN" altLang="en-US" sz="3200" b="1" dirty="0">
                <a:solidFill>
                  <a:srgbClr val="FF0000"/>
                </a:solidFill>
                <a:ea typeface="方正少儿简体"/>
                <a:sym typeface="Arial" panose="020B0604020202020204" pitchFamily="34" charset="0"/>
              </a:endParaRPr>
            </a:p>
          </p:txBody>
        </p:sp>
      </p:grpSp>
      <p:sp>
        <p:nvSpPr>
          <p:cNvPr id="13" name="5-Point Star 12"/>
          <p:cNvSpPr/>
          <p:nvPr/>
        </p:nvSpPr>
        <p:spPr>
          <a:xfrm>
            <a:off x="8305800" y="5521326"/>
            <a:ext cx="2438400" cy="10318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882900" y="-1590675"/>
            <a:ext cx="6426200" cy="6450013"/>
            <a:chOff x="1810905" y="-1591435"/>
            <a:chExt cx="8570190" cy="6450786"/>
          </a:xfrm>
        </p:grpSpPr>
        <p:pic>
          <p:nvPicPr>
            <p:cNvPr id="28680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47423">
              <a:off x="1810905" y="-1591435"/>
              <a:ext cx="8570190" cy="645078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438988" y="1822099"/>
              <a:ext cx="6074079" cy="708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4000" b="1" kern="0" dirty="0">
                  <a:solidFill>
                    <a:srgbClr val="0070C0"/>
                  </a:solidFill>
                  <a:cs typeface="Times New Roman" panose="02020603050405020304" pitchFamily="18" charset="0"/>
                  <a:sym typeface="Arial" panose="020B0604020202020204"/>
                </a:rPr>
                <a:t>9 x 2 =?</a:t>
              </a:r>
            </a:p>
          </p:txBody>
        </p:sp>
      </p:grpSp>
      <p:grpSp>
        <p:nvGrpSpPr>
          <p:cNvPr id="8" name="组合 5"/>
          <p:cNvGrpSpPr/>
          <p:nvPr/>
        </p:nvGrpSpPr>
        <p:grpSpPr>
          <a:xfrm>
            <a:off x="3908425" y="4375151"/>
            <a:ext cx="4751388" cy="1681163"/>
            <a:chOff x="2954954" y="4579774"/>
            <a:chExt cx="6334189" cy="917804"/>
          </a:xfrm>
        </p:grpSpPr>
        <p:sp>
          <p:nvSpPr>
            <p:cNvPr id="10" name="矩形 15"/>
            <p:cNvSpPr/>
            <p:nvPr/>
          </p:nvSpPr>
          <p:spPr>
            <a:xfrm>
              <a:off x="3048073" y="4805975"/>
              <a:ext cx="6241070" cy="691603"/>
            </a:xfrm>
            <a:prstGeom prst="rect">
              <a:avLst/>
            </a:prstGeom>
            <a:solidFill>
              <a:srgbClr val="E75D55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</a:lstStyle>
            <a:p>
              <a:pPr lvl="0" algn="ctr" eaLnBrk="1" hangingPunct="1">
                <a:buClr>
                  <a:srgbClr val="000000"/>
                </a:buClr>
                <a:buNone/>
              </a:pPr>
              <a:endPara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1" name="矩形 17"/>
            <p:cNvSpPr/>
            <p:nvPr/>
          </p:nvSpPr>
          <p:spPr>
            <a:xfrm>
              <a:off x="2961304" y="4703708"/>
              <a:ext cx="6241069" cy="6916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</a:lstStyle>
            <a:p>
              <a:pPr lvl="0" algn="ctr" eaLnBrk="1" hangingPunct="1">
                <a:buClr>
                  <a:srgbClr val="000000"/>
                </a:buClr>
                <a:buNone/>
              </a:pPr>
              <a:endPara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2" name="矩形 19"/>
            <p:cNvSpPr/>
            <p:nvPr/>
          </p:nvSpPr>
          <p:spPr>
            <a:xfrm>
              <a:off x="2954954" y="4579774"/>
              <a:ext cx="6247419" cy="40560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None/>
              </a:pPr>
              <a:r>
                <a:rPr lang="en-US" altLang="zh-CN" sz="3200" b="1" dirty="0">
                  <a:solidFill>
                    <a:srgbClr val="FF0000"/>
                  </a:solidFill>
                  <a:ea typeface="方正少儿简体"/>
                  <a:sym typeface="Arial" panose="020B0604020202020204" pitchFamily="34" charset="0"/>
                </a:rPr>
                <a:t>9 x 2 = 18</a:t>
              </a:r>
              <a:endParaRPr lang="zh-CN" altLang="en-US" sz="3200" b="1" dirty="0">
                <a:solidFill>
                  <a:srgbClr val="FF0000"/>
                </a:solidFill>
                <a:ea typeface="方正少儿简体"/>
                <a:sym typeface="Arial" panose="020B0604020202020204" pitchFamily="34" charset="0"/>
              </a:endParaRPr>
            </a:p>
          </p:txBody>
        </p:sp>
      </p:grpSp>
      <p:sp>
        <p:nvSpPr>
          <p:cNvPr id="14" name="5-Point Star 13"/>
          <p:cNvSpPr/>
          <p:nvPr/>
        </p:nvSpPr>
        <p:spPr>
          <a:xfrm>
            <a:off x="8305800" y="5521326"/>
            <a:ext cx="2438400" cy="10318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882900" y="-1474787"/>
            <a:ext cx="6426200" cy="4730750"/>
            <a:chOff x="1810904" y="-894956"/>
            <a:chExt cx="8570190" cy="4731217"/>
          </a:xfrm>
        </p:grpSpPr>
        <p:pic>
          <p:nvPicPr>
            <p:cNvPr id="29704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2238">
              <a:off x="1810904" y="-894956"/>
              <a:ext cx="8570190" cy="473121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2930873" y="1470653"/>
              <a:ext cx="6692285" cy="7080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4000" b="1" kern="0" dirty="0">
                  <a:solidFill>
                    <a:srgbClr val="0070C0"/>
                  </a:solidFill>
                  <a:cs typeface="Times New Roman" panose="02020603050405020304" pitchFamily="18" charset="0"/>
                  <a:sym typeface="Arial" panose="020B0604020202020204"/>
                </a:rPr>
                <a:t>9 x 0 =?</a:t>
              </a:r>
            </a:p>
          </p:txBody>
        </p:sp>
      </p:grpSp>
      <p:grpSp>
        <p:nvGrpSpPr>
          <p:cNvPr id="14" name="组合 5"/>
          <p:cNvGrpSpPr/>
          <p:nvPr/>
        </p:nvGrpSpPr>
        <p:grpSpPr>
          <a:xfrm>
            <a:off x="4381500" y="3697288"/>
            <a:ext cx="3702050" cy="1638300"/>
            <a:chOff x="2958569" y="4603254"/>
            <a:chExt cx="6330574" cy="894324"/>
          </a:xfrm>
        </p:grpSpPr>
        <p:sp>
          <p:nvSpPr>
            <p:cNvPr id="15" name="矩形 15"/>
            <p:cNvSpPr/>
            <p:nvPr/>
          </p:nvSpPr>
          <p:spPr>
            <a:xfrm>
              <a:off x="3048153" y="4806037"/>
              <a:ext cx="6240990" cy="691541"/>
            </a:xfrm>
            <a:prstGeom prst="rect">
              <a:avLst/>
            </a:prstGeom>
            <a:solidFill>
              <a:srgbClr val="E75D55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</a:lstStyle>
            <a:p>
              <a:pPr lvl="0" algn="ctr" eaLnBrk="1" hangingPunct="1">
                <a:buClr>
                  <a:srgbClr val="000000"/>
                </a:buClr>
                <a:buNone/>
              </a:pPr>
              <a:endPara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7"/>
            <p:cNvSpPr/>
            <p:nvPr/>
          </p:nvSpPr>
          <p:spPr>
            <a:xfrm>
              <a:off x="2961285" y="4703779"/>
              <a:ext cx="6240990" cy="6915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</a:lstStyle>
            <a:p>
              <a:pPr lvl="0" algn="ctr" eaLnBrk="1" hangingPunct="1">
                <a:buClr>
                  <a:srgbClr val="000000"/>
                </a:buClr>
                <a:buNone/>
              </a:pPr>
              <a:endPara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7" name="矩形 19"/>
            <p:cNvSpPr/>
            <p:nvPr/>
          </p:nvSpPr>
          <p:spPr>
            <a:xfrm>
              <a:off x="2958569" y="4603254"/>
              <a:ext cx="6249134" cy="4055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None/>
              </a:pPr>
              <a:r>
                <a:rPr lang="en-US" altLang="zh-CN" sz="3200" b="1" dirty="0">
                  <a:solidFill>
                    <a:srgbClr val="FF0000"/>
                  </a:solidFill>
                  <a:ea typeface="方正少儿简体"/>
                  <a:sym typeface="Arial" panose="020B0604020202020204" pitchFamily="34" charset="0"/>
                </a:rPr>
                <a:t>9 x 0 = 0</a:t>
              </a:r>
              <a:endParaRPr lang="zh-CN" altLang="en-US" sz="3200" b="1" dirty="0">
                <a:solidFill>
                  <a:srgbClr val="FF0000"/>
                </a:solidFill>
                <a:ea typeface="方正少儿简体"/>
                <a:sym typeface="Arial" panose="020B0604020202020204" pitchFamily="34" charset="0"/>
              </a:endParaRPr>
            </a:p>
          </p:txBody>
        </p:sp>
      </p:grpSp>
      <p:sp>
        <p:nvSpPr>
          <p:cNvPr id="10" name="5-Point Star 9"/>
          <p:cNvSpPr/>
          <p:nvPr/>
        </p:nvSpPr>
        <p:spPr>
          <a:xfrm>
            <a:off x="8305800" y="5749926"/>
            <a:ext cx="2438400" cy="10318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838200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5" descr="mẹ yêu của con.jpg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FF0000"/>
          </a:solidFill>
          <a:ln w="76200" cmpd="tri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9700" name="Picture 7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2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8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9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4343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1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52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2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3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4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61191">
            <a:off x="2163763" y="25876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5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952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6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0" y="5562600"/>
            <a:ext cx="6365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7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15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8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19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905500"/>
            <a:ext cx="952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20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905500"/>
            <a:ext cx="952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Picture 21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051550"/>
            <a:ext cx="952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4" name="Picture 22" descr="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030913"/>
            <a:ext cx="952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15" name="Group 23"/>
          <p:cNvGrpSpPr>
            <a:grpSpLocks/>
          </p:cNvGrpSpPr>
          <p:nvPr/>
        </p:nvGrpSpPr>
        <p:grpSpPr bwMode="auto">
          <a:xfrm>
            <a:off x="1524000" y="-42863"/>
            <a:ext cx="9158288" cy="6900863"/>
            <a:chOff x="-9" y="-18"/>
            <a:chExt cx="5769" cy="4347"/>
          </a:xfrm>
        </p:grpSpPr>
        <p:pic>
          <p:nvPicPr>
            <p:cNvPr id="29720" name="Picture 24" descr="POINSET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1" name="Picture 25" descr="POINSET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2" name="Picture 26" descr="POINSET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3" name="Picture 27" descr="POINSET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724" name="Group 28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29752" name="AutoShape 29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9753" name="AutoShape 30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9754" name="AutoShape 31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9755" name="AutoShape 32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9756" name="AutoShape 33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9757" name="AutoShape 34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9758" name="AutoShape 35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9759" name="AutoShape 36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9760" name="AutoShape 37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9761" name="AutoShape 38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9762" name="AutoShape 39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9763" name="AutoShape 40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725" name="Group 41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29740" name="AutoShape 42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9741" name="AutoShape 43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9742" name="AutoShape 44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9743" name="AutoShape 45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9744" name="AutoShape 46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9745" name="AutoShape 47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9746" name="AutoShape 48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9747" name="AutoShape 49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9748" name="AutoShape 50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9749" name="AutoShape 51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9750" name="AutoShape 52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9751" name="AutoShape 53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726" name="Group 54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29734" name="AutoShape 55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9735" name="AutoShape 56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9736" name="AutoShape 57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9737" name="AutoShape 58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9738" name="AutoShape 59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9739" name="AutoShape 60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9727" name="Group 61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29728" name="AutoShape 62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9729" name="AutoShape 63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9730" name="AutoShape 64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9731" name="AutoShape 65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9732" name="AutoShape 66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9733" name="AutoShape 67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2551" name="AutoShape 3"/>
          <p:cNvSpPr>
            <a:spLocks noChangeArrowheads="1"/>
          </p:cNvSpPr>
          <p:nvPr/>
        </p:nvSpPr>
        <p:spPr bwMode="auto">
          <a:xfrm>
            <a:off x="2895600" y="2667001"/>
            <a:ext cx="6096000" cy="1624013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00CC00"/>
              </a:gs>
              <a:gs pos="50000">
                <a:srgbClr val="FFFFCC"/>
              </a:gs>
              <a:gs pos="100000">
                <a:srgbClr val="00CC00"/>
              </a:gs>
            </a:gsLst>
            <a:lin ang="5400000" scaled="1"/>
          </a:gradFill>
          <a:ln w="5715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Hoạt động: Sáng tạo</a:t>
            </a:r>
            <a:endParaRPr lang="en-US" altLang="en-US" sz="300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114800" y="1981201"/>
            <a:ext cx="364715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Bảng</a:t>
            </a:r>
            <a:r>
              <a:rPr lang="en-US" sz="36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 </a:t>
            </a:r>
            <a:r>
              <a:rPr lang="en-US" sz="36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nhân</a:t>
            </a:r>
            <a:r>
              <a:rPr lang="en-US" sz="36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9</a:t>
            </a:r>
            <a:endParaRPr lang="en-US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3048000" y="4724400"/>
            <a:ext cx="6400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4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4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4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endParaRPr lang="vi-VN" altLang="en-US" sz="4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60543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1" grpId="0" animBg="1"/>
      <p:bldP spid="6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untitle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-6350"/>
            <a:ext cx="9144000" cy="686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mo dau.WAV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282968" y="50801"/>
            <a:ext cx="7686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TRƯỜNG TIỂU HỌC  GIANG BIÊN</a:t>
            </a:r>
            <a:endParaRPr lang="vi-V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9461" name="Picture 5" descr="smalborg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V="1">
            <a:off x="1524000" y="762000"/>
            <a:ext cx="9144000" cy="7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2" name="Picture 6" descr="long de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4000" y="838200"/>
            <a:ext cx="3646488" cy="2781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3" name="Picture 7" descr="long de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33801" y="2111376"/>
            <a:ext cx="2652713" cy="2024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4" name="Picture 8" descr="long de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6400" y="2895601"/>
            <a:ext cx="2743200" cy="1687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5" name="Text Box 9"/>
          <p:cNvSpPr txBox="1"/>
          <p:nvPr/>
        </p:nvSpPr>
        <p:spPr>
          <a:xfrm>
            <a:off x="2444610" y="1731963"/>
            <a:ext cx="2279791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r" rtl="1"/>
            <a:r>
              <a:rPr lang="vi-VN" altLang="en-US" sz="4000" b="1" dirty="0">
                <a:solidFill>
                  <a:srgbClr val="0000FF"/>
                </a:solidFill>
                <a:cs typeface="Arial" panose="020B0604020202020204" pitchFamily="34" charset="0"/>
              </a:rPr>
              <a:t>Xin </a:t>
            </a:r>
            <a:r>
              <a:rPr lang="en-US" altLang="en-US" sz="4000" b="1" dirty="0">
                <a:solidFill>
                  <a:srgbClr val="0000FF"/>
                </a:solidFill>
                <a:cs typeface="Arial" panose="020B0604020202020204" pitchFamily="34" charset="0"/>
              </a:rPr>
              <a:t>ch</a:t>
            </a:r>
            <a:r>
              <a:rPr lang="en-US" altLang="en-US" sz="4000" b="1" dirty="0">
                <a:solidFill>
                  <a:srgbClr val="0000FF"/>
                </a:solidFill>
                <a:ea typeface="Arial" panose="020B0604020202020204" pitchFamily="34" charset="0"/>
              </a:rPr>
              <a:t>à</a:t>
            </a:r>
            <a:r>
              <a:rPr lang="en-US" altLang="en-US" sz="4000" b="1" dirty="0">
                <a:solidFill>
                  <a:srgbClr val="0000FF"/>
                </a:solidFill>
                <a:cs typeface="Arial" panose="020B0604020202020204" pitchFamily="34" charset="0"/>
              </a:rPr>
              <a:t>o</a:t>
            </a:r>
            <a:r>
              <a:rPr lang="en-US" alt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4000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9466" name="Text Box 10"/>
          <p:cNvSpPr txBox="1"/>
          <p:nvPr/>
        </p:nvSpPr>
        <p:spPr>
          <a:xfrm>
            <a:off x="4114800" y="2590800"/>
            <a:ext cx="19494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r" rtl="1"/>
            <a:r>
              <a:rPr lang="en-US" altLang="en-US" sz="3600" b="1" dirty="0">
                <a:solidFill>
                  <a:srgbClr val="0000FF"/>
                </a:solidFill>
                <a:cs typeface="Arial" panose="020B0604020202020204" pitchFamily="34" charset="0"/>
              </a:rPr>
              <a:t>T</a:t>
            </a:r>
            <a:r>
              <a:rPr lang="en-US" altLang="en-US" sz="3600" b="1" dirty="0">
                <a:solidFill>
                  <a:srgbClr val="0000FF"/>
                </a:solidFill>
              </a:rPr>
              <a:t>ạm biệt</a:t>
            </a:r>
          </a:p>
        </p:txBody>
      </p:sp>
      <p:sp>
        <p:nvSpPr>
          <p:cNvPr id="19467" name="Text Box 11"/>
          <p:cNvSpPr txBox="1"/>
          <p:nvPr/>
        </p:nvSpPr>
        <p:spPr>
          <a:xfrm>
            <a:off x="6197751" y="3276601"/>
            <a:ext cx="1757212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r" rtl="1"/>
            <a:r>
              <a:rPr lang="vi-VN" alt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</a:t>
            </a:r>
            <a:r>
              <a:rPr lang="en-US" alt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3200" b="1" dirty="0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9468" name="Text Box 12"/>
          <p:cNvSpPr txBox="1"/>
          <p:nvPr/>
        </p:nvSpPr>
        <p:spPr>
          <a:xfrm>
            <a:off x="1524000" y="4343401"/>
            <a:ext cx="8915400" cy="1450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10000"/>
              </a:spcBef>
            </a:pPr>
            <a:r>
              <a:rPr lang="en-US" altLang="en-US" sz="4000" b="1" i="1" dirty="0">
                <a:solidFill>
                  <a:srgbClr val="FF00FF"/>
                </a:solidFill>
                <a:latin typeface="Arial" panose="020B0604020202020204" pitchFamily="34" charset="0"/>
              </a:rPr>
              <a:t> Chúc các em chăm ngoan, học giỏi</a:t>
            </a:r>
            <a:endParaRPr lang="en-US" altLang="en-US" sz="10600" b="1" i="1" dirty="0">
              <a:solidFill>
                <a:srgbClr val="FF00FF"/>
              </a:solidFill>
              <a:latin typeface=".VnAristote" pitchFamily="34" charset="0"/>
            </a:endParaRPr>
          </a:p>
          <a:p>
            <a:pPr algn="ctr" eaLnBrk="0" hangingPunct="0">
              <a:spcBef>
                <a:spcPct val="10000"/>
              </a:spcBef>
            </a:pPr>
            <a:r>
              <a:rPr lang="en-US" altLang="en-US" sz="4400" dirty="0">
                <a:solidFill>
                  <a:srgbClr val="FF00FF"/>
                </a:solidFill>
                <a:latin typeface=".VnAristote" pitchFamily="34" charset="0"/>
              </a:rPr>
              <a:t> </a:t>
            </a:r>
          </a:p>
        </p:txBody>
      </p:sp>
      <p:pic>
        <p:nvPicPr>
          <p:cNvPr id="30733" name="Picture 13" descr="avatar_other_00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4000" y="4953000"/>
            <a:ext cx="9906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4" name="Picture 14" descr="avatar_other_00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77400" y="5334000"/>
            <a:ext cx="990600" cy="1524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35" name="Group 15"/>
          <p:cNvGrpSpPr/>
          <p:nvPr/>
        </p:nvGrpSpPr>
        <p:grpSpPr>
          <a:xfrm>
            <a:off x="1752600" y="6172200"/>
            <a:ext cx="8915400" cy="685800"/>
            <a:chOff x="0" y="3840"/>
            <a:chExt cx="5616" cy="480"/>
          </a:xfrm>
        </p:grpSpPr>
        <p:graphicFrame>
          <p:nvGraphicFramePr>
            <p:cNvPr id="30738" name="Object 16"/>
            <p:cNvGraphicFramePr>
              <a:graphicFrameLocks/>
            </p:cNvGraphicFramePr>
            <p:nvPr/>
          </p:nvGraphicFramePr>
          <p:xfrm>
            <a:off x="0" y="3840"/>
            <a:ext cx="432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40" r:id="rId12" imgW="3535680" imgH="4450080" progId="">
                    <p:embed/>
                  </p:oleObj>
                </mc:Choice>
                <mc:Fallback>
                  <p:oleObj r:id="rId12" imgW="3535680" imgH="4450080" progId="">
                    <p:embed/>
                    <p:pic>
                      <p:nvPicPr>
                        <p:cNvPr id="0" name="Picture 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40"/>
                          <a:ext cx="432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39" name="Object 17"/>
            <p:cNvGraphicFramePr>
              <a:graphicFrameLocks/>
            </p:cNvGraphicFramePr>
            <p:nvPr/>
          </p:nvGraphicFramePr>
          <p:xfrm>
            <a:off x="414" y="3840"/>
            <a:ext cx="432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41" r:id="rId14" imgW="3535680" imgH="4450080" progId="">
                    <p:embed/>
                  </p:oleObj>
                </mc:Choice>
                <mc:Fallback>
                  <p:oleObj r:id="rId14" imgW="3535680" imgH="4450080" progId="">
                    <p:embed/>
                    <p:pic>
                      <p:nvPicPr>
                        <p:cNvPr id="0" name="Picture 1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" y="3840"/>
                          <a:ext cx="432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40" name="Object 18"/>
            <p:cNvGraphicFramePr>
              <a:graphicFrameLocks/>
            </p:cNvGraphicFramePr>
            <p:nvPr/>
          </p:nvGraphicFramePr>
          <p:xfrm>
            <a:off x="2448" y="3840"/>
            <a:ext cx="432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42" r:id="rId15" imgW="3535680" imgH="4450080" progId="">
                    <p:embed/>
                  </p:oleObj>
                </mc:Choice>
                <mc:Fallback>
                  <p:oleObj r:id="rId15" imgW="3535680" imgH="4450080" progId="">
                    <p:embed/>
                    <p:pic>
                      <p:nvPicPr>
                        <p:cNvPr id="0" name="Picture 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8" y="3840"/>
                          <a:ext cx="432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41" name="Object 19"/>
            <p:cNvGraphicFramePr>
              <a:graphicFrameLocks/>
            </p:cNvGraphicFramePr>
            <p:nvPr/>
          </p:nvGraphicFramePr>
          <p:xfrm>
            <a:off x="1968" y="3840"/>
            <a:ext cx="432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43" r:id="rId16" imgW="3535680" imgH="4450080" progId="">
                    <p:embed/>
                  </p:oleObj>
                </mc:Choice>
                <mc:Fallback>
                  <p:oleObj r:id="rId16" imgW="3535680" imgH="4450080" progId="">
                    <p:embed/>
                    <p:pic>
                      <p:nvPicPr>
                        <p:cNvPr id="0" name="Picture 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8" y="3840"/>
                          <a:ext cx="432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42" name="Object 20"/>
            <p:cNvGraphicFramePr>
              <a:graphicFrameLocks/>
            </p:cNvGraphicFramePr>
            <p:nvPr/>
          </p:nvGraphicFramePr>
          <p:xfrm>
            <a:off x="1440" y="3840"/>
            <a:ext cx="432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44" r:id="rId17" imgW="3535680" imgH="4450080" progId="">
                    <p:embed/>
                  </p:oleObj>
                </mc:Choice>
                <mc:Fallback>
                  <p:oleObj r:id="rId17" imgW="3535680" imgH="4450080" progId="">
                    <p:embed/>
                    <p:pic>
                      <p:nvPicPr>
                        <p:cNvPr id="0" name="Picture 1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3840"/>
                          <a:ext cx="432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43" name="Object 21"/>
            <p:cNvGraphicFramePr>
              <a:graphicFrameLocks/>
            </p:cNvGraphicFramePr>
            <p:nvPr/>
          </p:nvGraphicFramePr>
          <p:xfrm>
            <a:off x="912" y="3840"/>
            <a:ext cx="432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45" r:id="rId18" imgW="3535680" imgH="4450080" progId="">
                    <p:embed/>
                  </p:oleObj>
                </mc:Choice>
                <mc:Fallback>
                  <p:oleObj r:id="rId18" imgW="3535680" imgH="4450080" progId="">
                    <p:embed/>
                    <p:pic>
                      <p:nvPicPr>
                        <p:cNvPr id="0" name="Picture 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3840"/>
                          <a:ext cx="432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44" name="Object 22"/>
            <p:cNvGraphicFramePr>
              <a:graphicFrameLocks/>
            </p:cNvGraphicFramePr>
            <p:nvPr/>
          </p:nvGraphicFramePr>
          <p:xfrm>
            <a:off x="2928" y="3840"/>
            <a:ext cx="432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46" r:id="rId19" imgW="3535680" imgH="4450080" progId="">
                    <p:embed/>
                  </p:oleObj>
                </mc:Choice>
                <mc:Fallback>
                  <p:oleObj r:id="rId19" imgW="3535680" imgH="4450080" progId="">
                    <p:embed/>
                    <p:pic>
                      <p:nvPicPr>
                        <p:cNvPr id="0" name="Picture 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3840"/>
                          <a:ext cx="432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45" name="Object 23"/>
            <p:cNvGraphicFramePr>
              <a:graphicFrameLocks/>
            </p:cNvGraphicFramePr>
            <p:nvPr/>
          </p:nvGraphicFramePr>
          <p:xfrm>
            <a:off x="3408" y="3840"/>
            <a:ext cx="432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47" r:id="rId20" imgW="3535680" imgH="4450080" progId="">
                    <p:embed/>
                  </p:oleObj>
                </mc:Choice>
                <mc:Fallback>
                  <p:oleObj r:id="rId20" imgW="3535680" imgH="4450080" progId="">
                    <p:embed/>
                    <p:pic>
                      <p:nvPicPr>
                        <p:cNvPr id="0" name="Picture 1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8" y="3840"/>
                          <a:ext cx="432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46" name="Object 24"/>
            <p:cNvGraphicFramePr>
              <a:graphicFrameLocks/>
            </p:cNvGraphicFramePr>
            <p:nvPr/>
          </p:nvGraphicFramePr>
          <p:xfrm>
            <a:off x="3888" y="3840"/>
            <a:ext cx="432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48" r:id="rId21" imgW="3535680" imgH="4450080" progId="">
                    <p:embed/>
                  </p:oleObj>
                </mc:Choice>
                <mc:Fallback>
                  <p:oleObj r:id="rId21" imgW="3535680" imgH="4450080" progId="">
                    <p:embed/>
                    <p:pic>
                      <p:nvPicPr>
                        <p:cNvPr id="0" name="Picture 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3840"/>
                          <a:ext cx="432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47" name="Object 25"/>
            <p:cNvGraphicFramePr>
              <a:graphicFrameLocks/>
            </p:cNvGraphicFramePr>
            <p:nvPr/>
          </p:nvGraphicFramePr>
          <p:xfrm>
            <a:off x="4224" y="3840"/>
            <a:ext cx="432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49" r:id="rId22" imgW="3535680" imgH="4450080" progId="">
                    <p:embed/>
                  </p:oleObj>
                </mc:Choice>
                <mc:Fallback>
                  <p:oleObj r:id="rId22" imgW="3535680" imgH="4450080" progId="">
                    <p:embed/>
                    <p:pic>
                      <p:nvPicPr>
                        <p:cNvPr id="0" name="Picture 1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4" y="3840"/>
                          <a:ext cx="432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48" name="Object 26"/>
            <p:cNvGraphicFramePr>
              <a:graphicFrameLocks/>
            </p:cNvGraphicFramePr>
            <p:nvPr/>
          </p:nvGraphicFramePr>
          <p:xfrm>
            <a:off x="4704" y="3840"/>
            <a:ext cx="432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0" r:id="rId23" imgW="3535680" imgH="4450080" progId="">
                    <p:embed/>
                  </p:oleObj>
                </mc:Choice>
                <mc:Fallback>
                  <p:oleObj r:id="rId23" imgW="3535680" imgH="4450080" progId="">
                    <p:embed/>
                    <p:pic>
                      <p:nvPicPr>
                        <p:cNvPr id="0" name="Picture 1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4" y="3840"/>
                          <a:ext cx="432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49" name="Object 27"/>
            <p:cNvGraphicFramePr>
              <a:graphicFrameLocks/>
            </p:cNvGraphicFramePr>
            <p:nvPr/>
          </p:nvGraphicFramePr>
          <p:xfrm>
            <a:off x="5184" y="3840"/>
            <a:ext cx="432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1" r:id="rId24" imgW="3535680" imgH="4450080" progId="">
                    <p:embed/>
                  </p:oleObj>
                </mc:Choice>
                <mc:Fallback>
                  <p:oleObj r:id="rId24" imgW="3535680" imgH="4450080" progId="">
                    <p:embed/>
                    <p:pic>
                      <p:nvPicPr>
                        <p:cNvPr id="0" name="Picture 1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4" y="3840"/>
                          <a:ext cx="432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9484" name="Co giao em - My lan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33600" y="6400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85" name="Co giao em - My lan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62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4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50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50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50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75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224706" fill="hold"/>
                                        <p:tgtEl>
                                          <p:spTgt spid="194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3750"/>
                            </p:stCondLst>
                            <p:childTnLst>
                              <p:par>
                                <p:cTn id="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24706" fill="hold"/>
                                        <p:tgtEl>
                                          <p:spTgt spid="194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59"/>
                </p:tgtEl>
              </p:cMediaNode>
            </p:audio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84"/>
                </p:tgtEl>
              </p:cMediaNode>
            </p:audio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85"/>
                </p:tgtEl>
              </p:cMediaNode>
            </p:audio>
          </p:childTnLst>
        </p:cTn>
      </p:par>
    </p:tnLst>
    <p:bldLst>
      <p:bldP spid="19460" grpId="0" bldLvl="0" animBg="1"/>
      <p:bldP spid="19465" grpId="0"/>
      <p:bldP spid="19466" grpId="0"/>
      <p:bldP spid="19467" grpId="0"/>
      <p:bldP spid="194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4800600" y="685800"/>
            <a:ext cx="2286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4400" b="1">
                <a:solidFill>
                  <a:srgbClr val="0000FF"/>
                </a:solidFill>
                <a:latin typeface=".VnTimeH" pitchFamily="34" charset="0"/>
              </a:rPr>
              <a:t> </a:t>
            </a:r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2057400" y="381000"/>
            <a:ext cx="807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dirty="0">
                <a:latin typeface="Arial" charset="0"/>
              </a:rPr>
              <a:t>  </a:t>
            </a:r>
            <a:r>
              <a:rPr lang="en-US" sz="2800" b="1" i="1" dirty="0" err="1">
                <a:solidFill>
                  <a:schemeClr val="accent4"/>
                </a:solidFill>
                <a:cs typeface="Times New Roman" pitchFamily="18" charset="0"/>
              </a:rPr>
              <a:t>Thứ</a:t>
            </a:r>
            <a:r>
              <a:rPr lang="en-US" sz="2800" b="1" i="1" dirty="0">
                <a:solidFill>
                  <a:schemeClr val="accent4"/>
                </a:solidFill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cs typeface="Times New Roman" pitchFamily="18" charset="0"/>
              </a:rPr>
              <a:t>tư</a:t>
            </a:r>
            <a:r>
              <a:rPr lang="en-US" sz="2800" b="1" i="1" dirty="0">
                <a:solidFill>
                  <a:schemeClr val="accent4"/>
                </a:solidFill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4"/>
                </a:solidFill>
                <a:cs typeface="Times New Roman" pitchFamily="18" charset="0"/>
              </a:rPr>
              <a:t>ngày</a:t>
            </a:r>
            <a:r>
              <a:rPr lang="en-US" sz="2800" b="1" i="1" dirty="0">
                <a:solidFill>
                  <a:schemeClr val="accent4"/>
                </a:solidFill>
                <a:cs typeface="Times New Roman" pitchFamily="18" charset="0"/>
              </a:rPr>
              <a:t> 29 </a:t>
            </a:r>
            <a:r>
              <a:rPr lang="en-US" sz="2800" b="1" i="1" dirty="0" err="1">
                <a:solidFill>
                  <a:schemeClr val="accent4"/>
                </a:solidFill>
                <a:cs typeface="Times New Roman" pitchFamily="18" charset="0"/>
              </a:rPr>
              <a:t>tháng</a:t>
            </a:r>
            <a:r>
              <a:rPr lang="en-US" sz="2800" b="1" i="1" dirty="0">
                <a:solidFill>
                  <a:schemeClr val="accent4"/>
                </a:solidFill>
                <a:cs typeface="Times New Roman" pitchFamily="18" charset="0"/>
              </a:rPr>
              <a:t> 12 </a:t>
            </a:r>
            <a:r>
              <a:rPr lang="en-US" sz="2800" b="1" i="1" dirty="0" err="1">
                <a:solidFill>
                  <a:schemeClr val="accent4"/>
                </a:solidFill>
                <a:cs typeface="Times New Roman" pitchFamily="18" charset="0"/>
              </a:rPr>
              <a:t>năm</a:t>
            </a:r>
            <a:r>
              <a:rPr lang="en-US" sz="2800" b="1" i="1" dirty="0">
                <a:solidFill>
                  <a:schemeClr val="accent4"/>
                </a:solidFill>
                <a:cs typeface="Times New Roman" pitchFamily="18" charset="0"/>
              </a:rPr>
              <a:t> 2021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14800" y="1371601"/>
            <a:ext cx="364715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Bảng</a:t>
            </a:r>
            <a:r>
              <a:rPr lang="en-US" sz="36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nhân</a:t>
            </a:r>
            <a:r>
              <a:rPr lang="en-US" sz="36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9</a:t>
            </a:r>
            <a:endParaRPr lang="en-US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grpSp>
        <p:nvGrpSpPr>
          <p:cNvPr id="7174" name="Group 15"/>
          <p:cNvGrpSpPr>
            <a:grpSpLocks/>
          </p:cNvGrpSpPr>
          <p:nvPr/>
        </p:nvGrpSpPr>
        <p:grpSpPr bwMode="auto">
          <a:xfrm>
            <a:off x="0" y="-42863"/>
            <a:ext cx="12268200" cy="6900863"/>
            <a:chOff x="-9" y="-18"/>
            <a:chExt cx="5769" cy="4347"/>
          </a:xfrm>
        </p:grpSpPr>
        <p:pic>
          <p:nvPicPr>
            <p:cNvPr id="7178" name="Picture 16" descr="POINSET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9" name="Picture 17" descr="POINSET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Picture 18" descr="POINSET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19" descr="POINSET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82" name="Group 20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7210" name="AutoShape 21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7211" name="AutoShape 22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7212" name="AutoShape 23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7213" name="AutoShape 24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7214" name="AutoShape 25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7215" name="AutoShape 26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7216" name="AutoShape 27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7217" name="AutoShape 28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7218" name="AutoShape 29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7219" name="AutoShape 30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7220" name="AutoShape 31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7221" name="AutoShape 32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183" name="Group 33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7198" name="AutoShape 34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7199" name="AutoShape 35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7200" name="AutoShape 36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7201" name="AutoShape 37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7202" name="AutoShape 38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7203" name="AutoShape 39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7204" name="AutoShape 40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7205" name="AutoShape 41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7206" name="AutoShape 42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7207" name="AutoShape 43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7208" name="AutoShape 44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7209" name="AutoShape 45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184" name="Group 46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7192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7193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7194" name="AutoShape 49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7195" name="AutoShape 50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7196" name="AutoShape 51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7197" name="AutoShape 52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185" name="Group 53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7186" name="AutoShape 54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7187" name="AutoShape 55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7188" name="AutoShape 56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7189" name="AutoShape 57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7190" name="AutoShape 58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7191" name="AutoShape 59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56" name="Picture 281" descr="6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4262438"/>
            <a:ext cx="1638300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23" descr="787909qz1oa7pluv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4724400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AutoShape 6"/>
          <p:cNvSpPr>
            <a:spLocks noChangeArrowheads="1"/>
          </p:cNvSpPr>
          <p:nvPr/>
        </p:nvSpPr>
        <p:spPr bwMode="auto">
          <a:xfrm>
            <a:off x="2409825" y="2972523"/>
            <a:ext cx="7467600" cy="1062037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II.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động:Hình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kiến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endParaRPr lang="vi-VN" sz="32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54" name="AutoShape 6"/>
          <p:cNvSpPr>
            <a:spLocks noChangeArrowheads="1"/>
          </p:cNvSpPr>
          <p:nvPr/>
        </p:nvSpPr>
        <p:spPr bwMode="auto">
          <a:xfrm>
            <a:off x="2409825" y="2971802"/>
            <a:ext cx="7467600" cy="1062037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II.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động:Hình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kiến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endParaRPr lang="vi-VN" sz="32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25406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1" name="AutoShape 39"/>
          <p:cNvSpPr>
            <a:spLocks/>
          </p:cNvSpPr>
          <p:nvPr/>
        </p:nvSpPr>
        <p:spPr bwMode="auto">
          <a:xfrm>
            <a:off x="5740400" y="1046163"/>
            <a:ext cx="76200" cy="685800"/>
          </a:xfrm>
          <a:prstGeom prst="righ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12" name="AutoShape 40"/>
          <p:cNvSpPr>
            <a:spLocks/>
          </p:cNvSpPr>
          <p:nvPr/>
        </p:nvSpPr>
        <p:spPr bwMode="auto">
          <a:xfrm>
            <a:off x="5740400" y="2352675"/>
            <a:ext cx="76200" cy="1371600"/>
          </a:xfrm>
          <a:prstGeom prst="rightBrace">
            <a:avLst>
              <a:gd name="adj1" fmla="val 1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43" name="AutoShape 71"/>
          <p:cNvSpPr>
            <a:spLocks/>
          </p:cNvSpPr>
          <p:nvPr/>
        </p:nvSpPr>
        <p:spPr bwMode="auto">
          <a:xfrm>
            <a:off x="5753100" y="4191000"/>
            <a:ext cx="76200" cy="2057400"/>
          </a:xfrm>
          <a:prstGeom prst="rightBrace">
            <a:avLst>
              <a:gd name="adj1" fmla="val 2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44" name="Rectangle 72"/>
          <p:cNvSpPr>
            <a:spLocks noChangeArrowheads="1"/>
          </p:cNvSpPr>
          <p:nvPr/>
        </p:nvSpPr>
        <p:spPr bwMode="auto">
          <a:xfrm>
            <a:off x="5791200" y="1017589"/>
            <a:ext cx="2857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được lấy 1 lần, ta viết :</a:t>
            </a:r>
            <a:endParaRPr lang="en-US" alt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45" name="Rectangle 73"/>
          <p:cNvSpPr>
            <a:spLocks noChangeArrowheads="1"/>
          </p:cNvSpPr>
          <p:nvPr/>
        </p:nvSpPr>
        <p:spPr bwMode="auto">
          <a:xfrm>
            <a:off x="5803900" y="2316163"/>
            <a:ext cx="2806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9 được lấy 2 lần, ta có :</a:t>
            </a:r>
          </a:p>
        </p:txBody>
      </p:sp>
      <p:sp>
        <p:nvSpPr>
          <p:cNvPr id="3146" name="Rectangle 74"/>
          <p:cNvSpPr>
            <a:spLocks noChangeArrowheads="1"/>
          </p:cNvSpPr>
          <p:nvPr/>
        </p:nvSpPr>
        <p:spPr bwMode="auto">
          <a:xfrm>
            <a:off x="5778500" y="3943351"/>
            <a:ext cx="2832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được lấy 3 lần, ta có :</a:t>
            </a:r>
          </a:p>
        </p:txBody>
      </p:sp>
      <p:sp>
        <p:nvSpPr>
          <p:cNvPr id="3147" name="Text Box 75"/>
          <p:cNvSpPr txBox="1">
            <a:spLocks noChangeArrowheads="1"/>
          </p:cNvSpPr>
          <p:nvPr/>
        </p:nvSpPr>
        <p:spPr bwMode="auto">
          <a:xfrm>
            <a:off x="6045200" y="1630363"/>
            <a:ext cx="17526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1 = 9</a:t>
            </a:r>
          </a:p>
        </p:txBody>
      </p:sp>
      <p:sp>
        <p:nvSpPr>
          <p:cNvPr id="3148" name="Text Box 76"/>
          <p:cNvSpPr txBox="1">
            <a:spLocks noChangeArrowheads="1"/>
          </p:cNvSpPr>
          <p:nvPr/>
        </p:nvSpPr>
        <p:spPr bwMode="auto">
          <a:xfrm>
            <a:off x="5854700" y="3230563"/>
            <a:ext cx="28194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Vậy:</a:t>
            </a: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9 x 2 </a:t>
            </a:r>
            <a:r>
              <a:rPr lang="en-US" altLang="en-US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</a:t>
            </a:r>
          </a:p>
        </p:txBody>
      </p:sp>
      <p:sp>
        <p:nvSpPr>
          <p:cNvPr id="3149" name="Text Box 77"/>
          <p:cNvSpPr txBox="1">
            <a:spLocks noChangeArrowheads="1"/>
          </p:cNvSpPr>
          <p:nvPr/>
        </p:nvSpPr>
        <p:spPr bwMode="auto">
          <a:xfrm>
            <a:off x="5562600" y="5199063"/>
            <a:ext cx="36576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Vậy :</a:t>
            </a: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9 x 3 = 27</a:t>
            </a:r>
          </a:p>
        </p:txBody>
      </p:sp>
      <p:sp>
        <p:nvSpPr>
          <p:cNvPr id="3150" name="Text Box 78"/>
          <p:cNvSpPr txBox="1">
            <a:spLocks noChangeArrowheads="1"/>
          </p:cNvSpPr>
          <p:nvPr/>
        </p:nvSpPr>
        <p:spPr bwMode="auto">
          <a:xfrm>
            <a:off x="6743700" y="2703513"/>
            <a:ext cx="1447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+ </a:t>
            </a:r>
            <a:r>
              <a:rPr lang="en-US" altLang="en-US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=</a:t>
            </a:r>
          </a:p>
        </p:txBody>
      </p:sp>
      <p:sp>
        <p:nvSpPr>
          <p:cNvPr id="3151" name="Text Box 79"/>
          <p:cNvSpPr txBox="1">
            <a:spLocks noChangeArrowheads="1"/>
          </p:cNvSpPr>
          <p:nvPr/>
        </p:nvSpPr>
        <p:spPr bwMode="auto">
          <a:xfrm>
            <a:off x="6794500" y="4611688"/>
            <a:ext cx="20574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+ 9 + 9 =</a:t>
            </a:r>
          </a:p>
        </p:txBody>
      </p:sp>
      <p:sp>
        <p:nvSpPr>
          <p:cNvPr id="3152" name="Text Box 80"/>
          <p:cNvSpPr txBox="1">
            <a:spLocks noChangeArrowheads="1"/>
          </p:cNvSpPr>
          <p:nvPr/>
        </p:nvSpPr>
        <p:spPr bwMode="auto">
          <a:xfrm>
            <a:off x="5918200" y="2735263"/>
            <a:ext cx="12192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2 =  </a:t>
            </a:r>
          </a:p>
        </p:txBody>
      </p:sp>
      <p:sp>
        <p:nvSpPr>
          <p:cNvPr id="3153" name="Text Box 81"/>
          <p:cNvSpPr txBox="1">
            <a:spLocks noChangeArrowheads="1"/>
          </p:cNvSpPr>
          <p:nvPr/>
        </p:nvSpPr>
        <p:spPr bwMode="auto">
          <a:xfrm>
            <a:off x="5969000" y="4637088"/>
            <a:ext cx="12954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3 =</a:t>
            </a:r>
          </a:p>
        </p:txBody>
      </p:sp>
      <p:sp>
        <p:nvSpPr>
          <p:cNvPr id="3154" name="Text Box 82"/>
          <p:cNvSpPr txBox="1">
            <a:spLocks noChangeArrowheads="1"/>
          </p:cNvSpPr>
          <p:nvPr/>
        </p:nvSpPr>
        <p:spPr bwMode="auto">
          <a:xfrm>
            <a:off x="7554913" y="2736851"/>
            <a:ext cx="609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3155" name="Text Box 83"/>
          <p:cNvSpPr txBox="1">
            <a:spLocks noChangeArrowheads="1"/>
          </p:cNvSpPr>
          <p:nvPr/>
        </p:nvSpPr>
        <p:spPr bwMode="auto">
          <a:xfrm>
            <a:off x="8075613" y="4610101"/>
            <a:ext cx="762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1739900" y="1173163"/>
            <a:ext cx="3886200" cy="609600"/>
            <a:chOff x="288" y="1200"/>
            <a:chExt cx="2448" cy="384"/>
          </a:xfrm>
        </p:grpSpPr>
        <p:sp>
          <p:nvSpPr>
            <p:cNvPr id="21597" name="Rectangle 10"/>
            <p:cNvSpPr>
              <a:spLocks noChangeArrowheads="1"/>
            </p:cNvSpPr>
            <p:nvPr/>
          </p:nvSpPr>
          <p:spPr bwMode="auto">
            <a:xfrm>
              <a:off x="288" y="1200"/>
              <a:ext cx="2448" cy="384"/>
            </a:xfrm>
            <a:prstGeom prst="rect">
              <a:avLst/>
            </a:prstGeom>
            <a:solidFill>
              <a:srgbClr val="DFEDB1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98" name="Oval 11"/>
            <p:cNvSpPr>
              <a:spLocks noChangeArrowheads="1"/>
            </p:cNvSpPr>
            <p:nvPr/>
          </p:nvSpPr>
          <p:spPr bwMode="auto">
            <a:xfrm>
              <a:off x="606" y="1296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99" name="Oval 12"/>
            <p:cNvSpPr>
              <a:spLocks noChangeArrowheads="1"/>
            </p:cNvSpPr>
            <p:nvPr/>
          </p:nvSpPr>
          <p:spPr bwMode="auto">
            <a:xfrm>
              <a:off x="828" y="1296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600" name="Oval 13"/>
            <p:cNvSpPr>
              <a:spLocks noChangeArrowheads="1"/>
            </p:cNvSpPr>
            <p:nvPr/>
          </p:nvSpPr>
          <p:spPr bwMode="auto">
            <a:xfrm>
              <a:off x="1176" y="1296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601" name="Oval 14"/>
            <p:cNvSpPr>
              <a:spLocks noChangeArrowheads="1"/>
            </p:cNvSpPr>
            <p:nvPr/>
          </p:nvSpPr>
          <p:spPr bwMode="auto">
            <a:xfrm>
              <a:off x="1416" y="1296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602" name="Oval 15"/>
            <p:cNvSpPr>
              <a:spLocks noChangeArrowheads="1"/>
            </p:cNvSpPr>
            <p:nvPr/>
          </p:nvSpPr>
          <p:spPr bwMode="auto">
            <a:xfrm>
              <a:off x="1650" y="1296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603" name="Oval 16"/>
            <p:cNvSpPr>
              <a:spLocks noChangeArrowheads="1"/>
            </p:cNvSpPr>
            <p:nvPr/>
          </p:nvSpPr>
          <p:spPr bwMode="auto">
            <a:xfrm>
              <a:off x="1986" y="1302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604" name="Oval 17"/>
            <p:cNvSpPr>
              <a:spLocks noChangeArrowheads="1"/>
            </p:cNvSpPr>
            <p:nvPr/>
          </p:nvSpPr>
          <p:spPr bwMode="auto">
            <a:xfrm>
              <a:off x="2220" y="1296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605" name="Oval 18"/>
            <p:cNvSpPr>
              <a:spLocks noChangeArrowheads="1"/>
            </p:cNvSpPr>
            <p:nvPr/>
          </p:nvSpPr>
          <p:spPr bwMode="auto">
            <a:xfrm>
              <a:off x="2448" y="1296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606" name="Oval 11"/>
            <p:cNvSpPr>
              <a:spLocks noChangeArrowheads="1"/>
            </p:cNvSpPr>
            <p:nvPr/>
          </p:nvSpPr>
          <p:spPr bwMode="auto">
            <a:xfrm>
              <a:off x="390" y="1296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87"/>
          <p:cNvGrpSpPr>
            <a:grpSpLocks/>
          </p:cNvGrpSpPr>
          <p:nvPr/>
        </p:nvGrpSpPr>
        <p:grpSpPr bwMode="auto">
          <a:xfrm>
            <a:off x="1739900" y="2298700"/>
            <a:ext cx="3886200" cy="1371600"/>
            <a:chOff x="288" y="1789"/>
            <a:chExt cx="2448" cy="864"/>
          </a:xfrm>
        </p:grpSpPr>
        <p:sp>
          <p:nvSpPr>
            <p:cNvPr id="21564" name="Rectangle 20"/>
            <p:cNvSpPr>
              <a:spLocks noChangeArrowheads="1"/>
            </p:cNvSpPr>
            <p:nvPr/>
          </p:nvSpPr>
          <p:spPr bwMode="auto">
            <a:xfrm>
              <a:off x="288" y="1789"/>
              <a:ext cx="2448" cy="384"/>
            </a:xfrm>
            <a:prstGeom prst="rect">
              <a:avLst/>
            </a:prstGeom>
            <a:solidFill>
              <a:srgbClr val="DFEDB1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65" name="Oval 21"/>
            <p:cNvSpPr>
              <a:spLocks noChangeArrowheads="1"/>
            </p:cNvSpPr>
            <p:nvPr/>
          </p:nvSpPr>
          <p:spPr bwMode="auto">
            <a:xfrm>
              <a:off x="606" y="1885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66" name="Oval 22"/>
            <p:cNvSpPr>
              <a:spLocks noChangeArrowheads="1"/>
            </p:cNvSpPr>
            <p:nvPr/>
          </p:nvSpPr>
          <p:spPr bwMode="auto">
            <a:xfrm>
              <a:off x="828" y="1885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67" name="Oval 23"/>
            <p:cNvSpPr>
              <a:spLocks noChangeArrowheads="1"/>
            </p:cNvSpPr>
            <p:nvPr/>
          </p:nvSpPr>
          <p:spPr bwMode="auto">
            <a:xfrm>
              <a:off x="1176" y="1885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68" name="Oval 24"/>
            <p:cNvSpPr>
              <a:spLocks noChangeArrowheads="1"/>
            </p:cNvSpPr>
            <p:nvPr/>
          </p:nvSpPr>
          <p:spPr bwMode="auto">
            <a:xfrm>
              <a:off x="1416" y="1885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69" name="Oval 25"/>
            <p:cNvSpPr>
              <a:spLocks noChangeArrowheads="1"/>
            </p:cNvSpPr>
            <p:nvPr/>
          </p:nvSpPr>
          <p:spPr bwMode="auto">
            <a:xfrm>
              <a:off x="1650" y="1885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70" name="Oval 26"/>
            <p:cNvSpPr>
              <a:spLocks noChangeArrowheads="1"/>
            </p:cNvSpPr>
            <p:nvPr/>
          </p:nvSpPr>
          <p:spPr bwMode="auto">
            <a:xfrm>
              <a:off x="1986" y="1891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71" name="Oval 27"/>
            <p:cNvSpPr>
              <a:spLocks noChangeArrowheads="1"/>
            </p:cNvSpPr>
            <p:nvPr/>
          </p:nvSpPr>
          <p:spPr bwMode="auto">
            <a:xfrm>
              <a:off x="2220" y="1885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72" name="Oval 28"/>
            <p:cNvSpPr>
              <a:spLocks noChangeArrowheads="1"/>
            </p:cNvSpPr>
            <p:nvPr/>
          </p:nvSpPr>
          <p:spPr bwMode="auto">
            <a:xfrm>
              <a:off x="2448" y="1885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algn="ctr"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73" name="Rectangle 30"/>
            <p:cNvSpPr>
              <a:spLocks noChangeArrowheads="1"/>
            </p:cNvSpPr>
            <p:nvPr/>
          </p:nvSpPr>
          <p:spPr bwMode="auto">
            <a:xfrm>
              <a:off x="288" y="2269"/>
              <a:ext cx="2448" cy="384"/>
            </a:xfrm>
            <a:prstGeom prst="rect">
              <a:avLst/>
            </a:prstGeom>
            <a:solidFill>
              <a:srgbClr val="DFEDB1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74" name="Oval 31"/>
            <p:cNvSpPr>
              <a:spLocks noChangeArrowheads="1"/>
            </p:cNvSpPr>
            <p:nvPr/>
          </p:nvSpPr>
          <p:spPr bwMode="auto">
            <a:xfrm>
              <a:off x="606" y="2365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75" name="Oval 32"/>
            <p:cNvSpPr>
              <a:spLocks noChangeArrowheads="1"/>
            </p:cNvSpPr>
            <p:nvPr/>
          </p:nvSpPr>
          <p:spPr bwMode="auto">
            <a:xfrm>
              <a:off x="828" y="2365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76" name="Oval 33"/>
            <p:cNvSpPr>
              <a:spLocks noChangeArrowheads="1"/>
            </p:cNvSpPr>
            <p:nvPr/>
          </p:nvSpPr>
          <p:spPr bwMode="auto">
            <a:xfrm>
              <a:off x="1176" y="2365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77" name="Oval 34"/>
            <p:cNvSpPr>
              <a:spLocks noChangeArrowheads="1"/>
            </p:cNvSpPr>
            <p:nvPr/>
          </p:nvSpPr>
          <p:spPr bwMode="auto">
            <a:xfrm>
              <a:off x="1416" y="2365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78" name="Oval 35"/>
            <p:cNvSpPr>
              <a:spLocks noChangeArrowheads="1"/>
            </p:cNvSpPr>
            <p:nvPr/>
          </p:nvSpPr>
          <p:spPr bwMode="auto">
            <a:xfrm>
              <a:off x="1650" y="2365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79" name="Oval 36"/>
            <p:cNvSpPr>
              <a:spLocks noChangeArrowheads="1"/>
            </p:cNvSpPr>
            <p:nvPr/>
          </p:nvSpPr>
          <p:spPr bwMode="auto">
            <a:xfrm>
              <a:off x="1986" y="2371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80" name="Oval 37"/>
            <p:cNvSpPr>
              <a:spLocks noChangeArrowheads="1"/>
            </p:cNvSpPr>
            <p:nvPr/>
          </p:nvSpPr>
          <p:spPr bwMode="auto">
            <a:xfrm>
              <a:off x="2220" y="2365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81" name="Oval 38"/>
            <p:cNvSpPr>
              <a:spLocks noChangeArrowheads="1"/>
            </p:cNvSpPr>
            <p:nvPr/>
          </p:nvSpPr>
          <p:spPr bwMode="auto">
            <a:xfrm>
              <a:off x="2448" y="2365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algn="ctr"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82" name="Oval 21"/>
            <p:cNvSpPr>
              <a:spLocks noChangeArrowheads="1"/>
            </p:cNvSpPr>
            <p:nvPr/>
          </p:nvSpPr>
          <p:spPr bwMode="auto">
            <a:xfrm>
              <a:off x="390" y="1885"/>
              <a:ext cx="192" cy="192"/>
            </a:xfrm>
            <a:prstGeom prst="ellipse">
              <a:avLst/>
            </a:prstGeom>
            <a:solidFill>
              <a:srgbClr val="2C2C9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83" name="Oval 31"/>
            <p:cNvSpPr>
              <a:spLocks noChangeArrowheads="1"/>
            </p:cNvSpPr>
            <p:nvPr/>
          </p:nvSpPr>
          <p:spPr bwMode="auto">
            <a:xfrm>
              <a:off x="390" y="2365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84" name="Oval 21"/>
            <p:cNvSpPr>
              <a:spLocks noChangeArrowheads="1"/>
            </p:cNvSpPr>
            <p:nvPr/>
          </p:nvSpPr>
          <p:spPr bwMode="auto">
            <a:xfrm>
              <a:off x="606" y="1891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85" name="Oval 22"/>
            <p:cNvSpPr>
              <a:spLocks noChangeArrowheads="1"/>
            </p:cNvSpPr>
            <p:nvPr/>
          </p:nvSpPr>
          <p:spPr bwMode="auto">
            <a:xfrm>
              <a:off x="828" y="1891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86" name="Oval 23"/>
            <p:cNvSpPr>
              <a:spLocks noChangeArrowheads="1"/>
            </p:cNvSpPr>
            <p:nvPr/>
          </p:nvSpPr>
          <p:spPr bwMode="auto">
            <a:xfrm>
              <a:off x="1176" y="1891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87" name="Oval 24"/>
            <p:cNvSpPr>
              <a:spLocks noChangeArrowheads="1"/>
            </p:cNvSpPr>
            <p:nvPr/>
          </p:nvSpPr>
          <p:spPr bwMode="auto">
            <a:xfrm>
              <a:off x="1416" y="1891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88" name="Oval 25"/>
            <p:cNvSpPr>
              <a:spLocks noChangeArrowheads="1"/>
            </p:cNvSpPr>
            <p:nvPr/>
          </p:nvSpPr>
          <p:spPr bwMode="auto">
            <a:xfrm>
              <a:off x="1650" y="1891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89" name="Oval 26"/>
            <p:cNvSpPr>
              <a:spLocks noChangeArrowheads="1"/>
            </p:cNvSpPr>
            <p:nvPr/>
          </p:nvSpPr>
          <p:spPr bwMode="auto">
            <a:xfrm>
              <a:off x="1986" y="1897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90" name="Oval 27"/>
            <p:cNvSpPr>
              <a:spLocks noChangeArrowheads="1"/>
            </p:cNvSpPr>
            <p:nvPr/>
          </p:nvSpPr>
          <p:spPr bwMode="auto">
            <a:xfrm>
              <a:off x="2220" y="1891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91" name="Oval 28"/>
            <p:cNvSpPr>
              <a:spLocks noChangeArrowheads="1"/>
            </p:cNvSpPr>
            <p:nvPr/>
          </p:nvSpPr>
          <p:spPr bwMode="auto">
            <a:xfrm>
              <a:off x="2448" y="1891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algn="ctr"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92" name="Oval 35"/>
            <p:cNvSpPr>
              <a:spLocks noChangeArrowheads="1"/>
            </p:cNvSpPr>
            <p:nvPr/>
          </p:nvSpPr>
          <p:spPr bwMode="auto">
            <a:xfrm>
              <a:off x="1650" y="2371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93" name="Oval 36"/>
            <p:cNvSpPr>
              <a:spLocks noChangeArrowheads="1"/>
            </p:cNvSpPr>
            <p:nvPr/>
          </p:nvSpPr>
          <p:spPr bwMode="auto">
            <a:xfrm>
              <a:off x="1986" y="2377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94" name="Oval 37"/>
            <p:cNvSpPr>
              <a:spLocks noChangeArrowheads="1"/>
            </p:cNvSpPr>
            <p:nvPr/>
          </p:nvSpPr>
          <p:spPr bwMode="auto">
            <a:xfrm>
              <a:off x="2220" y="2371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95" name="Oval 38"/>
            <p:cNvSpPr>
              <a:spLocks noChangeArrowheads="1"/>
            </p:cNvSpPr>
            <p:nvPr/>
          </p:nvSpPr>
          <p:spPr bwMode="auto">
            <a:xfrm>
              <a:off x="2448" y="2371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algn="ctr"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96" name="Oval 21"/>
            <p:cNvSpPr>
              <a:spLocks noChangeArrowheads="1"/>
            </p:cNvSpPr>
            <p:nvPr/>
          </p:nvSpPr>
          <p:spPr bwMode="auto">
            <a:xfrm>
              <a:off x="390" y="1891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88"/>
          <p:cNvGrpSpPr>
            <a:grpSpLocks/>
          </p:cNvGrpSpPr>
          <p:nvPr/>
        </p:nvGrpSpPr>
        <p:grpSpPr bwMode="auto">
          <a:xfrm>
            <a:off x="1727200" y="4178300"/>
            <a:ext cx="3886200" cy="2133600"/>
            <a:chOff x="288" y="2845"/>
            <a:chExt cx="2448" cy="1344"/>
          </a:xfrm>
        </p:grpSpPr>
        <p:sp>
          <p:nvSpPr>
            <p:cNvPr id="21534" name="Rectangle 42"/>
            <p:cNvSpPr>
              <a:spLocks noChangeArrowheads="1"/>
            </p:cNvSpPr>
            <p:nvPr/>
          </p:nvSpPr>
          <p:spPr bwMode="auto">
            <a:xfrm>
              <a:off x="288" y="2845"/>
              <a:ext cx="2448" cy="384"/>
            </a:xfrm>
            <a:prstGeom prst="rect">
              <a:avLst/>
            </a:prstGeom>
            <a:solidFill>
              <a:srgbClr val="DFEDB1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35" name="Oval 43"/>
            <p:cNvSpPr>
              <a:spLocks noChangeArrowheads="1"/>
            </p:cNvSpPr>
            <p:nvPr/>
          </p:nvSpPr>
          <p:spPr bwMode="auto">
            <a:xfrm>
              <a:off x="606" y="2941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36" name="Oval 44"/>
            <p:cNvSpPr>
              <a:spLocks noChangeArrowheads="1"/>
            </p:cNvSpPr>
            <p:nvPr/>
          </p:nvSpPr>
          <p:spPr bwMode="auto">
            <a:xfrm>
              <a:off x="828" y="2941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37" name="Oval 45"/>
            <p:cNvSpPr>
              <a:spLocks noChangeArrowheads="1"/>
            </p:cNvSpPr>
            <p:nvPr/>
          </p:nvSpPr>
          <p:spPr bwMode="auto">
            <a:xfrm>
              <a:off x="1176" y="2941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38" name="Oval 46"/>
            <p:cNvSpPr>
              <a:spLocks noChangeArrowheads="1"/>
            </p:cNvSpPr>
            <p:nvPr/>
          </p:nvSpPr>
          <p:spPr bwMode="auto">
            <a:xfrm>
              <a:off x="1416" y="2941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39" name="Oval 47"/>
            <p:cNvSpPr>
              <a:spLocks noChangeArrowheads="1"/>
            </p:cNvSpPr>
            <p:nvPr/>
          </p:nvSpPr>
          <p:spPr bwMode="auto">
            <a:xfrm>
              <a:off x="1650" y="2941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40" name="Oval 48"/>
            <p:cNvSpPr>
              <a:spLocks noChangeArrowheads="1"/>
            </p:cNvSpPr>
            <p:nvPr/>
          </p:nvSpPr>
          <p:spPr bwMode="auto">
            <a:xfrm>
              <a:off x="1986" y="2947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41" name="Oval 49"/>
            <p:cNvSpPr>
              <a:spLocks noChangeArrowheads="1"/>
            </p:cNvSpPr>
            <p:nvPr/>
          </p:nvSpPr>
          <p:spPr bwMode="auto">
            <a:xfrm>
              <a:off x="2220" y="2941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42" name="Oval 50"/>
            <p:cNvSpPr>
              <a:spLocks noChangeArrowheads="1"/>
            </p:cNvSpPr>
            <p:nvPr/>
          </p:nvSpPr>
          <p:spPr bwMode="auto">
            <a:xfrm>
              <a:off x="2448" y="2941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algn="ctr"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43" name="Rectangle 52"/>
            <p:cNvSpPr>
              <a:spLocks noChangeArrowheads="1"/>
            </p:cNvSpPr>
            <p:nvPr/>
          </p:nvSpPr>
          <p:spPr bwMode="auto">
            <a:xfrm>
              <a:off x="288" y="3805"/>
              <a:ext cx="2448" cy="384"/>
            </a:xfrm>
            <a:prstGeom prst="rect">
              <a:avLst/>
            </a:prstGeom>
            <a:solidFill>
              <a:srgbClr val="DFEDB1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44" name="Oval 53"/>
            <p:cNvSpPr>
              <a:spLocks noChangeArrowheads="1"/>
            </p:cNvSpPr>
            <p:nvPr/>
          </p:nvSpPr>
          <p:spPr bwMode="auto">
            <a:xfrm>
              <a:off x="606" y="3901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45" name="Oval 54"/>
            <p:cNvSpPr>
              <a:spLocks noChangeArrowheads="1"/>
            </p:cNvSpPr>
            <p:nvPr/>
          </p:nvSpPr>
          <p:spPr bwMode="auto">
            <a:xfrm>
              <a:off x="828" y="3901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46" name="Oval 55"/>
            <p:cNvSpPr>
              <a:spLocks noChangeArrowheads="1"/>
            </p:cNvSpPr>
            <p:nvPr/>
          </p:nvSpPr>
          <p:spPr bwMode="auto">
            <a:xfrm>
              <a:off x="1176" y="3901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47" name="Oval 56"/>
            <p:cNvSpPr>
              <a:spLocks noChangeArrowheads="1"/>
            </p:cNvSpPr>
            <p:nvPr/>
          </p:nvSpPr>
          <p:spPr bwMode="auto">
            <a:xfrm>
              <a:off x="1416" y="3901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48" name="Oval 57"/>
            <p:cNvSpPr>
              <a:spLocks noChangeArrowheads="1"/>
            </p:cNvSpPr>
            <p:nvPr/>
          </p:nvSpPr>
          <p:spPr bwMode="auto">
            <a:xfrm>
              <a:off x="1650" y="3901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49" name="Oval 58"/>
            <p:cNvSpPr>
              <a:spLocks noChangeArrowheads="1"/>
            </p:cNvSpPr>
            <p:nvPr/>
          </p:nvSpPr>
          <p:spPr bwMode="auto">
            <a:xfrm>
              <a:off x="1986" y="3907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50" name="Oval 59"/>
            <p:cNvSpPr>
              <a:spLocks noChangeArrowheads="1"/>
            </p:cNvSpPr>
            <p:nvPr/>
          </p:nvSpPr>
          <p:spPr bwMode="auto">
            <a:xfrm>
              <a:off x="2220" y="3901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51" name="Oval 60"/>
            <p:cNvSpPr>
              <a:spLocks noChangeArrowheads="1"/>
            </p:cNvSpPr>
            <p:nvPr/>
          </p:nvSpPr>
          <p:spPr bwMode="auto">
            <a:xfrm>
              <a:off x="2448" y="3901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algn="ctr"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52" name="Rectangle 62"/>
            <p:cNvSpPr>
              <a:spLocks noChangeArrowheads="1"/>
            </p:cNvSpPr>
            <p:nvPr/>
          </p:nvSpPr>
          <p:spPr bwMode="auto">
            <a:xfrm>
              <a:off x="288" y="3325"/>
              <a:ext cx="2448" cy="384"/>
            </a:xfrm>
            <a:prstGeom prst="rect">
              <a:avLst/>
            </a:prstGeom>
            <a:solidFill>
              <a:srgbClr val="DFEDB1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53" name="Oval 63"/>
            <p:cNvSpPr>
              <a:spLocks noChangeArrowheads="1"/>
            </p:cNvSpPr>
            <p:nvPr/>
          </p:nvSpPr>
          <p:spPr bwMode="auto">
            <a:xfrm>
              <a:off x="606" y="3421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54" name="Oval 64"/>
            <p:cNvSpPr>
              <a:spLocks noChangeArrowheads="1"/>
            </p:cNvSpPr>
            <p:nvPr/>
          </p:nvSpPr>
          <p:spPr bwMode="auto">
            <a:xfrm>
              <a:off x="828" y="3421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55" name="Oval 65"/>
            <p:cNvSpPr>
              <a:spLocks noChangeArrowheads="1"/>
            </p:cNvSpPr>
            <p:nvPr/>
          </p:nvSpPr>
          <p:spPr bwMode="auto">
            <a:xfrm>
              <a:off x="1176" y="3421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56" name="Oval 66"/>
            <p:cNvSpPr>
              <a:spLocks noChangeArrowheads="1"/>
            </p:cNvSpPr>
            <p:nvPr/>
          </p:nvSpPr>
          <p:spPr bwMode="auto">
            <a:xfrm>
              <a:off x="1416" y="3421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57" name="Oval 67"/>
            <p:cNvSpPr>
              <a:spLocks noChangeArrowheads="1"/>
            </p:cNvSpPr>
            <p:nvPr/>
          </p:nvSpPr>
          <p:spPr bwMode="auto">
            <a:xfrm>
              <a:off x="1650" y="3421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58" name="Oval 68"/>
            <p:cNvSpPr>
              <a:spLocks noChangeArrowheads="1"/>
            </p:cNvSpPr>
            <p:nvPr/>
          </p:nvSpPr>
          <p:spPr bwMode="auto">
            <a:xfrm>
              <a:off x="1986" y="3427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59" name="Oval 69"/>
            <p:cNvSpPr>
              <a:spLocks noChangeArrowheads="1"/>
            </p:cNvSpPr>
            <p:nvPr/>
          </p:nvSpPr>
          <p:spPr bwMode="auto">
            <a:xfrm>
              <a:off x="2220" y="3421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60" name="Oval 70"/>
            <p:cNvSpPr>
              <a:spLocks noChangeArrowheads="1"/>
            </p:cNvSpPr>
            <p:nvPr/>
          </p:nvSpPr>
          <p:spPr bwMode="auto">
            <a:xfrm>
              <a:off x="2448" y="3421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algn="ctr"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61" name="Oval 43"/>
            <p:cNvSpPr>
              <a:spLocks noChangeArrowheads="1"/>
            </p:cNvSpPr>
            <p:nvPr/>
          </p:nvSpPr>
          <p:spPr bwMode="auto">
            <a:xfrm>
              <a:off x="390" y="2941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62" name="Oval 53"/>
            <p:cNvSpPr>
              <a:spLocks noChangeArrowheads="1"/>
            </p:cNvSpPr>
            <p:nvPr/>
          </p:nvSpPr>
          <p:spPr bwMode="auto">
            <a:xfrm>
              <a:off x="390" y="3901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63" name="Oval 63"/>
            <p:cNvSpPr>
              <a:spLocks noChangeArrowheads="1"/>
            </p:cNvSpPr>
            <p:nvPr/>
          </p:nvSpPr>
          <p:spPr bwMode="auto">
            <a:xfrm>
              <a:off x="390" y="3421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lgerian" panose="04020705040A02060702" pitchFamily="82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5" name="Text Box 75"/>
          <p:cNvSpPr txBox="1">
            <a:spLocks noChangeArrowheads="1"/>
          </p:cNvSpPr>
          <p:nvPr/>
        </p:nvSpPr>
        <p:spPr bwMode="auto">
          <a:xfrm>
            <a:off x="8915400" y="955676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1 = 9</a:t>
            </a:r>
          </a:p>
        </p:txBody>
      </p:sp>
      <p:sp>
        <p:nvSpPr>
          <p:cNvPr id="96" name="Text Box 76"/>
          <p:cNvSpPr txBox="1">
            <a:spLocks noChangeArrowheads="1"/>
          </p:cNvSpPr>
          <p:nvPr/>
        </p:nvSpPr>
        <p:spPr bwMode="auto">
          <a:xfrm>
            <a:off x="9182100" y="1516063"/>
            <a:ext cx="1409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2 </a:t>
            </a:r>
            <a:r>
              <a:rPr lang="en-US" altLang="en-US" sz="2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</a:t>
            </a:r>
          </a:p>
        </p:txBody>
      </p:sp>
      <p:sp>
        <p:nvSpPr>
          <p:cNvPr id="97" name="Text Box 77"/>
          <p:cNvSpPr txBox="1">
            <a:spLocks noChangeArrowheads="1"/>
          </p:cNvSpPr>
          <p:nvPr/>
        </p:nvSpPr>
        <p:spPr bwMode="auto">
          <a:xfrm>
            <a:off x="9194800" y="1989138"/>
            <a:ext cx="1447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3 = 27</a:t>
            </a:r>
          </a:p>
        </p:txBody>
      </p:sp>
      <p:sp>
        <p:nvSpPr>
          <p:cNvPr id="98" name="Text Box 77"/>
          <p:cNvSpPr txBox="1">
            <a:spLocks noChangeArrowheads="1"/>
          </p:cNvSpPr>
          <p:nvPr/>
        </p:nvSpPr>
        <p:spPr bwMode="auto">
          <a:xfrm>
            <a:off x="9182100" y="2579688"/>
            <a:ext cx="1447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4 = 36</a:t>
            </a:r>
          </a:p>
        </p:txBody>
      </p:sp>
      <p:sp>
        <p:nvSpPr>
          <p:cNvPr id="99" name="Text Box 77"/>
          <p:cNvSpPr txBox="1">
            <a:spLocks noChangeArrowheads="1"/>
          </p:cNvSpPr>
          <p:nvPr/>
        </p:nvSpPr>
        <p:spPr bwMode="auto">
          <a:xfrm>
            <a:off x="9182100" y="3189288"/>
            <a:ext cx="1447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5 = 45</a:t>
            </a:r>
          </a:p>
        </p:txBody>
      </p:sp>
      <p:sp>
        <p:nvSpPr>
          <p:cNvPr id="100" name="Text Box 77"/>
          <p:cNvSpPr txBox="1">
            <a:spLocks noChangeArrowheads="1"/>
          </p:cNvSpPr>
          <p:nvPr/>
        </p:nvSpPr>
        <p:spPr bwMode="auto">
          <a:xfrm>
            <a:off x="9182100" y="3717925"/>
            <a:ext cx="1447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6 = 54</a:t>
            </a:r>
          </a:p>
        </p:txBody>
      </p:sp>
      <p:sp>
        <p:nvSpPr>
          <p:cNvPr id="101" name="Text Box 77"/>
          <p:cNvSpPr txBox="1">
            <a:spLocks noChangeArrowheads="1"/>
          </p:cNvSpPr>
          <p:nvPr/>
        </p:nvSpPr>
        <p:spPr bwMode="auto">
          <a:xfrm>
            <a:off x="9163050" y="4265613"/>
            <a:ext cx="1447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7 = 63</a:t>
            </a:r>
          </a:p>
        </p:txBody>
      </p:sp>
      <p:sp>
        <p:nvSpPr>
          <p:cNvPr id="102" name="Text Box 77"/>
          <p:cNvSpPr txBox="1">
            <a:spLocks noChangeArrowheads="1"/>
          </p:cNvSpPr>
          <p:nvPr/>
        </p:nvSpPr>
        <p:spPr bwMode="auto">
          <a:xfrm>
            <a:off x="9194800" y="4784726"/>
            <a:ext cx="1447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8 = 72</a:t>
            </a:r>
          </a:p>
        </p:txBody>
      </p:sp>
      <p:sp>
        <p:nvSpPr>
          <p:cNvPr id="103" name="Text Box 77"/>
          <p:cNvSpPr txBox="1">
            <a:spLocks noChangeArrowheads="1"/>
          </p:cNvSpPr>
          <p:nvPr/>
        </p:nvSpPr>
        <p:spPr bwMode="auto">
          <a:xfrm>
            <a:off x="9207500" y="5322888"/>
            <a:ext cx="1447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9 = 81</a:t>
            </a:r>
          </a:p>
        </p:txBody>
      </p:sp>
      <p:sp>
        <p:nvSpPr>
          <p:cNvPr id="104" name="Text Box 77"/>
          <p:cNvSpPr txBox="1">
            <a:spLocks noChangeArrowheads="1"/>
          </p:cNvSpPr>
          <p:nvPr/>
        </p:nvSpPr>
        <p:spPr bwMode="auto">
          <a:xfrm>
            <a:off x="9182100" y="5753101"/>
            <a:ext cx="15621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10 = 90</a:t>
            </a:r>
          </a:p>
        </p:txBody>
      </p:sp>
    </p:spTree>
    <p:extLst>
      <p:ext uri="{BB962C8B-B14F-4D97-AF65-F5344CB8AC3E}">
        <p14:creationId xmlns:p14="http://schemas.microsoft.com/office/powerpoint/2010/main" val="1775332455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1000"/>
                                        <p:tgtEl>
                                          <p:spTgt spid="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"/>
                                        <p:tgtEl>
                                          <p:spTgt spid="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1" grpId="0" animBg="1"/>
      <p:bldP spid="3112" grpId="0" animBg="1"/>
      <p:bldP spid="3143" grpId="0" animBg="1"/>
      <p:bldP spid="3144" grpId="0"/>
      <p:bldP spid="3145" grpId="0"/>
      <p:bldP spid="3146" grpId="0"/>
      <p:bldP spid="3147" grpId="0"/>
      <p:bldP spid="3148" grpId="0"/>
      <p:bldP spid="3149" grpId="0"/>
      <p:bldP spid="3150" grpId="0"/>
      <p:bldP spid="3151" grpId="0"/>
      <p:bldP spid="3152" grpId="0"/>
      <p:bldP spid="3153" grpId="0"/>
      <p:bldP spid="3154" grpId="0"/>
      <p:bldP spid="3155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7791450" y="48228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133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1450" y="482282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7791450" y="48228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133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1450" y="482282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6" name="Picture 90" descr="J012403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738" y="5257800"/>
            <a:ext cx="156051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 descr="2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83200"/>
            <a:ext cx="16764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2" descr="Hello Kitt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06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285" name="Text Box 93"/>
          <p:cNvSpPr txBox="1">
            <a:spLocks noChangeArrowheads="1"/>
          </p:cNvSpPr>
          <p:nvPr/>
        </p:nvSpPr>
        <p:spPr bwMode="auto">
          <a:xfrm>
            <a:off x="6415088" y="731046"/>
            <a:ext cx="2051842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  <a:latin typeface="Arial" panose="020B0604020202020204" pitchFamily="34" charset="0"/>
              </a:rPr>
              <a:t>     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9</a:t>
            </a:r>
            <a:r>
              <a:rPr lang="en-US" alt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 x 1 =  </a:t>
            </a:r>
            <a:r>
              <a:rPr lang="en-US" altLang="en-US" sz="2400" b="1" dirty="0">
                <a:solidFill>
                  <a:srgbClr val="E222BD"/>
                </a:solidFill>
                <a:latin typeface="Arial" panose="020B0604020202020204" pitchFamily="34" charset="0"/>
              </a:rPr>
              <a:t>9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 9</a:t>
            </a:r>
            <a:r>
              <a:rPr lang="en-US" alt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 x 2  </a:t>
            </a:r>
            <a:r>
              <a:rPr lang="en-US" alt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18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9</a:t>
            </a:r>
            <a:r>
              <a:rPr lang="en-US" alt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 x 3 =  </a:t>
            </a:r>
            <a:r>
              <a:rPr lang="en-US" altLang="en-US" sz="2400" b="1" dirty="0">
                <a:solidFill>
                  <a:srgbClr val="E222BD"/>
                </a:solidFill>
                <a:latin typeface="Arial" panose="020B0604020202020204" pitchFamily="34" charset="0"/>
              </a:rPr>
              <a:t>27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9</a:t>
            </a:r>
            <a:r>
              <a:rPr lang="en-US" alt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 x 4 =  </a:t>
            </a:r>
            <a:r>
              <a:rPr lang="en-US" altLang="en-US" sz="2400" b="1" dirty="0">
                <a:solidFill>
                  <a:srgbClr val="E222BD"/>
                </a:solidFill>
                <a:latin typeface="Arial" panose="020B0604020202020204" pitchFamily="34" charset="0"/>
              </a:rPr>
              <a:t>36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x 5 =  </a:t>
            </a:r>
            <a:r>
              <a:rPr lang="en-US" alt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9</a:t>
            </a:r>
            <a:r>
              <a:rPr lang="en-US" alt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 x 6 =  </a:t>
            </a:r>
            <a:r>
              <a:rPr lang="en-US" altLang="en-US" sz="2400" b="1" dirty="0">
                <a:solidFill>
                  <a:srgbClr val="E222BD"/>
                </a:solidFill>
                <a:latin typeface="Arial" panose="020B0604020202020204" pitchFamily="34" charset="0"/>
              </a:rPr>
              <a:t>54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9</a:t>
            </a:r>
            <a:r>
              <a:rPr lang="en-US" alt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 x 7 =  </a:t>
            </a:r>
            <a:r>
              <a:rPr lang="en-US" altLang="en-US" sz="2400" b="1" dirty="0">
                <a:solidFill>
                  <a:srgbClr val="E222BD"/>
                </a:solidFill>
                <a:latin typeface="Arial" panose="020B0604020202020204" pitchFamily="34" charset="0"/>
              </a:rPr>
              <a:t>63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9</a:t>
            </a:r>
            <a:r>
              <a:rPr lang="en-US" alt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 x 8 =  </a:t>
            </a:r>
            <a:r>
              <a:rPr lang="en-US" altLang="en-US" sz="2400" b="1" dirty="0">
                <a:solidFill>
                  <a:srgbClr val="E222BD"/>
                </a:solidFill>
                <a:latin typeface="Arial" panose="020B0604020202020204" pitchFamily="34" charset="0"/>
              </a:rPr>
              <a:t>72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 9</a:t>
            </a:r>
            <a:r>
              <a:rPr lang="en-US" alt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 x 9 =  </a:t>
            </a:r>
            <a:r>
              <a:rPr lang="en-US" altLang="en-US" sz="2400" b="1" dirty="0">
                <a:solidFill>
                  <a:srgbClr val="E222BD"/>
                </a:solidFill>
                <a:latin typeface="Arial" panose="020B0604020202020204" pitchFamily="34" charset="0"/>
              </a:rPr>
              <a:t>81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9</a:t>
            </a:r>
            <a:r>
              <a:rPr lang="en-US" alt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 x 10 = </a:t>
            </a:r>
            <a:r>
              <a:rPr lang="en-US" altLang="en-US" sz="2400" b="1" dirty="0">
                <a:solidFill>
                  <a:srgbClr val="E222BD"/>
                </a:solidFill>
                <a:latin typeface="Arial" panose="020B0604020202020204" pitchFamily="34" charset="0"/>
              </a:rPr>
              <a:t>90</a:t>
            </a:r>
          </a:p>
        </p:txBody>
      </p:sp>
      <p:sp>
        <p:nvSpPr>
          <p:cNvPr id="264286" name="Rectangle 94"/>
          <p:cNvSpPr>
            <a:spLocks noChangeArrowheads="1"/>
          </p:cNvSpPr>
          <p:nvPr/>
        </p:nvSpPr>
        <p:spPr bwMode="auto">
          <a:xfrm>
            <a:off x="6446838" y="889146"/>
            <a:ext cx="2057400" cy="5410200"/>
          </a:xfrm>
          <a:prstGeom prst="rect">
            <a:avLst/>
          </a:prstGeom>
          <a:noFill/>
          <a:ln w="38100" cmpd="dbl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grpSp>
        <p:nvGrpSpPr>
          <p:cNvPr id="13321" name="Group 15"/>
          <p:cNvGrpSpPr>
            <a:grpSpLocks/>
          </p:cNvGrpSpPr>
          <p:nvPr/>
        </p:nvGrpSpPr>
        <p:grpSpPr bwMode="auto">
          <a:xfrm>
            <a:off x="1509712" y="-42863"/>
            <a:ext cx="9158288" cy="6900863"/>
            <a:chOff x="-9" y="-18"/>
            <a:chExt cx="5769" cy="4347"/>
          </a:xfrm>
        </p:grpSpPr>
        <p:pic>
          <p:nvPicPr>
            <p:cNvPr id="13323" name="Picture 16" descr="POINSET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4" name="Picture 17" descr="POINSET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5" name="Picture 18" descr="POINSET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6" name="Picture 19" descr="POINSET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27" name="Group 20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13355" name="AutoShape 21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3356" name="AutoShape 22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3357" name="AutoShape 23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3358" name="AutoShape 24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3359" name="AutoShape 25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3360" name="AutoShape 26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3361" name="AutoShape 27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3362" name="AutoShape 28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3363" name="AutoShape 29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3364" name="AutoShape 30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3365" name="AutoShape 31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3366" name="AutoShape 32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328" name="Group 33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13343" name="AutoShape 34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3344" name="AutoShape 35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3345" name="AutoShape 36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3346" name="AutoShape 37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3347" name="AutoShape 38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3348" name="AutoShape 39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3349" name="AutoShape 40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3350" name="AutoShape 41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3351" name="AutoShape 42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3352" name="AutoShape 43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3353" name="AutoShape 44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3354" name="AutoShape 45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329" name="Group 46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13337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3338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3339" name="AutoShape 49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3340" name="AutoShape 50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3341" name="AutoShape 51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3342" name="AutoShape 52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330" name="Group 53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13331" name="AutoShape 54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3332" name="AutoShape 55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3333" name="AutoShape 56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3334" name="AutoShape 57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3335" name="AutoShape 58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3336" name="AutoShape 59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55" name="AutoShape 7">
            <a:hlinkClick r:id="rId11" action="ppaction://hlinksldjump"/>
          </p:cNvPr>
          <p:cNvSpPr>
            <a:spLocks noChangeArrowheads="1"/>
          </p:cNvSpPr>
          <p:nvPr/>
        </p:nvSpPr>
        <p:spPr bwMode="gray">
          <a:xfrm>
            <a:off x="5189607" y="167481"/>
            <a:ext cx="4267200" cy="6096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2700000" scaled="1"/>
          </a:gra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200" b="1" dirty="0" err="1">
                <a:solidFill>
                  <a:srgbClr val="FF0000"/>
                </a:solidFill>
              </a:rPr>
              <a:t>Lập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bảng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nhân</a:t>
            </a:r>
            <a:r>
              <a:rPr lang="en-US" sz="3200" b="1" dirty="0">
                <a:solidFill>
                  <a:srgbClr val="FF0000"/>
                </a:solidFill>
              </a:rPr>
              <a:t> 9</a:t>
            </a:r>
          </a:p>
        </p:txBody>
      </p:sp>
    </p:spTree>
    <p:extLst>
      <p:ext uri="{BB962C8B-B14F-4D97-AF65-F5344CB8AC3E}">
        <p14:creationId xmlns:p14="http://schemas.microsoft.com/office/powerpoint/2010/main" val="1677180711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4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4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4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285" grpId="0"/>
      <p:bldP spid="2642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383132" y="1295400"/>
            <a:ext cx="533400" cy="537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b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b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b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b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b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b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b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b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b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eaLnBrk="1" hangingPunct="1">
              <a:buFontTx/>
              <a:buNone/>
            </a:pPr>
            <a:b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8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4619625" y="1219200"/>
            <a:ext cx="914400" cy="588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858000" y="1143000"/>
            <a:ext cx="838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FF660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5203826" y="1371600"/>
            <a:ext cx="477837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28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</a:p>
          <a:p>
            <a:pPr eaLnBrk="1" hangingPunct="1">
              <a:buFontTx/>
              <a:buNone/>
            </a:pPr>
            <a:b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en-US" altLang="en-US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altLang="en-US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rgbClr val="FF6600"/>
                </a:solidFill>
                <a:latin typeface="Arial" panose="020B0604020202020204" pitchFamily="34" charset="0"/>
              </a:rPr>
              <a:t>  </a:t>
            </a:r>
            <a:br>
              <a:rPr lang="en-US" altLang="en-US" b="1" dirty="0">
                <a:solidFill>
                  <a:srgbClr val="FF6600"/>
                </a:solidFill>
                <a:latin typeface="Arial" panose="020B0604020202020204" pitchFamily="34" charset="0"/>
              </a:rPr>
            </a:br>
            <a:r>
              <a:rPr lang="en-US" altLang="en-US" b="1" dirty="0">
                <a:solidFill>
                  <a:srgbClr val="FF6600"/>
                </a:solidFill>
                <a:latin typeface="Arial" panose="020B0604020202020204" pitchFamily="34" charset="0"/>
              </a:rPr>
              <a:t>  </a:t>
            </a:r>
            <a:br>
              <a:rPr lang="en-US" altLang="en-US" b="1" dirty="0">
                <a:solidFill>
                  <a:srgbClr val="FF6600"/>
                </a:solidFill>
                <a:latin typeface="Arial" panose="020B0604020202020204" pitchFamily="34" charset="0"/>
              </a:rPr>
            </a:br>
            <a:r>
              <a:rPr lang="en-US" altLang="en-US" b="1" dirty="0">
                <a:solidFill>
                  <a:srgbClr val="FF6600"/>
                </a:solidFill>
                <a:latin typeface="Arial" panose="020B0604020202020204" pitchFamily="34" charset="0"/>
              </a:rPr>
              <a:t>  </a:t>
            </a:r>
            <a:br>
              <a:rPr lang="en-US" altLang="en-US" b="1" dirty="0">
                <a:solidFill>
                  <a:srgbClr val="FF6600"/>
                </a:solidFill>
                <a:latin typeface="Arial" panose="020B0604020202020204" pitchFamily="34" charset="0"/>
              </a:rPr>
            </a:br>
            <a:endParaRPr lang="en-US" altLang="en-US" b="1" dirty="0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5791200" y="1219200"/>
            <a:ext cx="1100137" cy="542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811713" y="30164"/>
            <a:ext cx="2286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b="1">
                <a:solidFill>
                  <a:srgbClr val="0000FF"/>
                </a:solidFill>
                <a:latin typeface=".VnTimeH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125248" y="473495"/>
            <a:ext cx="364715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Bảng</a:t>
            </a:r>
            <a:r>
              <a:rPr lang="en-US" sz="36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nhân</a:t>
            </a:r>
            <a:r>
              <a:rPr lang="en-US" sz="3600" b="1" kern="1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9</a:t>
            </a:r>
            <a:endParaRPr lang="en-US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509712" y="319881"/>
            <a:ext cx="9158288" cy="7010400"/>
            <a:chOff x="-9" y="-18"/>
            <a:chExt cx="5769" cy="4347"/>
          </a:xfrm>
        </p:grpSpPr>
        <p:pic>
          <p:nvPicPr>
            <p:cNvPr id="12302" name="Picture 16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3" name="Picture 17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4" name="Picture 18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5" name="Picture 19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306" name="Group 20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12334" name="AutoShape 21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335" name="AutoShape 22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336" name="AutoShape 23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337" name="AutoShape 24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338" name="AutoShape 25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339" name="AutoShape 26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340" name="AutoShape 27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341" name="AutoShape 28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342" name="AutoShape 29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343" name="AutoShape 30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344" name="AutoShape 31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345" name="AutoShape 32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307" name="Group 33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12322" name="AutoShape 34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323" name="AutoShape 35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324" name="AutoShape 36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325" name="AutoShape 37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326" name="AutoShape 38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328" name="AutoShape 40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329" name="AutoShape 41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330" name="AutoShape 42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331" name="AutoShape 43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332" name="AutoShape 44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333" name="AutoShape 45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308" name="Group 46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12316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317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318" name="AutoShape 49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319" name="AutoShape 50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320" name="AutoShape 51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321" name="AutoShape 52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309" name="Group 53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12310" name="AutoShape 54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311" name="AutoShape 55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312" name="AutoShape 56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313" name="AutoShape 57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314" name="AutoShape 58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2315" name="AutoShape 59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</p:grpSp>
      </p:grp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2108200" y="5157788"/>
          <a:ext cx="13716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Clip" r:id="rId4" imgW="1820863" imgH="2530475" progId="">
                  <p:embed/>
                </p:oleObj>
              </mc:Choice>
              <mc:Fallback>
                <p:oleObj name="Clip" r:id="rId4" imgW="1820863" imgH="2530475" progId="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5157788"/>
                        <a:ext cx="13716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9" name="Picture 9" descr="XMAS_GS01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152400"/>
            <a:ext cx="7429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0" descr="XMAS_GS01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-152400"/>
            <a:ext cx="7429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23" descr="787909qz1oa7pluv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1" y="4876800"/>
            <a:ext cx="523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86817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  <p:bldP spid="12294" grpId="1"/>
      <p:bldP spid="12295" grpId="0"/>
      <p:bldP spid="12295" grpId="1"/>
      <p:bldP spid="12297" grpId="0"/>
      <p:bldP spid="12298" grpId="0"/>
      <p:bldP spid="1229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4572000" y="1474788"/>
            <a:ext cx="3132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9   x   1   =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4584701" y="2438401"/>
            <a:ext cx="25701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9   x   3   =</a:t>
            </a: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4565650" y="2971801"/>
            <a:ext cx="2681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9   x   4   =</a:t>
            </a: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4576764" y="3429001"/>
            <a:ext cx="3019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9   x   5   =</a:t>
            </a:r>
          </a:p>
        </p:txBody>
      </p:sp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4568826" y="3886201"/>
            <a:ext cx="2906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9   x   6   =</a:t>
            </a:r>
          </a:p>
        </p:txBody>
      </p:sp>
      <p:sp>
        <p:nvSpPr>
          <p:cNvPr id="9224" name="TextBox 7"/>
          <p:cNvSpPr txBox="1">
            <a:spLocks noChangeArrowheads="1"/>
          </p:cNvSpPr>
          <p:nvPr/>
        </p:nvSpPr>
        <p:spPr bwMode="auto">
          <a:xfrm>
            <a:off x="4549775" y="4343401"/>
            <a:ext cx="30178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9   x   7   =</a:t>
            </a:r>
          </a:p>
        </p:txBody>
      </p:sp>
      <p:sp>
        <p:nvSpPr>
          <p:cNvPr id="9225" name="TextBox 8"/>
          <p:cNvSpPr txBox="1">
            <a:spLocks noChangeArrowheads="1"/>
          </p:cNvSpPr>
          <p:nvPr/>
        </p:nvSpPr>
        <p:spPr bwMode="auto">
          <a:xfrm>
            <a:off x="4565650" y="4800601"/>
            <a:ext cx="2681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9   x   8   =</a:t>
            </a:r>
          </a:p>
        </p:txBody>
      </p:sp>
      <p:sp>
        <p:nvSpPr>
          <p:cNvPr id="9226" name="TextBox 9"/>
          <p:cNvSpPr txBox="1">
            <a:spLocks noChangeArrowheads="1"/>
          </p:cNvSpPr>
          <p:nvPr/>
        </p:nvSpPr>
        <p:spPr bwMode="auto">
          <a:xfrm>
            <a:off x="4560889" y="5272088"/>
            <a:ext cx="31321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9   x   9   =</a:t>
            </a:r>
          </a:p>
        </p:txBody>
      </p:sp>
      <p:sp>
        <p:nvSpPr>
          <p:cNvPr id="9227" name="TextBox 10"/>
          <p:cNvSpPr txBox="1">
            <a:spLocks noChangeArrowheads="1"/>
          </p:cNvSpPr>
          <p:nvPr/>
        </p:nvSpPr>
        <p:spPr bwMode="auto">
          <a:xfrm>
            <a:off x="4557714" y="5791201"/>
            <a:ext cx="3132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9   x  10  =</a:t>
            </a:r>
          </a:p>
        </p:txBody>
      </p:sp>
      <p:sp>
        <p:nvSpPr>
          <p:cNvPr id="9228" name="TextBox 11"/>
          <p:cNvSpPr txBox="1">
            <a:spLocks noChangeArrowheads="1"/>
          </p:cNvSpPr>
          <p:nvPr/>
        </p:nvSpPr>
        <p:spPr bwMode="auto">
          <a:xfrm>
            <a:off x="4568826" y="1981201"/>
            <a:ext cx="2906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9   x   2   =</a:t>
            </a:r>
          </a:p>
        </p:txBody>
      </p:sp>
      <p:sp>
        <p:nvSpPr>
          <p:cNvPr id="9229" name="TextBox 12"/>
          <p:cNvSpPr txBox="1">
            <a:spLocks noChangeArrowheads="1"/>
          </p:cNvSpPr>
          <p:nvPr/>
        </p:nvSpPr>
        <p:spPr bwMode="auto">
          <a:xfrm>
            <a:off x="6532563" y="1490663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230" name="TextBox 13"/>
          <p:cNvSpPr txBox="1">
            <a:spLocks noChangeArrowheads="1"/>
          </p:cNvSpPr>
          <p:nvPr/>
        </p:nvSpPr>
        <p:spPr bwMode="auto">
          <a:xfrm>
            <a:off x="6434139" y="1981201"/>
            <a:ext cx="6556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9231" name="TextBox 14"/>
          <p:cNvSpPr txBox="1">
            <a:spLocks noChangeArrowheads="1"/>
          </p:cNvSpPr>
          <p:nvPr/>
        </p:nvSpPr>
        <p:spPr bwMode="auto">
          <a:xfrm>
            <a:off x="6448425" y="2438401"/>
            <a:ext cx="655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9232" name="TextBox 15"/>
          <p:cNvSpPr txBox="1">
            <a:spLocks noChangeArrowheads="1"/>
          </p:cNvSpPr>
          <p:nvPr/>
        </p:nvSpPr>
        <p:spPr bwMode="auto">
          <a:xfrm>
            <a:off x="6448426" y="2971801"/>
            <a:ext cx="627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9233" name="TextBox 16"/>
          <p:cNvSpPr txBox="1">
            <a:spLocks noChangeArrowheads="1"/>
          </p:cNvSpPr>
          <p:nvPr/>
        </p:nvSpPr>
        <p:spPr bwMode="auto">
          <a:xfrm>
            <a:off x="6448426" y="3429001"/>
            <a:ext cx="627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9234" name="TextBox 17"/>
          <p:cNvSpPr txBox="1">
            <a:spLocks noChangeArrowheads="1"/>
          </p:cNvSpPr>
          <p:nvPr/>
        </p:nvSpPr>
        <p:spPr bwMode="auto">
          <a:xfrm>
            <a:off x="6430963" y="3886201"/>
            <a:ext cx="6270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54</a:t>
            </a:r>
          </a:p>
        </p:txBody>
      </p:sp>
      <p:sp>
        <p:nvSpPr>
          <p:cNvPr id="9235" name="TextBox 18"/>
          <p:cNvSpPr txBox="1">
            <a:spLocks noChangeArrowheads="1"/>
          </p:cNvSpPr>
          <p:nvPr/>
        </p:nvSpPr>
        <p:spPr bwMode="auto">
          <a:xfrm>
            <a:off x="6448426" y="4343401"/>
            <a:ext cx="627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9236" name="TextBox 19"/>
          <p:cNvSpPr txBox="1">
            <a:spLocks noChangeArrowheads="1"/>
          </p:cNvSpPr>
          <p:nvPr/>
        </p:nvSpPr>
        <p:spPr bwMode="auto">
          <a:xfrm>
            <a:off x="6448426" y="4800601"/>
            <a:ext cx="627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9237" name="TextBox 20"/>
          <p:cNvSpPr txBox="1">
            <a:spLocks noChangeArrowheads="1"/>
          </p:cNvSpPr>
          <p:nvPr/>
        </p:nvSpPr>
        <p:spPr bwMode="auto">
          <a:xfrm>
            <a:off x="6448426" y="5272088"/>
            <a:ext cx="6270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81</a:t>
            </a:r>
          </a:p>
        </p:txBody>
      </p:sp>
      <p:sp>
        <p:nvSpPr>
          <p:cNvPr id="9238" name="TextBox 21"/>
          <p:cNvSpPr txBox="1">
            <a:spLocks noChangeArrowheads="1"/>
          </p:cNvSpPr>
          <p:nvPr/>
        </p:nvSpPr>
        <p:spPr bwMode="auto">
          <a:xfrm>
            <a:off x="6448426" y="5791201"/>
            <a:ext cx="627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90</a:t>
            </a:r>
          </a:p>
        </p:txBody>
      </p:sp>
      <p:pic>
        <p:nvPicPr>
          <p:cNvPr id="23" name="Picture 4" descr="SUNFACE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3835400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 descr="APPL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25" y="5692776"/>
            <a:ext cx="66198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6423025" y="4321175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9" descr="SUNFACE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25" y="3254375"/>
            <a:ext cx="788988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0" descr="SUNFACE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1882775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1" descr="APPL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14" y="2382838"/>
            <a:ext cx="5540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12"/>
          <p:cNvSpPr>
            <a:spLocks noChangeArrowheads="1"/>
          </p:cNvSpPr>
          <p:nvPr/>
        </p:nvSpPr>
        <p:spPr bwMode="auto">
          <a:xfrm>
            <a:off x="6423025" y="2949575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13" descr="SUNFACE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5083175"/>
            <a:ext cx="838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9" descr="SUNFACE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9" y="1304925"/>
            <a:ext cx="788987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Smiley Face 33"/>
          <p:cNvSpPr/>
          <p:nvPr/>
        </p:nvSpPr>
        <p:spPr>
          <a:xfrm>
            <a:off x="6407150" y="4806950"/>
            <a:ext cx="533400" cy="457200"/>
          </a:xfrm>
          <a:prstGeom prst="smileyFac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1801" y="453511"/>
            <a:ext cx="5724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HỌC THUỘC BẢNG NHÂN 9</a:t>
            </a:r>
          </a:p>
        </p:txBody>
      </p:sp>
    </p:spTree>
    <p:extLst>
      <p:ext uri="{BB962C8B-B14F-4D97-AF65-F5344CB8AC3E}">
        <p14:creationId xmlns:p14="http://schemas.microsoft.com/office/powerpoint/2010/main" val="313593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  <p:bldP spid="9221" grpId="0"/>
      <p:bldP spid="9222" grpId="0"/>
      <p:bldP spid="9223" grpId="0"/>
      <p:bldP spid="9224" grpId="0"/>
      <p:bldP spid="9225" grpId="0"/>
      <p:bldP spid="9226" grpId="0"/>
      <p:bldP spid="9227" grpId="0"/>
      <p:bldP spid="9228" grpId="0"/>
      <p:bldP spid="9229" grpId="0"/>
      <p:bldP spid="9230" grpId="0"/>
      <p:bldP spid="9231" grpId="0"/>
      <p:bldP spid="9232" grpId="0"/>
      <p:bldP spid="9233" grpId="0"/>
      <p:bldP spid="9234" grpId="0"/>
      <p:bldP spid="9235" grpId="0"/>
      <p:bldP spid="9236" grpId="0"/>
      <p:bldP spid="9237" grpId="0"/>
      <p:bldP spid="9238" grpId="0"/>
      <p:bldP spid="26" grpId="0" animBg="1"/>
      <p:bldP spid="26" grpId="1" animBg="1"/>
      <p:bldP spid="31" grpId="0" animBg="1"/>
      <p:bldP spid="31" grpId="1" animBg="1"/>
      <p:bldP spid="34" grpId="0" animBg="1"/>
      <p:bldP spid="3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9"/>
          <p:cNvSpPr txBox="1">
            <a:spLocks noChangeArrowheads="1"/>
          </p:cNvSpPr>
          <p:nvPr/>
        </p:nvSpPr>
        <p:spPr bwMode="auto">
          <a:xfrm>
            <a:off x="4572000" y="1474788"/>
            <a:ext cx="3132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9   x   1   =</a:t>
            </a:r>
          </a:p>
        </p:txBody>
      </p:sp>
      <p:sp>
        <p:nvSpPr>
          <p:cNvPr id="23555" name="TextBox 21"/>
          <p:cNvSpPr txBox="1">
            <a:spLocks noChangeArrowheads="1"/>
          </p:cNvSpPr>
          <p:nvPr/>
        </p:nvSpPr>
        <p:spPr bwMode="auto">
          <a:xfrm>
            <a:off x="4584701" y="2438401"/>
            <a:ext cx="25701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9   x   3   =</a:t>
            </a:r>
          </a:p>
        </p:txBody>
      </p:sp>
      <p:sp>
        <p:nvSpPr>
          <p:cNvPr id="23556" name="TextBox 22"/>
          <p:cNvSpPr txBox="1">
            <a:spLocks noChangeArrowheads="1"/>
          </p:cNvSpPr>
          <p:nvPr/>
        </p:nvSpPr>
        <p:spPr bwMode="auto">
          <a:xfrm>
            <a:off x="4565650" y="2971801"/>
            <a:ext cx="2681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9   x   4   =</a:t>
            </a:r>
          </a:p>
        </p:txBody>
      </p:sp>
      <p:sp>
        <p:nvSpPr>
          <p:cNvPr id="23557" name="TextBox 23"/>
          <p:cNvSpPr txBox="1">
            <a:spLocks noChangeArrowheads="1"/>
          </p:cNvSpPr>
          <p:nvPr/>
        </p:nvSpPr>
        <p:spPr bwMode="auto">
          <a:xfrm>
            <a:off x="4576764" y="3429001"/>
            <a:ext cx="3019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9   x   5   =</a:t>
            </a:r>
          </a:p>
        </p:txBody>
      </p:sp>
      <p:sp>
        <p:nvSpPr>
          <p:cNvPr id="23558" name="TextBox 24"/>
          <p:cNvSpPr txBox="1">
            <a:spLocks noChangeArrowheads="1"/>
          </p:cNvSpPr>
          <p:nvPr/>
        </p:nvSpPr>
        <p:spPr bwMode="auto">
          <a:xfrm>
            <a:off x="4568826" y="3886201"/>
            <a:ext cx="2906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9   x   6   =</a:t>
            </a:r>
          </a:p>
        </p:txBody>
      </p:sp>
      <p:sp>
        <p:nvSpPr>
          <p:cNvPr id="23559" name="TextBox 25"/>
          <p:cNvSpPr txBox="1">
            <a:spLocks noChangeArrowheads="1"/>
          </p:cNvSpPr>
          <p:nvPr/>
        </p:nvSpPr>
        <p:spPr bwMode="auto">
          <a:xfrm>
            <a:off x="4549775" y="4343401"/>
            <a:ext cx="30178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9   x   7   =</a:t>
            </a:r>
          </a:p>
        </p:txBody>
      </p:sp>
      <p:sp>
        <p:nvSpPr>
          <p:cNvPr id="23560" name="TextBox 26"/>
          <p:cNvSpPr txBox="1">
            <a:spLocks noChangeArrowheads="1"/>
          </p:cNvSpPr>
          <p:nvPr/>
        </p:nvSpPr>
        <p:spPr bwMode="auto">
          <a:xfrm>
            <a:off x="4565650" y="4800601"/>
            <a:ext cx="2681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9   x   8   =</a:t>
            </a:r>
          </a:p>
        </p:txBody>
      </p:sp>
      <p:sp>
        <p:nvSpPr>
          <p:cNvPr id="23561" name="TextBox 27"/>
          <p:cNvSpPr txBox="1">
            <a:spLocks noChangeArrowheads="1"/>
          </p:cNvSpPr>
          <p:nvPr/>
        </p:nvSpPr>
        <p:spPr bwMode="auto">
          <a:xfrm>
            <a:off x="4560889" y="5272088"/>
            <a:ext cx="31321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9   x   9   =</a:t>
            </a:r>
          </a:p>
        </p:txBody>
      </p:sp>
      <p:sp>
        <p:nvSpPr>
          <p:cNvPr id="23562" name="TextBox 28"/>
          <p:cNvSpPr txBox="1">
            <a:spLocks noChangeArrowheads="1"/>
          </p:cNvSpPr>
          <p:nvPr/>
        </p:nvSpPr>
        <p:spPr bwMode="auto">
          <a:xfrm>
            <a:off x="4557714" y="5791201"/>
            <a:ext cx="3132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9   x  10  =</a:t>
            </a:r>
          </a:p>
        </p:txBody>
      </p:sp>
      <p:sp>
        <p:nvSpPr>
          <p:cNvPr id="23563" name="TextBox 29"/>
          <p:cNvSpPr txBox="1">
            <a:spLocks noChangeArrowheads="1"/>
          </p:cNvSpPr>
          <p:nvPr/>
        </p:nvSpPr>
        <p:spPr bwMode="auto">
          <a:xfrm>
            <a:off x="4568826" y="1981201"/>
            <a:ext cx="2906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9   x   2   =</a:t>
            </a:r>
          </a:p>
        </p:txBody>
      </p:sp>
      <p:sp>
        <p:nvSpPr>
          <p:cNvPr id="23564" name="TextBox 31"/>
          <p:cNvSpPr txBox="1">
            <a:spLocks noChangeArrowheads="1"/>
          </p:cNvSpPr>
          <p:nvPr/>
        </p:nvSpPr>
        <p:spPr bwMode="auto">
          <a:xfrm>
            <a:off x="6532563" y="1490663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3565" name="TextBox 32"/>
          <p:cNvSpPr txBox="1">
            <a:spLocks noChangeArrowheads="1"/>
          </p:cNvSpPr>
          <p:nvPr/>
        </p:nvSpPr>
        <p:spPr bwMode="auto">
          <a:xfrm>
            <a:off x="6434139" y="1981201"/>
            <a:ext cx="6556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23566" name="TextBox 33"/>
          <p:cNvSpPr txBox="1">
            <a:spLocks noChangeArrowheads="1"/>
          </p:cNvSpPr>
          <p:nvPr/>
        </p:nvSpPr>
        <p:spPr bwMode="auto">
          <a:xfrm>
            <a:off x="6448425" y="2438401"/>
            <a:ext cx="655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23567" name="TextBox 34"/>
          <p:cNvSpPr txBox="1">
            <a:spLocks noChangeArrowheads="1"/>
          </p:cNvSpPr>
          <p:nvPr/>
        </p:nvSpPr>
        <p:spPr bwMode="auto">
          <a:xfrm>
            <a:off x="6448426" y="2971801"/>
            <a:ext cx="627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23568" name="TextBox 35"/>
          <p:cNvSpPr txBox="1">
            <a:spLocks noChangeArrowheads="1"/>
          </p:cNvSpPr>
          <p:nvPr/>
        </p:nvSpPr>
        <p:spPr bwMode="auto">
          <a:xfrm>
            <a:off x="6448426" y="3429001"/>
            <a:ext cx="627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23569" name="TextBox 36"/>
          <p:cNvSpPr txBox="1">
            <a:spLocks noChangeArrowheads="1"/>
          </p:cNvSpPr>
          <p:nvPr/>
        </p:nvSpPr>
        <p:spPr bwMode="auto">
          <a:xfrm>
            <a:off x="6430963" y="3886201"/>
            <a:ext cx="6270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54</a:t>
            </a:r>
          </a:p>
        </p:txBody>
      </p:sp>
      <p:sp>
        <p:nvSpPr>
          <p:cNvPr id="23570" name="TextBox 37"/>
          <p:cNvSpPr txBox="1">
            <a:spLocks noChangeArrowheads="1"/>
          </p:cNvSpPr>
          <p:nvPr/>
        </p:nvSpPr>
        <p:spPr bwMode="auto">
          <a:xfrm>
            <a:off x="6448426" y="4343401"/>
            <a:ext cx="627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23571" name="TextBox 38"/>
          <p:cNvSpPr txBox="1">
            <a:spLocks noChangeArrowheads="1"/>
          </p:cNvSpPr>
          <p:nvPr/>
        </p:nvSpPr>
        <p:spPr bwMode="auto">
          <a:xfrm>
            <a:off x="6448426" y="4800601"/>
            <a:ext cx="627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23572" name="TextBox 39"/>
          <p:cNvSpPr txBox="1">
            <a:spLocks noChangeArrowheads="1"/>
          </p:cNvSpPr>
          <p:nvPr/>
        </p:nvSpPr>
        <p:spPr bwMode="auto">
          <a:xfrm>
            <a:off x="6448426" y="5272088"/>
            <a:ext cx="6270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81</a:t>
            </a:r>
          </a:p>
        </p:txBody>
      </p:sp>
      <p:sp>
        <p:nvSpPr>
          <p:cNvPr id="23573" name="TextBox 40"/>
          <p:cNvSpPr txBox="1">
            <a:spLocks noChangeArrowheads="1"/>
          </p:cNvSpPr>
          <p:nvPr/>
        </p:nvSpPr>
        <p:spPr bwMode="auto">
          <a:xfrm>
            <a:off x="6448426" y="5791201"/>
            <a:ext cx="627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90</a:t>
            </a:r>
          </a:p>
        </p:txBody>
      </p:sp>
      <p:pic>
        <p:nvPicPr>
          <p:cNvPr id="48" name="Picture 4" descr="SUNFACE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257675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5" descr="SUNFACE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7700">
            <a:off x="4343401" y="5105401"/>
            <a:ext cx="7969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6" descr="APPL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715001"/>
            <a:ext cx="66198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AutoShape 7"/>
          <p:cNvSpPr>
            <a:spLocks noChangeArrowheads="1"/>
          </p:cNvSpPr>
          <p:nvPr/>
        </p:nvSpPr>
        <p:spPr bwMode="auto">
          <a:xfrm>
            <a:off x="4495800" y="2514600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8" descr="APPL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95401"/>
            <a:ext cx="66198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9" descr="SUNFACE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4" y="3300414"/>
            <a:ext cx="788987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0" descr="SUNFACE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05000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1" descr="APPL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19401"/>
            <a:ext cx="66198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AutoShape 12"/>
          <p:cNvSpPr>
            <a:spLocks noChangeArrowheads="1"/>
          </p:cNvSpPr>
          <p:nvPr/>
        </p:nvSpPr>
        <p:spPr bwMode="auto">
          <a:xfrm>
            <a:off x="6477000" y="3886200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lgerian" panose="04020705040A02060702" pitchFamily="82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Picture 13" descr="SUNFACE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25" y="4660900"/>
            <a:ext cx="838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57600" y="457201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HỌC THUỘC BẢNG NHÂN 9</a:t>
            </a:r>
          </a:p>
        </p:txBody>
      </p:sp>
    </p:spTree>
    <p:extLst>
      <p:ext uri="{BB962C8B-B14F-4D97-AF65-F5344CB8AC3E}">
        <p14:creationId xmlns:p14="http://schemas.microsoft.com/office/powerpoint/2010/main" val="27517544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33362" y="22926"/>
            <a:ext cx="12496800" cy="6858000"/>
          </a:xfrm>
        </p:spPr>
      </p:pic>
      <p:grpSp>
        <p:nvGrpSpPr>
          <p:cNvPr id="18436" name="Group 15"/>
          <p:cNvGrpSpPr>
            <a:grpSpLocks/>
          </p:cNvGrpSpPr>
          <p:nvPr/>
        </p:nvGrpSpPr>
        <p:grpSpPr bwMode="auto">
          <a:xfrm>
            <a:off x="152400" y="-42863"/>
            <a:ext cx="11887200" cy="6900863"/>
            <a:chOff x="-9" y="-18"/>
            <a:chExt cx="5769" cy="4347"/>
          </a:xfrm>
        </p:grpSpPr>
        <p:pic>
          <p:nvPicPr>
            <p:cNvPr id="18442" name="Picture 16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3" name="Picture 17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4" name="Picture 18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19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46" name="Group 20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18474" name="AutoShape 21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8475" name="AutoShape 22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8476" name="AutoShape 23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8477" name="AutoShape 24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8478" name="AutoShape 25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8479" name="AutoShape 26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8480" name="AutoShape 27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8481" name="AutoShape 28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8482" name="AutoShape 29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8483" name="AutoShape 30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8484" name="AutoShape 31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8485" name="AutoShape 32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447" name="Group 33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18462" name="AutoShape 34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8463" name="AutoShape 35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8464" name="AutoShape 36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8465" name="AutoShape 37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8466" name="AutoShape 38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8467" name="AutoShape 39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8468" name="AutoShape 40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8469" name="AutoShape 41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8470" name="AutoShape 42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8471" name="AutoShape 43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8472" name="AutoShape 44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8473" name="AutoShape 45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448" name="Group 46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18456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8457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8458" name="AutoShape 49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8459" name="AutoShape 50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8460" name="AutoShape 51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8461" name="AutoShape 52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449" name="Group 53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18450" name="AutoShape 54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8451" name="AutoShape 55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8452" name="AutoShape 56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8453" name="AutoShape 57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8454" name="AutoShape 58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8455" name="AutoShape 59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8437" name="WordArt 50"/>
          <p:cNvSpPr>
            <a:spLocks noChangeArrowheads="1" noChangeShapeType="1" noTextEdit="1"/>
          </p:cNvSpPr>
          <p:nvPr/>
        </p:nvSpPr>
        <p:spPr bwMode="auto">
          <a:xfrm>
            <a:off x="3124200" y="2098676"/>
            <a:ext cx="5943600" cy="1177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Thi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đọc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thuộc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lòng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bảng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nhân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9</a:t>
            </a:r>
          </a:p>
        </p:txBody>
      </p:sp>
      <p:pic>
        <p:nvPicPr>
          <p:cNvPr id="50" name="Picture 281" descr="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491038"/>
            <a:ext cx="1638300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81" descr="6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91038"/>
            <a:ext cx="1905000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7" descr="Photobucket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9550"/>
            <a:ext cx="7620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2" descr="Photobucket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019801"/>
            <a:ext cx="4572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670037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812</Words>
  <Application>Microsoft Office PowerPoint</Application>
  <PresentationFormat>Widescreen</PresentationFormat>
  <Paragraphs>251</Paragraphs>
  <Slides>25</Slides>
  <Notes>4</Notes>
  <HiddenSlides>0</HiddenSlides>
  <MMClips>3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.VnAristote</vt:lpstr>
      <vt:lpstr>.VnTimeH</vt:lpstr>
      <vt:lpstr>Arial</vt:lpstr>
      <vt:lpstr>Calibri</vt:lpstr>
      <vt:lpstr>Calibri Light</vt:lpstr>
      <vt:lpstr>Times New Roman</vt:lpstr>
      <vt:lpstr>VNI-Bandit</vt:lpstr>
      <vt:lpstr>VNI-Times</vt:lpstr>
      <vt:lpstr>Default Design</vt:lpstr>
      <vt:lpstr>Office 主题</vt:lpstr>
      <vt:lpstr>Equation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TOÁN BẢNG NHÂN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Quockhanh</dc:creator>
  <cp:lastModifiedBy>DELL</cp:lastModifiedBy>
  <cp:revision>226</cp:revision>
  <dcterms:created xsi:type="dcterms:W3CDTF">2006-01-09T16:22:11Z</dcterms:created>
  <dcterms:modified xsi:type="dcterms:W3CDTF">2021-11-28T15:52:57Z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AA074C40DB29493E9EFDF5B4C0A85AAF</vt:lpwstr>
  </property>
  <property fmtid="{D5CDD505-2E9C-101B-9397-08002B2CF9AE}" pid="3" name="KSOProductBuildVer">
    <vt:lpwstr>1033-11.2.0.10351</vt:lpwstr>
  </property>
</Properties>
</file>