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8" r:id="rId4"/>
    <p:sldId id="269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0066FF"/>
    <a:srgbClr val="0033CC"/>
    <a:srgbClr val="00FF00"/>
    <a:srgbClr val="FF66FF"/>
    <a:srgbClr val="00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7A99-0C02-4A7E-8427-116DDDB883E1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1A2C-FAAE-46B5-AEE3-85D720A24F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4743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7A99-0C02-4A7E-8427-116DDDB883E1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1A2C-FAAE-46B5-AEE3-85D720A24F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3773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7A99-0C02-4A7E-8427-116DDDB883E1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1A2C-FAAE-46B5-AEE3-85D720A24F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5351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7A99-0C02-4A7E-8427-116DDDB883E1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1A2C-FAAE-46B5-AEE3-85D720A24F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785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7A99-0C02-4A7E-8427-116DDDB883E1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1A2C-FAAE-46B5-AEE3-85D720A24F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767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7A99-0C02-4A7E-8427-116DDDB883E1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1A2C-FAAE-46B5-AEE3-85D720A24F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1772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7A99-0C02-4A7E-8427-116DDDB883E1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1A2C-FAAE-46B5-AEE3-85D720A24F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1141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7A99-0C02-4A7E-8427-116DDDB883E1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1A2C-FAAE-46B5-AEE3-85D720A24F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8300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7A99-0C02-4A7E-8427-116DDDB883E1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1A2C-FAAE-46B5-AEE3-85D720A24F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0053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7A99-0C02-4A7E-8427-116DDDB883E1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1A2C-FAAE-46B5-AEE3-85D720A24F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8720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77A99-0C02-4A7E-8427-116DDDB883E1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31A2C-FAAE-46B5-AEE3-85D720A24F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5296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77A99-0C02-4A7E-8427-116DDDB883E1}" type="datetimeFigureOut">
              <a:rPr lang="vi-VN" smtClean="0"/>
              <a:t>05/12/2021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31A2C-FAAE-46B5-AEE3-85D720A24F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23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27.png"/><Relationship Id="rId18" Type="http://schemas.microsoft.com/office/2007/relationships/hdphoto" Target="../media/hdphoto21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18.wdp"/><Relationship Id="rId17" Type="http://schemas.openxmlformats.org/officeDocument/2006/relationships/image" Target="../media/image29.png"/><Relationship Id="rId2" Type="http://schemas.openxmlformats.org/officeDocument/2006/relationships/image" Target="../media/image10.jpg"/><Relationship Id="rId16" Type="http://schemas.microsoft.com/office/2007/relationships/hdphoto" Target="../media/hdphoto20.wdp"/><Relationship Id="rId20" Type="http://schemas.microsoft.com/office/2007/relationships/hdphoto" Target="../media/hdphoto22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microsoft.com/office/2007/relationships/hdphoto" Target="../media/hdphoto17.wdp"/><Relationship Id="rId19" Type="http://schemas.openxmlformats.org/officeDocument/2006/relationships/image" Target="../media/image30.png"/><Relationship Id="rId4" Type="http://schemas.microsoft.com/office/2007/relationships/hdphoto" Target="../media/hdphoto14.wdp"/><Relationship Id="rId9" Type="http://schemas.openxmlformats.org/officeDocument/2006/relationships/image" Target="../media/image25.png"/><Relationship Id="rId14" Type="http://schemas.microsoft.com/office/2007/relationships/hdphoto" Target="../media/hdphoto1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hdphoto" Target="../media/hdphoto2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3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microsoft.com/office/2007/relationships/hdphoto" Target="../media/hdphoto12.wdp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microsoft.com/office/2007/relationships/hdphoto" Target="../media/hdphoto9.wdp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542100" y="637869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068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4264" y="214619"/>
            <a:ext cx="11575598" cy="1114536"/>
            <a:chOff x="1253941" y="554838"/>
            <a:chExt cx="11575598" cy="1114536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1" y="592156"/>
              <a:ext cx="1087320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Voi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muốn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sơn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xanh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da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trời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mảnh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ghép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tứ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giác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giúp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Voi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mảnh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ghép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tứ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giác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2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13" y1="4361" x2="3981" y2="90966"/>
                        <a14:foregroundMark x1="3981" y1="93146" x2="95082" y2="91900"/>
                        <a14:foregroundMark x1="95316" y1="3738" x2="94848" y2="91900"/>
                        <a14:foregroundMark x1="73302" y1="48598" x2="90632" y2="34579"/>
                        <a14:foregroundMark x1="81733" y1="24299" x2="94848" y2="38629"/>
                        <a14:foregroundMark x1="80796" y1="24922" x2="57845" y2="39875"/>
                        <a14:foregroundMark x1="57845" y1="42679" x2="53162" y2="18692"/>
                        <a14:foregroundMark x1="39344" y1="55763" x2="52927" y2="89097"/>
                        <a14:foregroundMark x1="39344" y1="55763" x2="25761" y2="25857"/>
                        <a14:foregroundMark x1="3981" y1="3738" x2="94614" y2="2804"/>
                        <a14:backgroundMark x1="58314" y1="38318" x2="58314" y2="38318"/>
                        <a14:backgroundMark x1="58782" y1="38318" x2="62529" y2="36137"/>
                        <a14:backgroundMark x1="86651" y1="84112" x2="92272" y2="88785"/>
                        <a14:backgroundMark x1="90398" y1="89097" x2="92974" y2="90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50" b="6518"/>
          <a:stretch/>
        </p:blipFill>
        <p:spPr bwMode="auto">
          <a:xfrm>
            <a:off x="1861057" y="2326883"/>
            <a:ext cx="4858825" cy="350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853" y1="5785" x2="10853" y2="92562"/>
                        <a14:foregroundMark x1="11628" y1="95041" x2="84496" y2="70248"/>
                        <a14:foregroundMark x1="84496" y1="70248" x2="96899" y2="3306"/>
                        <a14:foregroundMark x1="13178" y1="6612" x2="95349" y2="5785"/>
                        <a14:backgroundMark x1="13178" y1="97521" x2="30233" y2="90083"/>
                        <a14:backgroundMark x1="13178" y1="95041" x2="10853" y2="95868"/>
                        <a14:backgroundMark x1="12403" y1="96694" x2="17829" y2="93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329" y="2398891"/>
            <a:ext cx="1541165" cy="132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899" l="9615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91" r="6170" b="19192"/>
          <a:stretch/>
        </p:blipFill>
        <p:spPr bwMode="auto">
          <a:xfrm>
            <a:off x="1974655" y="3262987"/>
            <a:ext cx="1968471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95" b="93103" l="3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1" t="13219" r="4119" b="11686"/>
          <a:stretch/>
        </p:blipFill>
        <p:spPr bwMode="auto">
          <a:xfrm>
            <a:off x="1974655" y="4415115"/>
            <a:ext cx="2592288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HUY DUẨN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8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63" r="11012" b="8000"/>
          <a:stretch/>
        </p:blipFill>
        <p:spPr bwMode="auto">
          <a:xfrm>
            <a:off x="3116496" y="2326883"/>
            <a:ext cx="1810487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02" b="96154" l="920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4" t="12962" r="8090" b="7265"/>
          <a:stretch/>
        </p:blipFill>
        <p:spPr bwMode="auto">
          <a:xfrm>
            <a:off x="3630839" y="3748626"/>
            <a:ext cx="2016224" cy="2106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72" t="11373" r="13725" b="19650"/>
          <a:stretch/>
        </p:blipFill>
        <p:spPr bwMode="auto">
          <a:xfrm>
            <a:off x="4749008" y="3159272"/>
            <a:ext cx="1690143" cy="103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9091" r="889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79" r="18037" b="4387"/>
          <a:stretch/>
        </p:blipFill>
        <p:spPr bwMode="auto">
          <a:xfrm>
            <a:off x="5575055" y="3513553"/>
            <a:ext cx="1144827" cy="233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89593" l="9778" r="89778">
                        <a14:foregroundMark x1="20000" y1="74208" x2="23111" y2="77376"/>
                        <a14:foregroundMark x1="51556" y1="24434" x2="49333" y2="30317"/>
                        <a14:foregroundMark x1="63556" y1="70136" x2="57778" y2="77376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302" y="2520503"/>
            <a:ext cx="3528392" cy="3465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650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1384" y="116632"/>
            <a:ext cx="11809312" cy="1569659"/>
            <a:chOff x="910630" y="444415"/>
            <a:chExt cx="10849205" cy="1569299"/>
          </a:xfrm>
        </p:grpSpPr>
        <p:sp>
          <p:nvSpPr>
            <p:cNvPr id="3" name="TextBox 2"/>
            <p:cNvSpPr txBox="1"/>
            <p:nvPr/>
          </p:nvSpPr>
          <p:spPr>
            <a:xfrm>
              <a:off x="2022199" y="444415"/>
              <a:ext cx="9737636" cy="156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Mông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thường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đá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tường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rào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xung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quanh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ngôi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nhìn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thấy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ảnh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tứ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giác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bức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tường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đá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bức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  <a:endParaRPr lang="vi-VN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6"/>
          <a:stretch/>
        </p:blipFill>
        <p:spPr bwMode="auto">
          <a:xfrm>
            <a:off x="24380" y="1988840"/>
            <a:ext cx="12047490" cy="476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900" r="30628"/>
          <a:stretch/>
        </p:blipFill>
        <p:spPr bwMode="auto">
          <a:xfrm>
            <a:off x="882945" y="3212976"/>
            <a:ext cx="1033036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11902" y="3525146"/>
            <a:ext cx="86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+mj-lt"/>
                <a:sym typeface="Wingdings"/>
              </a:rPr>
              <a:t></a:t>
            </a:r>
            <a:endParaRPr lang="vi-VN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67541" y="3600750"/>
            <a:ext cx="86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+mj-lt"/>
                <a:sym typeface="Wingdings"/>
              </a:rPr>
              <a:t></a:t>
            </a:r>
            <a:endParaRPr lang="vi-VN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88961" y="4294587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+mj-lt"/>
                <a:sym typeface="Wingdings"/>
              </a:rPr>
              <a:t></a:t>
            </a:r>
            <a:endParaRPr lang="vi-VN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79854" y="4385433"/>
            <a:ext cx="86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+mj-lt"/>
                <a:sym typeface="Wingdings"/>
              </a:rPr>
              <a:t></a:t>
            </a:r>
            <a:endParaRPr lang="vi-VN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7054" y="4617752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+mj-lt"/>
                <a:sym typeface="Wingdings"/>
              </a:rPr>
              <a:t>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06774" y="4140369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  <a:sym typeface="Wingdings"/>
              </a:rPr>
              <a:t>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26854" y="3709812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  <a:sym typeface="Wingdings"/>
              </a:rPr>
              <a:t>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02918" y="3626319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  <a:sym typeface="Wingdings"/>
              </a:rPr>
              <a:t>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081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1384" y="230190"/>
            <a:ext cx="11630668" cy="855025"/>
            <a:chOff x="910630" y="557947"/>
            <a:chExt cx="10685085" cy="854829"/>
          </a:xfrm>
        </p:grpSpPr>
        <p:sp>
          <p:nvSpPr>
            <p:cNvPr id="4" name="TextBox 3"/>
            <p:cNvSpPr txBox="1"/>
            <p:nvPr/>
          </p:nvSpPr>
          <p:spPr>
            <a:xfrm>
              <a:off x="1858079" y="693040"/>
              <a:ext cx="9737636" cy="584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tế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tứ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giác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  <a:endParaRPr lang="vi-VN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3074" name="Picture 2" descr="Khám phá 5 ý nghĩa của bức tranh Vườn tâm hồ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4" t="19818" r="13760" b="10403"/>
          <a:stretch/>
        </p:blipFill>
        <p:spPr bwMode="auto">
          <a:xfrm>
            <a:off x="2653566" y="3284984"/>
            <a:ext cx="3988799" cy="297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ẻ đẹp của các ô cửa sổ ở châu Âu - VnExpress Du lịc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5100" b="5022"/>
          <a:stretch/>
        </p:blipFill>
        <p:spPr bwMode="auto">
          <a:xfrm>
            <a:off x="468145" y="1368130"/>
            <a:ext cx="2371730" cy="321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Đồng hồ treo tường hình vuông F72 - Vat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66" b="97969" l="1953" r="95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30" y="1190050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ã SMA071008 hoàn 10K xu đơn 0Đ] Bàn gỗ ngồi bệt [100% GỖ CAO SU] bàn  xếp/gấp kháng nước | Shopee Việt Na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454" y="3998362"/>
            <a:ext cx="2792454" cy="279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7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3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32747" y="60267"/>
            <a:ext cx="67249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622" y="1339433"/>
            <a:ext cx="1080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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4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8843" y="2204864"/>
            <a:ext cx="10971372" cy="2160240"/>
          </a:xfrm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6043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2055" y="2420888"/>
            <a:ext cx="8966302" cy="35274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847" y="2996952"/>
            <a:ext cx="523671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35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5046" y="3034695"/>
            <a:ext cx="328808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</a:t>
            </a:r>
          </a:p>
          <a:p>
            <a:pPr algn="ctr"/>
            <a:r>
              <a:rPr lang="en-US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5584" y="417438"/>
            <a:ext cx="5437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Các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hình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đã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học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Oval 2"/>
          <p:cNvSpPr/>
          <p:nvPr/>
        </p:nvSpPr>
        <p:spPr>
          <a:xfrm>
            <a:off x="766614" y="2390981"/>
            <a:ext cx="2592288" cy="23762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4691050" y="2390981"/>
            <a:ext cx="2592288" cy="23762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Isosceles Triangle 4"/>
          <p:cNvSpPr/>
          <p:nvPr/>
        </p:nvSpPr>
        <p:spPr>
          <a:xfrm>
            <a:off x="8615486" y="2390981"/>
            <a:ext cx="3096344" cy="2262155"/>
          </a:xfrm>
          <a:prstGeom prst="triangle">
            <a:avLst>
              <a:gd name="adj" fmla="val 29375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/>
          <p:cNvSpPr txBox="1"/>
          <p:nvPr/>
        </p:nvSpPr>
        <p:spPr>
          <a:xfrm>
            <a:off x="406574" y="4941168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31010" y="4941168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vuông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07474" y="4941168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199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t="-12000" r="-30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" descr="hình ảnh : thực vật, trái cây, trái cam, món ăn, Sản xuất, Miếng, Nước ép,  vitamin, Thực phẩm, Chất dẻo, Cam quýt, Chào, Quả cam quýt, có lợi, Màu cam  đắng,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Cloud 6"/>
          <p:cNvSpPr/>
          <p:nvPr/>
        </p:nvSpPr>
        <p:spPr>
          <a:xfrm>
            <a:off x="3045932" y="326585"/>
            <a:ext cx="4419079" cy="2645924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22898" y="94763"/>
            <a:ext cx="8568952" cy="168448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tam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327040" y="1816522"/>
            <a:ext cx="8568952" cy="168448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96" t="17382" r="20496" b="22149"/>
          <a:stretch/>
        </p:blipFill>
        <p:spPr bwMode="auto">
          <a:xfrm>
            <a:off x="-55826" y="4113646"/>
            <a:ext cx="1825983" cy="187118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7" t="6886" r="6317" b="8982"/>
          <a:stretch/>
        </p:blipFill>
        <p:spPr bwMode="auto">
          <a:xfrm>
            <a:off x="9642741" y="4509120"/>
            <a:ext cx="2211104" cy="212927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88600" l="5125" r="92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9" t="13962" r="5979" b="9367"/>
          <a:stretch/>
        </p:blipFill>
        <p:spPr bwMode="auto">
          <a:xfrm rot="978644">
            <a:off x="6772092" y="3718108"/>
            <a:ext cx="2784210" cy="150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Hình ảnh Hoa Văn Bóng Màu đỏ Cờ Treo Hình Tam Giác Biểu, Nền, Ngữ, Cờ Treo  Hình Tam Giác miễn phí tải tập tin PNG PSDComment và Vect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500">
                        <a14:foregroundMark x1="6667" y1="4722" x2="93167" y2="4132"/>
                        <a14:foregroundMark x1="87333" y1="4722" x2="91417" y2="3541"/>
                        <a14:foregroundMark x1="10167" y1="5312" x2="3667" y2="2951"/>
                        <a14:foregroundMark x1="9583" y1="4132" x2="86083" y2="2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030" y="4762956"/>
            <a:ext cx="2119775" cy="209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apezoid 4"/>
          <p:cNvSpPr/>
          <p:nvPr/>
        </p:nvSpPr>
        <p:spPr>
          <a:xfrm>
            <a:off x="1414686" y="5314221"/>
            <a:ext cx="2520280" cy="1480206"/>
          </a:xfrm>
          <a:prstGeom prst="trapezoid">
            <a:avLst>
              <a:gd name="adj" fmla="val 2598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Diamond 5"/>
          <p:cNvSpPr/>
          <p:nvPr/>
        </p:nvSpPr>
        <p:spPr>
          <a:xfrm>
            <a:off x="6095206" y="5236256"/>
            <a:ext cx="3456384" cy="154841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393" y="2927802"/>
            <a:ext cx="2124075" cy="21526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06874" y="3904108"/>
            <a:ext cx="6876764" cy="2664296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180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77457E-6 L 0.05482 -0.7243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-36231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1033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4798E-6 L 0.01823 -0.5079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-2541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5607E-7 L 0.45326 -0.35121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56" y="-1757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38728E-6 L 0.44935 -0.2094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61" y="-10474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90751E-6 L -0.02135 -0.4277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-21387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89017E-7 L 0.16237 -0.09919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12" y="-4971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27746E-6 L 3.33333E-6 -0.134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7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4" grpId="0" animBg="1"/>
      <p:bldP spid="5" grpId="0" animBg="1"/>
      <p:bldP spid="5" grpId="1" animBg="1"/>
      <p:bldP spid="6" grpId="0" animBg="1"/>
      <p:bldP spid="6" grpId="1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30910" y="2256463"/>
            <a:ext cx="5464333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HÌNH TỨ GIÁC</a:t>
            </a:r>
            <a:endParaRPr lang="en-US" sz="8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86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18942" y="3844204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ình tứ giác là gì? Dấu hiệu nhận biết hình tứ giác đơn giản, dễ hiểu -  Thegioididong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333" b="52889" l="79375" r="99125">
                        <a14:foregroundMark x1="81125" y1="29111" x2="98625" y2="24667"/>
                        <a14:foregroundMark x1="98625" y1="24667" x2="98750" y2="50444"/>
                        <a14:foregroundMark x1="81250" y1="30000" x2="83875" y2="44889"/>
                        <a14:foregroundMark x1="84000" y1="45778" x2="98500" y2="5088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79" t="21233" b="45921"/>
          <a:stretch/>
        </p:blipFill>
        <p:spPr bwMode="auto">
          <a:xfrm>
            <a:off x="1774726" y="692696"/>
            <a:ext cx="2736304" cy="245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Manual Input 9"/>
          <p:cNvSpPr/>
          <p:nvPr/>
        </p:nvSpPr>
        <p:spPr>
          <a:xfrm>
            <a:off x="8363458" y="1393145"/>
            <a:ext cx="2520280" cy="1656184"/>
          </a:xfrm>
          <a:prstGeom prst="flowChartManualInp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1198662" y="5080534"/>
            <a:ext cx="1080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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4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5" t="10908" r="16608" b="10408"/>
          <a:stretch/>
        </p:blipFill>
        <p:spPr bwMode="auto">
          <a:xfrm>
            <a:off x="5231110" y="435124"/>
            <a:ext cx="2552812" cy="2709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076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1630710" y="1818671"/>
            <a:ext cx="2972427" cy="1322297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Isosceles Triangle 2"/>
          <p:cNvSpPr/>
          <p:nvPr/>
        </p:nvSpPr>
        <p:spPr>
          <a:xfrm>
            <a:off x="1465027" y="4610227"/>
            <a:ext cx="2613955" cy="1763062"/>
          </a:xfrm>
          <a:prstGeom prst="triangle">
            <a:avLst>
              <a:gd name="adj" fmla="val 26958"/>
            </a:avLst>
          </a:prstGeom>
          <a:solidFill>
            <a:srgbClr val="FF66FF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Hexagon 3"/>
          <p:cNvSpPr/>
          <p:nvPr/>
        </p:nvSpPr>
        <p:spPr>
          <a:xfrm rot="21141173">
            <a:off x="7940765" y="4389515"/>
            <a:ext cx="2548606" cy="1763062"/>
          </a:xfrm>
          <a:prstGeom prst="hexagon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6" b="89796" l="9718" r="943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334" y="1268760"/>
            <a:ext cx="3038475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24264" y="214619"/>
            <a:ext cx="10927526" cy="635000"/>
            <a:chOff x="1253941" y="554838"/>
            <a:chExt cx="10927526" cy="635000"/>
          </a:xfrm>
        </p:grpSpPr>
        <p:grpSp>
          <p:nvGrpSpPr>
            <p:cNvPr id="10" name="Group 9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956331" y="592156"/>
              <a:ext cx="10225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tứ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giác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7215720" y="1916832"/>
            <a:ext cx="619071" cy="64807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07079" y="1988840"/>
            <a:ext cx="619071" cy="64807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17189" y="5041517"/>
            <a:ext cx="619071" cy="64807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247334" y="5041517"/>
            <a:ext cx="619071" cy="64807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18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CC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8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4264" y="214619"/>
            <a:ext cx="10927526" cy="635000"/>
            <a:chOff x="1253941" y="554838"/>
            <a:chExt cx="10927526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1" y="592156"/>
              <a:ext cx="10225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tứ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giác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nhìn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thấy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Trapezoid 6"/>
          <p:cNvSpPr/>
          <p:nvPr/>
        </p:nvSpPr>
        <p:spPr>
          <a:xfrm rot="10800000">
            <a:off x="262559" y="3645023"/>
            <a:ext cx="3542226" cy="576064"/>
          </a:xfrm>
          <a:prstGeom prst="trapezoid">
            <a:avLst>
              <a:gd name="adj" fmla="val 65963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9" name="Straight Connector 8"/>
          <p:cNvCxnSpPr>
            <a:stCxn id="7" idx="2"/>
          </p:cNvCxnSpPr>
          <p:nvPr/>
        </p:nvCxnSpPr>
        <p:spPr>
          <a:xfrm flipH="1" flipV="1">
            <a:off x="2033671" y="926721"/>
            <a:ext cx="1" cy="27183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ight Triangle 9"/>
          <p:cNvSpPr/>
          <p:nvPr/>
        </p:nvSpPr>
        <p:spPr>
          <a:xfrm flipH="1">
            <a:off x="262559" y="1556791"/>
            <a:ext cx="1771113" cy="2088232"/>
          </a:xfrm>
          <a:prstGeom prst="rtTriangle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rapezoid 10"/>
          <p:cNvSpPr/>
          <p:nvPr/>
        </p:nvSpPr>
        <p:spPr>
          <a:xfrm rot="5400000">
            <a:off x="2152768" y="836711"/>
            <a:ext cx="396044" cy="576064"/>
          </a:xfrm>
          <a:prstGeom prst="trapezoid">
            <a:avLst/>
          </a:prstGeom>
          <a:solidFill>
            <a:srgbClr val="FF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5" t="10908" r="16608" b="10408"/>
          <a:stretch/>
        </p:blipFill>
        <p:spPr bwMode="auto">
          <a:xfrm>
            <a:off x="1918742" y="1522477"/>
            <a:ext cx="1457181" cy="154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Manual Operation 13"/>
          <p:cNvSpPr/>
          <p:nvPr/>
        </p:nvSpPr>
        <p:spPr>
          <a:xfrm>
            <a:off x="9407574" y="3140968"/>
            <a:ext cx="1944216" cy="1008112"/>
          </a:xfrm>
          <a:prstGeom prst="flowChartManualOperation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Trapezoid 14"/>
          <p:cNvSpPr/>
          <p:nvPr/>
        </p:nvSpPr>
        <p:spPr>
          <a:xfrm>
            <a:off x="10253668" y="2189679"/>
            <a:ext cx="252028" cy="936104"/>
          </a:xfrm>
          <a:prstGeom prst="trapezoid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gular Pentagon 15"/>
          <p:cNvSpPr/>
          <p:nvPr/>
        </p:nvSpPr>
        <p:spPr>
          <a:xfrm>
            <a:off x="9803618" y="1109101"/>
            <a:ext cx="1152128" cy="1078430"/>
          </a:xfrm>
          <a:prstGeom prst="pentagon">
            <a:avLst/>
          </a:prstGeom>
          <a:solidFill>
            <a:srgbClr val="FF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gular Pentagon 16"/>
          <p:cNvSpPr/>
          <p:nvPr/>
        </p:nvSpPr>
        <p:spPr>
          <a:xfrm>
            <a:off x="10129220" y="1418090"/>
            <a:ext cx="500925" cy="460452"/>
          </a:xfrm>
          <a:prstGeom prst="pentago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Flowchart: Decision 17"/>
          <p:cNvSpPr/>
          <p:nvPr/>
        </p:nvSpPr>
        <p:spPr>
          <a:xfrm rot="2642480">
            <a:off x="10690045" y="2211274"/>
            <a:ext cx="395947" cy="1053040"/>
          </a:xfrm>
          <a:prstGeom prst="flowChartDecision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Flowchart: Decision 19"/>
          <p:cNvSpPr/>
          <p:nvPr/>
        </p:nvSpPr>
        <p:spPr>
          <a:xfrm rot="18957520" flipH="1">
            <a:off x="9673374" y="2211274"/>
            <a:ext cx="395947" cy="1053040"/>
          </a:xfrm>
          <a:prstGeom prst="flowChartDecision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84" b="89619" l="9847" r="97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01" b="5971"/>
          <a:stretch/>
        </p:blipFill>
        <p:spPr bwMode="auto">
          <a:xfrm>
            <a:off x="3751851" y="4732135"/>
            <a:ext cx="5151667" cy="1208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ight Triangle 18"/>
          <p:cNvSpPr/>
          <p:nvPr/>
        </p:nvSpPr>
        <p:spPr>
          <a:xfrm rot="250495" flipH="1">
            <a:off x="7908797" y="3912944"/>
            <a:ext cx="768490" cy="1074863"/>
          </a:xfrm>
          <a:prstGeom prst="rt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Right Triangle 25"/>
          <p:cNvSpPr/>
          <p:nvPr/>
        </p:nvSpPr>
        <p:spPr>
          <a:xfrm rot="10519281">
            <a:off x="7930330" y="5666505"/>
            <a:ext cx="768490" cy="1074863"/>
          </a:xfrm>
          <a:prstGeom prst="rt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32" b="95890" l="95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74" t="22246" r="3818" b="10028"/>
          <a:stretch/>
        </p:blipFill>
        <p:spPr bwMode="auto">
          <a:xfrm rot="305364">
            <a:off x="5266876" y="4006251"/>
            <a:ext cx="1689386" cy="881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32" b="95890" l="95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74" t="22246" r="3818" b="10028"/>
          <a:stretch/>
        </p:blipFill>
        <p:spPr bwMode="auto">
          <a:xfrm rot="10570695" flipH="1">
            <a:off x="5218295" y="5802658"/>
            <a:ext cx="1689386" cy="881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84" b="89619" l="9847" r="97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01" b="5971"/>
          <a:stretch/>
        </p:blipFill>
        <p:spPr bwMode="auto">
          <a:xfrm>
            <a:off x="3751851" y="4725144"/>
            <a:ext cx="5151667" cy="1208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42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0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19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4264" y="214619"/>
            <a:ext cx="10927526" cy="635000"/>
            <a:chOff x="1253941" y="554838"/>
            <a:chExt cx="10927526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1" y="592156"/>
              <a:ext cx="10225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vuông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ghép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mảnh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66084" y="1632000"/>
            <a:ext cx="1728192" cy="1719932"/>
            <a:chOff x="4744392" y="1628800"/>
            <a:chExt cx="1728192" cy="1719932"/>
          </a:xfrm>
        </p:grpSpPr>
        <p:pic>
          <p:nvPicPr>
            <p:cNvPr id="5134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500" y1="6962" x2="60625" y2="95570"/>
                          <a14:foregroundMark x1="63125" y1="96835" x2="93125" y2="96835"/>
                          <a14:foregroundMark x1="92500" y1="7595" x2="94375" y2="91772"/>
                          <a14:foregroundMark x1="1875" y1="7595" x2="90625" y2="69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4392" y="1628800"/>
              <a:ext cx="1728192" cy="1719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735166" y="1990581"/>
              <a:ext cx="486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103318" y="1772816"/>
            <a:ext cx="1440160" cy="1404148"/>
            <a:chOff x="7103318" y="1772816"/>
            <a:chExt cx="1440160" cy="1404148"/>
          </a:xfrm>
        </p:grpSpPr>
        <p:sp>
          <p:nvSpPr>
            <p:cNvPr id="8" name="Rectangle 7"/>
            <p:cNvSpPr/>
            <p:nvPr/>
          </p:nvSpPr>
          <p:spPr>
            <a:xfrm>
              <a:off x="7103318" y="1772816"/>
              <a:ext cx="1440160" cy="140414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652047" y="2142980"/>
              <a:ext cx="486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922824" y="1747373"/>
            <a:ext cx="2736304" cy="1378668"/>
            <a:chOff x="8903518" y="1970064"/>
            <a:chExt cx="2736304" cy="1378668"/>
          </a:xfrm>
        </p:grpSpPr>
        <p:pic>
          <p:nvPicPr>
            <p:cNvPr id="5139" name="Picture 1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2780" b="74517" l="0" r="847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3" t="23351" r="14740" b="27053"/>
            <a:stretch/>
          </p:blipFill>
          <p:spPr bwMode="auto">
            <a:xfrm>
              <a:off x="8903518" y="1970064"/>
              <a:ext cx="2736304" cy="1378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0730849" y="2336232"/>
              <a:ext cx="486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738480" y="5085184"/>
            <a:ext cx="3028644" cy="1368152"/>
            <a:chOff x="3738480" y="5085184"/>
            <a:chExt cx="3028644" cy="1368152"/>
          </a:xfrm>
        </p:grpSpPr>
        <p:pic>
          <p:nvPicPr>
            <p:cNvPr id="5136" name="Picture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8480" y="5085184"/>
              <a:ext cx="3028644" cy="1368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4766084" y="5446094"/>
              <a:ext cx="486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75326" y="3531054"/>
            <a:ext cx="2147883" cy="2994290"/>
            <a:chOff x="7175326" y="3531054"/>
            <a:chExt cx="2147883" cy="2994290"/>
          </a:xfrm>
        </p:grpSpPr>
        <p:pic>
          <p:nvPicPr>
            <p:cNvPr id="5137" name="Picture 17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8" r="7103"/>
            <a:stretch/>
          </p:blipFill>
          <p:spPr bwMode="auto">
            <a:xfrm>
              <a:off x="7175326" y="3531054"/>
              <a:ext cx="2147883" cy="2994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7823398" y="4705033"/>
              <a:ext cx="486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606237" y="3880069"/>
            <a:ext cx="1152151" cy="1223523"/>
            <a:chOff x="10055646" y="4909722"/>
            <a:chExt cx="1152151" cy="1223523"/>
          </a:xfrm>
        </p:grpSpPr>
        <p:pic>
          <p:nvPicPr>
            <p:cNvPr id="5138" name="Picture 1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5646" y="4909722"/>
              <a:ext cx="1152151" cy="1223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10271670" y="5037579"/>
              <a:ext cx="486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133" name="Picture 1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455" l="0" r="94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04"/>
          <a:stretch/>
        </p:blipFill>
        <p:spPr bwMode="auto">
          <a:xfrm>
            <a:off x="427568" y="1313138"/>
            <a:ext cx="3006646" cy="29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455" l="0" r="94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04"/>
          <a:stretch/>
        </p:blipFill>
        <p:spPr bwMode="auto">
          <a:xfrm>
            <a:off x="5097020" y="2316946"/>
            <a:ext cx="3006646" cy="29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48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5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228</Words>
  <Application>Microsoft Office PowerPoint</Application>
  <PresentationFormat>Custom</PresentationFormat>
  <Paragraphs>48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31</cp:revision>
  <dcterms:created xsi:type="dcterms:W3CDTF">2021-08-11T04:49:02Z</dcterms:created>
  <dcterms:modified xsi:type="dcterms:W3CDTF">2021-12-05T14:46:37Z</dcterms:modified>
</cp:coreProperties>
</file>