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</p:sldMasterIdLst>
  <p:notesMasterIdLst>
    <p:notesMasterId r:id="rId26"/>
  </p:notesMasterIdLst>
  <p:sldIdLst>
    <p:sldId id="271" r:id="rId9"/>
    <p:sldId id="257" r:id="rId10"/>
    <p:sldId id="258" r:id="rId11"/>
    <p:sldId id="259" r:id="rId12"/>
    <p:sldId id="260" r:id="rId13"/>
    <p:sldId id="261" r:id="rId14"/>
    <p:sldId id="262" r:id="rId15"/>
    <p:sldId id="272" r:id="rId16"/>
    <p:sldId id="263" r:id="rId17"/>
    <p:sldId id="264" r:id="rId18"/>
    <p:sldId id="265" r:id="rId19"/>
    <p:sldId id="266" r:id="rId20"/>
    <p:sldId id="267" r:id="rId21"/>
    <p:sldId id="276" r:id="rId22"/>
    <p:sldId id="269" r:id="rId23"/>
    <p:sldId id="268" r:id="rId24"/>
    <p:sldId id="277" r:id="rId25"/>
  </p:sldIdLst>
  <p:sldSz cx="12192000" cy="6858000"/>
  <p:notesSz cx="6858000" cy="9144000"/>
  <p:embeddedFontLs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E868C-D6FC-46A2-BECA-A69BD93D48D8}">
  <a:tblStyle styleId="{E0CE868C-D6FC-46A2-BECA-A69BD93D4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tags" Target="tags/tag1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2-09T01:07:26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 5860 7 0,'-2'1'175'0,"-1"1"8"0,1 0 6 16,-1-1 5-16,1-1 8 0,-1 0 8 0,1 0 10 0,1 0 10 15,1 0 11-15,-2 0-9 0,2 0-16 0,0 0-33 0,0 0-38 0,0 0-15 16,0 0-5-16,0 0 1 0,0 0 3 0,2 0 0 0,-2 0-3 0,1 0-7 15,1-1-10-15,1 1-6 0,-3 0-10 0,2-2-8 0,0 2-6 0,-1 0-5 16,2 0-3-16,1 2 7 0,-1-2 6 0,4 1 8 0,-3-1 4 0,0 0 5 16,3 1 2-16,-1 1 5 0,-1 0 4 0,3-2 1 0,-4 1 1 15,3 0-3-15,-2 1-2 0,0 0-3 0,-1-1-4 0,4-1-10 0,-2 1-15 16,-1 1-12-16,0 1-12 0,4-3-6 0,-1 2-4 0,0-2-3 16,0 3-4-16,3-3-1 0,-3 1 1 0,2 1 1 0,0-2 2 0,0 0-3 0,-2 1-3 15,0-1-4-15,1 0-2 0,-1 0-4 16,0 0 0-16,-1 0-3 0,0 0-2 0,0-1 0 0,-3 1-2 0,3 0-1 0,-2-2-2 15,2 2-2-15,-2-1-2 0,0 1 0 0,-2 0 0 0,2 0 0 0,-2-3-2 16,0 3-1-16,3 0 1 0,-4 0-1 0,1 0-1 0,-1 0-1 0,-1 0 0 16,1 0 1-16,-2 0-3 0,3 0 1 0,0 0 0 0,-1 0-1 15,1 0 0-15,-1 0 0 0,1 0-1 0,0 0 1 0,0 0 0 0,-2 0 0 16,1 0-1-16,1 0 0 0,-1 0 0 0,1 0-1 0,-1 0 1 0,-1 0-1 16,1 0-1-16,-2 0 1 0,3 0-1 0,-3 0 1 0,0 0 0 0,2 0 1 15,-2 0 0-15,0 0 0 0,0 0-2 0,0 0 1 0,0 0 1 16,0 0 0-16,0 0 0 0,0 0 0 0,0 0-2 0,0 0 0 0,0 0 1 15,0 0-1-15,0 0-1 0,0 0 0 0,0 0-2 0,0 0 1 0,0 0-1 16,0 0-3-16,0 0-6 0,-2 0-5 0,1 3-7 0,1-3-8 16,-2 0-10-16,-1 0-24 0,-2-3-31 0,2 3-39 0,-2-2-40 0,2 2-47 15,-3-5-55-15,1 4-45 0,0-2-43 16,0 0-40-16,0 0-36 0,2 0-18 0,-3 0-4 0,3 0 3 0,0 0 9 16,1-1 24-16,-1 1 30 0,3-2 38 0,0 1 41 0,0 1 50 0,2-3 53 0</inkml:trace>
  <inkml:trace contextRef="#ctx0" brushRef="#br0" timeOffset="978.25">1921 5916 19 0,'0'0'146'0,"0"1"9"0,0 0 5 15,0 3 5-15,0-4 5 0,0 1 6 0,0-1 6 0,0 0 9 0,0 0-9 16,0 0-14-16,0 0-23 0,0 0-27 0,0 0-21 0,0 0-17 16,1 0-9-16,1-3-5 0,1 1-6 0,-2 0-3 15,1-1-6-15,1 0-6 0,0-3-4 0,-1-1-10 0,1 2-4 0,2-1-7 0,0-2-5 16,1-1-1-16,-2 0-3 0,1 0-3 0,2-1-2 0,-1-1-1 0,-1-1-1 15,1 0-1-15,2-2-1 0,-3 3-4 0,1-4-5 16,-1 0-5-16,3-2-9 0,-2 0-6 0,-1 0-8 0,1-3-6 0,-1 1-6 0,1-1-3 16,-1 1-3-16,1 0-2 0,-3 0-2 0,1 1-1 0,-1 2 2 15,0 1 1-15,-1 0 5 0,2 1 4 16,-1 2 9-16,-1 2 9 0,-2-1 6 0,3 2 6 0,-3 2 4 0,2-1 7 16,-1 2 4-16,-1 2 7 0,0-1 3 0,0 0 6 0,0 3 4 0,0-2 3 0,0 3 5 15,0 1 2-15,0 0 4 0,0 0-2 0,0 0 3 0,0 0 2 0,0 0-2 16,0 0-1-16,0 0-2 0,0 0-1 0,0 0-4 0,0 0-5 0,0 1-4 0,-1 3-3 15,1-3-2-15,-2 0-3 0,2 4-1 0,0-3 2 16,0 2-1-16,0 3 4 0,0-1 2 0,0 0 6 0,2 2 2 16,-2 0 5-16,0 2 7 0,0 1 7 0,1 2 8 0,-1-2 10 15,0 3 8-15,0-3 12 0,0 3 6 0,2-1 4 0,-2 1 4 16,0-1 4-16,1 2 0 0,-1-1 1 0,0 0 0 0,2 3-1 0,-2-3-3 16,0 1-4-16,0-2-6 0,0 2-3 0,0-2-9 0,0 3-6 0,0-2-4 0,0-1-5 0,0 0 1 15,0 2 2-15,0-1 3 0,0 0 5 16,-2 0 3-16,2 0 4 0,-1 1 3 15,1-2 2-15,-2 0-2 0,1 1-1 0,1 0 0 0,-2-3-1 0,2 1-2 16,-3 1-4-16,3-2-6 0,0 2-5 0,-2-1-10 0,2-2-7 0,-1 0-8 0,-1 2-7 0,2-2-7 16,0 0-3-16,-3 1-4 0,3-1-3 0,0-1-2 0,0 0-2 0,0-1-2 0,0 0 0 15,3 2-3-15,-3-2 1 0,0-2-2 0,3 1-2 0,-3 0-1 0,2-1 0 16,-2 2 0-16,3-3 1 0,-1 1 0 0,-1-1-1 0,1 0 1 16,1-1-2-16,-1 1 0 0,1-1 1 0,-1 0-1 0,1 1 0 0,-2 0 0 15,5-2-1-15,-4 0 0 0,1 1 1 0,0-1 0 0,-1 0-3 0,1-1 0 16,0-1 0-16,-1 1 1 0,1-1 0 0,-1-1-1 0,1 0-1 0,1 0 0 15,-2 0-1-15,3-1-1 0,-2-1-1 0,0 2-7 16,0-3-7-16,2 0-10 0,-2 0-10 0,3 0-12 0,-3-1-15 0,2-2-22 0,0-2-26 0,0-1-26 16,0-2-30-16,2 1-23 0,-2-3-25 0,0-1-15 0,0 0-12 0,0 1-7 15,-1-4-3-15,1 1 2 0,0 1 7 0,-2 1 7 0,2-2 9 16,-2 2 19-16,2 1 21 0,-2 0 26 0,0 2 27 0,3 1 25 0,-3-1 24 16,0 0 21-16,1 3 20 0,-1-1 13 15,0 1 15-15,0 1 13 0,-1 0 12 0,0 1 9 0,-1 0 11 0,1-1 8 16,-2 3 9-16,1-1 8 0,2 1 6 0,-3 0 4 0,0 2 4 0,2-2-2 15,-2 3 0-15,1-2-3 0,-1 1-2 0,0 1-4 0,0 1-2 0,2-3-5 0,-2 3-4 16,0 0-2-16,0 0-5 0,0 0-5 0,0 0-5 16,0 0-3-16,0 0-2 0,0 0-4 0,0 0-2 0,0 0-1 15,0 0 0-15,0 3 0 0,-2 0 3 0,2 0 1 0,0 2 2 0,-1-3 6 0,-1 4 8 0,-1 1 2 16,2 0 6-16,-1 3 4 0,2-2 2 0,0 3 2 0,-1-1 6 16,-1 2 2-16,2 3 2 0,0-4-1 0,0 3 1 0,0-1-1 0,2 0-2 15,-1 0-6-15,-1 0-7 0,0 2-5 0,2-3-5 0,-1 0-2 16,2-2-3-16,-1 1-3 0,-1-1-5 0,1-1-4 0,-1-2-2 15,1 1-4-15,1-2-6 0,-1 0-9 0,-1-1-10 0,1-2-12 0,1 0-16 0,-1-2-12 16,1 1-16-16,2-2-13 0,-1 0-17 0,-2-3-14 0,3 0-16 16,0 0-26-16,-2-2-30 0,3-2-19 0,-1 0-15 0,1-3-3 15,0 1 5-15,1-2 10 0,-1 1 12 0,1-3 14 0,0 1 14 16,0 0 13-16,-1-3 16 0</inkml:trace>
  <inkml:trace contextRef="#ctx0" brushRef="#br0" timeOffset="2048.41">2474 5909 78 0,'0'-4'173'16,"0"3"5"-16,-1 0 5 0,1 1 7 0,-4 0 3 15,3 0 6-15,-1 0 7 0,-1 0 4 0,3 0 6 0,-2 1-28 0,2-1-40 16,0 1-37-16,-1-1-30 0,-1 4-17 0,2-4-12 0,0 1-4 16,0 2-5-16,-2 0-3 0,1-1-5 0,-1 5-4 0,2-1-4 0,-1-1-5 0,-1 3-5 0,-1 1-2 15,0 2-1-15,1-1 2 0,1 2 2 0,1 0 4 16,-2 0 3-16,2 1 3 0,0 0 3 0,0 2 2 0,0-2 1 0,0 1 0 16,2 0 1-16,-2 0 0 0,0-1-1 0,1 0-1 0,-1-1 0 15,2-2-3-15,-2 1-3 0,0-3-6 0,2 0-5 0,-2-3-3 0,1 2-3 0,-1-3-4 16,0 0-1-16,3-2-4 0,-3-1 0 0,0-1-1 0,0 0-1 15,0 0 0-15,2-1 1 0,-1-1-4 0,-1-2-2 0,0 0-5 0,0 0-4 16,0-4-5-16,0 0-5 0,0-2-1 0,0 0-4 0,0-2 0 0,0-1 0 16,0-1 1-16,0-3-1 0,-1 2 0 0,1-3 0 0,0 3 2 0,0-3 4 15,1 3 3-15,-1 0 6 0,2 0 4 0,1 1 5 16,-1 1 4-16,1 0 1 0,0 2 2 0,2 1-1 0,-2 1 3 0,3 0 1 16,0 1 2-16,1 2 2 0,-1-1 2 0,1 2 2 0,0 1-3 0,1 0 1 15,-1 0-1-15,-1 1 2 0,3 2 0 0,-2-1 0 0,-1 2-1 0,1 0 1 16,-3 0-2-16,4 3-2 0,-3-2-2 15,1 3-2-15,-1 2 1 0,0-2-1 0,-2 1 3 0,3 2 1 0,-3-1 4 16,2 4 1-16,-2-3 3 0,-1 2 4 0,1 1 2 0,-1-1 2 0,-1 1 2 16,1 1 1-16,-2 2 0 0,1-2 2 0,-1 3 2 0,0-2 2 0,0 1 0 15,0 1-1-15,0-1-3 0,0-1-3 0,-1 2-3 0,1-3-3 16,0 3 0-16,0-2-4 0,0 0-2 0,1 0 0 0,-1-1-2 16,2-1-1-16,-2 0-3 0,2-2-2 0,-1 1-1 0,2-2-1 0,-1-1 0 15,-1 0-1-15,1-4 0 0,-1 1 0 0,1 0-1 0,1-1-2 0,-1-1 0 16,1-2 0-16,0-1-1 0,1 1 1 0,0-2-1 0,1 0-2 15,-2-2 0-15,3-1-2 0,-3 1 0 0,2-3-2 0,0 1-4 0,3-1-4 16,-2-2-3-16,-1 2-4 0,1-3-2 0,1 3-1 0,-1-4-2 0,0 4-3 16,-1-3-2-16,0 0-2 0,1 1-2 0,2 1-1 0,-2-1-3 15,-1 0 1-15,0-1 2 0,1 0 1 0,1 1 1 0,0-1 2 0,0-1 2 16,-1-1 2-16,2 0-1 0,1 0 1 0,-2 0 0 16,1-2 0-16,0 0-4 0,1-2 0 0,-1 2 0 15,0-3-1-15,3 0 1 0,-2 0 4 0,1-1 1 0,1 0 0 0,-2 0-1 16,1-1 1-16,-2 1 1 0,3-2 1 0,-3 1 3 0,0 1 4 0,-1-1 3 0,-2 2 3 15,0 0 1-15,0 1-2 0,0 0-1 0,-4 0-3 0,1 3-1 0,-1-3-1 0,-1 3 0 16,0-2 0-16,-1 2-1 0,-1 1 0 0,1-2-1 0,-1 4 2 16,-1-3 1-16,-2 2 1 0,0 0 3 0,0 0 6 15,-1 1 3-15,2 1 7 0,-3 2 3 0,2-1 5 0,-1 3 3 16,-2-1 5-16,4 1 3 0,-3 1 4 0,2 0 3 0,-1 1-1 0,-2 1 1 16,4 2 0-16,-3-2 0 0,2 3-1 0,-1-2-3 0,0 4-4 0,3-1-3 0,-2 1-2 15,0 1-3-15,2 0-2 0,-2-1-2 0,2 3-2 0,0 1-3 16,-2 0 2-16,4 2 1 0,-1-1 5 0,-1 3 3 15,3-2 2-15,-2 3 6 0,2-1 7 0,0 4 5 0,0-1 8 0,2 1 4 16,0 1 8-16,-1-2 8 0,2 3 5 0,0 1 8 0,0 2 6 0,-1-2 4 0,1 1 6 16,0 3 2-16,-1-1 2 0,1 1 2 0,0 0-2 0,1 0 1 0,-3 0 3 15,2 1-3-15,-1-1 0 0,2 1-6 16,-2-2-2-16,-1 1-6 0,1 2-6 0,0-2-5 0,-2 0-6 0,1 1-3 0,-1 0-5 0,0-2-3 16,0 1-5-16,0 0-4 0,0 0-8 15,0-1-6-15,0-1-5 0,0-1-3 0,2 0 0 16,-2-1-4-16,0-3-2 0,0 3-3 0,0-4-2 0,0-1-1 15,0-2-3-15,0 0 0 0,1-1-1 0,-1-1 0 16,2-2-2-16,-2-2 1 0,0 1 0 0,0-2-1 0,0 0-2 0,0-3 1 0,0 0 1 16,0 0 1-16,0 0 2 0,0 0 1 0,0 0 1 0,3-3 0 0,-1 0 1 0,-2 1-1 0,2-1-1 0,-1-1-1 15,1-2-1-15,1 0-1 0,1-2 1 0,1-1-3 0,-2-1-1 0,2 0-3 16,0-1 0-16,0-3-4 0,4 2-2 0,-3 2-3 0,1-4-1 16,1 2 0-16,3 0-1 0,-5 0 0 0,4 2 1 0,-4-1 2 15,3 2-3-15,-1 0 3 0,0 2 1 0,-3 0 2 0,3 1 0 0,-2 1 1 16,-1-1 0-16,-2 4-1 0,0-1-1 0,2 1 1 0,-3 2 1 0,2 0 0 15,-2 2 0-15,-1 1-1 0,1-1 3 0,-2 4 1 0,3-1-1 16,-3 5 1-16,3-1 0 0,-3 3 2 0,2 2 3 0,-2 3 0 0,1-2 2 0,-1 2 1 16,2 1 1-16,-2 0-1 0,0-1-2 0,2 2 0 0,-2-3-1 15,1 1 0-15,-1-2 1 0,0 0-1 0,2-2-3 0,0 1-2 0,-1-4-3 16,-1 0-9-16,2 1-9 0,-2-5-18 0,3 1-20 0,-3-1-23 16,0-4-21-16,0 2-25 0,0-4-27 0,0 0-28 0,0 0-28 0,0 0-41 15,-2-4-45-15,1 0-28 0,-1-3-14 0,-3-1-2 0,2 0 6 16,0-3 14-16,-4 0 20 0,3-4 20 0,-4 0 25 15,0-2 25-15,-2-2 27 0</inkml:trace>
  <inkml:trace contextRef="#ctx0" brushRef="#br0" timeOffset="2329.94">2471 5482 105 0,'0'0'179'0,"0"0"4"16,0 0 4-16,0 0-1 0,-3 0 3 0,3 0-2 0,-2 0 1 16,-1 0 2-16,3 0-14 0,-2 2-17 0,2-2-43 0,0 1-59 0,-1-1-36 15,1 0-27-15,-2 3-18 0,0-1-16 16,1-1-21-16,1 2-22 0,0-3-33 0,-2 4-35 0,2-4-19 0,0 4-10 15,0-4-2-15,0 0-2 0,0 0 2 0,0 0 4 0,0 0 6 0,0 0 8 0,2-6 11 16</inkml:trace>
  <inkml:trace contextRef="#ctx0" brushRef="#br0" timeOffset="2495.35">2618 5178 90 0,'-2'-3'204'0,"-1"1"6"0,1-1 4 0,-1 3 1 16,0 0 1-16,-3 0-1 0,1 3 0 0,2-1-3 0,-2 1 0 15,-1 1-5-15,1 2-49 0,-3 2-72 0,2 0-50 0,0 3-37 0,-1 0-23 16,-2 1-16-16,3 1-15 0,-4 2-10 0,2 0-18 0,-3 2-16 16,0 1-28-16,1-2-35 0,-4 3-21 15,3-2-14-15,-5 1-5 0,4-1 0 0,-4 1 4 0,2-3 9 0,-2 2 9 16,3-3 11-16,-1 0 9 0,-2-1 13 16</inkml:trace>
  <inkml:trace contextRef="#ctx0" brushRef="#br0" timeOffset="2736.47">1974 5773 143 0,'-3'0'181'0,"0"0"5"0,0 0 2 0,-1 0 5 16,1 0 5-16,-1 0 8 0,2 0 8 0,1 0 6 0,1 0 4 0,0 0-30 15,-2-1-43-15,2 1-37 0,0 0-33 0,0 0-14 0,2-2-10 0,-2 2-5 16,1-3-5-16,1 3-4 0,2-1-2 0,-1-1-10 0,2 2-8 0,2-1-7 15,-1-1-6-15,-1 1-4 0,4 1-3 0,1-1-2 0,-1-1 0 0,4-1-1 16,-2 2-1-16,5-3-6 0,-4 2-10 0,4-2-13 0,0 0-19 0,3-1-18 16,-1-2-19-16,0 1-29 15,0 0-33-15,2-2-31 0,1 1-31 0,-2-1-15 0,1 1-7 0,1 0-3 0,-2-3-1 0,1 3 6 0,1-2 11 16,-2 1 15-16,0-1 13 0,1 2 22 0</inkml:trace>
  <inkml:trace contextRef="#ctx0" brushRef="#br0" timeOffset="3314.94">3478 5811 23 0,'3'0'146'0,"0"-2"4"0,-1 2 2 0,0-3 0 16,-1 0 4-16,-1 3 2 0,0-1 4 0,0-3 4 15,-1 2 3-15,-1-2-20 0,0 2-35 0,1-2-25 0,-1 2-18 0,-1-1-6 0,-2 1 0 16,2-1 4-16,-3 0 4 0,1 2 6 0,0-1 7 0,0 0 0 16,-1 1-1-16,1 1-1 0,-1-1-2 0,0 1 0 0,-1 1-1 15,-1-1-4-15,2 3-1 0,-3-1-4 0,1-1-2 0,1 4-5 16,1-2-2-16,-3 1-6 0,1 2-7 0,1-1-2 0,1 1-4 16,0 1-1-16,0-1-1 0,1 1-4 0,0 1-4 0,2 0-5 0,-2 1-6 0,3 0-2 15,-2 1-5-15,1 1-2 0,1-2-1 0,1 2 0 16,-1 2 1-16,0 0 1 0,2 0-1 0,-1 3 4 0,1-3 2 15,0 1 3-15,1-1 1 0,-1 2 4 0,2 0 1 0,-2-1 3 0,3-1 2 16,-1-1 1-16,-1 0-1 0,1-1-1 0,2-1-4 0,-1-1 0 16,2 2 0-16,-1-3-3 0,-1-1-4 0,3-1-1 0,-3 0-2 0,5-2-4 0,-3 1-3 15,1-2-4-15,1 0-4 0,-1-2 0 0,3-1-2 0,-1 0 2 16,0 0-2-16,0-1 0 0,0-1-1 0,1-1 0 0,0 0-1 0,0-3-3 16,-1 2-2-16,0 0-6 0,-2-2-8 0,3 0-13 0,-1-2-19 0,0 3-24 15,-1-4-27-15,2 1-25 0,-1 1-24 0,-2 0-21 16,2-1-20-16,3 1-22 0,-3 1-25 0,0-2-28 0,1 3-27 0,1 0-13 15,0 2-1-15,-1 1 9 0,2-3 16 0,0 4 22 16,3 0 25-16,-1-1 26 0,1 0 24 0,2 1 22 0</inkml:trace>
  <inkml:trace contextRef="#ctx0" brushRef="#br0" timeOffset="3792.81">3951 6009 104 0,'12'-5'140'0,"-2"1"6"16,-2-1 6-16,-3 1 6 0,2-1 8 0,-5 1 11 0,1 0 9 0,-1-2-1 15,-2 1-5-15,0-1-16 0,-2 1-22 0,-1 1-10 16,1-2-2-16,-1 1 1 0,-3 0 9 0,1 1 2 0,-3 1 4 0,0-1 2 0,-1 1 3 15,1-2-2-15,-2 2-5 0,-2 2-8 0,1-2-6 0,-2 2-9 16,-1-3-10-16,1 4-10 0,-1-1-11 0,1 1-13 16,-1 1-12-16,1 1-10 0,1 0-8 0,-1 0-10 0,0 3-10 15,1-1-6-15,2 1-5 0,1 2-3 0,-2-1-3 0,3 2-1 0,0 0 0 0,1 2 0 0,0-2 0 16,1 4-1-16,-1-3 0 0,2 2 1 0,2 1 0 0,-2-1 0 16,1 1 0-16,2-2 0 0,1 2 0 0,1 0-1 0,0-1-1 0,0 1-1 15,1 1-1-15,4 0-1 0,-2-3 1 0,0 2-3 0,2-2 0 0,1 1-4 16,-1-1-1-16,4-1-3 0,-1 0-3 0,-1-3-2 0,2 0 0 15,2-1-4-15,-1-1-4 0,1-2-6 16,1-1-8-16,0-1-7 0,0-1-10 0,1-1-8 16,-2-2-7-16,1 1-12 0,0-3-8 0,-1-2-13 0,0 1-9 0,-2-2-11 0,1-1-6 0,1 0-4 15,-3 1-2-15,0-3-2 0,1 0 2 0,-1 2 4 0,-3-2 6 16,1-2 6-16,-1 1 8 0,1 1 10 0,-3-4 13 0,2 3 17 0,-3 0 20 0,-1 1 19 16,1 0 21-16,-1 0 18 0,-1 3 20 0,0 1 12 0,0 1 15 15,0 2 9-15,-1 2 8 0,1 2 2 0,0 1 5 0,0 0 2 16,-2 0 0-16,1 2 4 0,-1 3 2 0,0-3-2 0,2 5-5 0,-3-1-8 15,3 4-5-15,-1-2-7 0,-1 3-2 0,2 1-4 0,0 0-2 16,0 0 1-16,0 2 0 0,0-3-1 0,0 3 0 0,3-2-7 16,-3 0-8-16,3 0-8 0,-1-2-5 0,0 2-5 0,1-1-6 0,0-2-3 15,0 1-4-15,0-1-4 0,1 0-2 0,0-3-3 16,1 1-3-16,-2 0-8 0,2-1-10 0,0-2-16 0,0 2-18 0,-1-3-22 16,4-1-23-16,-2 1-20 0,-1-3-22 0,3 0-20 0,1-2-20 0,-2-1-22 0,2 0-27 15,-1-1-25-15,3-2-27 0,0 0-11 16,-1-1 1-16,4-1 9 0,-1-2 17 0,1 0 20 0,-1 1 23 0,2-1 23 15,-2-1 19-15,1 2 20 0</inkml:trace>
  <inkml:trace contextRef="#ctx0" brushRef="#br0" timeOffset="4669.2">4297 6063 62 0,'8'-8'183'0,"-2"2"15"0,1 0 15 16,-3-1 13-16,2 5 15 0,-4-4 17 0,-2 0 17 0,0 1 16 15,0-1 12-15,-4 2-15 0,0 0-31 0,1-2-29 16,-2 0-27-16,-1 0-15 0,1 0-9 0,-4-1-4 16,1 3-2-16,0-3-5 0,-2 5-6 0,1-4-11 0,-2 1-14 0,1 3-9 0,0-2-9 15,0 2-8-15,-1 0-6 0,0 2-8 0,1 0-10 0,-1 0-11 16,0 3-11-16,0-2-10 0,3 4-8 0,-3 0-9 0,3 2-8 15,-2-2-4-15,1 1-5 0,3 2-3 0,-2 0-5 0,3 1-4 0,-1 0 0 0,0 2-1 16,1-1-3-16,0 1 1 0,2-3-2 0,1 5 0 0,1-3-3 0,-1 1 0 16,2 1 1-16,0 0 0 0,2 0-1 0,-1 2 0 0,1-3-2 15,3 1 0-15,0 0 0 0,-1 0-1 0,2-1 1 16,1 2-2-16,-1-2-3 0,-1-1-2 0,1-1-1 0,2-2-3 0,0 1-5 16,0 0-3-16,-2-4-5 0,4 1-5 0,-1 1-7 0,-1-4-8 0,0 1-11 0,1-3-12 15,-1 0-8-15,2 0-11 0,-1-3-6 0,1 1-10 0,0-1-13 16,0-2-7-16,0-1-9 0,0 0-4 0,0 0-3 0,0-1 3 0,0 1 4 15,0-2 9-15,0 1 12 0,-2-1 9 16,0 0 10-16,1 0 10 0,-1 0 12 0,0 0 12 0,-1 0 15 16,0 0 10-16,1-1 13 0,-3 0 8 0,3 0 6 0,-2-2 3 0,2 1 4 15,-3 1 1-15,3-3 1 0,-2 2 2 0,2-2 1 0,-2-1 0 16,2-1 1-16,-1 0 1 0,2 0 0 0,-3 0 1 0,2-3-1 16,0 1-1-16,1-2-1 0,1 1 0 0,-2-1-1 0,3 0 0 0,-3-2-1 15,3 3-3-15,0-3-1 0,-3 1-1 0,2-1 0 16,-1 1-1-16,0 0-2 0,-1-1 0 0,2 2 0 0,-1-2 0 0,-1 1 0 0,-1 1 0 0,1-2-1 15,-1 1 1-15,-2 1-1 16,3-3 0-16,-3 4-1 0,0-2-4 0,2 1-4 0,-2-3-6 0,0 2-4 16,-2 2-7-16,0-3-8 0,1 1-7 0,-1 2-6 0,-2-2-3 15,1 1-4-15,0 0 0 0,0 1-2 0,-2 1 1 0,0 1 2 0,0 0 4 0,-2 0 4 0,0 2 5 16,0 3 4-16,-1 0 6 0,0 2 10 0,0 1 7 0,-2-1 6 16,0 4 5-16,0 0 3 0,-1 2 3 0,2-1-1 15,-3 3 1-15,2 0 2 0,-1 0-1 0,0 1 0 0,0 3 4 16,-1-2 1-16,2 3 0 0,-1 0 1 0,1 0 2 0,-1 1 1 0,0 0 1 0,1 3 4 15,0-2 3-15,0 4 2 0,2 0 4 0,-3-1 6 0,3 1 1 0,0 2 6 16,1 0 3-16,-1 3 6 0,1-1 4 0,-1 0 3 0,3 3 5 16,-2-2 4-16,2 4 8 0,0-2 5 0,0 3 5 0,0-2 3 15,2 2 3-15,-2 0 3 0,0 2 0 0,3-3 4 0,-3 4 1 16,2-2 1-16,-2 0 2 0,0 1 3 0,1-1-2 16,-1 2 1-16,2 0-5 0,-2 0-3 0,0 2-5 15,2-2-1-15,-2 1-5 0,1-1-6 0,-1 2-5 16,0-2-4-16,2 1-5 0,-2-2-4 0,1 1-8 0,1 0-5 0,-2-4-7 15,3 2-6-15,0-3-5 0,-1-1-4 0,1-2-2 0,-2-1-5 0,3 0-2 16,-1-4-2-16,-2 0-1 0,1-2-1 0,1-3-2 0,-1 0 0 0,0-2-1 0,-1-1-1 0,2-1 1 0,0 1-1 0,-3-3 0 16,2 0 0-16,-1-3 0 0,1 1 0 0,1-3-2 15,0 1-2-15,-1-4-3 0,1 1-3 0,2-2-1 0,0 0-4 16,-2-3-1-16,3 0-1 0,0 0 0 0,-1-2 1 0,2 3 1 0,-1-3-1 0,1 2 1 16,0 1 0-16,1 1 2 0,-2-1 3 0,2 1 2 0,0 1 2 0,-2 2 1 15,2 1 0-15,0 0 2 0,-2 1 2 0,1 3 0 16,-1-2-1-16,1 2 1 0,0 2 0 0,-2 0-1 0,1 2-1 0,1 2 0 15,-2 0 1-15,2 2 3 0,-2 1 2 0,0 2 0 0,1 2 0 0,-2-1 2 0,-1 1 1 16,-2 4 1-16,1 0-1 0,2 0 1 0,-2 0 0 16,-2 0 0-16,0 3 0 0,-2-2 0 0,2 0 1 15,-1 0-2-15,-2 0-2 0,3-2-5 0,-2-1-7 0,2 1-12 16,0-4-13-16,-1 0-19 0,1 0-21 0,0-2-24 0,0-2-30 0,0 0-26 0,1-2-29 16,-1-3-27-16,0-1-26 0,0 0-37 0,0 0-42 0,0 0-20 0,0-5-8 15,-1-3 1-15,1-1 9 0,-2-2 14 0,1 1 21 0,-3-4 24 16,1 1 28-16,-2-3 29 15,0-1 27-15</inkml:trace>
  <inkml:trace contextRef="#ctx0" brushRef="#br0" timeOffset="4901.85">4150 5061 189 0,'0'-2'247'0,"-2"2"10"0,2 0 3 0,-1 0 3 0,-1 0 3 16,-2 0 1-16,0 2 1 0,1 1 1 0,-2 0 1 0,1 2 0 16,-1 1-58-16,-2 1-86 0,0 3-52 15,0 1-34-15,-1 0-23 0,2 6-13 0,-3-3-24 0,-1 1-28 0,2 3-32 16,-1-1-37-16,1 2-46 0,-2 0-53 0,2 1-28 0,-2-3-15 0,0 2-4 0,2-1-4 16,-3 0-2-16,0-4-2 0,1 3 6 0,-1-3 5 0,2-1 19 15,-1-1 27-15</inkml:trace>
  <inkml:trace contextRef="#ctx0" brushRef="#br0" timeOffset="7071.88">1438 6996 114 0,'0'0'155'0,"0"0"4"0,0 0 0 0,-1 1 1 0,-1-1 2 0,2 0 1 16,-4 0 1-16,0 0 0 0,3 0-19 0,1 0-26 0,-2 0-33 16,1-1-37-16,-1 1-18 0,2 0-9 0,-3-2-5 0,3 2-1 0,-2-2-1 15,2 2 3-15,0-1-2 0,0 1 0 0,0 0 0 0,0 0 0 0,0 0-2 16,0 0 0-16,0 0 0 0,0 0-2 0,0 0-2 0,0 0-2 0,0 0 1 16,0 0 0-16,0 0-1 0,0 0-1 0,0 0 0 15,0 0 0-15,0 0 1 0,0 0 3 0,2 0 1 0,1 1 4 16,-1-1 6-16,1 2 6 0,0 0 6 0,3-2 8 0,-1 1 8 0,0 1 6 0,1-1 9 15,-1 1 8-15,4-2 9 0,-3 1 4 0,1-1 4 0,1 1 6 16,3-1 6-16,-3 0 7 0,1 0-1 0,-1 0 1 0,3 0-3 0,-1-1-3 16,1 0-1-16,0-1-1 0,-2-1-4 0,4 0-6 0,-2 0-1 0,0 0-4 15,3-1-6-15,-4-2-7 0,1 2-9 0,1-3-7 0,0 3-7 16,-3-2-6-16,2 2-5 0,-1-2-6 0,-2 3-5 0,1 0-9 0,-3-2-5 0,-1 3-4 16,0-1-4-16,-2 1-2 0,0 1-4 0,-1 0 0 0,2-1 0 15,-2 0 0-15,-2 2-2 0,0 0-7 0,0 0-11 0,0 0-16 0,0 0-26 16,-2 0-34-16,-2 0-42 0,1 0-43 15,-2 2-41-15,0 0-40 0,0-1-34 0,-1 0-31 0,-2 1-16 0,2 1-10 16,-2-1-1-16,0-2 3 0,-1 2 11 0,2-2 16 0,-1 0 27 0,2-2 34 16,-2 2 41-16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473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269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5181600" y="685800"/>
            <a:ext cx="6096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2"/>
          </p:nvPr>
        </p:nvSpPr>
        <p:spPr>
          <a:xfrm>
            <a:off x="1025334" y="2971800"/>
            <a:ext cx="306484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>
            <a:spLocks noGrp="1"/>
          </p:cNvSpPr>
          <p:nvPr>
            <p:ph type="pic" idx="2"/>
          </p:nvPr>
        </p:nvSpPr>
        <p:spPr>
          <a:xfrm>
            <a:off x="914400" y="621437"/>
            <a:ext cx="103632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4805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E8B54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1275052" y="5656557"/>
            <a:ext cx="9659648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" name="Google Shape;166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 rot="5400000">
            <a:off x="7493967" y="2299564"/>
            <a:ext cx="5788981" cy="198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 rot="5400000">
            <a:off x="1828800" y="-838200"/>
            <a:ext cx="579120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 rot="5400000">
            <a:off x="3909219" y="-1547019"/>
            <a:ext cx="43735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68171" y="2438400"/>
            <a:ext cx="5386917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193368" y="172243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193368" y="2438400"/>
            <a:ext cx="5389033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475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0382249" y="4625975"/>
            <a:ext cx="101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366184" y="277812"/>
            <a:ext cx="11459633" cy="1325562"/>
            <a:chOff x="274637" y="277812"/>
            <a:chExt cx="8594725" cy="1325562"/>
          </a:xfrm>
        </p:grpSpPr>
        <p:pic>
          <p:nvPicPr>
            <p:cNvPr id="17" name="Google Shape;1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4637" y="280987"/>
              <a:ext cx="8594725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"/>
            <p:cNvSpPr txBox="1"/>
            <p:nvPr/>
          </p:nvSpPr>
          <p:spPr>
            <a:xfrm>
              <a:off x="274637" y="277812"/>
              <a:ext cx="8594725" cy="132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" name="Google Shape;19;p1"/>
          <p:cNvSpPr txBox="1"/>
          <p:nvPr/>
        </p:nvSpPr>
        <p:spPr>
          <a:xfrm>
            <a:off x="497416" y="373062"/>
            <a:ext cx="11173883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366184" y="277812"/>
            <a:ext cx="11459633" cy="1325562"/>
            <a:chOff x="274637" y="277812"/>
            <a:chExt cx="8594725" cy="1325562"/>
          </a:xfrm>
        </p:grpSpPr>
        <p:pic>
          <p:nvPicPr>
            <p:cNvPr id="58" name="Google Shape;5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637" y="280987"/>
              <a:ext cx="8594725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7"/>
            <p:cNvSpPr txBox="1"/>
            <p:nvPr/>
          </p:nvSpPr>
          <p:spPr>
            <a:xfrm>
              <a:off x="274637" y="277812"/>
              <a:ext cx="8594725" cy="132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0" name="Google Shape;60;p7"/>
          <p:cNvSpPr txBox="1"/>
          <p:nvPr/>
        </p:nvSpPr>
        <p:spPr>
          <a:xfrm>
            <a:off x="497416" y="373062"/>
            <a:ext cx="11173883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" name="Google Shape;86;p11"/>
          <p:cNvGrpSpPr/>
          <p:nvPr/>
        </p:nvGrpSpPr>
        <p:grpSpPr>
          <a:xfrm>
            <a:off x="461434" y="2943225"/>
            <a:ext cx="9529233" cy="2463800"/>
            <a:chOff x="346075" y="2943225"/>
            <a:chExt cx="7146925" cy="2463800"/>
          </a:xfrm>
        </p:grpSpPr>
        <p:pic>
          <p:nvPicPr>
            <p:cNvPr id="87" name="Google Shape;8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7662" y="2944812"/>
              <a:ext cx="7143750" cy="246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1"/>
            <p:cNvSpPr txBox="1"/>
            <p:nvPr/>
          </p:nvSpPr>
          <p:spPr>
            <a:xfrm>
              <a:off x="346075" y="2943225"/>
              <a:ext cx="7146925" cy="2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9" name="Google Shape;89;p11"/>
          <p:cNvGrpSpPr/>
          <p:nvPr/>
        </p:nvGrpSpPr>
        <p:grpSpPr>
          <a:xfrm>
            <a:off x="10094384" y="2944812"/>
            <a:ext cx="1593849" cy="2462212"/>
            <a:chOff x="7570787" y="2944812"/>
            <a:chExt cx="1195387" cy="2462212"/>
          </a:xfrm>
        </p:grpSpPr>
        <p:pic>
          <p:nvPicPr>
            <p:cNvPr id="90" name="Google Shape;9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70787" y="2944812"/>
              <a:ext cx="1195387" cy="246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1"/>
            <p:cNvSpPr txBox="1"/>
            <p:nvPr/>
          </p:nvSpPr>
          <p:spPr>
            <a:xfrm>
              <a:off x="7572375" y="2944812"/>
              <a:ext cx="1190625" cy="2459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2" name="Google Shape;92;p11"/>
          <p:cNvSpPr txBox="1"/>
          <p:nvPr/>
        </p:nvSpPr>
        <p:spPr>
          <a:xfrm>
            <a:off x="10282767" y="3136900"/>
            <a:ext cx="1214967" cy="2074862"/>
          </a:xfrm>
          <a:prstGeom prst="rect">
            <a:avLst/>
          </a:prstGeom>
          <a:solidFill>
            <a:srgbClr val="B5AE53">
              <a:alpha val="69803"/>
            </a:srgbClr>
          </a:solidFill>
          <a:ln w="9525" cap="flat" cmpd="sng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594783" y="3055938"/>
            <a:ext cx="9262533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721783" y="4559301"/>
            <a:ext cx="9008533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10382249" y="4625975"/>
            <a:ext cx="101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Verdana"/>
              <a:buNone/>
              <a:defRPr sz="2800" b="0" i="0" u="none">
                <a:solidFill>
                  <a:srgbClr val="47534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601133" y="2944812"/>
            <a:ext cx="11021483" cy="2468562"/>
            <a:chOff x="450850" y="2944812"/>
            <a:chExt cx="8266112" cy="2468562"/>
          </a:xfrm>
        </p:grpSpPr>
        <p:pic>
          <p:nvPicPr>
            <p:cNvPr id="111" name="Google Shape;1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850" y="2944812"/>
              <a:ext cx="8266112" cy="2468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3"/>
            <p:cNvSpPr txBox="1"/>
            <p:nvPr/>
          </p:nvSpPr>
          <p:spPr>
            <a:xfrm>
              <a:off x="452437" y="2946400"/>
              <a:ext cx="8264525" cy="2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901700" y="4541838"/>
            <a:ext cx="10422467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901700" y="3124201"/>
            <a:ext cx="10422467" cy="2078037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747184" y="1504950"/>
            <a:ext cx="3625849" cy="3524250"/>
            <a:chOff x="560387" y="1504950"/>
            <a:chExt cx="2719387" cy="3524250"/>
          </a:xfrm>
        </p:grpSpPr>
        <p:pic>
          <p:nvPicPr>
            <p:cNvPr id="131" name="Google Shape;13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387" y="1504950"/>
              <a:ext cx="2719387" cy="352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>
              <a:off x="560387" y="1504950"/>
              <a:ext cx="2716212" cy="35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3" name="Google Shape;133;p15"/>
          <p:cNvSpPr txBox="1"/>
          <p:nvPr/>
        </p:nvSpPr>
        <p:spPr>
          <a:xfrm>
            <a:off x="901701" y="1643063"/>
            <a:ext cx="3312583" cy="3233737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914401" y="4953001"/>
            <a:ext cx="10367433" cy="1374775"/>
            <a:chOff x="685800" y="4953000"/>
            <a:chExt cx="7775575" cy="1374775"/>
          </a:xfrm>
        </p:grpSpPr>
        <p:pic>
          <p:nvPicPr>
            <p:cNvPr id="150" name="Google Shape;15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975" y="4956175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7"/>
            <p:cNvSpPr txBox="1"/>
            <p:nvPr/>
          </p:nvSpPr>
          <p:spPr>
            <a:xfrm>
              <a:off x="685800" y="4953000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2" name="Google Shape;152;p17"/>
          <p:cNvSpPr txBox="1"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1219200" y="5638801"/>
            <a:ext cx="9770533" cy="452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806450" y="5075237"/>
            <a:ext cx="10596033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9148234" y="228601"/>
            <a:ext cx="2480733" cy="6122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273117" y="350838"/>
            <a:ext cx="2230967" cy="587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09728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567267" y="407987"/>
            <a:ext cx="11015133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6" descr="0713_1j_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438400"/>
            <a:ext cx="1270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3657600"/>
            <a:ext cx="1371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3505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4648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34290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1600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2209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6" descr="bi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0" y="4724400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0;p22"/>
          <p:cNvSpPr txBox="1"/>
          <p:nvPr/>
        </p:nvSpPr>
        <p:spPr>
          <a:xfrm>
            <a:off x="1219200" y="751040"/>
            <a:ext cx="8915400" cy="302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90806"/>
              </a:buClr>
              <a:buSzPts val="2800"/>
            </a:pPr>
            <a:r>
              <a:rPr lang="vi-VN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vi-VN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vi-VN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ngày 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vi-VN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tháng 12 năm 2021</a:t>
            </a:r>
          </a:p>
          <a:p>
            <a:pPr algn="ctr">
              <a:buClr>
                <a:srgbClr val="090806"/>
              </a:buClr>
              <a:buSzPts val="2800"/>
            </a:pPr>
            <a:r>
              <a:rPr lang="vi-VN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từ và câu</a:t>
            </a:r>
          </a:p>
          <a:p>
            <a:pPr algn="ctr">
              <a:buClr>
                <a:srgbClr val="090806"/>
              </a:buClr>
              <a:buSzPts val="2800"/>
            </a:pPr>
            <a:r>
              <a:rPr lang="vi-VN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về từ chỉ đặc điểm.</a:t>
            </a:r>
          </a:p>
          <a:p>
            <a:pPr algn="ctr">
              <a:buClr>
                <a:srgbClr val="090806"/>
              </a:buClr>
              <a:buSzPts val="2800"/>
            </a:pPr>
            <a:r>
              <a:rPr lang="vi-VN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câu Ai thế nào?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90806"/>
              </a:buClr>
              <a:buSzPts val="2800"/>
            </a:pPr>
            <a:endParaRPr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/>
        </p:nvSpPr>
        <p:spPr>
          <a:xfrm>
            <a:off x="1752600" y="1302839"/>
            <a:ext cx="861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cxnSp>
        <p:nvCxnSpPr>
          <p:cNvPr id="300" name="Google Shape;300;p29"/>
          <p:cNvCxnSpPr/>
          <p:nvPr/>
        </p:nvCxnSpPr>
        <p:spPr>
          <a:xfrm>
            <a:off x="2491636" y="1823581"/>
            <a:ext cx="1981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01" name="Google Shape;301;p29"/>
          <p:cNvGrpSpPr/>
          <p:nvPr/>
        </p:nvGrpSpPr>
        <p:grpSpPr>
          <a:xfrm>
            <a:off x="4707788" y="1849678"/>
            <a:ext cx="3892549" cy="85725"/>
            <a:chOff x="3733800" y="3092450"/>
            <a:chExt cx="4571999" cy="65087"/>
          </a:xfrm>
        </p:grpSpPr>
        <p:cxnSp>
          <p:nvCxnSpPr>
            <p:cNvPr id="302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3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04" name="Google Shape;304;p29"/>
          <p:cNvSpPr txBox="1"/>
          <p:nvPr/>
        </p:nvSpPr>
        <p:spPr>
          <a:xfrm>
            <a:off x="2667000" y="2225457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Ai?</a:t>
            </a:r>
            <a:endParaRPr dirty="0"/>
          </a:p>
        </p:txBody>
      </p:sp>
      <p:sp>
        <p:nvSpPr>
          <p:cNvPr id="305" name="Google Shape;305;p29"/>
          <p:cNvSpPr txBox="1"/>
          <p:nvPr/>
        </p:nvSpPr>
        <p:spPr>
          <a:xfrm>
            <a:off x="5598090" y="222754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0"/>
            <a:ext cx="4648200" cy="61722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4" name="Google Shape;314;p30"/>
          <p:cNvSpPr/>
          <p:nvPr/>
        </p:nvSpPr>
        <p:spPr>
          <a:xfrm>
            <a:off x="6851650" y="6338887"/>
            <a:ext cx="3276600" cy="38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i="1">
                <a:ln w="2540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Mộ anh Kim Đồng  </a:t>
            </a:r>
          </a:p>
        </p:txBody>
      </p:sp>
      <p:pic>
        <p:nvPicPr>
          <p:cNvPr id="315" name="Google Shape;315;p30" descr="Kết quả hình ảnh cho hình ảnh anh Kim đồ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4495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/>
          <p:nvPr/>
        </p:nvSpPr>
        <p:spPr>
          <a:xfrm>
            <a:off x="1828800" y="1707715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cxnSp>
        <p:nvCxnSpPr>
          <p:cNvPr id="323" name="Google Shape;323;p31"/>
          <p:cNvCxnSpPr/>
          <p:nvPr/>
        </p:nvCxnSpPr>
        <p:spPr>
          <a:xfrm>
            <a:off x="2171700" y="2164915"/>
            <a:ext cx="28956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24" name="Google Shape;324;p31"/>
          <p:cNvGrpSpPr/>
          <p:nvPr/>
        </p:nvGrpSpPr>
        <p:grpSpPr>
          <a:xfrm>
            <a:off x="5257800" y="2162827"/>
            <a:ext cx="4800600" cy="76200"/>
            <a:chOff x="5562600" y="4114800"/>
            <a:chExt cx="2209800" cy="76200"/>
          </a:xfrm>
        </p:grpSpPr>
        <p:cxnSp>
          <p:nvCxnSpPr>
            <p:cNvPr id="325" name="Google Shape;325;p31"/>
            <p:cNvCxnSpPr/>
            <p:nvPr/>
          </p:nvCxnSpPr>
          <p:spPr>
            <a:xfrm>
              <a:off x="5562600" y="41148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6" name="Google Shape;326;p31"/>
            <p:cNvCxnSpPr/>
            <p:nvPr/>
          </p:nvCxnSpPr>
          <p:spPr>
            <a:xfrm>
              <a:off x="5562600" y="41910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33" name="Google Shape;333;p31"/>
          <p:cNvSpPr txBox="1"/>
          <p:nvPr/>
        </p:nvSpPr>
        <p:spPr>
          <a:xfrm>
            <a:off x="2644036" y="2401865"/>
            <a:ext cx="160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334" name="Google Shape;334;p31"/>
          <p:cNvSpPr txBox="1"/>
          <p:nvPr/>
        </p:nvSpPr>
        <p:spPr>
          <a:xfrm>
            <a:off x="6185248" y="2413347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5401"/>
            <a:ext cx="4572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5401"/>
            <a:ext cx="44958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3098800"/>
            <a:ext cx="4572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086100"/>
            <a:ext cx="4495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1674965" y="2467411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354" name="Google Shape;354;p33"/>
          <p:cNvCxnSpPr/>
          <p:nvPr/>
        </p:nvCxnSpPr>
        <p:spPr>
          <a:xfrm>
            <a:off x="2209800" y="3027123"/>
            <a:ext cx="4648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8" name="Google Shape;358;p33"/>
          <p:cNvGrpSpPr/>
          <p:nvPr/>
        </p:nvGrpSpPr>
        <p:grpSpPr>
          <a:xfrm>
            <a:off x="7132637" y="3027123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7" name="Google Shape;367;p33"/>
          <p:cNvSpPr txBox="1"/>
          <p:nvPr/>
        </p:nvSpPr>
        <p:spPr>
          <a:xfrm>
            <a:off x="7375329" y="3140901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369" name="Google Shape;369;p33"/>
          <p:cNvSpPr txBox="1"/>
          <p:nvPr/>
        </p:nvSpPr>
        <p:spPr>
          <a:xfrm>
            <a:off x="3094451" y="3140901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"/>
            <a:ext cx="9144000" cy="6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/>
          <p:nvPr/>
        </p:nvSpPr>
        <p:spPr>
          <a:xfrm>
            <a:off x="3048000" y="6248400"/>
            <a:ext cx="55626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i="1">
                <a:ln w="2540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Chợ hoa trên đường Nguyễn Huệ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/>
          <p:nvPr/>
        </p:nvSpPr>
        <p:spPr>
          <a:xfrm>
            <a:off x="1752600" y="3514726"/>
            <a:ext cx="861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350" name="Google Shape;350;p33"/>
          <p:cNvSpPr txBox="1"/>
          <p:nvPr/>
        </p:nvSpPr>
        <p:spPr>
          <a:xfrm>
            <a:off x="1828800" y="46482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351" name="Google Shape;351;p33"/>
          <p:cNvSpPr txBox="1"/>
          <p:nvPr/>
        </p:nvSpPr>
        <p:spPr>
          <a:xfrm>
            <a:off x="1800225" y="5699126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Chợ hoa trên đường Nguyễn Huệ </a:t>
            </a:r>
            <a:r>
              <a:rPr lang="en-US" sz="2600" b="1">
                <a:solidFill>
                  <a:schemeClr val="dk1"/>
                </a:solidFill>
              </a:rPr>
              <a:t> </a:t>
            </a: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nghịt người.</a:t>
            </a:r>
            <a:r>
              <a:rPr lang="en-US" sz="30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352" name="Google Shape;352;p33"/>
          <p:cNvCxnSpPr/>
          <p:nvPr/>
        </p:nvCxnSpPr>
        <p:spPr>
          <a:xfrm>
            <a:off x="2286000" y="4038600"/>
            <a:ext cx="1981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33"/>
          <p:cNvCxnSpPr/>
          <p:nvPr/>
        </p:nvCxnSpPr>
        <p:spPr>
          <a:xfrm>
            <a:off x="2209800" y="5105400"/>
            <a:ext cx="28956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33"/>
          <p:cNvCxnSpPr/>
          <p:nvPr/>
        </p:nvCxnSpPr>
        <p:spPr>
          <a:xfrm>
            <a:off x="2286000" y="6248400"/>
            <a:ext cx="4648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5" name="Google Shape;355;p33"/>
          <p:cNvGrpSpPr/>
          <p:nvPr/>
        </p:nvGrpSpPr>
        <p:grpSpPr>
          <a:xfrm>
            <a:off x="5257800" y="5105400"/>
            <a:ext cx="4800600" cy="76200"/>
            <a:chOff x="5562600" y="4114800"/>
            <a:chExt cx="2209800" cy="76200"/>
          </a:xfrm>
        </p:grpSpPr>
        <p:cxnSp>
          <p:nvCxnSpPr>
            <p:cNvPr id="356" name="Google Shape;356;p33"/>
            <p:cNvCxnSpPr/>
            <p:nvPr/>
          </p:nvCxnSpPr>
          <p:spPr>
            <a:xfrm>
              <a:off x="5562600" y="41148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7" name="Google Shape;357;p33"/>
            <p:cNvCxnSpPr/>
            <p:nvPr/>
          </p:nvCxnSpPr>
          <p:spPr>
            <a:xfrm>
              <a:off x="5562600" y="41910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58" name="Google Shape;358;p33"/>
          <p:cNvGrpSpPr/>
          <p:nvPr/>
        </p:nvGrpSpPr>
        <p:grpSpPr>
          <a:xfrm>
            <a:off x="7189787" y="6248400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61" name="Google Shape;361;p33"/>
          <p:cNvGrpSpPr/>
          <p:nvPr/>
        </p:nvGrpSpPr>
        <p:grpSpPr>
          <a:xfrm>
            <a:off x="4718051" y="4038600"/>
            <a:ext cx="3894137" cy="76200"/>
            <a:chOff x="3733800" y="3092450"/>
            <a:chExt cx="4868862" cy="65087"/>
          </a:xfrm>
        </p:grpSpPr>
        <p:cxnSp>
          <p:nvCxnSpPr>
            <p:cNvPr id="362" name="Google Shape;362;p33"/>
            <p:cNvCxnSpPr/>
            <p:nvPr/>
          </p:nvCxnSpPr>
          <p:spPr>
            <a:xfrm>
              <a:off x="3733800" y="3092450"/>
              <a:ext cx="48688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3" name="Google Shape;363;p33"/>
            <p:cNvCxnSpPr/>
            <p:nvPr/>
          </p:nvCxnSpPr>
          <p:spPr>
            <a:xfrm rot="10800000" flipH="1">
              <a:off x="3733800" y="3149600"/>
              <a:ext cx="4868862" cy="7937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4" name="Google Shape;364;p33"/>
          <p:cNvSpPr txBox="1"/>
          <p:nvPr/>
        </p:nvSpPr>
        <p:spPr>
          <a:xfrm>
            <a:off x="2667000" y="3962400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Ai?</a:t>
            </a:r>
            <a:endParaRPr/>
          </a:p>
        </p:txBody>
      </p:sp>
      <p:sp>
        <p:nvSpPr>
          <p:cNvPr id="365" name="Google Shape;365;p33"/>
          <p:cNvSpPr txBox="1"/>
          <p:nvPr/>
        </p:nvSpPr>
        <p:spPr>
          <a:xfrm>
            <a:off x="5410200" y="4038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7" name="Google Shape;367;p33"/>
          <p:cNvSpPr txBox="1"/>
          <p:nvPr/>
        </p:nvSpPr>
        <p:spPr>
          <a:xfrm>
            <a:off x="7475537" y="6324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2514600" y="51816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2781300" y="61722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6313487" y="5105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26" name="Google Shape;289;p28"/>
          <p:cNvSpPr txBox="1"/>
          <p:nvPr/>
        </p:nvSpPr>
        <p:spPr>
          <a:xfrm>
            <a:off x="1600200" y="676405"/>
            <a:ext cx="9067800" cy="20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dirty="0">
              <a:solidFill>
                <a:srgbClr val="FF0000"/>
              </a:solidFill>
            </a:endParaRPr>
          </a:p>
          <a:p>
            <a:pPr>
              <a:spcBef>
                <a:spcPts val="1300"/>
              </a:spcBef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Ai ( con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?”</a:t>
            </a:r>
            <a:endParaRPr sz="3600" dirty="0">
              <a:solidFill>
                <a:srgbClr val="FF0000"/>
              </a:solidFill>
            </a:endParaRPr>
          </a:p>
          <a:p>
            <a:pPr>
              <a:spcBef>
                <a:spcPts val="1300"/>
              </a:spcBef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?”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1217765" y="1053281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0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354" name="Google Shape;354;p33"/>
          <p:cNvCxnSpPr/>
          <p:nvPr/>
        </p:nvCxnSpPr>
        <p:spPr>
          <a:xfrm>
            <a:off x="1646651" y="1517300"/>
            <a:ext cx="46482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8" name="Google Shape;358;p33"/>
          <p:cNvGrpSpPr/>
          <p:nvPr/>
        </p:nvGrpSpPr>
        <p:grpSpPr>
          <a:xfrm>
            <a:off x="6526581" y="1517300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7" name="Google Shape;367;p33"/>
          <p:cNvSpPr txBox="1"/>
          <p:nvPr/>
        </p:nvSpPr>
        <p:spPr>
          <a:xfrm>
            <a:off x="6805873" y="152412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369" name="Google Shape;369;p33"/>
          <p:cNvSpPr txBox="1"/>
          <p:nvPr/>
        </p:nvSpPr>
        <p:spPr>
          <a:xfrm>
            <a:off x="2605353" y="160937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rgbClr val="FF0000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</p:txBody>
      </p:sp>
      <p:sp>
        <p:nvSpPr>
          <p:cNvPr id="9" name="Google Shape;367;p33">
            <a:extLst>
              <a:ext uri="{FF2B5EF4-FFF2-40B4-BE49-F238E27FC236}">
                <a16:creationId xmlns:a16="http://schemas.microsoft.com/office/drawing/2014/main" id="{24D91EDD-F9F3-4B61-930B-B2E5F3870789}"/>
              </a:ext>
            </a:extLst>
          </p:cNvPr>
          <p:cNvSpPr txBox="1"/>
          <p:nvPr/>
        </p:nvSpPr>
        <p:spPr>
          <a:xfrm>
            <a:off x="1099732" y="2452696"/>
            <a:ext cx="786524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Ai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" name="Google Shape;367;p33">
            <a:extLst>
              <a:ext uri="{FF2B5EF4-FFF2-40B4-BE49-F238E27FC236}">
                <a16:creationId xmlns:a16="http://schemas.microsoft.com/office/drawing/2014/main" id="{76985F78-FE74-419F-A393-483CF8F41BB6}"/>
              </a:ext>
            </a:extLst>
          </p:cNvPr>
          <p:cNvSpPr txBox="1"/>
          <p:nvPr/>
        </p:nvSpPr>
        <p:spPr>
          <a:xfrm>
            <a:off x="1099732" y="3296017"/>
            <a:ext cx="98305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367;p33">
            <a:extLst>
              <a:ext uri="{FF2B5EF4-FFF2-40B4-BE49-F238E27FC236}">
                <a16:creationId xmlns:a16="http://schemas.microsoft.com/office/drawing/2014/main" id="{833AF2DA-F69B-4245-8ACA-E1AA6165CE97}"/>
              </a:ext>
            </a:extLst>
          </p:cNvPr>
          <p:cNvSpPr txBox="1"/>
          <p:nvPr/>
        </p:nvSpPr>
        <p:spPr>
          <a:xfrm>
            <a:off x="1099731" y="4228334"/>
            <a:ext cx="8894873" cy="121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</a:t>
            </a:r>
          </a:p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=&gt;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endParaRPr lang="en-US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indent="-609600">
              <a:buClr>
                <a:schemeClr val="dk1"/>
              </a:buClr>
              <a:buSzPts val="2400"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7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369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3390900" y="1227551"/>
            <a:ext cx="49530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làng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xóm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lúa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máng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mát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mây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ngát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ngắt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>
              <a:spcBef>
                <a:spcPts val="1600"/>
              </a:spcBef>
              <a:buClr>
                <a:srgbClr val="090806"/>
              </a:buClr>
              <a:buSzPts val="3200"/>
            </a:pP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600" b="1" dirty="0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90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Hải</a:t>
            </a:r>
            <a:endParaRPr sz="3600"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1752600" y="432149"/>
            <a:ext cx="8915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90806"/>
              </a:buClr>
              <a:buSzPts val="2800"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223" name="Google Shape;223;p22"/>
          <p:cNvCxnSpPr/>
          <p:nvPr/>
        </p:nvCxnSpPr>
        <p:spPr>
          <a:xfrm>
            <a:off x="4457700" y="2480152"/>
            <a:ext cx="8001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4" name="Google Shape;224;p22"/>
          <p:cNvCxnSpPr/>
          <p:nvPr/>
        </p:nvCxnSpPr>
        <p:spPr>
          <a:xfrm>
            <a:off x="5492141" y="4051997"/>
            <a:ext cx="178130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5" name="Google Shape;225;p22"/>
          <p:cNvCxnSpPr/>
          <p:nvPr/>
        </p:nvCxnSpPr>
        <p:spPr>
          <a:xfrm>
            <a:off x="3657601" y="5592871"/>
            <a:ext cx="1834541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6" name="Google Shape;226;p22"/>
          <p:cNvCxnSpPr/>
          <p:nvPr/>
        </p:nvCxnSpPr>
        <p:spPr>
          <a:xfrm>
            <a:off x="6257534" y="2480152"/>
            <a:ext cx="915705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22"/>
          <p:cNvCxnSpPr/>
          <p:nvPr/>
        </p:nvCxnSpPr>
        <p:spPr>
          <a:xfrm>
            <a:off x="5492142" y="4781810"/>
            <a:ext cx="1530785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0FEE2C-5555-4D8E-A8D7-9ED31CF094E8}"/>
                  </a:ext>
                </a:extLst>
              </p14:cNvPr>
              <p14:cNvContentPartPr/>
              <p14:nvPr/>
            </p14:nvContentPartPr>
            <p14:xfrm>
              <a:off x="505080" y="1821240"/>
              <a:ext cx="1232280" cy="70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0FEE2C-5555-4D8E-A8D7-9ED31CF09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1811880"/>
                <a:ext cx="1251000" cy="71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 descr="tải xu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4191000" cy="3581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3" name="Google Shape;233;p23" descr="images 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581400"/>
            <a:ext cx="4191000" cy="32766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4" name="Google Shape;234;p23" descr="images (3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1687" y="0"/>
            <a:ext cx="4710112" cy="358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" name="Google Shape;235;p23" descr="Kết quả hình ảnh cho hình ảnh dòng sông quê hươ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1687" y="3581400"/>
            <a:ext cx="471011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1524001" y="317326"/>
            <a:ext cx="88788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28600">
              <a:lnSpc>
                <a:spcPct val="80000"/>
              </a:lnSpc>
              <a:spcBef>
                <a:spcPts val="0"/>
              </a:spcBef>
              <a:buSzPts val="2600"/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1899781" y="1139869"/>
            <a:ext cx="5909153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800" dirty="0"/>
          </a:p>
          <a:p>
            <a:pPr marL="342900" indent="-342900"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indent="-342900"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</a:t>
            </a:r>
            <a:endParaRPr sz="2800" dirty="0"/>
          </a:p>
        </p:txBody>
      </p:sp>
      <p:sp>
        <p:nvSpPr>
          <p:cNvPr id="244" name="Google Shape;244;p24"/>
          <p:cNvSpPr txBox="1"/>
          <p:nvPr/>
        </p:nvSpPr>
        <p:spPr>
          <a:xfrm>
            <a:off x="1524000" y="3276601"/>
            <a:ext cx="4609578" cy="289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Trúc</a:t>
            </a:r>
            <a:r>
              <a:rPr lang="en-US" sz="2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endParaRPr dirty="0"/>
          </a:p>
        </p:txBody>
      </p:sp>
      <p:sp>
        <p:nvSpPr>
          <p:cNvPr id="245" name="Google Shape;245;p24"/>
          <p:cNvSpPr txBox="1"/>
          <p:nvPr/>
        </p:nvSpPr>
        <p:spPr>
          <a:xfrm>
            <a:off x="6133578" y="3538604"/>
            <a:ext cx="4534422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Cam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>
              <a:spcBef>
                <a:spcPts val="1300"/>
              </a:spcBef>
              <a:buClr>
                <a:srgbClr val="0000FF"/>
              </a:buClr>
              <a:buSzPts val="2600"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Duật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/>
        </p:nvSpPr>
        <p:spPr>
          <a:xfrm>
            <a:off x="5410200" y="2133600"/>
            <a:ext cx="1295400" cy="3667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1555750" y="244475"/>
            <a:ext cx="8610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endParaRPr sz="2800" dirty="0"/>
          </a:p>
        </p:txBody>
      </p:sp>
      <p:graphicFrame>
        <p:nvGraphicFramePr>
          <p:cNvPr id="254" name="Google Shape;254;p25"/>
          <p:cNvGraphicFramePr/>
          <p:nvPr>
            <p:extLst>
              <p:ext uri="{D42A27DB-BD31-4B8C-83A1-F6EECF244321}">
                <p14:modId xmlns:p14="http://schemas.microsoft.com/office/powerpoint/2010/main" val="1520342245"/>
              </p:ext>
            </p:extLst>
          </p:nvPr>
        </p:nvGraphicFramePr>
        <p:xfrm>
          <a:off x="1485900" y="1341451"/>
          <a:ext cx="8915400" cy="5315431"/>
        </p:xfrm>
        <a:graphic>
          <a:graphicData uri="http://schemas.openxmlformats.org/drawingml/2006/table">
            <a:tbl>
              <a:tblPr>
                <a:noFill/>
                <a:tableStyleId>{E0CE868C-D6FC-46A2-BECA-A69BD93D48D8}</a:tableStyleId>
              </a:tblPr>
              <a:tblGrid>
                <a:gridCol w="454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Câu</a:t>
                      </a:r>
                      <a:endParaRPr dirty="0"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 vật 1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sánh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về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vi-VN" sz="2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lang="vi-VN" sz="22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nào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?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 vật 2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9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0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0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5" name="Google Shape;255;p25"/>
          <p:cNvSpPr txBox="1"/>
          <p:nvPr/>
        </p:nvSpPr>
        <p:spPr>
          <a:xfrm>
            <a:off x="1524001" y="2478413"/>
            <a:ext cx="4567237" cy="4302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3300"/>
              </a:buClr>
              <a:buSzPts val="2200"/>
            </a:pP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a.Tiếng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2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</p:txBody>
      </p:sp>
      <p:sp>
        <p:nvSpPr>
          <p:cNvPr id="256" name="Google Shape;256;p25"/>
          <p:cNvSpPr txBox="1"/>
          <p:nvPr/>
        </p:nvSpPr>
        <p:spPr>
          <a:xfrm>
            <a:off x="1593850" y="2919781"/>
            <a:ext cx="4152900" cy="430212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3300"/>
              </a:buClr>
              <a:buSzPts val="2200"/>
            </a:pP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200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57" name="Google Shape;257;p25"/>
          <p:cNvSpPr txBox="1"/>
          <p:nvPr/>
        </p:nvSpPr>
        <p:spPr>
          <a:xfrm>
            <a:off x="1779739" y="3603136"/>
            <a:ext cx="3352800" cy="1431925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200"/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endParaRPr b="1" dirty="0"/>
          </a:p>
          <a:p>
            <a:pPr>
              <a:buClr>
                <a:srgbClr val="0000FF"/>
              </a:buClr>
              <a:buSzPts val="2200"/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b="1" dirty="0"/>
          </a:p>
          <a:p>
            <a:pPr>
              <a:buClr>
                <a:srgbClr val="0000FF"/>
              </a:buClr>
              <a:buSzPts val="2200"/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b="1" dirty="0"/>
          </a:p>
          <a:p>
            <a:pPr>
              <a:buClr>
                <a:srgbClr val="0000FF"/>
              </a:buClr>
              <a:buSzPts val="2200"/>
            </a:pP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b="1" dirty="0"/>
          </a:p>
        </p:txBody>
      </p:sp>
      <p:sp>
        <p:nvSpPr>
          <p:cNvPr id="258" name="Google Shape;258;p25"/>
          <p:cNvSpPr txBox="1"/>
          <p:nvPr/>
        </p:nvSpPr>
        <p:spPr>
          <a:xfrm>
            <a:off x="1905000" y="5586412"/>
            <a:ext cx="3841750" cy="762000"/>
          </a:xfrm>
          <a:prstGeom prst="rect">
            <a:avLst/>
          </a:prstGeom>
          <a:noFill/>
          <a:ln>
            <a:noFill/>
          </a:ln>
          <a:effectLst>
            <a:outerShdw blurRad="63500" kx="3284103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200"/>
            </a:pP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Cam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b="1" dirty="0"/>
          </a:p>
          <a:p>
            <a:pPr>
              <a:buClr>
                <a:schemeClr val="dk1"/>
              </a:buClr>
              <a:buSzPts val="2200"/>
            </a:pP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b="1" dirty="0"/>
          </a:p>
        </p:txBody>
      </p:sp>
      <p:sp>
        <p:nvSpPr>
          <p:cNvPr id="259" name="Google Shape;259;p25"/>
          <p:cNvSpPr txBox="1"/>
          <p:nvPr/>
        </p:nvSpPr>
        <p:spPr>
          <a:xfrm>
            <a:off x="6028998" y="2700653"/>
            <a:ext cx="1600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endParaRPr b="1" dirty="0"/>
          </a:p>
        </p:txBody>
      </p:sp>
      <p:sp>
        <p:nvSpPr>
          <p:cNvPr id="260" name="Google Shape;260;p25"/>
          <p:cNvSpPr txBox="1"/>
          <p:nvPr/>
        </p:nvSpPr>
        <p:spPr>
          <a:xfrm>
            <a:off x="7346950" y="2627681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261" name="Google Shape;261;p25"/>
          <p:cNvSpPr txBox="1"/>
          <p:nvPr/>
        </p:nvSpPr>
        <p:spPr>
          <a:xfrm>
            <a:off x="8947150" y="2700653"/>
            <a:ext cx="152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endParaRPr dirty="0"/>
          </a:p>
        </p:txBody>
      </p:sp>
      <p:sp>
        <p:nvSpPr>
          <p:cNvPr id="262" name="Google Shape;262;p25"/>
          <p:cNvSpPr txBox="1"/>
          <p:nvPr/>
        </p:nvSpPr>
        <p:spPr>
          <a:xfrm>
            <a:off x="5911523" y="5432425"/>
            <a:ext cx="18351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000"/>
            </a:pP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(cam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263" name="Google Shape;263;p25"/>
          <p:cNvSpPr txBox="1"/>
          <p:nvPr/>
        </p:nvSpPr>
        <p:spPr>
          <a:xfrm>
            <a:off x="7716837" y="3734897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264" name="Google Shape;264;p25"/>
          <p:cNvSpPr txBox="1"/>
          <p:nvPr/>
        </p:nvSpPr>
        <p:spPr>
          <a:xfrm>
            <a:off x="7716837" y="4455623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265" name="Google Shape;265;p25"/>
          <p:cNvSpPr txBox="1"/>
          <p:nvPr/>
        </p:nvSpPr>
        <p:spPr>
          <a:xfrm>
            <a:off x="6131339" y="3743063"/>
            <a:ext cx="8477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dirty="0"/>
          </a:p>
        </p:txBody>
      </p:sp>
      <p:sp>
        <p:nvSpPr>
          <p:cNvPr id="266" name="Google Shape;266;p25"/>
          <p:cNvSpPr txBox="1"/>
          <p:nvPr/>
        </p:nvSpPr>
        <p:spPr>
          <a:xfrm>
            <a:off x="6170613" y="4455624"/>
            <a:ext cx="7524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endParaRPr dirty="0"/>
          </a:p>
        </p:txBody>
      </p:sp>
      <p:sp>
        <p:nvSpPr>
          <p:cNvPr id="267" name="Google Shape;267;p25"/>
          <p:cNvSpPr txBox="1"/>
          <p:nvPr/>
        </p:nvSpPr>
        <p:spPr>
          <a:xfrm>
            <a:off x="9099550" y="3734898"/>
            <a:ext cx="1371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dirty="0"/>
          </a:p>
        </p:txBody>
      </p:sp>
      <p:sp>
        <p:nvSpPr>
          <p:cNvPr id="268" name="Google Shape;268;p25"/>
          <p:cNvSpPr txBox="1"/>
          <p:nvPr/>
        </p:nvSpPr>
        <p:spPr>
          <a:xfrm>
            <a:off x="9023350" y="4322500"/>
            <a:ext cx="152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269" name="Google Shape;269;p25"/>
          <p:cNvSpPr txBox="1"/>
          <p:nvPr/>
        </p:nvSpPr>
        <p:spPr>
          <a:xfrm>
            <a:off x="7800976" y="5518182"/>
            <a:ext cx="860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 dirty="0"/>
          </a:p>
        </p:txBody>
      </p:sp>
      <p:sp>
        <p:nvSpPr>
          <p:cNvPr id="270" name="Google Shape;270;p25"/>
          <p:cNvSpPr txBox="1"/>
          <p:nvPr/>
        </p:nvSpPr>
        <p:spPr>
          <a:xfrm>
            <a:off x="9175750" y="5586412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000"/>
            </a:pP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 descr="Kết quả hình ảnh cho hình ảnh cam xã đoà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 descr="Kết quả hình ảnh cho hình ảnh cam xã đoà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114800"/>
            <a:ext cx="4191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70576" y="0"/>
            <a:ext cx="4797425" cy="5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538" y="0"/>
            <a:ext cx="436086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1704975" y="5791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Xã Đoài ( Nghi Lộc) 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6896100" y="579755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Mật ong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37"/>
          <p:cNvGraphicFramePr/>
          <p:nvPr>
            <p:extLst>
              <p:ext uri="{D42A27DB-BD31-4B8C-83A1-F6EECF244321}">
                <p14:modId xmlns:p14="http://schemas.microsoft.com/office/powerpoint/2010/main" val="2387096016"/>
              </p:ext>
            </p:extLst>
          </p:nvPr>
        </p:nvGraphicFramePr>
        <p:xfrm>
          <a:off x="1524001" y="1415442"/>
          <a:ext cx="8730641" cy="4759890"/>
        </p:xfrm>
        <a:graphic>
          <a:graphicData uri="http://schemas.openxmlformats.org/drawingml/2006/table">
            <a:tbl>
              <a:tblPr>
                <a:noFill/>
                <a:tableStyleId>{E0CE868C-D6FC-46A2-BECA-A69BD93D48D8}</a:tableStyleId>
              </a:tblPr>
              <a:tblGrid>
                <a:gridCol w="269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8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</a:t>
                      </a:r>
                      <a:endParaRPr dirty="0"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sánh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về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nào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800" b="1" i="0" u="none" strike="noStrike" cap="none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3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entury Gothic"/>
                        <a:buNone/>
                      </a:pPr>
                      <a:endParaRPr sz="2800" b="1" i="0" u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1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5" name="Google Shape;405;p37"/>
          <p:cNvSpPr txBox="1"/>
          <p:nvPr/>
        </p:nvSpPr>
        <p:spPr>
          <a:xfrm>
            <a:off x="1779587" y="2615853"/>
            <a:ext cx="2286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endParaRPr dirty="0"/>
          </a:p>
        </p:txBody>
      </p:sp>
      <p:sp>
        <p:nvSpPr>
          <p:cNvPr id="406" name="Google Shape;406;p37"/>
          <p:cNvSpPr txBox="1"/>
          <p:nvPr/>
        </p:nvSpPr>
        <p:spPr>
          <a:xfrm>
            <a:off x="1624012" y="5030787"/>
            <a:ext cx="259715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800"/>
            </a:pP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(cam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407" name="Google Shape;407;p37"/>
          <p:cNvSpPr txBox="1"/>
          <p:nvPr/>
        </p:nvSpPr>
        <p:spPr>
          <a:xfrm>
            <a:off x="7620000" y="2611090"/>
            <a:ext cx="2209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endParaRPr dirty="0"/>
          </a:p>
        </p:txBody>
      </p:sp>
      <p:sp>
        <p:nvSpPr>
          <p:cNvPr id="408" name="Google Shape;408;p37"/>
          <p:cNvSpPr txBox="1"/>
          <p:nvPr/>
        </p:nvSpPr>
        <p:spPr>
          <a:xfrm>
            <a:off x="4592877" y="2611089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409" name="Google Shape;409;p37"/>
          <p:cNvSpPr txBox="1"/>
          <p:nvPr/>
        </p:nvSpPr>
        <p:spPr>
          <a:xfrm>
            <a:off x="2112833" y="3379614"/>
            <a:ext cx="13811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dirty="0"/>
          </a:p>
        </p:txBody>
      </p:sp>
      <p:sp>
        <p:nvSpPr>
          <p:cNvPr id="410" name="Google Shape;410;p37"/>
          <p:cNvSpPr txBox="1"/>
          <p:nvPr/>
        </p:nvSpPr>
        <p:spPr>
          <a:xfrm>
            <a:off x="7658100" y="3425649"/>
            <a:ext cx="1981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dirty="0"/>
          </a:p>
        </p:txBody>
      </p:sp>
      <p:sp>
        <p:nvSpPr>
          <p:cNvPr id="411" name="Google Shape;411;p37"/>
          <p:cNvSpPr txBox="1"/>
          <p:nvPr/>
        </p:nvSpPr>
        <p:spPr>
          <a:xfrm>
            <a:off x="4800600" y="3384941"/>
            <a:ext cx="1600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412" name="Google Shape;412;p37"/>
          <p:cNvSpPr txBox="1"/>
          <p:nvPr/>
        </p:nvSpPr>
        <p:spPr>
          <a:xfrm>
            <a:off x="2187989" y="4094957"/>
            <a:ext cx="10572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endParaRPr dirty="0"/>
          </a:p>
        </p:txBody>
      </p:sp>
      <p:sp>
        <p:nvSpPr>
          <p:cNvPr id="413" name="Google Shape;413;p37"/>
          <p:cNvSpPr txBox="1"/>
          <p:nvPr/>
        </p:nvSpPr>
        <p:spPr>
          <a:xfrm>
            <a:off x="7620000" y="4122575"/>
            <a:ext cx="2209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3200"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dirty="0"/>
          </a:p>
        </p:txBody>
      </p:sp>
      <p:sp>
        <p:nvSpPr>
          <p:cNvPr id="414" name="Google Shape;414;p37"/>
          <p:cNvSpPr txBox="1"/>
          <p:nvPr/>
        </p:nvSpPr>
        <p:spPr>
          <a:xfrm>
            <a:off x="4997353" y="3984055"/>
            <a:ext cx="1168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dirty="0"/>
          </a:p>
        </p:txBody>
      </p:sp>
      <p:sp>
        <p:nvSpPr>
          <p:cNvPr id="415" name="Google Shape;415;p37"/>
          <p:cNvSpPr txBox="1"/>
          <p:nvPr/>
        </p:nvSpPr>
        <p:spPr>
          <a:xfrm>
            <a:off x="7620000" y="5214144"/>
            <a:ext cx="1905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3200"/>
            </a:pP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dirty="0"/>
          </a:p>
        </p:txBody>
      </p:sp>
      <p:sp>
        <p:nvSpPr>
          <p:cNvPr id="416" name="Google Shape;416;p37"/>
          <p:cNvSpPr txBox="1"/>
          <p:nvPr/>
        </p:nvSpPr>
        <p:spPr>
          <a:xfrm>
            <a:off x="4823043" y="5293442"/>
            <a:ext cx="1241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 dirty="0"/>
          </a:p>
        </p:txBody>
      </p:sp>
      <p:sp>
        <p:nvSpPr>
          <p:cNvPr id="418" name="Google Shape;418;p37"/>
          <p:cNvSpPr txBox="1"/>
          <p:nvPr/>
        </p:nvSpPr>
        <p:spPr>
          <a:xfrm>
            <a:off x="1524001" y="2626290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 dirty="0"/>
          </a:p>
        </p:txBody>
      </p:sp>
      <p:sp>
        <p:nvSpPr>
          <p:cNvPr id="419" name="Google Shape;419;p37"/>
          <p:cNvSpPr txBox="1"/>
          <p:nvPr/>
        </p:nvSpPr>
        <p:spPr>
          <a:xfrm>
            <a:off x="1592263" y="3379613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 dirty="0"/>
          </a:p>
        </p:txBody>
      </p:sp>
      <p:sp>
        <p:nvSpPr>
          <p:cNvPr id="420" name="Google Shape;420;p37"/>
          <p:cNvSpPr txBox="1"/>
          <p:nvPr/>
        </p:nvSpPr>
        <p:spPr>
          <a:xfrm>
            <a:off x="1592067" y="5024371"/>
            <a:ext cx="6429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 dirty="0"/>
          </a:p>
        </p:txBody>
      </p:sp>
      <p:sp>
        <p:nvSpPr>
          <p:cNvPr id="422" name="Google Shape;422;p37"/>
          <p:cNvSpPr txBox="1"/>
          <p:nvPr/>
        </p:nvSpPr>
        <p:spPr>
          <a:xfrm>
            <a:off x="1788090" y="371607"/>
            <a:ext cx="861060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vi-VN" sz="36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Bài 2;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1600200" y="676405"/>
            <a:ext cx="9067800" cy="20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dirty="0">
              <a:solidFill>
                <a:srgbClr val="FF0000"/>
              </a:solidFill>
            </a:endParaRPr>
          </a:p>
          <a:p>
            <a:pPr>
              <a:spcBef>
                <a:spcPts val="1300"/>
              </a:spcBef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Ai ( con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?”</a:t>
            </a:r>
            <a:endParaRPr sz="3600" dirty="0">
              <a:solidFill>
                <a:srgbClr val="FF0000"/>
              </a:solidFill>
            </a:endParaRPr>
          </a:p>
          <a:p>
            <a:pPr>
              <a:spcBef>
                <a:spcPts val="1300"/>
              </a:spcBef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?”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1752601" y="2962536"/>
            <a:ext cx="9209566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291" name="Google Shape;291;p28"/>
          <p:cNvSpPr txBox="1"/>
          <p:nvPr/>
        </p:nvSpPr>
        <p:spPr>
          <a:xfrm>
            <a:off x="1752601" y="3847749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/>
          </a:p>
        </p:txBody>
      </p:sp>
      <p:sp>
        <p:nvSpPr>
          <p:cNvPr id="292" name="Google Shape;292;p28"/>
          <p:cNvSpPr txBox="1"/>
          <p:nvPr/>
        </p:nvSpPr>
        <p:spPr>
          <a:xfrm>
            <a:off x="1790700" y="5171393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3600" b="1" dirty="0">
                <a:solidFill>
                  <a:schemeClr val="dk1"/>
                </a:solidFill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6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696</Words>
  <Application>Microsoft Office PowerPoint</Application>
  <PresentationFormat>Widescreen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Century Gothic</vt:lpstr>
      <vt:lpstr>Book Antiqua</vt:lpstr>
      <vt:lpstr>Times New Roman</vt:lpstr>
      <vt:lpstr>Arial</vt:lpstr>
      <vt:lpstr>Verdana</vt:lpstr>
      <vt:lpstr>Apothecary</vt:lpstr>
      <vt:lpstr>7_Apothecary</vt:lpstr>
      <vt:lpstr>3_Apothecary</vt:lpstr>
      <vt:lpstr>1_Apothecary</vt:lpstr>
      <vt:lpstr>2_Apothecary</vt:lpstr>
      <vt:lpstr>4_Apothecary</vt:lpstr>
      <vt:lpstr>5_Apothecary</vt:lpstr>
      <vt:lpstr>6_Apothecary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duphong</cp:lastModifiedBy>
  <cp:revision>11</cp:revision>
  <dcterms:modified xsi:type="dcterms:W3CDTF">2021-12-09T01:29:46Z</dcterms:modified>
</cp:coreProperties>
</file>