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sldIdLst>
    <p:sldId id="336" r:id="rId3"/>
    <p:sldId id="285" r:id="rId4"/>
    <p:sldId id="271" r:id="rId5"/>
    <p:sldId id="286" r:id="rId6"/>
    <p:sldId id="321" r:id="rId7"/>
    <p:sldId id="325" r:id="rId8"/>
    <p:sldId id="320" r:id="rId9"/>
    <p:sldId id="327" r:id="rId10"/>
    <p:sldId id="331" r:id="rId11"/>
    <p:sldId id="294" r:id="rId12"/>
    <p:sldId id="261" r:id="rId13"/>
    <p:sldId id="317" r:id="rId14"/>
    <p:sldId id="330" r:id="rId15"/>
    <p:sldId id="312" r:id="rId16"/>
    <p:sldId id="326" r:id="rId17"/>
    <p:sldId id="267" r:id="rId18"/>
    <p:sldId id="332" r:id="rId19"/>
    <p:sldId id="328" r:id="rId20"/>
    <p:sldId id="329" r:id="rId21"/>
    <p:sldId id="335" r:id="rId22"/>
    <p:sldId id="302"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CC"/>
    <a:srgbClr val="CCCCFF"/>
    <a:srgbClr val="66FFFF"/>
    <a:srgbClr val="FF0066"/>
    <a:srgbClr val="00CCFF"/>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9977" autoAdjust="0"/>
  </p:normalViewPr>
  <p:slideViewPr>
    <p:cSldViewPr>
      <p:cViewPr>
        <p:scale>
          <a:sx n="73" d="100"/>
          <a:sy n="73" d="100"/>
        </p:scale>
        <p:origin x="-1116"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SG"/>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bar3DChart>
        <c:barDir val="col"/>
        <c:grouping val="clustered"/>
        <c:varyColors val="0"/>
        <c:dLbls>
          <c:showLegendKey val="0"/>
          <c:showVal val="0"/>
          <c:showCatName val="0"/>
          <c:showSerName val="0"/>
          <c:showPercent val="0"/>
          <c:showBubbleSize val="0"/>
        </c:dLbls>
        <c:gapWidth val="150"/>
        <c:gapDepth val="0"/>
        <c:shape val="box"/>
        <c:axId val="420173696"/>
        <c:axId val="420175232"/>
        <c:axId val="0"/>
      </c:bar3DChart>
      <c:catAx>
        <c:axId val="420173696"/>
        <c:scaling>
          <c:orientation val="minMax"/>
        </c:scaling>
        <c:delete val="0"/>
        <c:axPos val="b"/>
        <c:majorTickMark val="out"/>
        <c:minorTickMark val="none"/>
        <c:tickLblPos val="low"/>
        <c:spPr>
          <a:ln w="2095">
            <a:solidFill>
              <a:schemeClr val="tx1"/>
            </a:solidFill>
            <a:prstDash val="solid"/>
          </a:ln>
        </c:spPr>
        <c:txPr>
          <a:bodyPr rot="0" vert="horz"/>
          <a:lstStyle/>
          <a:p>
            <a:pPr>
              <a:defRPr sz="1188" b="1" i="0" u="none" strike="noStrike" baseline="0">
                <a:solidFill>
                  <a:schemeClr val="tx1"/>
                </a:solidFill>
                <a:latin typeface="Times New Roman"/>
                <a:ea typeface="Times New Roman"/>
                <a:cs typeface="Times New Roman"/>
              </a:defRPr>
            </a:pPr>
            <a:endParaRPr lang="en-US"/>
          </a:p>
        </c:txPr>
        <c:crossAx val="420175232"/>
        <c:crosses val="autoZero"/>
        <c:auto val="1"/>
        <c:lblAlgn val="ctr"/>
        <c:lblOffset val="100"/>
        <c:tickMarkSkip val="1"/>
        <c:noMultiLvlLbl val="0"/>
      </c:catAx>
      <c:valAx>
        <c:axId val="420175232"/>
        <c:scaling>
          <c:orientation val="minMax"/>
        </c:scaling>
        <c:delete val="0"/>
        <c:axPos val="l"/>
        <c:majorGridlines>
          <c:spPr>
            <a:ln w="2095">
              <a:solidFill>
                <a:schemeClr val="tx1"/>
              </a:solidFill>
              <a:prstDash val="solid"/>
            </a:ln>
          </c:spPr>
        </c:majorGridlines>
        <c:majorTickMark val="out"/>
        <c:minorTickMark val="none"/>
        <c:tickLblPos val="nextTo"/>
        <c:spPr>
          <a:ln w="2095">
            <a:solidFill>
              <a:schemeClr val="tx1"/>
            </a:solidFill>
            <a:prstDash val="solid"/>
          </a:ln>
        </c:spPr>
        <c:txPr>
          <a:bodyPr rot="0" vert="horz"/>
          <a:lstStyle/>
          <a:p>
            <a:pPr>
              <a:defRPr sz="1188" b="1" i="0" u="none" strike="noStrike" baseline="0">
                <a:solidFill>
                  <a:schemeClr val="tx1"/>
                </a:solidFill>
                <a:latin typeface="Times New Roman"/>
                <a:ea typeface="Times New Roman"/>
                <a:cs typeface="Times New Roman"/>
              </a:defRPr>
            </a:pPr>
            <a:endParaRPr lang="en-US"/>
          </a:p>
        </c:txPr>
        <c:crossAx val="420173696"/>
        <c:crosses val="autoZero"/>
        <c:crossBetween val="between"/>
      </c:valAx>
      <c:spPr>
        <a:noFill/>
        <a:ln w="16761">
          <a:noFill/>
        </a:ln>
      </c:spPr>
    </c:plotArea>
    <c:legend>
      <c:legendPos val="r"/>
      <c:layout>
        <c:manualLayout>
          <c:xMode val="edge"/>
          <c:yMode val="edge"/>
          <c:x val="0.92222222222222228"/>
          <c:y val="0.44497607655502391"/>
          <c:w val="7.1428571428571425E-2"/>
          <c:h val="0.11244019138755981"/>
        </c:manualLayout>
      </c:layout>
      <c:overlay val="0"/>
      <c:spPr>
        <a:noFill/>
        <a:ln w="2095">
          <a:solidFill>
            <a:schemeClr val="tx1"/>
          </a:solidFill>
          <a:prstDash val="solid"/>
        </a:ln>
      </c:spPr>
      <c:txPr>
        <a:bodyPr/>
        <a:lstStyle/>
        <a:p>
          <a:pPr>
            <a:defRPr sz="1092"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188"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EE5F069-E30C-415B-806C-029AA2CF99DB}" type="slidenum">
              <a:rPr lang="en-US" altLang="en-US"/>
              <a:pPr/>
              <a:t>‹#›</a:t>
            </a:fld>
            <a:endParaRPr lang="en-US" altLang="en-US"/>
          </a:p>
        </p:txBody>
      </p:sp>
    </p:spTree>
    <p:extLst>
      <p:ext uri="{BB962C8B-B14F-4D97-AF65-F5344CB8AC3E}">
        <p14:creationId xmlns:p14="http://schemas.microsoft.com/office/powerpoint/2010/main" val="98925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AFD9E49-8400-487F-AAD6-9411006FD52D}" type="slidenum">
              <a:rPr lang="en-US" altLang="en-US"/>
              <a:pPr/>
              <a:t>‹#›</a:t>
            </a:fld>
            <a:endParaRPr lang="en-US" altLang="en-US"/>
          </a:p>
        </p:txBody>
      </p:sp>
    </p:spTree>
    <p:extLst>
      <p:ext uri="{BB962C8B-B14F-4D97-AF65-F5344CB8AC3E}">
        <p14:creationId xmlns:p14="http://schemas.microsoft.com/office/powerpoint/2010/main" val="795320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43DEB59-E41C-4DEA-9C7F-2AA95C97104F}" type="slidenum">
              <a:rPr lang="en-US" altLang="en-US"/>
              <a:pPr/>
              <a:t>‹#›</a:t>
            </a:fld>
            <a:endParaRPr lang="en-US" altLang="en-US"/>
          </a:p>
        </p:txBody>
      </p:sp>
    </p:spTree>
    <p:extLst>
      <p:ext uri="{BB962C8B-B14F-4D97-AF65-F5344CB8AC3E}">
        <p14:creationId xmlns:p14="http://schemas.microsoft.com/office/powerpoint/2010/main" val="1691640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D35EBC4-3A10-45D0-AF3A-8DD1D45DF7A3}" type="slidenum">
              <a:rPr lang="en-US" altLang="en-US"/>
              <a:pPr/>
              <a:t>‹#›</a:t>
            </a:fld>
            <a:endParaRPr lang="en-US" altLang="en-US"/>
          </a:p>
        </p:txBody>
      </p:sp>
    </p:spTree>
    <p:extLst>
      <p:ext uri="{BB962C8B-B14F-4D97-AF65-F5344CB8AC3E}">
        <p14:creationId xmlns:p14="http://schemas.microsoft.com/office/powerpoint/2010/main" val="421210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AC264E-F061-402D-8763-23AE18559266}" type="slidenum">
              <a:rPr lang="en-US"/>
              <a:pPr/>
              <a:t>‹#›</a:t>
            </a:fld>
            <a:endParaRPr lang="en-US"/>
          </a:p>
        </p:txBody>
      </p:sp>
    </p:spTree>
    <p:extLst>
      <p:ext uri="{BB962C8B-B14F-4D97-AF65-F5344CB8AC3E}">
        <p14:creationId xmlns:p14="http://schemas.microsoft.com/office/powerpoint/2010/main" val="1779329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47EAE3F-7A3B-45EC-A49A-05F387DC4E37}" type="slidenum">
              <a:rPr lang="en-US"/>
              <a:pPr/>
              <a:t>‹#›</a:t>
            </a:fld>
            <a:endParaRPr lang="en-US"/>
          </a:p>
        </p:txBody>
      </p:sp>
    </p:spTree>
    <p:extLst>
      <p:ext uri="{BB962C8B-B14F-4D97-AF65-F5344CB8AC3E}">
        <p14:creationId xmlns:p14="http://schemas.microsoft.com/office/powerpoint/2010/main" val="2088413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6BB5F33-3AD3-4B85-A768-A69884BC4A43}" type="slidenum">
              <a:rPr lang="en-US"/>
              <a:pPr/>
              <a:t>‹#›</a:t>
            </a:fld>
            <a:endParaRPr lang="en-US"/>
          </a:p>
        </p:txBody>
      </p:sp>
    </p:spTree>
    <p:extLst>
      <p:ext uri="{BB962C8B-B14F-4D97-AF65-F5344CB8AC3E}">
        <p14:creationId xmlns:p14="http://schemas.microsoft.com/office/powerpoint/2010/main" val="1669798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C80A231-A091-45B2-82C5-3E1E845873CF}" type="slidenum">
              <a:rPr lang="en-US"/>
              <a:pPr/>
              <a:t>‹#›</a:t>
            </a:fld>
            <a:endParaRPr lang="en-US"/>
          </a:p>
        </p:txBody>
      </p:sp>
    </p:spTree>
    <p:extLst>
      <p:ext uri="{BB962C8B-B14F-4D97-AF65-F5344CB8AC3E}">
        <p14:creationId xmlns:p14="http://schemas.microsoft.com/office/powerpoint/2010/main" val="1885571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8" name="Footer Placeholder 7"/>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1EA0012A-ABCE-4123-A258-89B3AB9CA612}" type="slidenum">
              <a:rPr lang="en-US"/>
              <a:pPr/>
              <a:t>‹#›</a:t>
            </a:fld>
            <a:endParaRPr lang="en-US"/>
          </a:p>
        </p:txBody>
      </p:sp>
    </p:spTree>
    <p:extLst>
      <p:ext uri="{BB962C8B-B14F-4D97-AF65-F5344CB8AC3E}">
        <p14:creationId xmlns:p14="http://schemas.microsoft.com/office/powerpoint/2010/main" val="2614222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BF0B637D-D1FB-40A0-8036-412C02D810CA}" type="slidenum">
              <a:rPr lang="en-US"/>
              <a:pPr/>
              <a:t>‹#›</a:t>
            </a:fld>
            <a:endParaRPr lang="en-US"/>
          </a:p>
        </p:txBody>
      </p:sp>
    </p:spTree>
    <p:extLst>
      <p:ext uri="{BB962C8B-B14F-4D97-AF65-F5344CB8AC3E}">
        <p14:creationId xmlns:p14="http://schemas.microsoft.com/office/powerpoint/2010/main" val="2073649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3" name="Footer Placeholder 2"/>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52C04EB1-295C-4CD9-9F65-5749425EC03B}" type="slidenum">
              <a:rPr lang="en-US"/>
              <a:pPr/>
              <a:t>‹#›</a:t>
            </a:fld>
            <a:endParaRPr lang="en-US"/>
          </a:p>
        </p:txBody>
      </p:sp>
    </p:spTree>
    <p:extLst>
      <p:ext uri="{BB962C8B-B14F-4D97-AF65-F5344CB8AC3E}">
        <p14:creationId xmlns:p14="http://schemas.microsoft.com/office/powerpoint/2010/main" val="2573176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275654A-BEA0-464B-8A01-48FCE5DAC8FE}" type="slidenum">
              <a:rPr lang="en-US" altLang="en-US"/>
              <a:pPr/>
              <a:t>‹#›</a:t>
            </a:fld>
            <a:endParaRPr lang="en-US" altLang="en-US"/>
          </a:p>
        </p:txBody>
      </p:sp>
    </p:spTree>
    <p:extLst>
      <p:ext uri="{BB962C8B-B14F-4D97-AF65-F5344CB8AC3E}">
        <p14:creationId xmlns:p14="http://schemas.microsoft.com/office/powerpoint/2010/main" val="319655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3146740-BBD4-4AF2-A388-EF74332367EB}" type="slidenum">
              <a:rPr lang="en-US"/>
              <a:pPr/>
              <a:t>‹#›</a:t>
            </a:fld>
            <a:endParaRPr lang="en-US"/>
          </a:p>
        </p:txBody>
      </p:sp>
    </p:spTree>
    <p:extLst>
      <p:ext uri="{BB962C8B-B14F-4D97-AF65-F5344CB8AC3E}">
        <p14:creationId xmlns:p14="http://schemas.microsoft.com/office/powerpoint/2010/main" val="468840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02E0F1A-F625-4974-A8BF-266E104D293F}" type="slidenum">
              <a:rPr lang="en-US"/>
              <a:pPr/>
              <a:t>‹#›</a:t>
            </a:fld>
            <a:endParaRPr lang="en-US"/>
          </a:p>
        </p:txBody>
      </p:sp>
    </p:spTree>
    <p:extLst>
      <p:ext uri="{BB962C8B-B14F-4D97-AF65-F5344CB8AC3E}">
        <p14:creationId xmlns:p14="http://schemas.microsoft.com/office/powerpoint/2010/main" val="13444634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0685C2A-90F4-4AA1-BD5A-13AB6AA50927}" type="slidenum">
              <a:rPr lang="en-US"/>
              <a:pPr/>
              <a:t>‹#›</a:t>
            </a:fld>
            <a:endParaRPr lang="en-US"/>
          </a:p>
        </p:txBody>
      </p:sp>
    </p:spTree>
    <p:extLst>
      <p:ext uri="{BB962C8B-B14F-4D97-AF65-F5344CB8AC3E}">
        <p14:creationId xmlns:p14="http://schemas.microsoft.com/office/powerpoint/2010/main" val="16451588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prstClr val="black">
                    <a:tint val="75000"/>
                  </a:prstClr>
                </a:solidFill>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DCC15B-F6D7-47BA-B418-C7A67FD96661}" type="slidenum">
              <a:rPr lang="en-US"/>
              <a:pPr/>
              <a:t>‹#›</a:t>
            </a:fld>
            <a:endParaRPr lang="en-US"/>
          </a:p>
        </p:txBody>
      </p:sp>
    </p:spTree>
    <p:extLst>
      <p:ext uri="{BB962C8B-B14F-4D97-AF65-F5344CB8AC3E}">
        <p14:creationId xmlns:p14="http://schemas.microsoft.com/office/powerpoint/2010/main" val="259738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A4F2CCE-9777-46EB-B5D2-172D8D5E55E8}" type="slidenum">
              <a:rPr lang="en-US" altLang="en-US"/>
              <a:pPr/>
              <a:t>‹#›</a:t>
            </a:fld>
            <a:endParaRPr lang="en-US" altLang="en-US"/>
          </a:p>
        </p:txBody>
      </p:sp>
    </p:spTree>
    <p:extLst>
      <p:ext uri="{BB962C8B-B14F-4D97-AF65-F5344CB8AC3E}">
        <p14:creationId xmlns:p14="http://schemas.microsoft.com/office/powerpoint/2010/main" val="359892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4D7CE53-4FF3-43A1-A47D-4B5FE98DD03C}" type="slidenum">
              <a:rPr lang="en-US" altLang="en-US"/>
              <a:pPr/>
              <a:t>‹#›</a:t>
            </a:fld>
            <a:endParaRPr lang="en-US" altLang="en-US"/>
          </a:p>
        </p:txBody>
      </p:sp>
    </p:spTree>
    <p:extLst>
      <p:ext uri="{BB962C8B-B14F-4D97-AF65-F5344CB8AC3E}">
        <p14:creationId xmlns:p14="http://schemas.microsoft.com/office/powerpoint/2010/main" val="106092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A56E84DF-92CF-4057-B115-5F3EEBCE895A}" type="slidenum">
              <a:rPr lang="en-US" altLang="en-US"/>
              <a:pPr/>
              <a:t>‹#›</a:t>
            </a:fld>
            <a:endParaRPr lang="en-US" altLang="en-US"/>
          </a:p>
        </p:txBody>
      </p:sp>
    </p:spTree>
    <p:extLst>
      <p:ext uri="{BB962C8B-B14F-4D97-AF65-F5344CB8AC3E}">
        <p14:creationId xmlns:p14="http://schemas.microsoft.com/office/powerpoint/2010/main" val="4653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C1B8548-4B97-453C-82B0-3862476D3E56}" type="slidenum">
              <a:rPr lang="en-US" altLang="en-US"/>
              <a:pPr/>
              <a:t>‹#›</a:t>
            </a:fld>
            <a:endParaRPr lang="en-US" altLang="en-US"/>
          </a:p>
        </p:txBody>
      </p:sp>
    </p:spTree>
    <p:extLst>
      <p:ext uri="{BB962C8B-B14F-4D97-AF65-F5344CB8AC3E}">
        <p14:creationId xmlns:p14="http://schemas.microsoft.com/office/powerpoint/2010/main" val="264915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7153694-98CD-4F4A-948C-C3D062BC1EB9}" type="slidenum">
              <a:rPr lang="en-US" altLang="en-US"/>
              <a:pPr/>
              <a:t>‹#›</a:t>
            </a:fld>
            <a:endParaRPr lang="en-US" altLang="en-US"/>
          </a:p>
        </p:txBody>
      </p:sp>
    </p:spTree>
    <p:extLst>
      <p:ext uri="{BB962C8B-B14F-4D97-AF65-F5344CB8AC3E}">
        <p14:creationId xmlns:p14="http://schemas.microsoft.com/office/powerpoint/2010/main" val="412557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561DD57-B823-4186-BD0D-3126EBD860D2}" type="slidenum">
              <a:rPr lang="en-US" altLang="en-US"/>
              <a:pPr/>
              <a:t>‹#›</a:t>
            </a:fld>
            <a:endParaRPr lang="en-US" altLang="en-US"/>
          </a:p>
        </p:txBody>
      </p:sp>
    </p:spTree>
    <p:extLst>
      <p:ext uri="{BB962C8B-B14F-4D97-AF65-F5344CB8AC3E}">
        <p14:creationId xmlns:p14="http://schemas.microsoft.com/office/powerpoint/2010/main" val="64745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0B64019-F7FA-45FA-A314-8EE8674CD775}" type="slidenum">
              <a:rPr lang="en-US" altLang="en-US"/>
              <a:pPr/>
              <a:t>‹#›</a:t>
            </a:fld>
            <a:endParaRPr lang="en-US" altLang="en-US"/>
          </a:p>
        </p:txBody>
      </p:sp>
    </p:spTree>
    <p:extLst>
      <p:ext uri="{BB962C8B-B14F-4D97-AF65-F5344CB8AC3E}">
        <p14:creationId xmlns:p14="http://schemas.microsoft.com/office/powerpoint/2010/main" val="390421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863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63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cs typeface="Arial" panose="020B0604020202020204" pitchFamily="34" charset="0"/>
              </a:defRPr>
            </a:lvl1pPr>
          </a:lstStyle>
          <a:p>
            <a:pPr>
              <a:defRPr/>
            </a:pPr>
            <a:endParaRPr lang="en-US"/>
          </a:p>
        </p:txBody>
      </p:sp>
      <p:sp>
        <p:nvSpPr>
          <p:cNvPr id="1863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cs typeface="Arial" panose="020B0604020202020204" pitchFamily="34" charset="0"/>
              </a:defRPr>
            </a:lvl1pPr>
          </a:lstStyle>
          <a:p>
            <a:pPr>
              <a:defRPr/>
            </a:pPr>
            <a:endParaRPr lang="en-US"/>
          </a:p>
        </p:txBody>
      </p:sp>
      <p:sp>
        <p:nvSpPr>
          <p:cNvPr id="1863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7F78B3E-58B7-4246-A587-87F3A28AF6D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63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63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637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6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p:tmplLst>
          <p:tmpl lvl="1">
            <p:tnLst>
              <p:par>
                <p:cTn presetID="1" presetClass="entr" presetSubtype="0"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prstClr val="black">
                    <a:tint val="75000"/>
                  </a:prstClr>
                </a:solidFill>
                <a:latin typeface="Arial" panose="020B0604020202020204" pitchFamily="34" charset="0"/>
                <a:cs typeface="Arial" panose="020B0604020202020204" pitchFamily="34" charset="0"/>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prstClr val="black">
                    <a:tint val="75000"/>
                  </a:prstClr>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A39F8BC0-4C83-4F25-AB08-CD52F8DC3D8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9.xml"/><Relationship Id="rId5" Type="http://schemas.openxmlformats.org/officeDocument/2006/relationships/image" Target="../media/image4.gi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mages.google.com.vn/imgres?imgurl=http://shop.hlink.vn/data/products/182/VM74B-Rubicday-1.jpg&amp;imgrefurl=http://divivu.com/?eda_act=795f3202b17cb6bc3d4b771d8c6c9eaf&amp;eda_code=70b1c086dab03911a71884c923f3b0fd&amp;eda_cid=881&amp;mcaid=881&amp;eda_id=1880&amp;usg=__nG_ROFSDW3JlFYwv_CytMrc47R0=&amp;h=400&amp;w=400&amp;sz=28&amp;hl=vi&amp;start=66&amp;sig2=2fZesoQ0rwWYAdHhTIqKnA&amp;itbs=1&amp;tbnid=FHgBRe6eHLvmGM:&amp;tbnh=124&amp;tbnw=124&amp;prev=/images?q=d%E1%BB%93+ch%C6%A1i+gh%C3%A9p+h%C3%ACnh&amp;gbv=2&amp;ndsp=20&amp;hl=vi&amp;sa=N&amp;start=60&amp;ei=ULogS83kKMyHkAXZ1ZzcCQ"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28575" y="0"/>
            <a:ext cx="9144000" cy="7010400"/>
            <a:chOff x="1147762" y="842963"/>
            <a:chExt cx="9544050" cy="5143500"/>
          </a:xfrm>
        </p:grpSpPr>
        <p:pic>
          <p:nvPicPr>
            <p:cNvPr id="14340" name="Picture 2" descr="D:\SOA\Khung nen bieu tuong\Khung nen bieu tuon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762" y="842963"/>
              <a:ext cx="95440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1" descr="Dove-02-ju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52750" y="108585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4" descr="Firewrk8"/>
            <p:cNvPicPr>
              <a:picLocks noChangeAspect="1" noChangeArrowheads="1"/>
            </p:cNvPicPr>
            <p:nvPr/>
          </p:nvPicPr>
          <p:blipFill>
            <a:blip r:embed="rId4" cstate="print">
              <a:lum bright="6000" contrast="30000"/>
              <a:extLst>
                <a:ext uri="{28A0092B-C50C-407E-A947-70E740481C1C}">
                  <a14:useLocalDpi xmlns:a14="http://schemas.microsoft.com/office/drawing/2010/main" val="0"/>
                </a:ext>
              </a:extLst>
            </a:blip>
            <a:srcRect/>
            <a:stretch>
              <a:fillRect/>
            </a:stretch>
          </p:blipFill>
          <p:spPr bwMode="auto">
            <a:xfrm>
              <a:off x="7181850" y="3257551"/>
              <a:ext cx="1428750" cy="1398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WordArt 5"/>
            <p:cNvSpPr>
              <a:spLocks noChangeArrowheads="1" noChangeShapeType="1" noTextEdit="1"/>
            </p:cNvSpPr>
            <p:nvPr/>
          </p:nvSpPr>
          <p:spPr bwMode="auto">
            <a:xfrm>
              <a:off x="3597323" y="1835945"/>
              <a:ext cx="5064919" cy="507206"/>
            </a:xfrm>
            <a:prstGeom prst="rect">
              <a:avLst/>
            </a:prstGeom>
          </p:spPr>
          <p:txBody>
            <a:bodyPr wrap="none" fromWordArt="1">
              <a:prstTxWarp prst="textPlain">
                <a:avLst>
                  <a:gd name="adj" fmla="val 50000"/>
                </a:avLst>
              </a:prstTxWarp>
            </a:bodyPr>
            <a:lstStyle/>
            <a:p>
              <a:pPr algn="ctr"/>
              <a:r>
                <a:rPr lang="vi-VN" sz="2025"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TRƯỜNG TIỂU HỌC </a:t>
              </a:r>
              <a:r>
                <a:rPr lang="vi-VN" sz="2025"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GIANG BIÊN</a:t>
              </a:r>
              <a:endParaRPr lang="en-US" sz="2025"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14344" name="WordArt 6"/>
            <p:cNvSpPr>
              <a:spLocks noChangeArrowheads="1" noChangeShapeType="1" noTextEdit="1"/>
            </p:cNvSpPr>
            <p:nvPr/>
          </p:nvSpPr>
          <p:spPr bwMode="auto">
            <a:xfrm>
              <a:off x="3438971" y="3094434"/>
              <a:ext cx="4961632" cy="1085850"/>
            </a:xfrm>
            <a:prstGeom prst="rect">
              <a:avLst/>
            </a:prstGeom>
          </p:spPr>
          <p:txBody>
            <a:bodyPr wrap="none" fromWordArt="1">
              <a:prstTxWarp prst="textPlain">
                <a:avLst>
                  <a:gd name="adj" fmla="val 50000"/>
                </a:avLst>
              </a:prstTxWarp>
            </a:bodyPr>
            <a:lstStyle/>
            <a:p>
              <a:pPr algn="ctr"/>
              <a:r>
                <a:rPr lang="en-US" sz="2025"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KỂ CHUYỆN</a:t>
              </a:r>
            </a:p>
            <a:p>
              <a:pPr algn="ctr"/>
              <a:r>
                <a:rPr lang="en-US" sz="2025"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LỚP </a:t>
              </a:r>
              <a:r>
                <a:rPr lang="en-US" sz="2025"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4A</a:t>
              </a:r>
              <a:endParaRPr lang="en-US" sz="2025"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14345" name="WordArt 7"/>
            <p:cNvSpPr>
              <a:spLocks noChangeArrowheads="1" noChangeShapeType="1" noTextEdit="1"/>
            </p:cNvSpPr>
            <p:nvPr/>
          </p:nvSpPr>
          <p:spPr bwMode="auto">
            <a:xfrm>
              <a:off x="2874191" y="3094435"/>
              <a:ext cx="6342723" cy="800100"/>
            </a:xfrm>
            <a:prstGeom prst="rect">
              <a:avLst/>
            </a:prstGeom>
          </p:spPr>
          <p:txBody>
            <a:bodyPr wrap="none" fromWordArt="1">
              <a:prstTxWarp prst="textPlain">
                <a:avLst>
                  <a:gd name="adj" fmla="val 50000"/>
                </a:avLst>
              </a:prstTxWarp>
            </a:bodyPr>
            <a:lstStyle/>
            <a:p>
              <a:pPr algn="ctr"/>
              <a:endParaRPr lang="en-US" sz="2025" b="1" kern="10" dirty="0">
                <a:ln w="9525">
                  <a:solidFill>
                    <a:srgbClr val="008000"/>
                  </a:solidFill>
                  <a:round/>
                  <a:headEnd/>
                  <a:tailEnd/>
                </a:ln>
                <a:solidFill>
                  <a:srgbClr val="0000FF"/>
                </a:solidFill>
                <a:effectLst>
                  <a:outerShdw dist="45791" dir="2021404" algn="ctr" rotWithShape="0">
                    <a:srgbClr val="B2B2B2">
                      <a:alpha val="79999"/>
                    </a:srgbClr>
                  </a:outerShdw>
                </a:effectLst>
                <a:latin typeface="Times New Roman"/>
                <a:cs typeface="Times New Roman"/>
              </a:endParaRPr>
            </a:p>
          </p:txBody>
        </p:sp>
        <p:pic>
          <p:nvPicPr>
            <p:cNvPr id="14346" name="Picture 12" descr="Firewrk8"/>
            <p:cNvPicPr>
              <a:picLocks noChangeAspect="1" noChangeArrowheads="1"/>
            </p:cNvPicPr>
            <p:nvPr/>
          </p:nvPicPr>
          <p:blipFill>
            <a:blip r:embed="rId4" cstate="print">
              <a:lum bright="6000" contrast="30000"/>
              <a:extLst>
                <a:ext uri="{28A0092B-C50C-407E-A947-70E740481C1C}">
                  <a14:useLocalDpi xmlns:a14="http://schemas.microsoft.com/office/drawing/2010/main" val="0"/>
                </a:ext>
              </a:extLst>
            </a:blip>
            <a:srcRect/>
            <a:stretch>
              <a:fillRect/>
            </a:stretch>
          </p:blipFill>
          <p:spPr bwMode="auto">
            <a:xfrm>
              <a:off x="3638550" y="2127181"/>
              <a:ext cx="1143000" cy="111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4" descr="Hinh dong (3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874191" y="2422923"/>
              <a:ext cx="3429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4" descr="Hinh dong (3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267700" y="2343151"/>
              <a:ext cx="12573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WordArt 21"/>
          <p:cNvSpPr>
            <a:spLocks noChangeArrowheads="1" noChangeShapeType="1" noTextEdit="1"/>
          </p:cNvSpPr>
          <p:nvPr/>
        </p:nvSpPr>
        <p:spPr bwMode="auto">
          <a:xfrm>
            <a:off x="609599" y="2209800"/>
            <a:ext cx="8048625" cy="4800600"/>
          </a:xfrm>
          <a:prstGeom prst="rect">
            <a:avLst/>
          </a:prstGeom>
        </p:spPr>
        <p:txBody>
          <a:bodyPr wrap="none" fromWordArt="1">
            <a:prstTxWarp prst="textPlain">
              <a:avLst>
                <a:gd name="adj" fmla="val 50000"/>
              </a:avLst>
            </a:prstTxWarp>
          </a:bodyPr>
          <a:lstStyle/>
          <a:p>
            <a:pPr algn="ctr">
              <a:defRPr/>
            </a:pPr>
            <a:endParaRPr lang="en-US" sz="6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ircle(in)">
                                      <p:cBhvr>
                                        <p:cTn id="7"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85" name="Text Box 29"/>
          <p:cNvSpPr txBox="1">
            <a:spLocks noChangeArrowheads="1"/>
          </p:cNvSpPr>
          <p:nvPr/>
        </p:nvSpPr>
        <p:spPr bwMode="auto">
          <a:xfrm flipV="1">
            <a:off x="-228600" y="914400"/>
            <a:ext cx="8991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marL="457200" indent="-457200">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dirty="0">
                <a:solidFill>
                  <a:schemeClr val="accent2"/>
                </a:solidFill>
                <a:latin typeface="+mn-lt"/>
              </a:rPr>
              <a:t>   </a:t>
            </a:r>
            <a:endParaRPr lang="en-US" altLang="en-US" dirty="0">
              <a:solidFill>
                <a:srgbClr val="9900CC"/>
              </a:solidFill>
              <a:latin typeface="+mn-lt"/>
            </a:endParaRPr>
          </a:p>
          <a:p>
            <a:pPr eaLnBrk="1" hangingPunct="1">
              <a:spcBef>
                <a:spcPct val="50000"/>
              </a:spcBef>
            </a:pPr>
            <a:endParaRPr lang="en-US" altLang="en-US" dirty="0">
              <a:solidFill>
                <a:srgbClr val="9900CC"/>
              </a:solidFill>
              <a:latin typeface="+mn-lt"/>
            </a:endParaRPr>
          </a:p>
          <a:p>
            <a:pPr eaLnBrk="1" hangingPunct="1">
              <a:spcBef>
                <a:spcPct val="50000"/>
              </a:spcBef>
            </a:pPr>
            <a:endParaRPr lang="en-US" altLang="en-US" dirty="0">
              <a:solidFill>
                <a:srgbClr val="9900CC"/>
              </a:solidFill>
              <a:latin typeface="+mn-lt"/>
            </a:endParaRPr>
          </a:p>
          <a:p>
            <a:pPr algn="just" eaLnBrk="1" hangingPunct="1">
              <a:spcBef>
                <a:spcPct val="50000"/>
              </a:spcBef>
            </a:pPr>
            <a:r>
              <a:rPr lang="en-US" altLang="en-US" dirty="0">
                <a:solidFill>
                  <a:srgbClr val="FF0000"/>
                </a:solidFill>
                <a:latin typeface="+mn-lt"/>
              </a:rPr>
              <a:t>        M</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thích</a:t>
            </a:r>
            <a:r>
              <a:rPr lang="en-US" altLang="en-US" dirty="0">
                <a:solidFill>
                  <a:srgbClr val="0000FF"/>
                </a:solidFill>
                <a:latin typeface="+mn-lt"/>
              </a:rPr>
              <a:t> </a:t>
            </a:r>
            <a:r>
              <a:rPr lang="en-US" altLang="en-US" dirty="0" err="1">
                <a:solidFill>
                  <a:srgbClr val="0000FF"/>
                </a:solidFill>
                <a:latin typeface="+mn-lt"/>
              </a:rPr>
              <a:t>một</a:t>
            </a:r>
            <a:r>
              <a:rPr lang="en-US" altLang="en-US" dirty="0">
                <a:solidFill>
                  <a:srgbClr val="0000FF"/>
                </a:solidFill>
                <a:latin typeface="+mn-lt"/>
              </a:rPr>
              <a:t> </a:t>
            </a:r>
            <a:r>
              <a:rPr lang="en-US" altLang="en-US" dirty="0" err="1" smtClean="0">
                <a:solidFill>
                  <a:srgbClr val="0000FF"/>
                </a:solidFill>
                <a:latin typeface="+mn-lt"/>
              </a:rPr>
              <a:t>thứ</a:t>
            </a:r>
            <a:r>
              <a:rPr lang="en-US" altLang="en-US" dirty="0" smtClean="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 </a:t>
            </a:r>
            <a:r>
              <a:rPr lang="en-US" altLang="en-US" dirty="0" err="1" smtClean="0">
                <a:solidFill>
                  <a:srgbClr val="0000FF"/>
                </a:solidFill>
                <a:latin typeface="+mn-lt"/>
              </a:rPr>
              <a:t>và</a:t>
            </a:r>
            <a:r>
              <a:rPr lang="en-US" altLang="en-US" dirty="0" smtClean="0">
                <a:solidFill>
                  <a:srgbClr val="0000FF"/>
                </a:solidFill>
                <a:latin typeface="+mn-lt"/>
              </a:rPr>
              <a:t> </a:t>
            </a:r>
            <a:r>
              <a:rPr lang="en-US" altLang="en-US" dirty="0" err="1">
                <a:solidFill>
                  <a:srgbClr val="0000FF"/>
                </a:solidFill>
                <a:latin typeface="+mn-lt"/>
              </a:rPr>
              <a:t>mong</a:t>
            </a:r>
            <a:r>
              <a:rPr lang="en-US" altLang="en-US" dirty="0">
                <a:solidFill>
                  <a:srgbClr val="0000FF"/>
                </a:solidFill>
                <a:latin typeface="+mn-lt"/>
              </a:rPr>
              <a:t> có </a:t>
            </a:r>
            <a:r>
              <a:rPr lang="en-US" altLang="en-US" dirty="0" err="1">
                <a:solidFill>
                  <a:srgbClr val="0000FF"/>
                </a:solidFill>
                <a:latin typeface="+mn-lt"/>
              </a:rPr>
              <a:t>được</a:t>
            </a:r>
            <a:r>
              <a:rPr lang="en-US" altLang="en-US" dirty="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 </a:t>
            </a:r>
            <a:r>
              <a:rPr lang="en-US" altLang="en-US" dirty="0" err="1">
                <a:solidFill>
                  <a:srgbClr val="0000FF"/>
                </a:solidFill>
                <a:latin typeface="+mn-lt"/>
              </a:rPr>
              <a:t>ấy</a:t>
            </a:r>
            <a:r>
              <a:rPr lang="en-US" altLang="en-US" dirty="0">
                <a:solidFill>
                  <a:srgbClr val="0000FF"/>
                </a:solidFill>
                <a:latin typeface="+mn-lt"/>
              </a:rPr>
              <a:t>. </a:t>
            </a:r>
            <a:r>
              <a:rPr lang="en-US" altLang="en-US" dirty="0" err="1">
                <a:solidFill>
                  <a:srgbClr val="0000FF"/>
                </a:solidFill>
                <a:latin typeface="+mn-lt"/>
              </a:rPr>
              <a:t>Trong</a:t>
            </a:r>
            <a:r>
              <a:rPr lang="en-US" altLang="en-US" dirty="0">
                <a:solidFill>
                  <a:srgbClr val="0000FF"/>
                </a:solidFill>
                <a:latin typeface="+mn-lt"/>
              </a:rPr>
              <a:t> </a:t>
            </a:r>
            <a:r>
              <a:rPr lang="en-US" altLang="en-US" dirty="0" err="1">
                <a:solidFill>
                  <a:srgbClr val="0000FF"/>
                </a:solidFill>
                <a:latin typeface="+mn-lt"/>
              </a:rPr>
              <a:t>cuộc</a:t>
            </a:r>
            <a:r>
              <a:rPr lang="en-US" altLang="en-US" dirty="0">
                <a:solidFill>
                  <a:srgbClr val="0000FF"/>
                </a:solidFill>
                <a:latin typeface="+mn-lt"/>
              </a:rPr>
              <a:t> </a:t>
            </a:r>
            <a:r>
              <a:rPr lang="en-US" altLang="en-US" dirty="0" err="1">
                <a:solidFill>
                  <a:srgbClr val="0000FF"/>
                </a:solidFill>
                <a:latin typeface="+mn-lt"/>
              </a:rPr>
              <a:t>vui</a:t>
            </a:r>
            <a:r>
              <a:rPr lang="en-US" altLang="en-US" dirty="0">
                <a:solidFill>
                  <a:srgbClr val="0000FF"/>
                </a:solidFill>
                <a:latin typeface="+mn-lt"/>
              </a:rPr>
              <a:t> </a:t>
            </a:r>
            <a:r>
              <a:rPr lang="en-US" altLang="en-US" dirty="0" err="1">
                <a:solidFill>
                  <a:srgbClr val="0000FF"/>
                </a:solidFill>
                <a:latin typeface="+mn-lt"/>
              </a:rPr>
              <a:t>đêm</a:t>
            </a:r>
            <a:r>
              <a:rPr lang="en-US" altLang="en-US" dirty="0">
                <a:solidFill>
                  <a:srgbClr val="0000FF"/>
                </a:solidFill>
                <a:latin typeface="+mn-lt"/>
              </a:rPr>
              <a:t> </a:t>
            </a:r>
            <a:r>
              <a:rPr lang="en-US" altLang="en-US" dirty="0" err="1">
                <a:solidFill>
                  <a:srgbClr val="0000FF"/>
                </a:solidFill>
                <a:latin typeface="+mn-lt"/>
              </a:rPr>
              <a:t>trung</a:t>
            </a:r>
            <a:r>
              <a:rPr lang="en-US" altLang="en-US" dirty="0">
                <a:solidFill>
                  <a:srgbClr val="0000FF"/>
                </a:solidFill>
                <a:latin typeface="+mn-lt"/>
              </a:rPr>
              <a:t> </a:t>
            </a:r>
            <a:r>
              <a:rPr lang="en-US" altLang="en-US" dirty="0" err="1">
                <a:solidFill>
                  <a:srgbClr val="0000FF"/>
                </a:solidFill>
                <a:latin typeface="+mn-lt"/>
              </a:rPr>
              <a:t>thu</a:t>
            </a:r>
            <a:r>
              <a:rPr lang="en-US" altLang="en-US" dirty="0">
                <a:solidFill>
                  <a:srgbClr val="0000FF"/>
                </a:solidFill>
                <a:latin typeface="+mn-lt"/>
              </a:rPr>
              <a:t>, </a:t>
            </a:r>
            <a:r>
              <a:rPr lang="en-US" altLang="en-US" dirty="0" err="1">
                <a:solidFill>
                  <a:srgbClr val="0000FF"/>
                </a:solidFill>
                <a:latin typeface="+mn-lt"/>
              </a:rPr>
              <a:t>anh</a:t>
            </a:r>
            <a:r>
              <a:rPr lang="en-US" altLang="en-US" dirty="0">
                <a:solidFill>
                  <a:srgbClr val="0000FF"/>
                </a:solidFill>
                <a:latin typeface="+mn-lt"/>
              </a:rPr>
              <a:t>, chị </a:t>
            </a:r>
            <a:r>
              <a:rPr lang="en-US" altLang="en-US" dirty="0" err="1">
                <a:solidFill>
                  <a:srgbClr val="0000FF"/>
                </a:solidFill>
                <a:latin typeface="+mn-lt"/>
              </a:rPr>
              <a:t>phu</a:t>
            </a:r>
            <a:r>
              <a:rPr lang="en-US" altLang="en-US" dirty="0">
                <a:solidFill>
                  <a:srgbClr val="0000FF"/>
                </a:solidFill>
                <a:latin typeface="+mn-lt"/>
              </a:rPr>
              <a:t>̣ </a:t>
            </a:r>
            <a:r>
              <a:rPr lang="en-US" altLang="en-US" dirty="0" err="1">
                <a:solidFill>
                  <a:srgbClr val="0000FF"/>
                </a:solidFill>
                <a:latin typeface="+mn-lt"/>
              </a:rPr>
              <a:t>trách</a:t>
            </a:r>
            <a:r>
              <a:rPr lang="en-US" altLang="en-US" dirty="0">
                <a:solidFill>
                  <a:srgbClr val="0000FF"/>
                </a:solidFill>
                <a:latin typeface="+mn-lt"/>
              </a:rPr>
              <a:t> </a:t>
            </a:r>
            <a:r>
              <a:rPr lang="en-US" altLang="en-US" dirty="0" err="1">
                <a:solidFill>
                  <a:srgbClr val="0000FF"/>
                </a:solidFill>
                <a:latin typeface="+mn-lt"/>
              </a:rPr>
              <a:t>tô</a:t>
            </a:r>
            <a:r>
              <a:rPr lang="en-US" altLang="en-US" dirty="0">
                <a:solidFill>
                  <a:srgbClr val="0000FF"/>
                </a:solidFill>
                <a:latin typeface="+mn-lt"/>
              </a:rPr>
              <a:t>̉ </a:t>
            </a:r>
            <a:r>
              <a:rPr lang="en-US" altLang="en-US" dirty="0" err="1">
                <a:solidFill>
                  <a:srgbClr val="0000FF"/>
                </a:solidFill>
                <a:latin typeface="+mn-lt"/>
              </a:rPr>
              <a:t>chức</a:t>
            </a:r>
            <a:r>
              <a:rPr lang="en-US" altLang="en-US" dirty="0">
                <a:solidFill>
                  <a:srgbClr val="0000FF"/>
                </a:solidFill>
                <a:latin typeface="+mn-lt"/>
              </a:rPr>
              <a:t> </a:t>
            </a:r>
            <a:r>
              <a:rPr lang="en-US" altLang="en-US" dirty="0" err="1">
                <a:solidFill>
                  <a:srgbClr val="0000FF"/>
                </a:solidFill>
                <a:latin typeface="+mn-lt"/>
              </a:rPr>
              <a:t>bốc</a:t>
            </a:r>
            <a:r>
              <a:rPr lang="en-US" altLang="en-US" dirty="0">
                <a:solidFill>
                  <a:srgbClr val="0000FF"/>
                </a:solidFill>
                <a:latin typeface="+mn-lt"/>
              </a:rPr>
              <a:t> </a:t>
            </a:r>
            <a:r>
              <a:rPr lang="en-US" altLang="en-US" dirty="0" err="1">
                <a:solidFill>
                  <a:srgbClr val="0000FF"/>
                </a:solidFill>
                <a:latin typeface="+mn-lt"/>
              </a:rPr>
              <a:t>thăm</a:t>
            </a:r>
            <a:r>
              <a:rPr lang="en-US" altLang="en-US" dirty="0">
                <a:solidFill>
                  <a:srgbClr val="0000FF"/>
                </a:solidFill>
                <a:latin typeface="+mn-lt"/>
              </a:rPr>
              <a:t> </a:t>
            </a:r>
            <a:r>
              <a:rPr lang="en-US" altLang="en-US" dirty="0" err="1">
                <a:solidFill>
                  <a:srgbClr val="0000FF"/>
                </a:solidFill>
                <a:latin typeface="+mn-lt"/>
              </a:rPr>
              <a:t>cho</a:t>
            </a:r>
            <a:r>
              <a:rPr lang="en-US" altLang="en-US" dirty="0">
                <a:solidFill>
                  <a:srgbClr val="0000FF"/>
                </a:solidFill>
                <a:latin typeface="+mn-lt"/>
              </a:rPr>
              <a:t> </a:t>
            </a:r>
            <a:r>
              <a:rPr lang="en-US" altLang="en-US" dirty="0" err="1">
                <a:solidFill>
                  <a:srgbClr val="0000FF"/>
                </a:solidFill>
                <a:latin typeface="+mn-lt"/>
              </a:rPr>
              <a:t>mỗi</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một</a:t>
            </a:r>
            <a:r>
              <a:rPr lang="en-US" altLang="en-US" dirty="0">
                <a:solidFill>
                  <a:srgbClr val="0000FF"/>
                </a:solidFill>
                <a:latin typeface="+mn-lt"/>
              </a:rPr>
              <a:t> </a:t>
            </a:r>
            <a:r>
              <a:rPr lang="en-US" altLang="en-US" dirty="0" err="1" smtClean="0">
                <a:solidFill>
                  <a:srgbClr val="0000FF"/>
                </a:solidFill>
                <a:latin typeface="+mn-lt"/>
              </a:rPr>
              <a:t>thứ</a:t>
            </a:r>
            <a:r>
              <a:rPr lang="en-US" altLang="en-US" dirty="0" smtClean="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 Có </a:t>
            </a:r>
            <a:r>
              <a:rPr lang="en-US" altLang="en-US" dirty="0" err="1">
                <a:solidFill>
                  <a:srgbClr val="0000FF"/>
                </a:solidFill>
                <a:latin typeface="+mn-lt"/>
              </a:rPr>
              <a:t>một</a:t>
            </a:r>
            <a:r>
              <a:rPr lang="en-US" altLang="en-US" dirty="0">
                <a:solidFill>
                  <a:srgbClr val="0000FF"/>
                </a:solidFill>
                <a:latin typeface="+mn-lt"/>
              </a:rPr>
              <a:t> </a:t>
            </a:r>
            <a:r>
              <a:rPr lang="en-US" altLang="en-US" dirty="0" err="1">
                <a:solidFill>
                  <a:srgbClr val="0000FF"/>
                </a:solidFill>
                <a:latin typeface="+mn-lt"/>
              </a:rPr>
              <a:t>bạn</a:t>
            </a:r>
            <a:r>
              <a:rPr lang="en-US" altLang="en-US" dirty="0">
                <a:solidFill>
                  <a:srgbClr val="0000FF"/>
                </a:solidFill>
                <a:latin typeface="+mn-lt"/>
              </a:rPr>
              <a:t> </a:t>
            </a:r>
            <a:r>
              <a:rPr lang="en-US" altLang="en-US" dirty="0" err="1">
                <a:solidFill>
                  <a:srgbClr val="0000FF"/>
                </a:solidFill>
                <a:latin typeface="+mn-lt"/>
              </a:rPr>
              <a:t>được</a:t>
            </a:r>
            <a:r>
              <a:rPr lang="en-US" altLang="en-US" dirty="0">
                <a:solidFill>
                  <a:srgbClr val="0000FF"/>
                </a:solidFill>
                <a:latin typeface="+mn-lt"/>
              </a:rPr>
              <a:t> </a:t>
            </a:r>
            <a:r>
              <a:rPr lang="en-US" altLang="en-US" dirty="0" err="1">
                <a:solidFill>
                  <a:srgbClr val="0000FF"/>
                </a:solidFill>
                <a:latin typeface="+mn-lt"/>
              </a:rPr>
              <a:t>một</a:t>
            </a:r>
            <a:r>
              <a:rPr lang="en-US" altLang="en-US" dirty="0">
                <a:solidFill>
                  <a:srgbClr val="0000FF"/>
                </a:solidFill>
                <a:latin typeface="+mn-lt"/>
              </a:rPr>
              <a:t> </a:t>
            </a:r>
            <a:r>
              <a:rPr lang="en-US" altLang="en-US" dirty="0" err="1" smtClean="0">
                <a:solidFill>
                  <a:srgbClr val="0000FF"/>
                </a:solidFill>
                <a:latin typeface="+mn-lt"/>
              </a:rPr>
              <a:t>thứ</a:t>
            </a:r>
            <a:r>
              <a:rPr lang="en-US" altLang="en-US" dirty="0" smtClean="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 mà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thích</a:t>
            </a:r>
            <a:r>
              <a:rPr lang="en-US" altLang="en-US" dirty="0">
                <a:solidFill>
                  <a:srgbClr val="0000FF"/>
                </a:solidFill>
                <a:latin typeface="+mn-lt"/>
              </a:rPr>
              <a:t>. </a:t>
            </a:r>
            <a:r>
              <a:rPr lang="en-US" altLang="en-US" dirty="0" err="1">
                <a:solidFill>
                  <a:srgbClr val="0000FF"/>
                </a:solidFill>
                <a:latin typeface="+mn-lt"/>
              </a:rPr>
              <a:t>Khi</a:t>
            </a:r>
            <a:r>
              <a:rPr lang="en-US" altLang="en-US" dirty="0">
                <a:solidFill>
                  <a:srgbClr val="0000FF"/>
                </a:solidFill>
                <a:latin typeface="+mn-lt"/>
              </a:rPr>
              <a:t> </a:t>
            </a:r>
            <a:r>
              <a:rPr lang="en-US" altLang="en-US" dirty="0" err="1">
                <a:solidFill>
                  <a:srgbClr val="0000FF"/>
                </a:solidFill>
                <a:latin typeface="+mn-lt"/>
              </a:rPr>
              <a:t>ra</a:t>
            </a:r>
            <a:r>
              <a:rPr lang="en-US" altLang="en-US" dirty="0">
                <a:solidFill>
                  <a:srgbClr val="0000FF"/>
                </a:solidFill>
                <a:latin typeface="+mn-lt"/>
              </a:rPr>
              <a:t> </a:t>
            </a:r>
            <a:r>
              <a:rPr lang="en-US" altLang="en-US" dirty="0" err="1">
                <a:solidFill>
                  <a:srgbClr val="0000FF"/>
                </a:solidFill>
                <a:latin typeface="+mn-lt"/>
              </a:rPr>
              <a:t>vê</a:t>
            </a:r>
            <a:r>
              <a:rPr lang="en-US" altLang="en-US" dirty="0">
                <a:solidFill>
                  <a:srgbClr val="0000FF"/>
                </a:solidFill>
                <a:latin typeface="+mn-lt"/>
              </a:rPr>
              <a:t>̀, </a:t>
            </a:r>
            <a:r>
              <a:rPr lang="en-US" altLang="en-US" dirty="0" err="1">
                <a:solidFill>
                  <a:srgbClr val="0000FF"/>
                </a:solidFill>
                <a:latin typeface="+mn-lt"/>
              </a:rPr>
              <a:t>bạn</a:t>
            </a:r>
            <a:r>
              <a:rPr lang="en-US" altLang="en-US" dirty="0">
                <a:solidFill>
                  <a:srgbClr val="0000FF"/>
                </a:solidFill>
                <a:latin typeface="+mn-lt"/>
              </a:rPr>
              <a:t> </a:t>
            </a:r>
            <a:r>
              <a:rPr lang="en-US" altLang="en-US" dirty="0" err="1">
                <a:solidFill>
                  <a:srgbClr val="0000FF"/>
                </a:solidFill>
                <a:latin typeface="+mn-lt"/>
              </a:rPr>
              <a:t>đổi</a:t>
            </a:r>
            <a:r>
              <a:rPr lang="en-US" altLang="en-US" dirty="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 </a:t>
            </a:r>
            <a:r>
              <a:rPr lang="en-US" altLang="en-US" dirty="0" err="1">
                <a:solidFill>
                  <a:srgbClr val="0000FF"/>
                </a:solidFill>
                <a:latin typeface="+mn-lt"/>
              </a:rPr>
              <a:t>cho</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vì </a:t>
            </a:r>
            <a:r>
              <a:rPr lang="en-US" altLang="en-US" dirty="0" err="1">
                <a:solidFill>
                  <a:srgbClr val="0000FF"/>
                </a:solidFill>
                <a:latin typeface="+mn-lt"/>
              </a:rPr>
              <a:t>biết</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rất</a:t>
            </a:r>
            <a:r>
              <a:rPr lang="en-US" altLang="en-US" dirty="0">
                <a:solidFill>
                  <a:srgbClr val="0000FF"/>
                </a:solidFill>
                <a:latin typeface="+mn-lt"/>
              </a:rPr>
              <a:t> </a:t>
            </a:r>
            <a:r>
              <a:rPr lang="en-US" altLang="en-US" dirty="0" err="1">
                <a:solidFill>
                  <a:srgbClr val="0000FF"/>
                </a:solidFill>
                <a:latin typeface="+mn-lt"/>
              </a:rPr>
              <a:t>thích</a:t>
            </a:r>
            <a:r>
              <a:rPr lang="en-US" altLang="en-US" dirty="0">
                <a:solidFill>
                  <a:srgbClr val="0000FF"/>
                </a:solidFill>
                <a:latin typeface="+mn-lt"/>
              </a:rPr>
              <a:t> nó.</a:t>
            </a:r>
          </a:p>
        </p:txBody>
      </p:sp>
      <p:grpSp>
        <p:nvGrpSpPr>
          <p:cNvPr id="2" name="Group 31"/>
          <p:cNvGrpSpPr>
            <a:grpSpLocks/>
          </p:cNvGrpSpPr>
          <p:nvPr/>
        </p:nvGrpSpPr>
        <p:grpSpPr bwMode="auto">
          <a:xfrm>
            <a:off x="0" y="1752600"/>
            <a:ext cx="8991600" cy="1066800"/>
            <a:chOff x="960" y="2016"/>
            <a:chExt cx="4608" cy="816"/>
          </a:xfrm>
        </p:grpSpPr>
        <p:sp>
          <p:nvSpPr>
            <p:cNvPr id="23558" name="AutoShape 32"/>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3559" name="Text Box 33"/>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457200" indent="-457200">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sz="3000" dirty="0">
                  <a:solidFill>
                    <a:schemeClr val="accent2"/>
                  </a:solidFill>
                  <a:latin typeface="+mn-lt"/>
                </a:rPr>
                <a:t>1.Kể </a:t>
              </a:r>
              <a:r>
                <a:rPr lang="en-US" altLang="en-US" sz="3000" dirty="0" err="1">
                  <a:solidFill>
                    <a:schemeClr val="accent2"/>
                  </a:solidFill>
                  <a:latin typeface="+mn-lt"/>
                </a:rPr>
                <a:t>xem</a:t>
              </a:r>
              <a:r>
                <a:rPr lang="en-US" altLang="en-US" sz="3000" dirty="0">
                  <a:solidFill>
                    <a:schemeClr val="accent2"/>
                  </a:solidFill>
                  <a:latin typeface="+mn-lt"/>
                </a:rPr>
                <a:t> vì </a:t>
              </a:r>
              <a:r>
                <a:rPr lang="en-US" altLang="en-US" sz="3000" dirty="0" err="1">
                  <a:solidFill>
                    <a:schemeClr val="accent2"/>
                  </a:solidFill>
                  <a:latin typeface="+mn-lt"/>
                </a:rPr>
                <a:t>sao</a:t>
              </a:r>
              <a:r>
                <a:rPr lang="en-US" altLang="en-US" sz="3000" dirty="0">
                  <a:solidFill>
                    <a:schemeClr val="accent2"/>
                  </a:solidFill>
                  <a:latin typeface="+mn-lt"/>
                </a:rPr>
                <a:t> </a:t>
              </a:r>
              <a:r>
                <a:rPr lang="en-US" altLang="en-US" sz="3000" dirty="0" err="1">
                  <a:solidFill>
                    <a:schemeClr val="accent2"/>
                  </a:solidFill>
                  <a:latin typeface="+mn-lt"/>
                </a:rPr>
                <a:t>em</a:t>
              </a:r>
              <a:r>
                <a:rPr lang="en-US" altLang="en-US" sz="3000" dirty="0">
                  <a:solidFill>
                    <a:schemeClr val="accent2"/>
                  </a:solidFill>
                  <a:latin typeface="+mn-lt"/>
                </a:rPr>
                <a:t> có </a:t>
              </a:r>
              <a:r>
                <a:rPr lang="en-US" altLang="en-US" sz="3000" dirty="0" err="1" smtClean="0">
                  <a:solidFill>
                    <a:schemeClr val="accent2"/>
                  </a:solidFill>
                  <a:latin typeface="+mn-lt"/>
                </a:rPr>
                <a:t>th</a:t>
              </a:r>
              <a:r>
                <a:rPr lang="en-US" altLang="en-US" dirty="0" err="1" smtClean="0">
                  <a:solidFill>
                    <a:schemeClr val="accent2"/>
                  </a:solidFill>
                  <a:latin typeface="+mn-lt"/>
                </a:rPr>
                <a:t>ứ</a:t>
              </a:r>
              <a:r>
                <a:rPr lang="en-US" altLang="en-US" dirty="0" smtClean="0">
                  <a:solidFill>
                    <a:schemeClr val="accent2"/>
                  </a:solidFill>
                  <a:latin typeface="+mn-lt"/>
                </a:rPr>
                <a:t> </a:t>
              </a:r>
              <a:r>
                <a:rPr lang="en-US" altLang="en-US" dirty="0" err="1" smtClean="0">
                  <a:solidFill>
                    <a:schemeClr val="accent2"/>
                  </a:solidFill>
                  <a:latin typeface="+mn-lt"/>
                </a:rPr>
                <a:t>đồ</a:t>
              </a:r>
              <a:r>
                <a:rPr lang="en-US" altLang="en-US" sz="3000" dirty="0" smtClean="0">
                  <a:solidFill>
                    <a:schemeClr val="accent2"/>
                  </a:solidFill>
                  <a:latin typeface="+mn-lt"/>
                </a:rPr>
                <a:t> </a:t>
              </a:r>
              <a:r>
                <a:rPr lang="en-US" altLang="en-US" sz="3000" dirty="0" err="1">
                  <a:solidFill>
                    <a:schemeClr val="accent2"/>
                  </a:solidFill>
                  <a:latin typeface="+mn-lt"/>
                </a:rPr>
                <a:t>chơi</a:t>
              </a:r>
              <a:r>
                <a:rPr lang="en-US" altLang="en-US" sz="3000" dirty="0">
                  <a:solidFill>
                    <a:schemeClr val="accent2"/>
                  </a:solidFill>
                  <a:latin typeface="+mn-lt"/>
                </a:rPr>
                <a:t> mà </a:t>
              </a:r>
              <a:r>
                <a:rPr lang="en-US" altLang="en-US" sz="3000" dirty="0" err="1">
                  <a:solidFill>
                    <a:schemeClr val="accent2"/>
                  </a:solidFill>
                  <a:latin typeface="+mn-lt"/>
                </a:rPr>
                <a:t>em</a:t>
              </a:r>
              <a:r>
                <a:rPr lang="en-US" altLang="en-US" sz="3000" dirty="0">
                  <a:solidFill>
                    <a:schemeClr val="accent2"/>
                  </a:solidFill>
                  <a:latin typeface="+mn-lt"/>
                </a:rPr>
                <a:t> </a:t>
              </a:r>
              <a:r>
                <a:rPr lang="en-US" altLang="en-US" sz="3000" dirty="0" err="1">
                  <a:solidFill>
                    <a:schemeClr val="accent2"/>
                  </a:solidFill>
                  <a:latin typeface="+mn-lt"/>
                </a:rPr>
                <a:t>thích</a:t>
              </a:r>
              <a:r>
                <a:rPr lang="en-US" altLang="en-US" sz="3000" dirty="0">
                  <a:solidFill>
                    <a:schemeClr val="accent2"/>
                  </a:solidFill>
                  <a:latin typeface="+mn-lt"/>
                </a:rPr>
                <a:t>.</a:t>
              </a:r>
            </a:p>
          </p:txBody>
        </p:sp>
      </p:grpSp>
      <p:sp>
        <p:nvSpPr>
          <p:cNvPr id="70693" name="AutoShape 37"/>
          <p:cNvSpPr>
            <a:spLocks noChangeArrowheads="1"/>
          </p:cNvSpPr>
          <p:nvPr/>
        </p:nvSpPr>
        <p:spPr bwMode="auto">
          <a:xfrm>
            <a:off x="1447800" y="-76200"/>
            <a:ext cx="6248400" cy="1447800"/>
          </a:xfrm>
          <a:prstGeom prst="irregularSeal1">
            <a:avLst/>
          </a:prstGeom>
          <a:solidFill>
            <a:srgbClr val="FF5050"/>
          </a:solidFill>
          <a:ln w="9525">
            <a:solidFill>
              <a:schemeClr val="tx1"/>
            </a:solidFill>
            <a:miter lim="800000"/>
            <a:headEnd/>
            <a:tailEnd/>
          </a:ln>
        </p:spPr>
        <p:txBody>
          <a:bodyPr wrap="none" anchor="ctr"/>
          <a:lstStyle/>
          <a:p>
            <a:pPr algn="ctr" eaLnBrk="1" hangingPunct="1"/>
            <a:endParaRPr lang="en-US" altLang="en-US" sz="3200" u="sng">
              <a:solidFill>
                <a:schemeClr val="accent2"/>
              </a:solidFill>
              <a:latin typeface="Times New Roman" pitchFamily="18" charset="0"/>
            </a:endParaRPr>
          </a:p>
        </p:txBody>
      </p:sp>
      <p:sp>
        <p:nvSpPr>
          <p:cNvPr id="70694" name="WordArt 38"/>
          <p:cNvSpPr>
            <a:spLocks noChangeArrowheads="1" noChangeShapeType="1" noTextEdit="1"/>
          </p:cNvSpPr>
          <p:nvPr/>
        </p:nvSpPr>
        <p:spPr bwMode="auto">
          <a:xfrm>
            <a:off x="2686050" y="533400"/>
            <a:ext cx="3105150" cy="466725"/>
          </a:xfrm>
          <a:prstGeom prst="rect">
            <a:avLst/>
          </a:prstGeom>
        </p:spPr>
        <p:txBody>
          <a:bodyPr spcFirstLastPara="1" wrap="none" fromWordArt="1">
            <a:prstTxWarp prst="textArchUp">
              <a:avLst>
                <a:gd name="adj" fmla="val 10800004"/>
              </a:avLst>
            </a:prstTxWarp>
          </a:bodyPr>
          <a:lstStyle/>
          <a:p>
            <a:pPr algn="ctr"/>
            <a:r>
              <a:rPr lang="vi-VN" sz="3200" kern="10">
                <a:ln w="9525">
                  <a:solidFill>
                    <a:schemeClr val="accent1"/>
                  </a:solidFill>
                  <a:round/>
                  <a:headEnd/>
                  <a:tailEnd/>
                </a:ln>
                <a:solidFill>
                  <a:srgbClr val="00FF00"/>
                </a:solidFill>
                <a:latin typeface="Arial"/>
                <a:cs typeface="Arial"/>
              </a:rPr>
              <a:t> Gợi ý kể chuyện</a:t>
            </a:r>
            <a:endParaRPr lang="en-US" sz="3200" kern="10">
              <a:ln w="9525">
                <a:solidFill>
                  <a:schemeClr val="accent1"/>
                </a:solidFill>
                <a:round/>
                <a:headEnd/>
                <a:tailEnd/>
              </a:ln>
              <a:solidFill>
                <a:srgbClr val="00FF00"/>
              </a:soli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694"/>
                                        </p:tgtEl>
                                        <p:attrNameLst>
                                          <p:attrName>style.visibility</p:attrName>
                                        </p:attrNameLst>
                                      </p:cBhvr>
                                      <p:to>
                                        <p:strVal val="visible"/>
                                      </p:to>
                                    </p:set>
                                    <p:animEffect transition="in" filter="checkerboard(across)">
                                      <p:cBhvr>
                                        <p:cTn id="7" dur="500"/>
                                        <p:tgtEl>
                                          <p:spTgt spid="7069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0693"/>
                                        </p:tgtEl>
                                        <p:attrNameLst>
                                          <p:attrName>style.visibility</p:attrName>
                                        </p:attrNameLst>
                                      </p:cBhvr>
                                      <p:to>
                                        <p:strVal val="visible"/>
                                      </p:to>
                                    </p:set>
                                    <p:animEffect transition="in" filter="checkerboard(across)">
                                      <p:cBhvr>
                                        <p:cTn id="10" dur="500"/>
                                        <p:tgtEl>
                                          <p:spTgt spid="7069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70685">
                                            <p:txEl>
                                              <p:pRg st="3" end="3"/>
                                            </p:txEl>
                                          </p:spTgt>
                                        </p:tgtEl>
                                        <p:attrNameLst>
                                          <p:attrName>style.visibility</p:attrName>
                                        </p:attrNameLst>
                                      </p:cBhvr>
                                      <p:to>
                                        <p:strVal val="visible"/>
                                      </p:to>
                                    </p:set>
                                    <p:animEffect transition="in" filter="diamond(in)">
                                      <p:cBhvr>
                                        <p:cTn id="21" dur="2000"/>
                                        <p:tgtEl>
                                          <p:spTgt spid="706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93" grpId="0" animBg="1"/>
      <p:bldP spid="7069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1"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715000"/>
            <a:ext cx="8429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12"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01038" y="5715000"/>
            <a:ext cx="8429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17"/>
          <p:cNvSpPr>
            <a:spLocks noGrp="1" noChangeArrowheads="1"/>
          </p:cNvSpPr>
          <p:nvPr>
            <p:ph type="title"/>
          </p:nvPr>
        </p:nvSpPr>
        <p:spPr>
          <a:xfrm>
            <a:off x="228600" y="609600"/>
            <a:ext cx="8763000" cy="1828800"/>
          </a:xfrm>
        </p:spPr>
        <p:txBody>
          <a:bodyPr/>
          <a:lstStyle/>
          <a:p>
            <a:pPr eaLnBrk="1" hangingPunct="1"/>
            <a:r>
              <a:rPr lang="en-US" altLang="en-US" sz="4000" b="1" smtClean="0"/>
              <a:t/>
            </a:r>
            <a:br>
              <a:rPr lang="en-US" altLang="en-US" sz="4000" b="1" smtClean="0"/>
            </a:br>
            <a:r>
              <a:rPr lang="en-US" altLang="en-US" sz="4000" b="1" smtClean="0">
                <a:solidFill>
                  <a:srgbClr val="FF0000"/>
                </a:solidFill>
              </a:rPr>
              <a:t/>
            </a:r>
            <a:br>
              <a:rPr lang="en-US" altLang="en-US" sz="4000" b="1" smtClean="0">
                <a:solidFill>
                  <a:srgbClr val="FF0000"/>
                </a:solidFill>
              </a:rPr>
            </a:br>
            <a:endParaRPr lang="en-US" altLang="en-US" sz="4000" b="1" smtClean="0">
              <a:solidFill>
                <a:srgbClr val="FF0000"/>
              </a:solidFill>
            </a:endParaRPr>
          </a:p>
        </p:txBody>
      </p:sp>
      <p:pic>
        <p:nvPicPr>
          <p:cNvPr id="24581" name="Picture 19"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867400"/>
            <a:ext cx="8429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6" name="Text Box 20"/>
          <p:cNvSpPr txBox="1">
            <a:spLocks noChangeArrowheads="1"/>
          </p:cNvSpPr>
          <p:nvPr/>
        </p:nvSpPr>
        <p:spPr bwMode="auto">
          <a:xfrm>
            <a:off x="304800" y="304800"/>
            <a:ext cx="8534400" cy="5708650"/>
          </a:xfrm>
          <a:prstGeom prst="rect">
            <a:avLst/>
          </a:prstGeom>
          <a:noFill/>
          <a:ln w="9525">
            <a:solidFill>
              <a:srgbClr val="0000C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dirty="0">
              <a:solidFill>
                <a:srgbClr val="0000CC"/>
              </a:solidFill>
              <a:latin typeface="Times New Roman" pitchFamily="18" charset="0"/>
            </a:endParaRPr>
          </a:p>
          <a:p>
            <a:pPr eaLnBrk="1" hangingPunct="1">
              <a:spcBef>
                <a:spcPct val="50000"/>
              </a:spcBef>
            </a:pPr>
            <a:endParaRPr lang="en-US" altLang="en-US" dirty="0">
              <a:solidFill>
                <a:srgbClr val="0000CC"/>
              </a:solidFill>
              <a:latin typeface="Times New Roman" pitchFamily="18" charset="0"/>
            </a:endParaRPr>
          </a:p>
          <a:p>
            <a:pPr algn="just" eaLnBrk="1" hangingPunct="1">
              <a:spcBef>
                <a:spcPct val="50000"/>
              </a:spcBef>
            </a:pPr>
            <a:r>
              <a:rPr lang="en-US" altLang="en-US" dirty="0">
                <a:solidFill>
                  <a:srgbClr val="FF0000"/>
                </a:solidFill>
                <a:latin typeface="+mn-lt"/>
              </a:rPr>
              <a:t>    M</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được</a:t>
            </a:r>
            <a:r>
              <a:rPr lang="en-US" altLang="en-US" dirty="0">
                <a:solidFill>
                  <a:srgbClr val="0000FF"/>
                </a:solidFill>
                <a:latin typeface="+mn-lt"/>
              </a:rPr>
              <a:t> mẹ </a:t>
            </a:r>
            <a:r>
              <a:rPr lang="en-US" altLang="en-US" dirty="0" err="1">
                <a:solidFill>
                  <a:srgbClr val="0000FF"/>
                </a:solidFill>
                <a:latin typeface="+mn-lt"/>
              </a:rPr>
              <a:t>cho</a:t>
            </a:r>
            <a:r>
              <a:rPr lang="en-US" altLang="en-US" dirty="0">
                <a:solidFill>
                  <a:srgbClr val="0000FF"/>
                </a:solidFill>
                <a:latin typeface="+mn-lt"/>
              </a:rPr>
              <a:t> </a:t>
            </a:r>
            <a:r>
              <a:rPr lang="en-US" altLang="en-US" dirty="0" err="1">
                <a:solidFill>
                  <a:srgbClr val="0000FF"/>
                </a:solidFill>
                <a:latin typeface="+mn-lt"/>
              </a:rPr>
              <a:t>một</a:t>
            </a:r>
            <a:r>
              <a:rPr lang="en-US" altLang="en-US" dirty="0">
                <a:solidFill>
                  <a:srgbClr val="0000FF"/>
                </a:solidFill>
                <a:latin typeface="+mn-lt"/>
              </a:rPr>
              <a:t> </a:t>
            </a:r>
            <a:r>
              <a:rPr lang="en-US" altLang="en-US" dirty="0" err="1" smtClean="0">
                <a:solidFill>
                  <a:srgbClr val="0000FF"/>
                </a:solidFill>
                <a:latin typeface="+mn-lt"/>
              </a:rPr>
              <a:t>chú</a:t>
            </a:r>
            <a:r>
              <a:rPr lang="en-US" altLang="en-US" dirty="0" smtClean="0">
                <a:solidFill>
                  <a:srgbClr val="0000FF"/>
                </a:solidFill>
                <a:latin typeface="+mn-lt"/>
              </a:rPr>
              <a:t> </a:t>
            </a:r>
            <a:r>
              <a:rPr lang="en-US" altLang="en-US" dirty="0" err="1" smtClean="0">
                <a:solidFill>
                  <a:srgbClr val="0000FF"/>
                </a:solidFill>
                <a:latin typeface="+mn-lt"/>
              </a:rPr>
              <a:t>thỏ</a:t>
            </a:r>
            <a:r>
              <a:rPr lang="en-US" altLang="en-US" dirty="0" smtClean="0">
                <a:solidFill>
                  <a:srgbClr val="0000FF"/>
                </a:solidFill>
                <a:latin typeface="+mn-lt"/>
              </a:rPr>
              <a:t> </a:t>
            </a:r>
            <a:r>
              <a:rPr lang="en-US" altLang="en-US" dirty="0" err="1">
                <a:solidFill>
                  <a:srgbClr val="0000FF"/>
                </a:solidFill>
                <a:latin typeface="+mn-lt"/>
              </a:rPr>
              <a:t>bông</a:t>
            </a:r>
            <a:r>
              <a:rPr lang="en-US" altLang="en-US" dirty="0">
                <a:solidFill>
                  <a:srgbClr val="0000FF"/>
                </a:solidFill>
                <a:latin typeface="+mn-lt"/>
              </a:rPr>
              <a:t>. </a:t>
            </a:r>
            <a:r>
              <a:rPr lang="en-US" altLang="en-US" dirty="0" err="1">
                <a:solidFill>
                  <a:srgbClr val="0000FF"/>
                </a:solidFill>
                <a:latin typeface="+mn-lt"/>
              </a:rPr>
              <a:t>Lúc</a:t>
            </a:r>
            <a:r>
              <a:rPr lang="en-US" altLang="en-US" dirty="0">
                <a:solidFill>
                  <a:srgbClr val="0000FF"/>
                </a:solidFill>
                <a:latin typeface="+mn-lt"/>
              </a:rPr>
              <a:t> </a:t>
            </a:r>
            <a:r>
              <a:rPr lang="en-US" altLang="en-US" dirty="0" err="1">
                <a:solidFill>
                  <a:srgbClr val="0000FF"/>
                </a:solidFill>
                <a:latin typeface="+mn-lt"/>
              </a:rPr>
              <a:t>đầu</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rất</a:t>
            </a:r>
            <a:r>
              <a:rPr lang="en-US" altLang="en-US" dirty="0">
                <a:solidFill>
                  <a:srgbClr val="0000FF"/>
                </a:solidFill>
                <a:latin typeface="+mn-lt"/>
              </a:rPr>
              <a:t> </a:t>
            </a:r>
            <a:r>
              <a:rPr lang="en-US" altLang="en-US" dirty="0" err="1">
                <a:solidFill>
                  <a:srgbClr val="0000FF"/>
                </a:solidFill>
                <a:latin typeface="+mn-lt"/>
              </a:rPr>
              <a:t>thích</a:t>
            </a:r>
            <a:r>
              <a:rPr lang="en-US" altLang="en-US" dirty="0">
                <a:solidFill>
                  <a:srgbClr val="0000FF"/>
                </a:solidFill>
                <a:latin typeface="+mn-lt"/>
              </a:rPr>
              <a:t>, </a:t>
            </a:r>
            <a:r>
              <a:rPr lang="en-US" altLang="en-US" dirty="0" err="1">
                <a:solidFill>
                  <a:srgbClr val="0000FF"/>
                </a:solidFill>
                <a:latin typeface="+mn-lt"/>
              </a:rPr>
              <a:t>nhưng</a:t>
            </a:r>
            <a:r>
              <a:rPr lang="en-US" altLang="en-US" dirty="0">
                <a:solidFill>
                  <a:srgbClr val="0000FF"/>
                </a:solidFill>
                <a:latin typeface="+mn-lt"/>
              </a:rPr>
              <a:t> </a:t>
            </a:r>
            <a:r>
              <a:rPr lang="en-US" altLang="en-US" dirty="0" err="1">
                <a:solidFill>
                  <a:srgbClr val="0000FF"/>
                </a:solidFill>
                <a:latin typeface="+mn-lt"/>
              </a:rPr>
              <a:t>rồi</a:t>
            </a:r>
            <a:r>
              <a:rPr lang="en-US" altLang="en-US" dirty="0">
                <a:solidFill>
                  <a:srgbClr val="0000FF"/>
                </a:solidFill>
                <a:latin typeface="+mn-lt"/>
              </a:rPr>
              <a:t> </a:t>
            </a:r>
            <a:r>
              <a:rPr lang="en-US" altLang="en-US" dirty="0" err="1">
                <a:solidFill>
                  <a:srgbClr val="0000FF"/>
                </a:solidFill>
                <a:latin typeface="+mn-lt"/>
              </a:rPr>
              <a:t>lâu</a:t>
            </a:r>
            <a:r>
              <a:rPr lang="en-US" altLang="en-US" dirty="0">
                <a:solidFill>
                  <a:srgbClr val="0000FF"/>
                </a:solidFill>
                <a:latin typeface="+mn-lt"/>
              </a:rPr>
              <a:t> </a:t>
            </a:r>
            <a:r>
              <a:rPr lang="en-US" altLang="en-US" dirty="0" err="1">
                <a:solidFill>
                  <a:srgbClr val="0000FF"/>
                </a:solidFill>
                <a:latin typeface="+mn-lt"/>
              </a:rPr>
              <a:t>ngày</a:t>
            </a:r>
            <a:r>
              <a:rPr lang="en-US" altLang="en-US" dirty="0">
                <a:solidFill>
                  <a:srgbClr val="0000FF"/>
                </a:solidFill>
                <a:latin typeface="+mn-lt"/>
              </a:rPr>
              <a:t> </a:t>
            </a:r>
            <a:r>
              <a:rPr lang="en-US" altLang="en-US" dirty="0" err="1">
                <a:solidFill>
                  <a:srgbClr val="0000FF"/>
                </a:solidFill>
                <a:latin typeface="+mn-lt"/>
              </a:rPr>
              <a:t>cũng</a:t>
            </a:r>
            <a:r>
              <a:rPr lang="en-US" altLang="en-US" dirty="0">
                <a:solidFill>
                  <a:srgbClr val="0000FF"/>
                </a:solidFill>
                <a:latin typeface="+mn-lt"/>
              </a:rPr>
              <a:t> </a:t>
            </a:r>
            <a:r>
              <a:rPr lang="en-US" altLang="en-US" dirty="0" err="1">
                <a:solidFill>
                  <a:srgbClr val="0000FF"/>
                </a:solidFill>
                <a:latin typeface="+mn-lt"/>
              </a:rPr>
              <a:t>nhạt</a:t>
            </a:r>
            <a:r>
              <a:rPr lang="en-US" altLang="en-US" dirty="0">
                <a:solidFill>
                  <a:srgbClr val="0000FF"/>
                </a:solidFill>
                <a:latin typeface="+mn-lt"/>
              </a:rPr>
              <a:t> </a:t>
            </a:r>
            <a:r>
              <a:rPr lang="en-US" altLang="en-US" dirty="0" err="1">
                <a:solidFill>
                  <a:srgbClr val="0000FF"/>
                </a:solidFill>
                <a:latin typeface="+mn-lt"/>
              </a:rPr>
              <a:t>dần</a:t>
            </a:r>
            <a:r>
              <a:rPr lang="en-US" altLang="en-US" dirty="0">
                <a:solidFill>
                  <a:srgbClr val="0000FF"/>
                </a:solidFill>
                <a:latin typeface="+mn-lt"/>
              </a:rPr>
              <a:t>. Chú </a:t>
            </a:r>
            <a:r>
              <a:rPr lang="en-US" altLang="en-US" dirty="0" err="1" smtClean="0">
                <a:solidFill>
                  <a:srgbClr val="0000FF"/>
                </a:solidFill>
                <a:latin typeface="+mn-lt"/>
              </a:rPr>
              <a:t>thỏ</a:t>
            </a:r>
            <a:r>
              <a:rPr lang="en-US" altLang="en-US" dirty="0" smtClean="0">
                <a:solidFill>
                  <a:srgbClr val="0000FF"/>
                </a:solidFill>
                <a:latin typeface="+mn-lt"/>
              </a:rPr>
              <a:t> bị </a:t>
            </a:r>
            <a:r>
              <a:rPr lang="en-US" altLang="en-US" dirty="0" err="1">
                <a:solidFill>
                  <a:srgbClr val="0000FF"/>
                </a:solidFill>
                <a:latin typeface="+mn-lt"/>
              </a:rPr>
              <a:t>vứt</a:t>
            </a:r>
            <a:r>
              <a:rPr lang="en-US" altLang="en-US" dirty="0">
                <a:solidFill>
                  <a:srgbClr val="0000FF"/>
                </a:solidFill>
                <a:latin typeface="+mn-lt"/>
              </a:rPr>
              <a:t> </a:t>
            </a:r>
            <a:r>
              <a:rPr lang="en-US" altLang="en-US" dirty="0" err="1">
                <a:solidFill>
                  <a:srgbClr val="0000FF"/>
                </a:solidFill>
                <a:latin typeface="+mn-lt"/>
              </a:rPr>
              <a:t>lăn</a:t>
            </a:r>
            <a:r>
              <a:rPr lang="en-US" altLang="en-US" dirty="0">
                <a:solidFill>
                  <a:srgbClr val="0000FF"/>
                </a:solidFill>
                <a:latin typeface="+mn-lt"/>
              </a:rPr>
              <a:t> </a:t>
            </a:r>
            <a:r>
              <a:rPr lang="en-US" altLang="en-US" dirty="0" err="1">
                <a:solidFill>
                  <a:srgbClr val="0000FF"/>
                </a:solidFill>
                <a:latin typeface="+mn-lt"/>
              </a:rPr>
              <a:t>lóc</a:t>
            </a:r>
            <a:r>
              <a:rPr lang="en-US" altLang="en-US" dirty="0">
                <a:solidFill>
                  <a:srgbClr val="0000FF"/>
                </a:solidFill>
                <a:latin typeface="+mn-lt"/>
              </a:rPr>
              <a:t>, </a:t>
            </a:r>
            <a:r>
              <a:rPr lang="en-US" altLang="en-US" dirty="0" err="1">
                <a:solidFill>
                  <a:srgbClr val="0000FF"/>
                </a:solidFill>
                <a:latin typeface="+mn-lt"/>
              </a:rPr>
              <a:t>bắt</a:t>
            </a:r>
            <a:r>
              <a:rPr lang="en-US" altLang="en-US" dirty="0">
                <a:solidFill>
                  <a:srgbClr val="0000FF"/>
                </a:solidFill>
                <a:latin typeface="+mn-lt"/>
              </a:rPr>
              <a:t> </a:t>
            </a:r>
            <a:r>
              <a:rPr lang="en-US" altLang="en-US" dirty="0" err="1">
                <a:solidFill>
                  <a:srgbClr val="0000FF"/>
                </a:solidFill>
                <a:latin typeface="+mn-lt"/>
              </a:rPr>
              <a:t>đầu</a:t>
            </a:r>
            <a:r>
              <a:rPr lang="en-US" altLang="en-US" dirty="0">
                <a:solidFill>
                  <a:srgbClr val="0000FF"/>
                </a:solidFill>
                <a:latin typeface="+mn-lt"/>
              </a:rPr>
              <a:t> </a:t>
            </a:r>
            <a:r>
              <a:rPr lang="en-US" altLang="en-US" dirty="0" err="1">
                <a:solidFill>
                  <a:srgbClr val="0000FF"/>
                </a:solidFill>
                <a:latin typeface="+mn-lt"/>
              </a:rPr>
              <a:t>đen</a:t>
            </a:r>
            <a:r>
              <a:rPr lang="en-US" altLang="en-US" dirty="0">
                <a:solidFill>
                  <a:srgbClr val="0000FF"/>
                </a:solidFill>
                <a:latin typeface="+mn-lt"/>
              </a:rPr>
              <a:t> </a:t>
            </a:r>
            <a:r>
              <a:rPr lang="en-US" altLang="en-US" dirty="0" err="1">
                <a:solidFill>
                  <a:srgbClr val="0000FF"/>
                </a:solidFill>
                <a:latin typeface="+mn-lt"/>
              </a:rPr>
              <a:t>xỉn</a:t>
            </a:r>
            <a:r>
              <a:rPr lang="en-US" altLang="en-US" dirty="0">
                <a:solidFill>
                  <a:srgbClr val="0000FF"/>
                </a:solidFill>
                <a:latin typeface="+mn-lt"/>
              </a:rPr>
              <a:t> </a:t>
            </a:r>
            <a:r>
              <a:rPr lang="en-US" altLang="en-US" dirty="0" err="1" smtClean="0">
                <a:solidFill>
                  <a:srgbClr val="0000FF"/>
                </a:solidFill>
                <a:latin typeface="+mn-lt"/>
              </a:rPr>
              <a:t>và</a:t>
            </a:r>
            <a:r>
              <a:rPr lang="en-US" altLang="en-US" dirty="0" smtClean="0">
                <a:solidFill>
                  <a:srgbClr val="0000FF"/>
                </a:solidFill>
                <a:latin typeface="+mn-lt"/>
              </a:rPr>
              <a:t> </a:t>
            </a:r>
            <a:r>
              <a:rPr lang="en-US" altLang="en-US" dirty="0" err="1">
                <a:solidFill>
                  <a:srgbClr val="0000FF"/>
                </a:solidFill>
                <a:latin typeface="+mn-lt"/>
              </a:rPr>
              <a:t>mất</a:t>
            </a:r>
            <a:r>
              <a:rPr lang="en-US" altLang="en-US" dirty="0">
                <a:solidFill>
                  <a:srgbClr val="0000FF"/>
                </a:solidFill>
                <a:latin typeface="+mn-lt"/>
              </a:rPr>
              <a:t> </a:t>
            </a:r>
            <a:r>
              <a:rPr lang="en-US" altLang="en-US" dirty="0" err="1" smtClean="0">
                <a:solidFill>
                  <a:srgbClr val="0000FF"/>
                </a:solidFill>
                <a:latin typeface="+mn-lt"/>
              </a:rPr>
              <a:t>cả</a:t>
            </a:r>
            <a:r>
              <a:rPr lang="en-US" altLang="en-US" dirty="0" smtClean="0">
                <a:solidFill>
                  <a:srgbClr val="0000FF"/>
                </a:solidFill>
                <a:latin typeface="+mn-lt"/>
              </a:rPr>
              <a:t> </a:t>
            </a:r>
            <a:r>
              <a:rPr lang="en-US" altLang="en-US" dirty="0">
                <a:solidFill>
                  <a:srgbClr val="0000FF"/>
                </a:solidFill>
                <a:latin typeface="+mn-lt"/>
              </a:rPr>
              <a:t>tai </a:t>
            </a:r>
            <a:r>
              <a:rPr lang="en-US" altLang="en-US" dirty="0" err="1">
                <a:solidFill>
                  <a:srgbClr val="0000FF"/>
                </a:solidFill>
                <a:latin typeface="+mn-lt"/>
              </a:rPr>
              <a:t>nữa</a:t>
            </a:r>
            <a:r>
              <a:rPr lang="en-US" altLang="en-US" dirty="0">
                <a:solidFill>
                  <a:srgbClr val="0000FF"/>
                </a:solidFill>
                <a:latin typeface="+mn-lt"/>
              </a:rPr>
              <a:t>. Chị </a:t>
            </a:r>
            <a:r>
              <a:rPr lang="en-US" altLang="en-US" dirty="0" err="1">
                <a:solidFill>
                  <a:srgbClr val="0000FF"/>
                </a:solidFill>
                <a:latin typeface="+mn-lt"/>
              </a:rPr>
              <a:t>của</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tắm</a:t>
            </a:r>
            <a:r>
              <a:rPr lang="en-US" altLang="en-US" dirty="0">
                <a:solidFill>
                  <a:srgbClr val="0000FF"/>
                </a:solidFill>
                <a:latin typeface="+mn-lt"/>
              </a:rPr>
              <a:t> </a:t>
            </a:r>
            <a:r>
              <a:rPr lang="en-US" altLang="en-US" dirty="0" err="1">
                <a:solidFill>
                  <a:srgbClr val="0000FF"/>
                </a:solidFill>
                <a:latin typeface="+mn-lt"/>
              </a:rPr>
              <a:t>cho</a:t>
            </a:r>
            <a:r>
              <a:rPr lang="en-US" altLang="en-US" dirty="0">
                <a:solidFill>
                  <a:srgbClr val="0000FF"/>
                </a:solidFill>
                <a:latin typeface="+mn-lt"/>
              </a:rPr>
              <a:t> </a:t>
            </a:r>
            <a:r>
              <a:rPr lang="en-US" altLang="en-US" dirty="0" err="1" smtClean="0">
                <a:solidFill>
                  <a:srgbClr val="0000FF"/>
                </a:solidFill>
                <a:latin typeface="+mn-lt"/>
              </a:rPr>
              <a:t>chú</a:t>
            </a:r>
            <a:r>
              <a:rPr lang="en-US" altLang="en-US" dirty="0" smtClean="0">
                <a:solidFill>
                  <a:srgbClr val="0000FF"/>
                </a:solidFill>
                <a:latin typeface="+mn-lt"/>
              </a:rPr>
              <a:t> </a:t>
            </a:r>
            <a:r>
              <a:rPr lang="en-US" altLang="en-US" dirty="0" err="1" smtClean="0">
                <a:solidFill>
                  <a:srgbClr val="0000FF"/>
                </a:solidFill>
                <a:latin typeface="+mn-lt"/>
              </a:rPr>
              <a:t>thỏ</a:t>
            </a:r>
            <a:r>
              <a:rPr lang="en-US" altLang="en-US" dirty="0" smtClean="0">
                <a:solidFill>
                  <a:srgbClr val="0000FF"/>
                </a:solidFill>
                <a:latin typeface="+mn-lt"/>
              </a:rPr>
              <a:t> </a:t>
            </a:r>
            <a:r>
              <a:rPr lang="en-US" altLang="en-US" dirty="0" err="1">
                <a:solidFill>
                  <a:srgbClr val="0000FF"/>
                </a:solidFill>
                <a:latin typeface="+mn-lt"/>
              </a:rPr>
              <a:t>rồi</a:t>
            </a:r>
            <a:r>
              <a:rPr lang="en-US" altLang="en-US" dirty="0">
                <a:solidFill>
                  <a:srgbClr val="0000FF"/>
                </a:solidFill>
                <a:latin typeface="+mn-lt"/>
              </a:rPr>
              <a:t> </a:t>
            </a:r>
            <a:r>
              <a:rPr lang="en-US" altLang="en-US" dirty="0" err="1">
                <a:solidFill>
                  <a:srgbClr val="0000FF"/>
                </a:solidFill>
                <a:latin typeface="+mn-lt"/>
              </a:rPr>
              <a:t>làm</a:t>
            </a:r>
            <a:r>
              <a:rPr lang="en-US" altLang="en-US" dirty="0">
                <a:solidFill>
                  <a:srgbClr val="0000FF"/>
                </a:solidFill>
                <a:latin typeface="+mn-lt"/>
              </a:rPr>
              <a:t> </a:t>
            </a:r>
            <a:r>
              <a:rPr lang="en-US" altLang="en-US" dirty="0" err="1">
                <a:solidFill>
                  <a:srgbClr val="0000FF"/>
                </a:solidFill>
                <a:latin typeface="+mn-lt"/>
              </a:rPr>
              <a:t>lại</a:t>
            </a:r>
            <a:r>
              <a:rPr lang="en-US" altLang="en-US" dirty="0">
                <a:solidFill>
                  <a:srgbClr val="0000FF"/>
                </a:solidFill>
                <a:latin typeface="+mn-lt"/>
              </a:rPr>
              <a:t> </a:t>
            </a:r>
            <a:r>
              <a:rPr lang="en-US" altLang="en-US" dirty="0" err="1">
                <a:solidFill>
                  <a:srgbClr val="0000FF"/>
                </a:solidFill>
                <a:latin typeface="+mn-lt"/>
              </a:rPr>
              <a:t>hai</a:t>
            </a:r>
            <a:r>
              <a:rPr lang="en-US" altLang="en-US" dirty="0">
                <a:solidFill>
                  <a:srgbClr val="0000FF"/>
                </a:solidFill>
                <a:latin typeface="+mn-lt"/>
              </a:rPr>
              <a:t> </a:t>
            </a:r>
            <a:r>
              <a:rPr lang="en-US" altLang="en-US" dirty="0" err="1">
                <a:solidFill>
                  <a:srgbClr val="0000FF"/>
                </a:solidFill>
                <a:latin typeface="+mn-lt"/>
              </a:rPr>
              <a:t>cái</a:t>
            </a:r>
            <a:r>
              <a:rPr lang="en-US" altLang="en-US" dirty="0">
                <a:solidFill>
                  <a:srgbClr val="0000FF"/>
                </a:solidFill>
                <a:latin typeface="+mn-lt"/>
              </a:rPr>
              <a:t> tai </a:t>
            </a:r>
            <a:r>
              <a:rPr lang="en-US" altLang="en-US" dirty="0" err="1">
                <a:solidFill>
                  <a:srgbClr val="0000FF"/>
                </a:solidFill>
                <a:latin typeface="+mn-lt"/>
              </a:rPr>
              <a:t>cho</a:t>
            </a:r>
            <a:r>
              <a:rPr lang="en-US" altLang="en-US" dirty="0">
                <a:solidFill>
                  <a:srgbClr val="0000FF"/>
                </a:solidFill>
                <a:latin typeface="+mn-lt"/>
              </a:rPr>
              <a:t> </a:t>
            </a:r>
            <a:r>
              <a:rPr lang="en-US" altLang="en-US" dirty="0" err="1" smtClean="0">
                <a:solidFill>
                  <a:srgbClr val="0000FF"/>
                </a:solidFill>
                <a:latin typeface="+mn-lt"/>
              </a:rPr>
              <a:t>chú</a:t>
            </a:r>
            <a:r>
              <a:rPr lang="en-US" altLang="en-US" dirty="0" smtClean="0">
                <a:solidFill>
                  <a:srgbClr val="0000FF"/>
                </a:solidFill>
                <a:latin typeface="+mn-lt"/>
              </a:rPr>
              <a:t> </a:t>
            </a:r>
            <a:r>
              <a:rPr lang="en-US" altLang="en-US" dirty="0" err="1">
                <a:solidFill>
                  <a:srgbClr val="0000FF"/>
                </a:solidFill>
                <a:latin typeface="+mn-lt"/>
              </a:rPr>
              <a:t>một</a:t>
            </a:r>
            <a:r>
              <a:rPr lang="en-US" altLang="en-US" dirty="0">
                <a:solidFill>
                  <a:srgbClr val="0000FF"/>
                </a:solidFill>
                <a:latin typeface="+mn-lt"/>
              </a:rPr>
              <a:t> </a:t>
            </a:r>
            <a:r>
              <a:rPr lang="en-US" altLang="en-US" dirty="0" err="1">
                <a:solidFill>
                  <a:srgbClr val="0000FF"/>
                </a:solidFill>
                <a:latin typeface="+mn-lt"/>
              </a:rPr>
              <a:t>cách</a:t>
            </a:r>
            <a:r>
              <a:rPr lang="en-US" altLang="en-US" dirty="0">
                <a:solidFill>
                  <a:srgbClr val="0000FF"/>
                </a:solidFill>
                <a:latin typeface="+mn-lt"/>
              </a:rPr>
              <a:t> </a:t>
            </a:r>
            <a:r>
              <a:rPr lang="en-US" altLang="en-US" dirty="0" err="1">
                <a:solidFill>
                  <a:srgbClr val="0000FF"/>
                </a:solidFill>
                <a:latin typeface="+mn-lt"/>
              </a:rPr>
              <a:t>rất</a:t>
            </a:r>
            <a:r>
              <a:rPr lang="en-US" altLang="en-US" dirty="0">
                <a:solidFill>
                  <a:srgbClr val="0000FF"/>
                </a:solidFill>
                <a:latin typeface="+mn-lt"/>
              </a:rPr>
              <a:t> </a:t>
            </a:r>
            <a:r>
              <a:rPr lang="en-US" altLang="en-US" dirty="0" err="1">
                <a:solidFill>
                  <a:srgbClr val="0000FF"/>
                </a:solidFill>
                <a:latin typeface="+mn-lt"/>
              </a:rPr>
              <a:t>khéo</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lại</a:t>
            </a:r>
            <a:r>
              <a:rPr lang="en-US" altLang="en-US" dirty="0">
                <a:solidFill>
                  <a:srgbClr val="0000FF"/>
                </a:solidFill>
                <a:latin typeface="+mn-lt"/>
              </a:rPr>
              <a:t> </a:t>
            </a:r>
            <a:r>
              <a:rPr lang="en-US" altLang="en-US" dirty="0" err="1">
                <a:solidFill>
                  <a:srgbClr val="0000FF"/>
                </a:solidFill>
                <a:latin typeface="+mn-lt"/>
              </a:rPr>
              <a:t>thấy</a:t>
            </a:r>
            <a:r>
              <a:rPr lang="en-US" altLang="en-US" dirty="0">
                <a:solidFill>
                  <a:srgbClr val="0000FF"/>
                </a:solidFill>
                <a:latin typeface="+mn-lt"/>
              </a:rPr>
              <a:t> </a:t>
            </a:r>
            <a:r>
              <a:rPr lang="en-US" altLang="en-US" dirty="0" err="1" smtClean="0">
                <a:solidFill>
                  <a:srgbClr val="0000FF"/>
                </a:solidFill>
                <a:latin typeface="+mn-lt"/>
              </a:rPr>
              <a:t>chú</a:t>
            </a:r>
            <a:r>
              <a:rPr lang="en-US" altLang="en-US" dirty="0" smtClean="0">
                <a:solidFill>
                  <a:srgbClr val="0000FF"/>
                </a:solidFill>
                <a:latin typeface="+mn-lt"/>
              </a:rPr>
              <a:t> </a:t>
            </a:r>
            <a:r>
              <a:rPr lang="en-US" altLang="en-US" dirty="0" err="1" smtClean="0">
                <a:solidFill>
                  <a:srgbClr val="0000FF"/>
                </a:solidFill>
                <a:latin typeface="+mn-lt"/>
              </a:rPr>
              <a:t>thỏ</a:t>
            </a:r>
            <a:r>
              <a:rPr lang="en-US" altLang="en-US" dirty="0" smtClean="0">
                <a:solidFill>
                  <a:srgbClr val="0000FF"/>
                </a:solidFill>
                <a:latin typeface="+mn-lt"/>
              </a:rPr>
              <a:t> </a:t>
            </a:r>
            <a:r>
              <a:rPr lang="en-US" altLang="en-US" dirty="0" err="1">
                <a:solidFill>
                  <a:srgbClr val="0000FF"/>
                </a:solidFill>
                <a:latin typeface="+mn-lt"/>
              </a:rPr>
              <a:t>đáng</a:t>
            </a:r>
            <a:r>
              <a:rPr lang="en-US" altLang="en-US" dirty="0">
                <a:solidFill>
                  <a:srgbClr val="0000FF"/>
                </a:solidFill>
                <a:latin typeface="+mn-lt"/>
              </a:rPr>
              <a:t> </a:t>
            </a:r>
            <a:r>
              <a:rPr lang="en-US" altLang="en-US" dirty="0" err="1">
                <a:solidFill>
                  <a:srgbClr val="0000FF"/>
                </a:solidFill>
                <a:latin typeface="+mn-lt"/>
              </a:rPr>
              <a:t>yêu</a:t>
            </a:r>
            <a:r>
              <a:rPr lang="en-US" altLang="en-US" dirty="0">
                <a:solidFill>
                  <a:srgbClr val="0000FF"/>
                </a:solidFill>
                <a:latin typeface="+mn-lt"/>
              </a:rPr>
              <a:t>. </a:t>
            </a:r>
            <a:r>
              <a:rPr lang="en-US" altLang="en-US" dirty="0" err="1">
                <a:solidFill>
                  <a:srgbClr val="0000FF"/>
                </a:solidFill>
                <a:latin typeface="+mn-lt"/>
              </a:rPr>
              <a:t>Lúc</a:t>
            </a:r>
            <a:r>
              <a:rPr lang="en-US" altLang="en-US" dirty="0">
                <a:solidFill>
                  <a:srgbClr val="0000FF"/>
                </a:solidFill>
                <a:latin typeface="+mn-lt"/>
              </a:rPr>
              <a:t> </a:t>
            </a:r>
            <a:r>
              <a:rPr lang="en-US" altLang="en-US" dirty="0" err="1">
                <a:solidFill>
                  <a:srgbClr val="0000FF"/>
                </a:solidFill>
                <a:latin typeface="+mn-lt"/>
              </a:rPr>
              <a:t>ấy</a:t>
            </a:r>
            <a:r>
              <a:rPr lang="en-US" altLang="en-US" dirty="0">
                <a:solidFill>
                  <a:srgbClr val="0000FF"/>
                </a:solidFill>
                <a:latin typeface="+mn-lt"/>
              </a:rPr>
              <a:t>, </a:t>
            </a:r>
            <a:r>
              <a:rPr lang="en-US" altLang="en-US" dirty="0" err="1">
                <a:solidFill>
                  <a:srgbClr val="0000FF"/>
                </a:solidFill>
                <a:latin typeface="+mn-lt"/>
              </a:rPr>
              <a:t>em</a:t>
            </a:r>
            <a:r>
              <a:rPr lang="en-US" altLang="en-US" dirty="0">
                <a:solidFill>
                  <a:srgbClr val="0000FF"/>
                </a:solidFill>
                <a:latin typeface="+mn-lt"/>
              </a:rPr>
              <a:t> </a:t>
            </a:r>
            <a:r>
              <a:rPr lang="en-US" altLang="en-US" dirty="0" err="1">
                <a:solidFill>
                  <a:srgbClr val="0000FF"/>
                </a:solidFill>
                <a:latin typeface="+mn-lt"/>
              </a:rPr>
              <a:t>mới</a:t>
            </a:r>
            <a:r>
              <a:rPr lang="en-US" altLang="en-US" dirty="0">
                <a:solidFill>
                  <a:srgbClr val="0000FF"/>
                </a:solidFill>
                <a:latin typeface="+mn-lt"/>
              </a:rPr>
              <a:t> </a:t>
            </a:r>
            <a:r>
              <a:rPr lang="en-US" altLang="en-US" dirty="0" err="1">
                <a:solidFill>
                  <a:srgbClr val="0000FF"/>
                </a:solidFill>
                <a:latin typeface="+mn-lt"/>
              </a:rPr>
              <a:t>hiểu</a:t>
            </a:r>
            <a:r>
              <a:rPr lang="en-US" altLang="en-US" dirty="0">
                <a:solidFill>
                  <a:srgbClr val="0000FF"/>
                </a:solidFill>
                <a:latin typeface="+mn-lt"/>
              </a:rPr>
              <a:t>: </a:t>
            </a:r>
            <a:r>
              <a:rPr lang="en-US" altLang="en-US" dirty="0" err="1">
                <a:solidFill>
                  <a:srgbClr val="0000FF"/>
                </a:solidFill>
                <a:latin typeface="+mn-lt"/>
              </a:rPr>
              <a:t>phải</a:t>
            </a:r>
            <a:r>
              <a:rPr lang="en-US" altLang="en-US" dirty="0">
                <a:solidFill>
                  <a:srgbClr val="0000FF"/>
                </a:solidFill>
                <a:latin typeface="+mn-lt"/>
              </a:rPr>
              <a:t> </a:t>
            </a:r>
            <a:r>
              <a:rPr lang="en-US" altLang="en-US" dirty="0" err="1">
                <a:solidFill>
                  <a:srgbClr val="0000FF"/>
                </a:solidFill>
                <a:latin typeface="+mn-lt"/>
              </a:rPr>
              <a:t>biết</a:t>
            </a:r>
            <a:r>
              <a:rPr lang="en-US" altLang="en-US" dirty="0">
                <a:solidFill>
                  <a:srgbClr val="0000FF"/>
                </a:solidFill>
                <a:latin typeface="+mn-lt"/>
              </a:rPr>
              <a:t> </a:t>
            </a:r>
            <a:r>
              <a:rPr lang="en-US" altLang="en-US" dirty="0" err="1">
                <a:solidFill>
                  <a:srgbClr val="0000FF"/>
                </a:solidFill>
                <a:latin typeface="+mn-lt"/>
              </a:rPr>
              <a:t>giư</a:t>
            </a:r>
            <a:r>
              <a:rPr lang="en-US" altLang="en-US" dirty="0">
                <a:solidFill>
                  <a:srgbClr val="0000FF"/>
                </a:solidFill>
                <a:latin typeface="+mn-lt"/>
              </a:rPr>
              <a:t>̃ </a:t>
            </a:r>
            <a:r>
              <a:rPr lang="en-US" altLang="en-US" dirty="0" err="1">
                <a:solidFill>
                  <a:srgbClr val="0000FF"/>
                </a:solidFill>
                <a:latin typeface="+mn-lt"/>
              </a:rPr>
              <a:t>gìn</a:t>
            </a:r>
            <a:r>
              <a:rPr lang="en-US" altLang="en-US" dirty="0">
                <a:solidFill>
                  <a:srgbClr val="0000FF"/>
                </a:solidFill>
                <a:latin typeface="+mn-lt"/>
              </a:rPr>
              <a:t> </a:t>
            </a:r>
            <a:r>
              <a:rPr lang="en-US" altLang="en-US" dirty="0" err="1">
                <a:solidFill>
                  <a:srgbClr val="0000FF"/>
                </a:solidFill>
                <a:latin typeface="+mn-lt"/>
              </a:rPr>
              <a:t>đô</a:t>
            </a:r>
            <a:r>
              <a:rPr lang="en-US" altLang="en-US" dirty="0">
                <a:solidFill>
                  <a:srgbClr val="0000FF"/>
                </a:solidFill>
                <a:latin typeface="+mn-lt"/>
              </a:rPr>
              <a:t>̀ </a:t>
            </a:r>
            <a:r>
              <a:rPr lang="en-US" altLang="en-US" dirty="0" err="1">
                <a:solidFill>
                  <a:srgbClr val="0000FF"/>
                </a:solidFill>
                <a:latin typeface="+mn-lt"/>
              </a:rPr>
              <a:t>chơi</a:t>
            </a:r>
            <a:r>
              <a:rPr lang="en-US" altLang="en-US" dirty="0">
                <a:solidFill>
                  <a:srgbClr val="0000FF"/>
                </a:solidFill>
                <a:latin typeface="+mn-lt"/>
              </a:rPr>
              <a:t>.</a:t>
            </a:r>
          </a:p>
          <a:p>
            <a:pPr eaLnBrk="1" hangingPunct="1">
              <a:spcBef>
                <a:spcPct val="50000"/>
              </a:spcBef>
            </a:pPr>
            <a:endParaRPr lang="en-US" altLang="en-US" dirty="0">
              <a:solidFill>
                <a:srgbClr val="0000FF"/>
              </a:solidFill>
              <a:latin typeface="Times New Roman" pitchFamily="18" charset="0"/>
            </a:endParaRPr>
          </a:p>
        </p:txBody>
      </p:sp>
      <p:grpSp>
        <p:nvGrpSpPr>
          <p:cNvPr id="24584" name="Group 25"/>
          <p:cNvGrpSpPr>
            <a:grpSpLocks/>
          </p:cNvGrpSpPr>
          <p:nvPr/>
        </p:nvGrpSpPr>
        <p:grpSpPr bwMode="auto">
          <a:xfrm>
            <a:off x="990600" y="457200"/>
            <a:ext cx="7315200" cy="1066800"/>
            <a:chOff x="960" y="2016"/>
            <a:chExt cx="4608" cy="816"/>
          </a:xfrm>
        </p:grpSpPr>
        <p:sp>
          <p:nvSpPr>
            <p:cNvPr id="24585" name="AutoShape 26"/>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latin typeface="+mn-lt"/>
              </a:endParaRPr>
            </a:p>
          </p:txBody>
        </p:sp>
        <p:sp>
          <p:nvSpPr>
            <p:cNvPr id="24586" name="Text Box 27"/>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a:solidFill>
                    <a:srgbClr val="0000CC"/>
                  </a:solidFill>
                  <a:latin typeface="+mn-lt"/>
                </a:rPr>
                <a:t>2.Kể về việc giữ gìn đồ chơi</a:t>
              </a:r>
              <a:endParaRPr lang="en-US" altLang="en-US">
                <a:latin typeface="+mn-lt"/>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9236">
                                            <p:txEl>
                                              <p:pRg st="2" end="2"/>
                                            </p:txEl>
                                          </p:spTgt>
                                        </p:tgtEl>
                                        <p:attrNameLst>
                                          <p:attrName>style.visibility</p:attrName>
                                        </p:attrNameLst>
                                      </p:cBhvr>
                                      <p:to>
                                        <p:strVal val="visible"/>
                                      </p:to>
                                    </p:set>
                                    <p:animEffect transition="in" filter="diamond(in)">
                                      <p:cBhvr>
                                        <p:cTn id="7" dur="2000"/>
                                        <p:tgtEl>
                                          <p:spTgt spid="92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685800" y="914400"/>
            <a:ext cx="7772400" cy="1143000"/>
          </a:xfrm>
        </p:spPr>
        <p:txBody>
          <a:bodyPr/>
          <a:lstStyle/>
          <a:p>
            <a:pPr eaLnBrk="1" hangingPunct="1"/>
            <a:r>
              <a:rPr lang="en-US" altLang="en-US" sz="4000" smtClean="0">
                <a:solidFill>
                  <a:schemeClr val="accent2"/>
                </a:solidFill>
              </a:rPr>
              <a:t/>
            </a:r>
            <a:br>
              <a:rPr lang="en-US" altLang="en-US" sz="4000" smtClean="0">
                <a:solidFill>
                  <a:schemeClr val="accent2"/>
                </a:solidFill>
              </a:rPr>
            </a:br>
            <a:endParaRPr lang="en-US" altLang="en-US" sz="4000" smtClean="0">
              <a:solidFill>
                <a:schemeClr val="accent2"/>
              </a:solidFill>
            </a:endParaRPr>
          </a:p>
        </p:txBody>
      </p:sp>
      <p:sp>
        <p:nvSpPr>
          <p:cNvPr id="158723" name="Rectangle 3"/>
          <p:cNvSpPr>
            <a:spLocks noGrp="1" noChangeArrowheads="1"/>
          </p:cNvSpPr>
          <p:nvPr>
            <p:ph type="body" sz="half" idx="1"/>
          </p:nvPr>
        </p:nvSpPr>
        <p:spPr>
          <a:xfrm>
            <a:off x="228600" y="2133600"/>
            <a:ext cx="8458200" cy="3962400"/>
          </a:xfrm>
        </p:spPr>
        <p:txBody>
          <a:bodyPr/>
          <a:lstStyle/>
          <a:p>
            <a:pPr algn="just" eaLnBrk="1" hangingPunct="1">
              <a:spcBef>
                <a:spcPct val="50000"/>
              </a:spcBef>
              <a:buFontTx/>
              <a:buNone/>
            </a:pPr>
            <a:endParaRPr lang="en-US" altLang="en-US" dirty="0" smtClean="0">
              <a:solidFill>
                <a:srgbClr val="9900CC"/>
              </a:solidFill>
            </a:endParaRPr>
          </a:p>
          <a:p>
            <a:pPr algn="just" eaLnBrk="1" hangingPunct="1">
              <a:spcBef>
                <a:spcPct val="50000"/>
              </a:spcBef>
              <a:buFontTx/>
              <a:buNone/>
            </a:pPr>
            <a:r>
              <a:rPr lang="en-US" altLang="en-US" dirty="0" smtClean="0">
                <a:solidFill>
                  <a:srgbClr val="FF0000"/>
                </a:solidFill>
              </a:rPr>
              <a:t>        M</a:t>
            </a:r>
            <a:r>
              <a:rPr lang="en-US" altLang="en-US" dirty="0" smtClean="0">
                <a:solidFill>
                  <a:srgbClr val="0000FF"/>
                </a:solidFill>
              </a:rPr>
              <a:t>: </a:t>
            </a:r>
            <a:r>
              <a:rPr lang="en-US" altLang="en-US" dirty="0" err="1" smtClean="0">
                <a:solidFill>
                  <a:srgbClr val="0000FF"/>
                </a:solidFill>
              </a:rPr>
              <a:t>Trường</a:t>
            </a:r>
            <a:r>
              <a:rPr lang="en-US" altLang="en-US" dirty="0" smtClean="0">
                <a:solidFill>
                  <a:srgbClr val="0000FF"/>
                </a:solidFill>
              </a:rPr>
              <a:t> </a:t>
            </a:r>
            <a:r>
              <a:rPr lang="en-US" altLang="en-US" dirty="0" err="1" smtClean="0">
                <a:solidFill>
                  <a:srgbClr val="0000FF"/>
                </a:solidFill>
              </a:rPr>
              <a:t>em</a:t>
            </a:r>
            <a:r>
              <a:rPr lang="en-US" altLang="en-US" dirty="0" smtClean="0">
                <a:solidFill>
                  <a:srgbClr val="0000FF"/>
                </a:solidFill>
              </a:rPr>
              <a:t> </a:t>
            </a:r>
            <a:r>
              <a:rPr lang="en-US" altLang="en-US" dirty="0" err="1" smtClean="0">
                <a:solidFill>
                  <a:srgbClr val="0000FF"/>
                </a:solidFill>
              </a:rPr>
              <a:t>vận</a:t>
            </a:r>
            <a:r>
              <a:rPr lang="en-US" altLang="en-US" dirty="0" smtClean="0">
                <a:solidFill>
                  <a:srgbClr val="0000FF"/>
                </a:solidFill>
              </a:rPr>
              <a:t> </a:t>
            </a:r>
            <a:r>
              <a:rPr lang="en-US" altLang="en-US" dirty="0" err="1" smtClean="0">
                <a:solidFill>
                  <a:srgbClr val="0000FF"/>
                </a:solidFill>
              </a:rPr>
              <a:t>động</a:t>
            </a:r>
            <a:r>
              <a:rPr lang="en-US" altLang="en-US" dirty="0" smtClean="0">
                <a:solidFill>
                  <a:srgbClr val="0000FF"/>
                </a:solidFill>
              </a:rPr>
              <a:t> </a:t>
            </a:r>
            <a:r>
              <a:rPr lang="en-US" altLang="en-US" dirty="0" err="1" smtClean="0">
                <a:solidFill>
                  <a:srgbClr val="0000FF"/>
                </a:solidFill>
              </a:rPr>
              <a:t>tặng</a:t>
            </a:r>
            <a:r>
              <a:rPr lang="en-US" altLang="en-US" dirty="0" smtClean="0">
                <a:solidFill>
                  <a:srgbClr val="0000FF"/>
                </a:solidFill>
              </a:rPr>
              <a:t> </a:t>
            </a:r>
            <a:r>
              <a:rPr lang="en-US" altLang="en-US" dirty="0" err="1" smtClean="0">
                <a:solidFill>
                  <a:srgbClr val="0000FF"/>
                </a:solidFill>
              </a:rPr>
              <a:t>đô</a:t>
            </a:r>
            <a:r>
              <a:rPr lang="en-US" altLang="en-US" dirty="0" smtClean="0">
                <a:solidFill>
                  <a:srgbClr val="0000FF"/>
                </a:solidFill>
              </a:rPr>
              <a:t>̀ </a:t>
            </a:r>
            <a:r>
              <a:rPr lang="en-US" altLang="en-US" dirty="0" err="1" smtClean="0">
                <a:solidFill>
                  <a:srgbClr val="0000FF"/>
                </a:solidFill>
              </a:rPr>
              <a:t>chơi</a:t>
            </a:r>
            <a:r>
              <a:rPr lang="en-US" altLang="en-US" dirty="0" smtClean="0">
                <a:solidFill>
                  <a:srgbClr val="0000FF"/>
                </a:solidFill>
              </a:rPr>
              <a:t> </a:t>
            </a:r>
            <a:r>
              <a:rPr lang="en-US" altLang="en-US" dirty="0" err="1" smtClean="0">
                <a:solidFill>
                  <a:srgbClr val="0000FF"/>
                </a:solidFill>
              </a:rPr>
              <a:t>sách</a:t>
            </a:r>
            <a:r>
              <a:rPr lang="en-US" altLang="en-US" dirty="0" smtClean="0">
                <a:solidFill>
                  <a:srgbClr val="0000FF"/>
                </a:solidFill>
              </a:rPr>
              <a:t> </a:t>
            </a:r>
            <a:r>
              <a:rPr lang="en-US" altLang="en-US" dirty="0" err="1" smtClean="0">
                <a:solidFill>
                  <a:srgbClr val="0000FF"/>
                </a:solidFill>
              </a:rPr>
              <a:t>vở</a:t>
            </a:r>
            <a:r>
              <a:rPr lang="en-US" altLang="en-US" dirty="0" smtClean="0">
                <a:solidFill>
                  <a:srgbClr val="0000FF"/>
                </a:solidFill>
              </a:rPr>
              <a:t> </a:t>
            </a:r>
            <a:r>
              <a:rPr lang="en-US" altLang="en-US" dirty="0" err="1" smtClean="0">
                <a:solidFill>
                  <a:srgbClr val="0000FF"/>
                </a:solidFill>
              </a:rPr>
              <a:t>cho</a:t>
            </a:r>
            <a:r>
              <a:rPr lang="en-US" altLang="en-US" dirty="0" smtClean="0">
                <a:solidFill>
                  <a:srgbClr val="0000FF"/>
                </a:solidFill>
              </a:rPr>
              <a:t> </a:t>
            </a:r>
            <a:r>
              <a:rPr lang="en-US" altLang="en-US" dirty="0" err="1" smtClean="0">
                <a:solidFill>
                  <a:srgbClr val="0000FF"/>
                </a:solidFill>
              </a:rPr>
              <a:t>các</a:t>
            </a:r>
            <a:r>
              <a:rPr lang="en-US" altLang="en-US" dirty="0" smtClean="0">
                <a:solidFill>
                  <a:srgbClr val="0000FF"/>
                </a:solidFill>
              </a:rPr>
              <a:t> </a:t>
            </a:r>
            <a:r>
              <a:rPr lang="en-US" altLang="en-US" dirty="0" err="1" smtClean="0">
                <a:solidFill>
                  <a:srgbClr val="0000FF"/>
                </a:solidFill>
              </a:rPr>
              <a:t>bạn</a:t>
            </a:r>
            <a:r>
              <a:rPr lang="en-US" altLang="en-US" dirty="0" smtClean="0">
                <a:solidFill>
                  <a:srgbClr val="0000FF"/>
                </a:solidFill>
              </a:rPr>
              <a:t> </a:t>
            </a:r>
            <a:r>
              <a:rPr lang="en-US" altLang="en-US" dirty="0" err="1" smtClean="0">
                <a:solidFill>
                  <a:srgbClr val="0000FF"/>
                </a:solidFill>
              </a:rPr>
              <a:t>nghèo</a:t>
            </a:r>
            <a:r>
              <a:rPr lang="en-US" altLang="en-US" dirty="0" smtClean="0">
                <a:solidFill>
                  <a:srgbClr val="0000FF"/>
                </a:solidFill>
              </a:rPr>
              <a:t>. </a:t>
            </a:r>
            <a:r>
              <a:rPr lang="en-US" altLang="en-US" dirty="0" err="1" smtClean="0">
                <a:solidFill>
                  <a:srgbClr val="0000FF"/>
                </a:solidFill>
              </a:rPr>
              <a:t>Em</a:t>
            </a:r>
            <a:r>
              <a:rPr lang="en-US" altLang="en-US" dirty="0" smtClean="0">
                <a:solidFill>
                  <a:srgbClr val="0000FF"/>
                </a:solidFill>
              </a:rPr>
              <a:t> có </a:t>
            </a:r>
            <a:r>
              <a:rPr lang="en-US" altLang="en-US" dirty="0" err="1" smtClean="0">
                <a:solidFill>
                  <a:srgbClr val="0000FF"/>
                </a:solidFill>
              </a:rPr>
              <a:t>nhiều</a:t>
            </a:r>
            <a:r>
              <a:rPr lang="en-US" altLang="en-US" dirty="0" smtClean="0">
                <a:solidFill>
                  <a:srgbClr val="0000FF"/>
                </a:solidFill>
              </a:rPr>
              <a:t> </a:t>
            </a:r>
            <a:r>
              <a:rPr lang="en-US" altLang="en-US" dirty="0" err="1" smtClean="0">
                <a:solidFill>
                  <a:srgbClr val="0000FF"/>
                </a:solidFill>
              </a:rPr>
              <a:t>đô</a:t>
            </a:r>
            <a:r>
              <a:rPr lang="en-US" altLang="en-US" dirty="0" smtClean="0">
                <a:solidFill>
                  <a:srgbClr val="0000FF"/>
                </a:solidFill>
              </a:rPr>
              <a:t>̀ </a:t>
            </a:r>
            <a:r>
              <a:rPr lang="en-US" altLang="en-US" dirty="0" err="1" smtClean="0">
                <a:solidFill>
                  <a:srgbClr val="0000FF"/>
                </a:solidFill>
              </a:rPr>
              <a:t>chơi</a:t>
            </a:r>
            <a:r>
              <a:rPr lang="en-US" altLang="en-US" dirty="0" smtClean="0">
                <a:solidFill>
                  <a:srgbClr val="0000FF"/>
                </a:solidFill>
              </a:rPr>
              <a:t>, </a:t>
            </a:r>
            <a:r>
              <a:rPr lang="en-US" altLang="en-US" dirty="0" err="1" smtClean="0">
                <a:solidFill>
                  <a:srgbClr val="0000FF"/>
                </a:solidFill>
              </a:rPr>
              <a:t>trong</a:t>
            </a:r>
            <a:r>
              <a:rPr lang="en-US" altLang="en-US" dirty="0" smtClean="0">
                <a:solidFill>
                  <a:srgbClr val="0000FF"/>
                </a:solidFill>
              </a:rPr>
              <a:t> </a:t>
            </a:r>
            <a:r>
              <a:rPr lang="en-US" altLang="en-US" dirty="0" err="1" smtClean="0">
                <a:solidFill>
                  <a:srgbClr val="0000FF"/>
                </a:solidFill>
              </a:rPr>
              <a:t>đã</a:t>
            </a:r>
            <a:r>
              <a:rPr lang="en-US" altLang="en-US" dirty="0" smtClean="0">
                <a:solidFill>
                  <a:srgbClr val="0000FF"/>
                </a:solidFill>
              </a:rPr>
              <a:t> có </a:t>
            </a:r>
            <a:r>
              <a:rPr lang="en-US" altLang="en-US" dirty="0" err="1" smtClean="0">
                <a:solidFill>
                  <a:srgbClr val="0000FF"/>
                </a:solidFill>
              </a:rPr>
              <a:t>một</a:t>
            </a:r>
            <a:r>
              <a:rPr lang="en-US" altLang="en-US" dirty="0" smtClean="0">
                <a:solidFill>
                  <a:srgbClr val="0000FF"/>
                </a:solidFill>
              </a:rPr>
              <a:t> con </a:t>
            </a:r>
            <a:r>
              <a:rPr lang="en-US" altLang="en-US" dirty="0" err="1" smtClean="0">
                <a:solidFill>
                  <a:srgbClr val="0000FF"/>
                </a:solidFill>
              </a:rPr>
              <a:t>búp</a:t>
            </a:r>
            <a:r>
              <a:rPr lang="en-US" altLang="en-US" dirty="0" smtClean="0">
                <a:solidFill>
                  <a:srgbClr val="0000FF"/>
                </a:solidFill>
              </a:rPr>
              <a:t> </a:t>
            </a:r>
            <a:r>
              <a:rPr lang="en-US" altLang="en-US" dirty="0" err="1" smtClean="0">
                <a:solidFill>
                  <a:srgbClr val="0000FF"/>
                </a:solidFill>
              </a:rPr>
              <a:t>bê</a:t>
            </a:r>
            <a:r>
              <a:rPr lang="en-US" altLang="en-US" dirty="0" smtClean="0">
                <a:solidFill>
                  <a:srgbClr val="0000FF"/>
                </a:solidFill>
              </a:rPr>
              <a:t> </a:t>
            </a:r>
            <a:r>
              <a:rPr lang="en-US" altLang="en-US" dirty="0" err="1" smtClean="0">
                <a:solidFill>
                  <a:srgbClr val="0000FF"/>
                </a:solidFill>
              </a:rPr>
              <a:t>rất</a:t>
            </a:r>
            <a:r>
              <a:rPr lang="en-US" altLang="en-US" dirty="0" smtClean="0">
                <a:solidFill>
                  <a:srgbClr val="0000FF"/>
                </a:solidFill>
              </a:rPr>
              <a:t> </a:t>
            </a:r>
            <a:r>
              <a:rPr lang="en-US" altLang="en-US" dirty="0" err="1" smtClean="0">
                <a:solidFill>
                  <a:srgbClr val="0000FF"/>
                </a:solidFill>
              </a:rPr>
              <a:t>đẹp</a:t>
            </a:r>
            <a:r>
              <a:rPr lang="en-US" altLang="en-US" dirty="0" smtClean="0">
                <a:solidFill>
                  <a:srgbClr val="0000FF"/>
                </a:solidFill>
              </a:rPr>
              <a:t>. </a:t>
            </a:r>
            <a:r>
              <a:rPr lang="en-US" altLang="en-US" dirty="0" err="1" smtClean="0">
                <a:solidFill>
                  <a:srgbClr val="0000FF"/>
                </a:solidFill>
              </a:rPr>
              <a:t>Em</a:t>
            </a:r>
            <a:r>
              <a:rPr lang="en-US" altLang="en-US" dirty="0" smtClean="0">
                <a:solidFill>
                  <a:srgbClr val="0000FF"/>
                </a:solidFill>
              </a:rPr>
              <a:t> </a:t>
            </a:r>
            <a:r>
              <a:rPr lang="en-US" altLang="en-US" dirty="0" err="1" smtClean="0">
                <a:solidFill>
                  <a:srgbClr val="0000FF"/>
                </a:solidFill>
              </a:rPr>
              <a:t>quyết</a:t>
            </a:r>
            <a:r>
              <a:rPr lang="en-US" altLang="en-US" dirty="0" smtClean="0">
                <a:solidFill>
                  <a:srgbClr val="0000FF"/>
                </a:solidFill>
              </a:rPr>
              <a:t> </a:t>
            </a:r>
            <a:r>
              <a:rPr lang="en-US" altLang="en-US" dirty="0" err="1" smtClean="0">
                <a:solidFill>
                  <a:srgbClr val="0000FF"/>
                </a:solidFill>
              </a:rPr>
              <a:t>định</a:t>
            </a:r>
            <a:r>
              <a:rPr lang="en-US" altLang="en-US" dirty="0" smtClean="0">
                <a:solidFill>
                  <a:srgbClr val="0000FF"/>
                </a:solidFill>
              </a:rPr>
              <a:t> </a:t>
            </a:r>
            <a:r>
              <a:rPr lang="en-US" altLang="en-US" dirty="0" err="1" smtClean="0">
                <a:solidFill>
                  <a:srgbClr val="0000FF"/>
                </a:solidFill>
              </a:rPr>
              <a:t>tặng</a:t>
            </a:r>
            <a:r>
              <a:rPr lang="en-US" altLang="en-US" dirty="0" smtClean="0">
                <a:solidFill>
                  <a:srgbClr val="0000FF"/>
                </a:solidFill>
              </a:rPr>
              <a:t> </a:t>
            </a:r>
            <a:r>
              <a:rPr lang="en-US" altLang="en-US" dirty="0" err="1" smtClean="0">
                <a:solidFill>
                  <a:srgbClr val="0000FF"/>
                </a:solidFill>
              </a:rPr>
              <a:t>các</a:t>
            </a:r>
            <a:r>
              <a:rPr lang="en-US" altLang="en-US" dirty="0" smtClean="0">
                <a:solidFill>
                  <a:srgbClr val="0000FF"/>
                </a:solidFill>
              </a:rPr>
              <a:t> </a:t>
            </a:r>
            <a:r>
              <a:rPr lang="en-US" altLang="en-US" dirty="0" err="1" smtClean="0">
                <a:solidFill>
                  <a:srgbClr val="0000FF"/>
                </a:solidFill>
              </a:rPr>
              <a:t>bạn</a:t>
            </a:r>
            <a:r>
              <a:rPr lang="en-US" altLang="en-US" dirty="0" smtClean="0">
                <a:solidFill>
                  <a:srgbClr val="0000FF"/>
                </a:solidFill>
              </a:rPr>
              <a:t> </a:t>
            </a:r>
            <a:r>
              <a:rPr lang="en-US" altLang="en-US" dirty="0" err="1" smtClean="0">
                <a:solidFill>
                  <a:srgbClr val="0000FF"/>
                </a:solidFill>
              </a:rPr>
              <a:t>đô</a:t>
            </a:r>
            <a:r>
              <a:rPr lang="en-US" altLang="en-US" dirty="0" smtClean="0">
                <a:solidFill>
                  <a:srgbClr val="0000FF"/>
                </a:solidFill>
              </a:rPr>
              <a:t>̀ </a:t>
            </a:r>
            <a:r>
              <a:rPr lang="en-US" altLang="en-US" dirty="0" err="1" smtClean="0">
                <a:solidFill>
                  <a:srgbClr val="0000FF"/>
                </a:solidFill>
              </a:rPr>
              <a:t>chơi</a:t>
            </a:r>
            <a:r>
              <a:rPr lang="en-US" altLang="en-US" dirty="0" smtClean="0">
                <a:solidFill>
                  <a:srgbClr val="0000FF"/>
                </a:solidFill>
              </a:rPr>
              <a:t> </a:t>
            </a:r>
            <a:r>
              <a:rPr lang="en-US" altLang="en-US" dirty="0" err="1" smtClean="0">
                <a:solidFill>
                  <a:srgbClr val="0000FF"/>
                </a:solidFill>
              </a:rPr>
              <a:t>đẹp</a:t>
            </a:r>
            <a:r>
              <a:rPr lang="en-US" altLang="en-US" dirty="0" smtClean="0">
                <a:solidFill>
                  <a:srgbClr val="0000FF"/>
                </a:solidFill>
              </a:rPr>
              <a:t> </a:t>
            </a:r>
            <a:r>
              <a:rPr lang="en-US" altLang="en-US" dirty="0" err="1" smtClean="0">
                <a:solidFill>
                  <a:srgbClr val="0000FF"/>
                </a:solidFill>
              </a:rPr>
              <a:t>nhất</a:t>
            </a:r>
            <a:r>
              <a:rPr lang="en-US" altLang="en-US" dirty="0" smtClean="0">
                <a:solidFill>
                  <a:srgbClr val="0000FF"/>
                </a:solidFill>
              </a:rPr>
              <a:t> </a:t>
            </a:r>
            <a:r>
              <a:rPr lang="en-US" altLang="en-US" dirty="0" err="1" smtClean="0">
                <a:solidFill>
                  <a:srgbClr val="0000FF"/>
                </a:solidFill>
              </a:rPr>
              <a:t>của</a:t>
            </a:r>
            <a:r>
              <a:rPr lang="en-US" altLang="en-US" dirty="0" smtClean="0">
                <a:solidFill>
                  <a:srgbClr val="0000FF"/>
                </a:solidFill>
              </a:rPr>
              <a:t> </a:t>
            </a:r>
            <a:r>
              <a:rPr lang="en-US" altLang="en-US" dirty="0" err="1" smtClean="0">
                <a:solidFill>
                  <a:srgbClr val="0000FF"/>
                </a:solidFill>
              </a:rPr>
              <a:t>mình</a:t>
            </a:r>
            <a:r>
              <a:rPr lang="en-US" altLang="en-US" dirty="0" smtClean="0">
                <a:solidFill>
                  <a:srgbClr val="0000FF"/>
                </a:solidFill>
              </a:rPr>
              <a:t>.</a:t>
            </a:r>
          </a:p>
        </p:txBody>
      </p:sp>
      <p:graphicFrame>
        <p:nvGraphicFramePr>
          <p:cNvPr id="2" name="Object 9"/>
          <p:cNvGraphicFramePr>
            <a:graphicFrameLocks noGrp="1" noChangeAspect="1"/>
          </p:cNvGraphicFramePr>
          <p:nvPr>
            <p:ph sz="half" idx="2"/>
          </p:nvPr>
        </p:nvGraphicFramePr>
        <p:xfrm>
          <a:off x="4708525" y="2517775"/>
          <a:ext cx="3921125" cy="2690813"/>
        </p:xfrm>
        <a:graphic>
          <a:graphicData uri="http://schemas.openxmlformats.org/drawingml/2006/chart">
            <c:chart xmlns:c="http://schemas.openxmlformats.org/drawingml/2006/chart" xmlns:r="http://schemas.openxmlformats.org/officeDocument/2006/relationships" r:id="rId2"/>
          </a:graphicData>
        </a:graphic>
      </p:graphicFrame>
      <p:grpSp>
        <p:nvGrpSpPr>
          <p:cNvPr id="25605" name="Group 13"/>
          <p:cNvGrpSpPr>
            <a:grpSpLocks/>
          </p:cNvGrpSpPr>
          <p:nvPr/>
        </p:nvGrpSpPr>
        <p:grpSpPr bwMode="auto">
          <a:xfrm>
            <a:off x="990600" y="914400"/>
            <a:ext cx="7315200" cy="1339850"/>
            <a:chOff x="960" y="2016"/>
            <a:chExt cx="4608" cy="844"/>
          </a:xfrm>
        </p:grpSpPr>
        <p:sp>
          <p:nvSpPr>
            <p:cNvPr id="25606" name="AutoShape 14"/>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5607" name="Text Box 15"/>
            <p:cNvSpPr txBox="1">
              <a:spLocks noChangeArrowheads="1"/>
            </p:cNvSpPr>
            <p:nvPr/>
          </p:nvSpPr>
          <p:spPr bwMode="auto">
            <a:xfrm>
              <a:off x="1056" y="2188"/>
              <a:ext cx="441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dirty="0">
                  <a:solidFill>
                    <a:schemeClr val="accent2"/>
                  </a:solidFill>
                  <a:latin typeface="+mn-lt"/>
                </a:rPr>
                <a:t>3. </a:t>
              </a:r>
              <a:r>
                <a:rPr lang="en-US" altLang="en-US" dirty="0" err="1">
                  <a:solidFill>
                    <a:schemeClr val="accent2"/>
                  </a:solidFill>
                  <a:latin typeface="+mn-lt"/>
                </a:rPr>
                <a:t>Kê</a:t>
              </a:r>
              <a:r>
                <a:rPr lang="en-US" altLang="en-US" dirty="0">
                  <a:solidFill>
                    <a:schemeClr val="accent2"/>
                  </a:solidFill>
                  <a:latin typeface="+mn-lt"/>
                </a:rPr>
                <a:t>̉ </a:t>
              </a:r>
              <a:r>
                <a:rPr lang="en-US" altLang="en-US" dirty="0" err="1">
                  <a:solidFill>
                    <a:schemeClr val="accent2"/>
                  </a:solidFill>
                  <a:latin typeface="+mn-lt"/>
                </a:rPr>
                <a:t>vê</a:t>
              </a:r>
              <a:r>
                <a:rPr lang="en-US" altLang="en-US" dirty="0">
                  <a:solidFill>
                    <a:schemeClr val="accent2"/>
                  </a:solidFill>
                  <a:latin typeface="+mn-lt"/>
                </a:rPr>
                <a:t>̀ </a:t>
              </a:r>
              <a:r>
                <a:rPr lang="en-US" altLang="en-US" dirty="0" err="1">
                  <a:solidFill>
                    <a:schemeClr val="accent2"/>
                  </a:solidFill>
                  <a:latin typeface="+mn-lt"/>
                </a:rPr>
                <a:t>việc</a:t>
              </a:r>
              <a:r>
                <a:rPr lang="en-US" altLang="en-US" dirty="0">
                  <a:solidFill>
                    <a:schemeClr val="accent2"/>
                  </a:solidFill>
                  <a:latin typeface="+mn-lt"/>
                </a:rPr>
                <a:t> </a:t>
              </a:r>
              <a:r>
                <a:rPr lang="en-US" altLang="en-US" dirty="0" err="1">
                  <a:solidFill>
                    <a:schemeClr val="accent2"/>
                  </a:solidFill>
                  <a:latin typeface="+mn-lt"/>
                </a:rPr>
                <a:t>em</a:t>
              </a:r>
              <a:r>
                <a:rPr lang="en-US" altLang="en-US" dirty="0">
                  <a:solidFill>
                    <a:schemeClr val="accent2"/>
                  </a:solidFill>
                  <a:latin typeface="+mn-lt"/>
                </a:rPr>
                <a:t> </a:t>
              </a:r>
              <a:r>
                <a:rPr lang="en-US" altLang="en-US" dirty="0" err="1">
                  <a:solidFill>
                    <a:schemeClr val="accent2"/>
                  </a:solidFill>
                  <a:latin typeface="+mn-lt"/>
                </a:rPr>
                <a:t>tặng</a:t>
              </a:r>
              <a:r>
                <a:rPr lang="en-US" altLang="en-US" dirty="0">
                  <a:solidFill>
                    <a:schemeClr val="accent2"/>
                  </a:solidFill>
                  <a:latin typeface="+mn-lt"/>
                </a:rPr>
                <a:t> </a:t>
              </a:r>
              <a:r>
                <a:rPr lang="en-US" altLang="en-US" dirty="0" err="1">
                  <a:solidFill>
                    <a:schemeClr val="accent2"/>
                  </a:solidFill>
                  <a:latin typeface="+mn-lt"/>
                </a:rPr>
                <a:t>đô</a:t>
              </a:r>
              <a:r>
                <a:rPr lang="en-US" altLang="en-US" dirty="0">
                  <a:solidFill>
                    <a:schemeClr val="accent2"/>
                  </a:solidFill>
                  <a:latin typeface="+mn-lt"/>
                </a:rPr>
                <a:t>̀ </a:t>
              </a:r>
              <a:r>
                <a:rPr lang="en-US" altLang="en-US" dirty="0" err="1">
                  <a:solidFill>
                    <a:schemeClr val="accent2"/>
                  </a:solidFill>
                  <a:latin typeface="+mn-lt"/>
                </a:rPr>
                <a:t>chơi</a:t>
              </a:r>
              <a:r>
                <a:rPr lang="en-US" altLang="en-US" dirty="0">
                  <a:solidFill>
                    <a:schemeClr val="accent2"/>
                  </a:solidFill>
                  <a:latin typeface="+mn-lt"/>
                </a:rPr>
                <a:t> </a:t>
              </a:r>
              <a:r>
                <a:rPr lang="en-US" altLang="en-US" dirty="0" err="1">
                  <a:solidFill>
                    <a:schemeClr val="accent2"/>
                  </a:solidFill>
                  <a:latin typeface="+mn-lt"/>
                </a:rPr>
                <a:t>cho</a:t>
              </a:r>
              <a:r>
                <a:rPr lang="en-US" altLang="en-US" dirty="0">
                  <a:solidFill>
                    <a:schemeClr val="accent2"/>
                  </a:solidFill>
                  <a:latin typeface="+mn-lt"/>
                </a:rPr>
                <a:t> </a:t>
              </a:r>
              <a:r>
                <a:rPr lang="en-US" altLang="en-US" dirty="0" err="1">
                  <a:solidFill>
                    <a:schemeClr val="accent2"/>
                  </a:solidFill>
                  <a:latin typeface="+mn-lt"/>
                </a:rPr>
                <a:t>các</a:t>
              </a:r>
              <a:r>
                <a:rPr lang="en-US" altLang="en-US" dirty="0">
                  <a:solidFill>
                    <a:schemeClr val="accent2"/>
                  </a:solidFill>
                  <a:latin typeface="+mn-lt"/>
                </a:rPr>
                <a:t> </a:t>
              </a:r>
              <a:r>
                <a:rPr lang="en-US" altLang="en-US" dirty="0" err="1">
                  <a:solidFill>
                    <a:schemeClr val="accent2"/>
                  </a:solidFill>
                  <a:latin typeface="+mn-lt"/>
                </a:rPr>
                <a:t>bạn</a:t>
              </a:r>
              <a:r>
                <a:rPr lang="en-US" altLang="en-US" dirty="0">
                  <a:solidFill>
                    <a:schemeClr val="accent2"/>
                  </a:solidFill>
                  <a:latin typeface="+mn-lt"/>
                </a:rPr>
                <a:t> </a:t>
              </a:r>
              <a:r>
                <a:rPr lang="en-US" altLang="en-US" dirty="0" err="1">
                  <a:solidFill>
                    <a:schemeClr val="accent2"/>
                  </a:solidFill>
                  <a:latin typeface="+mn-lt"/>
                </a:rPr>
                <a:t>nghèo</a:t>
              </a:r>
              <a:r>
                <a:rPr lang="en-US" altLang="en-US" dirty="0">
                  <a:solidFill>
                    <a:schemeClr val="accent2"/>
                  </a:solidFill>
                  <a:latin typeface="+mn-lt"/>
                </a:rPr>
                <a:t>.</a:t>
              </a:r>
              <a:r>
                <a:rPr lang="en-US" altLang="en-US" dirty="0">
                  <a:latin typeface="+mn-lt"/>
                </a:rPr>
                <a:t> </a:t>
              </a:r>
              <a:endParaRPr lang="en-US" altLang="en-US" sz="2800" b="1" dirty="0">
                <a:solidFill>
                  <a:srgbClr val="FF0000"/>
                </a:solidFill>
                <a:latin typeface="+mn-lt"/>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box(in)">
                                      <p:cBhvr>
                                        <p:cTn id="7" dur="500"/>
                                        <p:tgtEl>
                                          <p:spTgt spid="158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4"/>
          <p:cNvGrpSpPr>
            <a:grpSpLocks/>
          </p:cNvGrpSpPr>
          <p:nvPr/>
        </p:nvGrpSpPr>
        <p:grpSpPr bwMode="auto">
          <a:xfrm>
            <a:off x="-228600" y="685800"/>
            <a:ext cx="8991600" cy="1066800"/>
            <a:chOff x="960" y="2016"/>
            <a:chExt cx="4608" cy="816"/>
          </a:xfrm>
        </p:grpSpPr>
        <p:sp>
          <p:nvSpPr>
            <p:cNvPr id="26633" name="AutoShape 5"/>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4" name="Text Box 6"/>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457200" indent="-457200">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sz="3000" dirty="0">
                  <a:solidFill>
                    <a:schemeClr val="accent2"/>
                  </a:solidFill>
                  <a:latin typeface="+mn-lt"/>
                </a:rPr>
                <a:t>1.Kể </a:t>
              </a:r>
              <a:r>
                <a:rPr lang="en-US" altLang="en-US" sz="3000" dirty="0" err="1">
                  <a:solidFill>
                    <a:schemeClr val="accent2"/>
                  </a:solidFill>
                  <a:latin typeface="+mn-lt"/>
                </a:rPr>
                <a:t>xem</a:t>
              </a:r>
              <a:r>
                <a:rPr lang="en-US" altLang="en-US" sz="3000" dirty="0">
                  <a:solidFill>
                    <a:schemeClr val="accent2"/>
                  </a:solidFill>
                  <a:latin typeface="+mn-lt"/>
                </a:rPr>
                <a:t> vì </a:t>
              </a:r>
              <a:r>
                <a:rPr lang="en-US" altLang="en-US" sz="3000" dirty="0" err="1">
                  <a:solidFill>
                    <a:schemeClr val="accent2"/>
                  </a:solidFill>
                  <a:latin typeface="+mn-lt"/>
                </a:rPr>
                <a:t>sao</a:t>
              </a:r>
              <a:r>
                <a:rPr lang="en-US" altLang="en-US" sz="3000" dirty="0">
                  <a:solidFill>
                    <a:schemeClr val="accent2"/>
                  </a:solidFill>
                  <a:latin typeface="+mn-lt"/>
                </a:rPr>
                <a:t> </a:t>
              </a:r>
              <a:r>
                <a:rPr lang="en-US" altLang="en-US" sz="3000" dirty="0" err="1">
                  <a:solidFill>
                    <a:schemeClr val="accent2"/>
                  </a:solidFill>
                  <a:latin typeface="+mn-lt"/>
                </a:rPr>
                <a:t>em</a:t>
              </a:r>
              <a:r>
                <a:rPr lang="en-US" altLang="en-US" sz="3000" dirty="0">
                  <a:solidFill>
                    <a:schemeClr val="accent2"/>
                  </a:solidFill>
                  <a:latin typeface="+mn-lt"/>
                </a:rPr>
                <a:t> có </a:t>
              </a:r>
              <a:r>
                <a:rPr lang="en-US" altLang="en-US" sz="3000" dirty="0" err="1" smtClean="0">
                  <a:solidFill>
                    <a:schemeClr val="accent2"/>
                  </a:solidFill>
                  <a:latin typeface="+mn-lt"/>
                </a:rPr>
                <a:t>th</a:t>
              </a:r>
              <a:r>
                <a:rPr lang="en-US" altLang="en-US" dirty="0" err="1" smtClean="0">
                  <a:solidFill>
                    <a:schemeClr val="accent2"/>
                  </a:solidFill>
                  <a:latin typeface="+mn-lt"/>
                </a:rPr>
                <a:t>ứ</a:t>
              </a:r>
              <a:r>
                <a:rPr lang="en-US" altLang="en-US" dirty="0" smtClean="0">
                  <a:solidFill>
                    <a:schemeClr val="accent2"/>
                  </a:solidFill>
                  <a:latin typeface="+mn-lt"/>
                </a:rPr>
                <a:t> </a:t>
              </a:r>
              <a:r>
                <a:rPr lang="en-US" altLang="en-US" dirty="0" err="1" smtClean="0">
                  <a:solidFill>
                    <a:schemeClr val="accent2"/>
                  </a:solidFill>
                  <a:latin typeface="+mn-lt"/>
                </a:rPr>
                <a:t>đồ</a:t>
              </a:r>
              <a:r>
                <a:rPr lang="en-US" altLang="en-US" sz="3000" dirty="0" smtClean="0">
                  <a:solidFill>
                    <a:schemeClr val="accent2"/>
                  </a:solidFill>
                  <a:latin typeface="+mn-lt"/>
                </a:rPr>
                <a:t> </a:t>
              </a:r>
              <a:r>
                <a:rPr lang="en-US" altLang="en-US" sz="3000" dirty="0" err="1">
                  <a:solidFill>
                    <a:schemeClr val="accent2"/>
                  </a:solidFill>
                  <a:latin typeface="+mn-lt"/>
                </a:rPr>
                <a:t>chơi</a:t>
              </a:r>
              <a:r>
                <a:rPr lang="en-US" altLang="en-US" sz="3000" dirty="0">
                  <a:solidFill>
                    <a:schemeClr val="accent2"/>
                  </a:solidFill>
                  <a:latin typeface="+mn-lt"/>
                </a:rPr>
                <a:t> mà </a:t>
              </a:r>
              <a:r>
                <a:rPr lang="en-US" altLang="en-US" sz="3000" dirty="0" err="1">
                  <a:solidFill>
                    <a:schemeClr val="accent2"/>
                  </a:solidFill>
                  <a:latin typeface="+mn-lt"/>
                </a:rPr>
                <a:t>em</a:t>
              </a:r>
              <a:r>
                <a:rPr lang="en-US" altLang="en-US" sz="3000" dirty="0">
                  <a:solidFill>
                    <a:schemeClr val="accent2"/>
                  </a:solidFill>
                  <a:latin typeface="+mn-lt"/>
                </a:rPr>
                <a:t> </a:t>
              </a:r>
              <a:r>
                <a:rPr lang="en-US" altLang="en-US" sz="3000" dirty="0" err="1">
                  <a:solidFill>
                    <a:schemeClr val="accent2"/>
                  </a:solidFill>
                  <a:latin typeface="+mn-lt"/>
                </a:rPr>
                <a:t>thích</a:t>
              </a:r>
              <a:r>
                <a:rPr lang="en-US" altLang="en-US" sz="3000" dirty="0">
                  <a:solidFill>
                    <a:schemeClr val="accent2"/>
                  </a:solidFill>
                  <a:latin typeface="+mn-lt"/>
                </a:rPr>
                <a:t>.</a:t>
              </a:r>
            </a:p>
          </p:txBody>
        </p:sp>
      </p:grpSp>
      <p:grpSp>
        <p:nvGrpSpPr>
          <p:cNvPr id="26627" name="Group 7"/>
          <p:cNvGrpSpPr>
            <a:grpSpLocks/>
          </p:cNvGrpSpPr>
          <p:nvPr/>
        </p:nvGrpSpPr>
        <p:grpSpPr bwMode="auto">
          <a:xfrm>
            <a:off x="685800" y="2514600"/>
            <a:ext cx="7315200" cy="1066800"/>
            <a:chOff x="960" y="2016"/>
            <a:chExt cx="4608" cy="816"/>
          </a:xfrm>
        </p:grpSpPr>
        <p:sp>
          <p:nvSpPr>
            <p:cNvPr id="26631" name="AutoShape 8"/>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2" name="Text Box 9"/>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dirty="0">
                  <a:solidFill>
                    <a:srgbClr val="0000CC"/>
                  </a:solidFill>
                  <a:latin typeface="+mn-lt"/>
                </a:rPr>
                <a:t>2.Kể </a:t>
              </a:r>
              <a:r>
                <a:rPr lang="en-US" altLang="en-US" dirty="0" err="1">
                  <a:solidFill>
                    <a:srgbClr val="0000CC"/>
                  </a:solidFill>
                  <a:latin typeface="+mn-lt"/>
                </a:rPr>
                <a:t>vê</a:t>
              </a:r>
              <a:r>
                <a:rPr lang="en-US" altLang="en-US" dirty="0">
                  <a:solidFill>
                    <a:srgbClr val="0000CC"/>
                  </a:solidFill>
                  <a:latin typeface="+mn-lt"/>
                </a:rPr>
                <a:t>̀ </a:t>
              </a:r>
              <a:r>
                <a:rPr lang="en-US" altLang="en-US" dirty="0" err="1">
                  <a:solidFill>
                    <a:srgbClr val="0000CC"/>
                  </a:solidFill>
                  <a:latin typeface="+mn-lt"/>
                </a:rPr>
                <a:t>việc</a:t>
              </a:r>
              <a:r>
                <a:rPr lang="en-US" altLang="en-US" dirty="0">
                  <a:solidFill>
                    <a:srgbClr val="0000CC"/>
                  </a:solidFill>
                  <a:latin typeface="+mn-lt"/>
                </a:rPr>
                <a:t> </a:t>
              </a:r>
              <a:r>
                <a:rPr lang="en-US" altLang="en-US" dirty="0" err="1" smtClean="0">
                  <a:solidFill>
                    <a:srgbClr val="0000CC"/>
                  </a:solidFill>
                  <a:latin typeface="+mn-lt"/>
                </a:rPr>
                <a:t>giữ</a:t>
              </a:r>
              <a:r>
                <a:rPr lang="en-US" altLang="en-US" dirty="0" smtClean="0">
                  <a:solidFill>
                    <a:srgbClr val="0000CC"/>
                  </a:solidFill>
                  <a:latin typeface="+mn-lt"/>
                </a:rPr>
                <a:t> </a:t>
              </a:r>
              <a:r>
                <a:rPr lang="en-US" altLang="en-US" dirty="0" err="1">
                  <a:solidFill>
                    <a:srgbClr val="0000CC"/>
                  </a:solidFill>
                  <a:latin typeface="+mn-lt"/>
                </a:rPr>
                <a:t>gìn</a:t>
              </a:r>
              <a:r>
                <a:rPr lang="en-US" altLang="en-US" dirty="0">
                  <a:solidFill>
                    <a:srgbClr val="0000CC"/>
                  </a:solidFill>
                  <a:latin typeface="+mn-lt"/>
                </a:rPr>
                <a:t> </a:t>
              </a:r>
              <a:r>
                <a:rPr lang="en-US" altLang="en-US" dirty="0" err="1">
                  <a:solidFill>
                    <a:srgbClr val="0000CC"/>
                  </a:solidFill>
                  <a:latin typeface="+mn-lt"/>
                </a:rPr>
                <a:t>đô</a:t>
              </a:r>
              <a:r>
                <a:rPr lang="en-US" altLang="en-US" dirty="0">
                  <a:solidFill>
                    <a:srgbClr val="0000CC"/>
                  </a:solidFill>
                  <a:latin typeface="+mn-lt"/>
                </a:rPr>
                <a:t>̀ </a:t>
              </a:r>
              <a:r>
                <a:rPr lang="en-US" altLang="en-US" dirty="0" err="1">
                  <a:solidFill>
                    <a:srgbClr val="0000CC"/>
                  </a:solidFill>
                  <a:latin typeface="+mn-lt"/>
                </a:rPr>
                <a:t>chơi</a:t>
              </a:r>
              <a:endParaRPr lang="en-US" altLang="en-US" dirty="0">
                <a:latin typeface="+mn-lt"/>
              </a:endParaRPr>
            </a:p>
          </p:txBody>
        </p:sp>
      </p:grpSp>
      <p:grpSp>
        <p:nvGrpSpPr>
          <p:cNvPr id="26628" name="Group 10"/>
          <p:cNvGrpSpPr>
            <a:grpSpLocks/>
          </p:cNvGrpSpPr>
          <p:nvPr/>
        </p:nvGrpSpPr>
        <p:grpSpPr bwMode="auto">
          <a:xfrm>
            <a:off x="762000" y="4191000"/>
            <a:ext cx="7315200" cy="1339850"/>
            <a:chOff x="960" y="2016"/>
            <a:chExt cx="4608" cy="844"/>
          </a:xfrm>
        </p:grpSpPr>
        <p:sp>
          <p:nvSpPr>
            <p:cNvPr id="26629" name="AutoShape 11"/>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0" name="Text Box 12"/>
            <p:cNvSpPr txBox="1">
              <a:spLocks noChangeArrowheads="1"/>
            </p:cNvSpPr>
            <p:nvPr/>
          </p:nvSpPr>
          <p:spPr bwMode="auto">
            <a:xfrm>
              <a:off x="1056" y="2188"/>
              <a:ext cx="441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dirty="0">
                  <a:solidFill>
                    <a:schemeClr val="accent2"/>
                  </a:solidFill>
                  <a:latin typeface="+mn-lt"/>
                </a:rPr>
                <a:t>3. </a:t>
              </a:r>
              <a:r>
                <a:rPr lang="en-US" altLang="en-US" dirty="0" err="1">
                  <a:solidFill>
                    <a:schemeClr val="accent2"/>
                  </a:solidFill>
                  <a:latin typeface="+mn-lt"/>
                </a:rPr>
                <a:t>Kê</a:t>
              </a:r>
              <a:r>
                <a:rPr lang="en-US" altLang="en-US" dirty="0">
                  <a:solidFill>
                    <a:schemeClr val="accent2"/>
                  </a:solidFill>
                  <a:latin typeface="+mn-lt"/>
                </a:rPr>
                <a:t>̉ </a:t>
              </a:r>
              <a:r>
                <a:rPr lang="en-US" altLang="en-US" dirty="0" err="1">
                  <a:solidFill>
                    <a:schemeClr val="accent2"/>
                  </a:solidFill>
                  <a:latin typeface="+mn-lt"/>
                </a:rPr>
                <a:t>vê</a:t>
              </a:r>
              <a:r>
                <a:rPr lang="en-US" altLang="en-US" dirty="0">
                  <a:solidFill>
                    <a:schemeClr val="accent2"/>
                  </a:solidFill>
                  <a:latin typeface="+mn-lt"/>
                </a:rPr>
                <a:t>̀ </a:t>
              </a:r>
              <a:r>
                <a:rPr lang="en-US" altLang="en-US" dirty="0" err="1">
                  <a:solidFill>
                    <a:schemeClr val="accent2"/>
                  </a:solidFill>
                  <a:latin typeface="+mn-lt"/>
                </a:rPr>
                <a:t>việc</a:t>
              </a:r>
              <a:r>
                <a:rPr lang="en-US" altLang="en-US" dirty="0">
                  <a:solidFill>
                    <a:schemeClr val="accent2"/>
                  </a:solidFill>
                  <a:latin typeface="+mn-lt"/>
                </a:rPr>
                <a:t> </a:t>
              </a:r>
              <a:r>
                <a:rPr lang="en-US" altLang="en-US" dirty="0" err="1">
                  <a:solidFill>
                    <a:schemeClr val="accent2"/>
                  </a:solidFill>
                  <a:latin typeface="+mn-lt"/>
                </a:rPr>
                <a:t>em</a:t>
              </a:r>
              <a:r>
                <a:rPr lang="en-US" altLang="en-US" dirty="0">
                  <a:solidFill>
                    <a:schemeClr val="accent2"/>
                  </a:solidFill>
                  <a:latin typeface="+mn-lt"/>
                </a:rPr>
                <a:t> </a:t>
              </a:r>
              <a:r>
                <a:rPr lang="en-US" altLang="en-US" dirty="0" err="1">
                  <a:solidFill>
                    <a:schemeClr val="accent2"/>
                  </a:solidFill>
                  <a:latin typeface="+mn-lt"/>
                </a:rPr>
                <a:t>tặng</a:t>
              </a:r>
              <a:r>
                <a:rPr lang="en-US" altLang="en-US" dirty="0">
                  <a:solidFill>
                    <a:schemeClr val="accent2"/>
                  </a:solidFill>
                  <a:latin typeface="+mn-lt"/>
                </a:rPr>
                <a:t> </a:t>
              </a:r>
              <a:r>
                <a:rPr lang="en-US" altLang="en-US" dirty="0" err="1">
                  <a:solidFill>
                    <a:schemeClr val="accent2"/>
                  </a:solidFill>
                  <a:latin typeface="+mn-lt"/>
                </a:rPr>
                <a:t>đô</a:t>
              </a:r>
              <a:r>
                <a:rPr lang="en-US" altLang="en-US" dirty="0">
                  <a:solidFill>
                    <a:schemeClr val="accent2"/>
                  </a:solidFill>
                  <a:latin typeface="+mn-lt"/>
                </a:rPr>
                <a:t>̀ </a:t>
              </a:r>
              <a:r>
                <a:rPr lang="en-US" altLang="en-US" dirty="0" err="1">
                  <a:solidFill>
                    <a:schemeClr val="accent2"/>
                  </a:solidFill>
                  <a:latin typeface="+mn-lt"/>
                </a:rPr>
                <a:t>chơi</a:t>
              </a:r>
              <a:r>
                <a:rPr lang="en-US" altLang="en-US" dirty="0">
                  <a:solidFill>
                    <a:schemeClr val="accent2"/>
                  </a:solidFill>
                  <a:latin typeface="+mn-lt"/>
                </a:rPr>
                <a:t> </a:t>
              </a:r>
              <a:r>
                <a:rPr lang="en-US" altLang="en-US" dirty="0" err="1">
                  <a:solidFill>
                    <a:schemeClr val="accent2"/>
                  </a:solidFill>
                  <a:latin typeface="+mn-lt"/>
                </a:rPr>
                <a:t>cho</a:t>
              </a:r>
              <a:r>
                <a:rPr lang="en-US" altLang="en-US" dirty="0">
                  <a:solidFill>
                    <a:schemeClr val="accent2"/>
                  </a:solidFill>
                  <a:latin typeface="+mn-lt"/>
                </a:rPr>
                <a:t> </a:t>
              </a:r>
              <a:r>
                <a:rPr lang="en-US" altLang="en-US" dirty="0" err="1">
                  <a:solidFill>
                    <a:schemeClr val="accent2"/>
                  </a:solidFill>
                  <a:latin typeface="+mn-lt"/>
                </a:rPr>
                <a:t>các</a:t>
              </a:r>
              <a:r>
                <a:rPr lang="en-US" altLang="en-US" dirty="0">
                  <a:solidFill>
                    <a:schemeClr val="accent2"/>
                  </a:solidFill>
                  <a:latin typeface="+mn-lt"/>
                </a:rPr>
                <a:t> </a:t>
              </a:r>
              <a:r>
                <a:rPr lang="en-US" altLang="en-US" dirty="0" err="1">
                  <a:solidFill>
                    <a:schemeClr val="accent2"/>
                  </a:solidFill>
                  <a:latin typeface="+mn-lt"/>
                </a:rPr>
                <a:t>bạn</a:t>
              </a:r>
              <a:r>
                <a:rPr lang="en-US" altLang="en-US" dirty="0">
                  <a:solidFill>
                    <a:schemeClr val="accent2"/>
                  </a:solidFill>
                  <a:latin typeface="+mn-lt"/>
                </a:rPr>
                <a:t> </a:t>
              </a:r>
              <a:r>
                <a:rPr lang="en-US" altLang="en-US" dirty="0" err="1">
                  <a:solidFill>
                    <a:schemeClr val="accent2"/>
                  </a:solidFill>
                  <a:latin typeface="+mn-lt"/>
                </a:rPr>
                <a:t>nghèo</a:t>
              </a:r>
              <a:r>
                <a:rPr lang="en-US" altLang="en-US" dirty="0">
                  <a:solidFill>
                    <a:schemeClr val="accent2"/>
                  </a:solidFill>
                  <a:latin typeface="+mn-lt"/>
                </a:rPr>
                <a:t>.</a:t>
              </a:r>
              <a:r>
                <a:rPr lang="en-US" altLang="en-US" dirty="0">
                  <a:latin typeface="+mn-lt"/>
                </a:rPr>
                <a:t> </a:t>
              </a:r>
              <a:endParaRPr lang="en-US" altLang="en-US" sz="2800" b="1" dirty="0">
                <a:solidFill>
                  <a:srgbClr val="FF0000"/>
                </a:solidFill>
                <a:latin typeface="+mn-lt"/>
              </a:endParaRPr>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6" name="Rectangle 4"/>
          <p:cNvSpPr>
            <a:spLocks noGrp="1" noChangeArrowheads="1"/>
          </p:cNvSpPr>
          <p:nvPr>
            <p:ph type="body" idx="1"/>
          </p:nvPr>
        </p:nvSpPr>
        <p:spPr>
          <a:xfrm>
            <a:off x="304800" y="381000"/>
            <a:ext cx="8534400" cy="6172200"/>
          </a:xfrm>
        </p:spPr>
        <p:txBody>
          <a:bodyPr/>
          <a:lstStyle/>
          <a:p>
            <a:pPr eaLnBrk="1" hangingPunct="1">
              <a:buFontTx/>
              <a:buNone/>
            </a:pPr>
            <a:endParaRPr lang="en-US" altLang="en-US" sz="4000" dirty="0" smtClean="0"/>
          </a:p>
          <a:p>
            <a:pPr eaLnBrk="1" hangingPunct="1">
              <a:buFontTx/>
              <a:buNone/>
            </a:pPr>
            <a:r>
              <a:rPr lang="en-US" altLang="en-US" sz="3800" dirty="0" smtClean="0"/>
              <a:t> </a:t>
            </a:r>
            <a:r>
              <a:rPr lang="en-US" altLang="en-US" sz="3800" dirty="0" smtClean="0">
                <a:solidFill>
                  <a:srgbClr val="0000FF"/>
                </a:solidFill>
              </a:rPr>
              <a:t>-</a:t>
            </a:r>
            <a:r>
              <a:rPr lang="en-US" altLang="en-US" sz="3800" dirty="0" err="1" smtClean="0">
                <a:solidFill>
                  <a:srgbClr val="0000FF"/>
                </a:solidFill>
              </a:rPr>
              <a:t>Khi</a:t>
            </a:r>
            <a:r>
              <a:rPr lang="en-US" altLang="en-US" sz="3800" dirty="0" smtClean="0">
                <a:solidFill>
                  <a:srgbClr val="0000FF"/>
                </a:solidFill>
              </a:rPr>
              <a:t> </a:t>
            </a:r>
            <a:r>
              <a:rPr lang="en-US" altLang="en-US" sz="3800" dirty="0" err="1" smtClean="0">
                <a:solidFill>
                  <a:srgbClr val="0000FF"/>
                </a:solidFill>
              </a:rPr>
              <a:t>kê</a:t>
            </a:r>
            <a:r>
              <a:rPr lang="en-US" altLang="en-US" sz="3800" dirty="0" smtClean="0">
                <a:solidFill>
                  <a:srgbClr val="0000FF"/>
                </a:solidFill>
              </a:rPr>
              <a:t>̉ </a:t>
            </a:r>
            <a:r>
              <a:rPr lang="en-US" altLang="en-US" sz="3800" dirty="0" err="1" smtClean="0">
                <a:solidFill>
                  <a:srgbClr val="0000FF"/>
                </a:solidFill>
              </a:rPr>
              <a:t>em</a:t>
            </a:r>
            <a:r>
              <a:rPr lang="en-US" altLang="en-US" sz="3800" dirty="0" smtClean="0">
                <a:solidFill>
                  <a:srgbClr val="0000FF"/>
                </a:solidFill>
              </a:rPr>
              <a:t> </a:t>
            </a:r>
            <a:r>
              <a:rPr lang="en-US" altLang="en-US" sz="3800" dirty="0" err="1" smtClean="0">
                <a:solidFill>
                  <a:srgbClr val="0000FF"/>
                </a:solidFill>
              </a:rPr>
              <a:t>nên</a:t>
            </a:r>
            <a:r>
              <a:rPr lang="en-US" altLang="en-US" sz="3800" dirty="0" smtClean="0">
                <a:solidFill>
                  <a:srgbClr val="0000FF"/>
                </a:solidFill>
              </a:rPr>
              <a:t> </a:t>
            </a:r>
            <a:r>
              <a:rPr lang="en-US" altLang="en-US" sz="3800" dirty="0" err="1" smtClean="0">
                <a:solidFill>
                  <a:srgbClr val="0000FF"/>
                </a:solidFill>
              </a:rPr>
              <a:t>dùng</a:t>
            </a:r>
            <a:r>
              <a:rPr lang="en-US" altLang="en-US" sz="3800" dirty="0" smtClean="0">
                <a:solidFill>
                  <a:srgbClr val="0000FF"/>
                </a:solidFill>
              </a:rPr>
              <a:t> </a:t>
            </a:r>
            <a:r>
              <a:rPr lang="en-US" altLang="en-US" sz="3800" dirty="0" err="1" smtClean="0">
                <a:solidFill>
                  <a:srgbClr val="0000FF"/>
                </a:solidFill>
                <a:latin typeface=".VnTime" pitchFamily="34" charset="0"/>
              </a:rPr>
              <a:t>tõ</a:t>
            </a:r>
            <a:r>
              <a:rPr lang="en-US" altLang="en-US" sz="3800" dirty="0" smtClean="0"/>
              <a:t> </a:t>
            </a:r>
            <a:r>
              <a:rPr lang="en-US" altLang="en-US" sz="3800" dirty="0" err="1" smtClean="0">
                <a:solidFill>
                  <a:srgbClr val="FF0000"/>
                </a:solidFill>
              </a:rPr>
              <a:t>xưng</a:t>
            </a:r>
            <a:r>
              <a:rPr lang="en-US" altLang="en-US" sz="3800" dirty="0" smtClean="0">
                <a:solidFill>
                  <a:srgbClr val="FF0000"/>
                </a:solidFill>
              </a:rPr>
              <a:t> </a:t>
            </a:r>
            <a:r>
              <a:rPr lang="en-US" altLang="en-US" sz="3800" dirty="0" err="1" smtClean="0">
                <a:solidFill>
                  <a:srgbClr val="FF0000"/>
                </a:solidFill>
              </a:rPr>
              <a:t>hô</a:t>
            </a:r>
            <a:r>
              <a:rPr lang="en-US" altLang="en-US" sz="3800" dirty="0" smtClean="0"/>
              <a:t> </a:t>
            </a:r>
            <a:r>
              <a:rPr lang="en-US" altLang="en-US" sz="3800" dirty="0" err="1" smtClean="0">
                <a:solidFill>
                  <a:srgbClr val="0000FF"/>
                </a:solidFill>
              </a:rPr>
              <a:t>như</a:t>
            </a:r>
            <a:r>
              <a:rPr lang="en-US" altLang="en-US" sz="3800" dirty="0" smtClean="0">
                <a:solidFill>
                  <a:srgbClr val="0000FF"/>
                </a:solidFill>
              </a:rPr>
              <a:t> </a:t>
            </a:r>
            <a:r>
              <a:rPr lang="en-US" altLang="en-US" sz="3800" dirty="0" err="1" smtClean="0">
                <a:solidFill>
                  <a:srgbClr val="0000FF"/>
                </a:solidFill>
              </a:rPr>
              <a:t>thê</a:t>
            </a:r>
            <a:r>
              <a:rPr lang="en-US" altLang="en-US" sz="3800" dirty="0" smtClean="0">
                <a:solidFill>
                  <a:srgbClr val="0000FF"/>
                </a:solidFill>
              </a:rPr>
              <a:t>́ </a:t>
            </a:r>
            <a:r>
              <a:rPr lang="en-US" altLang="en-US" sz="3800" dirty="0" err="1" smtClean="0">
                <a:solidFill>
                  <a:srgbClr val="0000FF"/>
                </a:solidFill>
              </a:rPr>
              <a:t>nào</a:t>
            </a:r>
            <a:r>
              <a:rPr lang="en-US" altLang="en-US" sz="3800" dirty="0" smtClean="0">
                <a:solidFill>
                  <a:srgbClr val="0000FF"/>
                </a:solidFill>
              </a:rPr>
              <a:t>?</a:t>
            </a:r>
          </a:p>
          <a:p>
            <a:pPr eaLnBrk="1" hangingPunct="1">
              <a:buFontTx/>
              <a:buNone/>
            </a:pPr>
            <a:r>
              <a:rPr lang="en-US" altLang="en-US" sz="3800" dirty="0" smtClean="0">
                <a:solidFill>
                  <a:schemeClr val="tx2"/>
                </a:solidFill>
              </a:rPr>
              <a:t> </a:t>
            </a:r>
            <a:r>
              <a:rPr lang="en-US" altLang="en-US" sz="3800" dirty="0" smtClean="0">
                <a:solidFill>
                  <a:srgbClr val="0000FF"/>
                </a:solidFill>
              </a:rPr>
              <a:t>-</a:t>
            </a:r>
            <a:r>
              <a:rPr lang="en-US" altLang="en-US" sz="3800" dirty="0" err="1" smtClean="0">
                <a:solidFill>
                  <a:srgbClr val="0000FF"/>
                </a:solidFill>
              </a:rPr>
              <a:t>Khi</a:t>
            </a:r>
            <a:r>
              <a:rPr lang="en-US" altLang="en-US" sz="3800" dirty="0" smtClean="0">
                <a:solidFill>
                  <a:srgbClr val="0000FF"/>
                </a:solidFill>
              </a:rPr>
              <a:t> </a:t>
            </a:r>
            <a:r>
              <a:rPr lang="en-US" altLang="en-US" sz="3800" dirty="0" err="1" smtClean="0">
                <a:solidFill>
                  <a:srgbClr val="0000FF"/>
                </a:solidFill>
              </a:rPr>
              <a:t>kê</a:t>
            </a:r>
            <a:r>
              <a:rPr lang="en-US" altLang="en-US" sz="3800" dirty="0" smtClean="0">
                <a:solidFill>
                  <a:srgbClr val="0000FF"/>
                </a:solidFill>
              </a:rPr>
              <a:t>̉ </a:t>
            </a:r>
            <a:r>
              <a:rPr lang="en-US" altLang="en-US" sz="3800" dirty="0" err="1" smtClean="0">
                <a:solidFill>
                  <a:srgbClr val="0000FF"/>
                </a:solidFill>
              </a:rPr>
              <a:t>chuyện</a:t>
            </a:r>
            <a:r>
              <a:rPr lang="en-US" altLang="en-US" sz="3800" dirty="0" smtClean="0">
                <a:solidFill>
                  <a:srgbClr val="0000FF"/>
                </a:solidFill>
              </a:rPr>
              <a:t> </a:t>
            </a:r>
            <a:r>
              <a:rPr lang="en-US" altLang="en-US" sz="3800" dirty="0" err="1" smtClean="0">
                <a:solidFill>
                  <a:srgbClr val="0000FF"/>
                </a:solidFill>
              </a:rPr>
              <a:t>xưng</a:t>
            </a:r>
            <a:r>
              <a:rPr lang="en-US" altLang="en-US" sz="3800" dirty="0" smtClean="0">
                <a:solidFill>
                  <a:schemeClr val="tx2"/>
                </a:solidFill>
              </a:rPr>
              <a:t> </a:t>
            </a:r>
            <a:r>
              <a:rPr lang="en-US" altLang="en-US" sz="3800" dirty="0" err="1" smtClean="0">
                <a:solidFill>
                  <a:srgbClr val="FF0000"/>
                </a:solidFill>
              </a:rPr>
              <a:t>tôi</a:t>
            </a:r>
            <a:r>
              <a:rPr lang="en-US" altLang="en-US" sz="3800" dirty="0" smtClean="0">
                <a:solidFill>
                  <a:srgbClr val="FF0000"/>
                </a:solidFill>
              </a:rPr>
              <a:t>, </a:t>
            </a:r>
            <a:r>
              <a:rPr lang="en-US" altLang="en-US" sz="3800" dirty="0" err="1" smtClean="0">
                <a:solidFill>
                  <a:srgbClr val="FF0000"/>
                </a:solidFill>
              </a:rPr>
              <a:t>mình</a:t>
            </a:r>
            <a:r>
              <a:rPr lang="en-US" altLang="en-US" sz="4000" dirty="0" smtClean="0">
                <a:solidFill>
                  <a:srgbClr val="FF0000"/>
                </a:solidFill>
              </a:rPr>
              <a:t>.</a:t>
            </a:r>
          </a:p>
          <a:p>
            <a:pPr eaLnBrk="1" hangingPunct="1">
              <a:buFontTx/>
              <a:buNone/>
            </a:pPr>
            <a:endParaRPr lang="en-US" altLang="en-US" sz="4000" dirty="0" smtClean="0"/>
          </a:p>
        </p:txBody>
      </p:sp>
      <p:sp>
        <p:nvSpPr>
          <p:cNvPr id="27651" name="Oval 18"/>
          <p:cNvSpPr>
            <a:spLocks noChangeArrowheads="1"/>
          </p:cNvSpPr>
          <p:nvPr/>
        </p:nvSpPr>
        <p:spPr bwMode="auto">
          <a:xfrm>
            <a:off x="609600" y="228600"/>
            <a:ext cx="7772400" cy="381000"/>
          </a:xfrm>
          <a:prstGeom prst="ellipse">
            <a:avLst/>
          </a:prstGeom>
          <a:gradFill rotWithShape="1">
            <a:gsLst>
              <a:gs pos="0">
                <a:srgbClr val="2F762F"/>
              </a:gs>
              <a:gs pos="50000">
                <a:srgbClr val="66FF66"/>
              </a:gs>
              <a:gs pos="100000">
                <a:srgbClr val="2F762F"/>
              </a:gs>
            </a:gsLst>
            <a:lin ang="5400000" scaled="1"/>
          </a:gradFill>
          <a:ln w="9525">
            <a:solidFill>
              <a:srgbClr val="66FF66"/>
            </a:solidFill>
            <a:round/>
            <a:headEnd/>
            <a:tailEnd/>
          </a:ln>
        </p:spPr>
        <p:txBody>
          <a:bodyPr wrap="none" anchor="ctr"/>
          <a:lstStyle/>
          <a:p>
            <a:pPr algn="ctr" eaLnBrk="1" hangingPunct="1"/>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0836">
                                            <p:txEl>
                                              <p:pRg st="1" end="1"/>
                                            </p:txEl>
                                          </p:spTgt>
                                        </p:tgtEl>
                                        <p:attrNameLst>
                                          <p:attrName>style.visibility</p:attrName>
                                        </p:attrNameLst>
                                      </p:cBhvr>
                                      <p:to>
                                        <p:strVal val="visible"/>
                                      </p:to>
                                    </p:set>
                                    <p:anim calcmode="lin" valueType="num">
                                      <p:cBhvr additive="base">
                                        <p:cTn id="7" dur="500" fill="hold"/>
                                        <p:tgtEl>
                                          <p:spTgt spid="12083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0836">
                                            <p:txEl>
                                              <p:pRg st="2" end="2"/>
                                            </p:txEl>
                                          </p:spTgt>
                                        </p:tgtEl>
                                        <p:attrNameLst>
                                          <p:attrName>style.visibility</p:attrName>
                                        </p:attrNameLst>
                                      </p:cBhvr>
                                      <p:to>
                                        <p:strVal val="visible"/>
                                      </p:to>
                                    </p:set>
                                    <p:anim calcmode="lin" valueType="num">
                                      <p:cBhvr additive="base">
                                        <p:cTn id="13" dur="500" fill="hold"/>
                                        <p:tgtEl>
                                          <p:spTgt spid="12083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685800" y="1524000"/>
            <a:ext cx="7772400" cy="4648200"/>
          </a:xfrm>
        </p:spPr>
        <p:txBody>
          <a:bodyPr/>
          <a:lstStyle/>
          <a:p>
            <a:pPr algn="l" eaLnBrk="1" hangingPunct="1"/>
            <a:r>
              <a:rPr lang="en-US" altLang="en-US" sz="3000" dirty="0" smtClean="0">
                <a:latin typeface="+mn-lt"/>
              </a:rPr>
              <a:t>      </a:t>
            </a:r>
            <a:r>
              <a:rPr lang="en-US" altLang="en-US" sz="3000" b="1" dirty="0" err="1" smtClean="0">
                <a:solidFill>
                  <a:srgbClr val="FF00FF"/>
                </a:solidFill>
                <a:latin typeface="+mn-lt"/>
              </a:rPr>
              <a:t>Khi</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a:t>
            </a:r>
            <a:r>
              <a:rPr lang="en-US" altLang="en-US" sz="3000" b="1" dirty="0" err="1" smtClean="0">
                <a:solidFill>
                  <a:srgbClr val="FF00FF"/>
                </a:solidFill>
                <a:latin typeface="+mn-lt"/>
              </a:rPr>
              <a:t>em</a:t>
            </a:r>
            <a:r>
              <a:rPr lang="en-US" altLang="en-US" sz="3000" b="1" dirty="0" smtClean="0">
                <a:solidFill>
                  <a:srgbClr val="FF00FF"/>
                </a:solidFill>
                <a:latin typeface="+mn-lt"/>
              </a:rPr>
              <a:t> </a:t>
            </a:r>
            <a:r>
              <a:rPr lang="en-US" altLang="en-US" sz="3000" b="1" dirty="0" err="1" smtClean="0">
                <a:solidFill>
                  <a:srgbClr val="FF00FF"/>
                </a:solidFill>
                <a:latin typeface="+mn-lt"/>
              </a:rPr>
              <a:t>không</a:t>
            </a:r>
            <a:r>
              <a:rPr lang="en-US" altLang="en-US" sz="3000" b="1" dirty="0" smtClean="0">
                <a:solidFill>
                  <a:srgbClr val="FF00FF"/>
                </a:solidFill>
                <a:latin typeface="+mn-lt"/>
              </a:rPr>
              <a:t> </a:t>
            </a:r>
            <a:r>
              <a:rPr lang="en-US" altLang="en-US" sz="3000" b="1" dirty="0" err="1" smtClean="0">
                <a:solidFill>
                  <a:srgbClr val="FF00FF"/>
                </a:solidFill>
                <a:latin typeface="+mn-lt"/>
              </a:rPr>
              <a:t>nên</a:t>
            </a:r>
            <a:r>
              <a:rPr lang="en-US" altLang="en-US" sz="3000" b="1" dirty="0" smtClean="0">
                <a:solidFill>
                  <a:srgbClr val="FF00FF"/>
                </a:solidFill>
                <a:latin typeface="+mn-lt"/>
              </a:rPr>
              <a:t> </a:t>
            </a:r>
            <a:r>
              <a:rPr lang="en-US" altLang="en-US" sz="3000" b="1" dirty="0" err="1" smtClean="0">
                <a:solidFill>
                  <a:srgbClr val="FF00FF"/>
                </a:solidFill>
                <a:latin typeface="+mn-lt"/>
              </a:rPr>
              <a:t>lựa</a:t>
            </a:r>
            <a:r>
              <a:rPr lang="en-US" altLang="en-US" sz="3000" b="1" dirty="0" smtClean="0">
                <a:solidFill>
                  <a:srgbClr val="FF00FF"/>
                </a:solidFill>
                <a:latin typeface="+mn-lt"/>
              </a:rPr>
              <a:t>   </a:t>
            </a:r>
            <a:r>
              <a:rPr lang="en-US" altLang="en-US" sz="3000" b="1" dirty="0" err="1" smtClean="0">
                <a:solidFill>
                  <a:srgbClr val="FF00FF"/>
                </a:solidFill>
                <a:latin typeface="+mn-lt"/>
              </a:rPr>
              <a:t>chọn</a:t>
            </a:r>
            <a:r>
              <a:rPr lang="en-US" altLang="en-US" sz="3000" b="1" dirty="0" smtClean="0">
                <a:solidFill>
                  <a:srgbClr val="FF00FF"/>
                </a:solidFill>
                <a:latin typeface="+mn-lt"/>
              </a:rPr>
              <a:t> </a:t>
            </a:r>
            <a:r>
              <a:rPr lang="en-US" altLang="en-US" sz="3000" b="1" dirty="0" err="1" smtClean="0">
                <a:solidFill>
                  <a:srgbClr val="FF00FF"/>
                </a:solidFill>
                <a:latin typeface="+mn-lt"/>
              </a:rPr>
              <a:t>những</a:t>
            </a:r>
            <a:r>
              <a:rPr lang="en-US" altLang="en-US" sz="3000" b="1" dirty="0" smtClean="0">
                <a:solidFill>
                  <a:srgbClr val="FF00FF"/>
                </a:solidFill>
                <a:latin typeface="+mn-lt"/>
              </a:rPr>
              <a:t> </a:t>
            </a:r>
            <a:r>
              <a:rPr lang="en-US" altLang="en-US" sz="3000" b="1" dirty="0" err="1" smtClean="0">
                <a:solidFill>
                  <a:srgbClr val="FF00FF"/>
                </a:solidFill>
                <a:latin typeface="+mn-lt"/>
              </a:rPr>
              <a:t>đô</a:t>
            </a:r>
            <a:r>
              <a:rPr lang="en-US" altLang="en-US" sz="3000" b="1" dirty="0" smtClean="0">
                <a:solidFill>
                  <a:srgbClr val="FF00FF"/>
                </a:solidFill>
                <a:latin typeface="+mn-lt"/>
              </a:rPr>
              <a:t>̀ </a:t>
            </a:r>
            <a:r>
              <a:rPr lang="en-US" altLang="en-US" sz="3000" b="1" dirty="0" err="1" smtClean="0">
                <a:solidFill>
                  <a:srgbClr val="FF00FF"/>
                </a:solidFill>
                <a:latin typeface="+mn-lt"/>
              </a:rPr>
              <a:t>chơi</a:t>
            </a:r>
            <a:r>
              <a:rPr lang="en-US" altLang="en-US" sz="3000" b="1" dirty="0" smtClean="0">
                <a:solidFill>
                  <a:srgbClr val="FF00FF"/>
                </a:solidFill>
                <a:latin typeface="+mn-lt"/>
              </a:rPr>
              <a:t> </a:t>
            </a:r>
            <a:r>
              <a:rPr lang="en-US" altLang="en-US" sz="3000" b="1" dirty="0" err="1" smtClean="0">
                <a:solidFill>
                  <a:srgbClr val="FF00FF"/>
                </a:solidFill>
                <a:latin typeface="+mn-lt"/>
              </a:rPr>
              <a:t>phức</a:t>
            </a:r>
            <a:r>
              <a:rPr lang="en-US" altLang="en-US" sz="3000" b="1" dirty="0" smtClean="0">
                <a:solidFill>
                  <a:srgbClr val="FF00FF"/>
                </a:solidFill>
                <a:latin typeface="+mn-lt"/>
              </a:rPr>
              <a:t> </a:t>
            </a:r>
            <a:r>
              <a:rPr lang="en-US" altLang="en-US" sz="3000" b="1" dirty="0" err="1" smtClean="0">
                <a:solidFill>
                  <a:srgbClr val="FF00FF"/>
                </a:solidFill>
                <a:latin typeface="+mn-lt"/>
              </a:rPr>
              <a:t>tạp</a:t>
            </a:r>
            <a:r>
              <a:rPr lang="en-US" altLang="en-US" sz="3000" b="1" dirty="0" smtClean="0">
                <a:solidFill>
                  <a:srgbClr val="FF00FF"/>
                </a:solidFill>
                <a:latin typeface="+mn-lt"/>
              </a:rPr>
              <a:t> </a:t>
            </a:r>
            <a:r>
              <a:rPr lang="en-US" altLang="en-US" sz="3000" b="1" dirty="0" err="1" smtClean="0">
                <a:solidFill>
                  <a:srgbClr val="FF00FF"/>
                </a:solidFill>
                <a:latin typeface="+mn-lt"/>
              </a:rPr>
              <a:t>và</a:t>
            </a:r>
            <a:r>
              <a:rPr lang="en-US" altLang="en-US" sz="3000" b="1" dirty="0" smtClean="0">
                <a:solidFill>
                  <a:srgbClr val="FF00FF"/>
                </a:solidFill>
                <a:latin typeface="+mn-lt"/>
              </a:rPr>
              <a:t> </a:t>
            </a:r>
            <a:r>
              <a:rPr lang="en-US" altLang="en-US" sz="3000" b="1" dirty="0" err="1" smtClean="0">
                <a:solidFill>
                  <a:srgbClr val="FF00FF"/>
                </a:solidFill>
                <a:latin typeface="+mn-lt"/>
              </a:rPr>
              <a:t>xa</a:t>
            </a:r>
            <a:r>
              <a:rPr lang="en-US" altLang="en-US" sz="3000" b="1" dirty="0" smtClean="0">
                <a:solidFill>
                  <a:srgbClr val="FF00FF"/>
                </a:solidFill>
                <a:latin typeface="+mn-lt"/>
              </a:rPr>
              <a:t> lạ </a:t>
            </a:r>
            <a:r>
              <a:rPr lang="en-US" altLang="en-US" sz="3000" b="1" dirty="0" err="1" smtClean="0">
                <a:solidFill>
                  <a:srgbClr val="FF00FF"/>
                </a:solidFill>
                <a:latin typeface="+mn-lt"/>
              </a:rPr>
              <a:t>với</a:t>
            </a:r>
            <a:r>
              <a:rPr lang="en-US" altLang="en-US" sz="3000" b="1" dirty="0" smtClean="0">
                <a:solidFill>
                  <a:srgbClr val="FF00FF"/>
                </a:solidFill>
                <a:latin typeface="+mn-lt"/>
              </a:rPr>
              <a:t> </a:t>
            </a:r>
            <a:r>
              <a:rPr lang="en-US" altLang="en-US" sz="3000" b="1" dirty="0" err="1" smtClean="0">
                <a:solidFill>
                  <a:srgbClr val="FF00FF"/>
                </a:solidFill>
                <a:latin typeface="+mn-lt"/>
              </a:rPr>
              <a:t>mình</a:t>
            </a:r>
            <a:r>
              <a:rPr lang="en-US" altLang="en-US" sz="3000" b="1" dirty="0" smtClean="0">
                <a:solidFill>
                  <a:srgbClr val="FF00FF"/>
                </a:solidFill>
                <a:latin typeface="+mn-lt"/>
              </a:rPr>
              <a:t>. </a:t>
            </a:r>
            <a:r>
              <a:rPr lang="en-US" altLang="en-US" sz="3000" b="1" dirty="0" err="1" smtClean="0">
                <a:solidFill>
                  <a:srgbClr val="FF00FF"/>
                </a:solidFill>
                <a:latin typeface="+mn-lt"/>
              </a:rPr>
              <a:t>Điều</a:t>
            </a:r>
            <a:r>
              <a:rPr lang="en-US" altLang="en-US" sz="3000" b="1" dirty="0" smtClean="0">
                <a:solidFill>
                  <a:srgbClr val="FF00FF"/>
                </a:solidFill>
                <a:latin typeface="+mn-lt"/>
              </a:rPr>
              <a:t> </a:t>
            </a:r>
            <a:r>
              <a:rPr lang="en-US" altLang="en-US" sz="3000" b="1" dirty="0" err="1" smtClean="0">
                <a:solidFill>
                  <a:srgbClr val="FF00FF"/>
                </a:solidFill>
                <a:latin typeface="+mn-lt"/>
              </a:rPr>
              <a:t>quan</a:t>
            </a:r>
            <a:r>
              <a:rPr lang="en-US" altLang="en-US" sz="3000" b="1" dirty="0" smtClean="0">
                <a:solidFill>
                  <a:srgbClr val="FF00FF"/>
                </a:solidFill>
                <a:latin typeface="+mn-lt"/>
              </a:rPr>
              <a:t> </a:t>
            </a:r>
            <a:r>
              <a:rPr lang="en-US" altLang="en-US" sz="3000" b="1" dirty="0" err="1" smtClean="0">
                <a:solidFill>
                  <a:srgbClr val="FF00FF"/>
                </a:solidFill>
                <a:latin typeface="+mn-lt"/>
              </a:rPr>
              <a:t>trọng</a:t>
            </a:r>
            <a:r>
              <a:rPr lang="en-US" altLang="en-US" sz="3000" b="1" dirty="0" smtClean="0">
                <a:solidFill>
                  <a:srgbClr val="FF00FF"/>
                </a:solidFill>
                <a:latin typeface="+mn-lt"/>
              </a:rPr>
              <a:t> là </a:t>
            </a:r>
            <a:r>
              <a:rPr lang="en-US" altLang="en-US" sz="3000" b="1" dirty="0" err="1" smtClean="0">
                <a:solidFill>
                  <a:srgbClr val="FF00FF"/>
                </a:solidFill>
                <a:latin typeface="+mn-lt"/>
              </a:rPr>
              <a:t>câu</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có </a:t>
            </a:r>
            <a:r>
              <a:rPr lang="en-US" altLang="en-US" sz="3000" b="1" dirty="0" err="1" smtClean="0">
                <a:solidFill>
                  <a:srgbClr val="FF00FF"/>
                </a:solidFill>
                <a:latin typeface="+mn-lt"/>
              </a:rPr>
              <a:t>nhân</a:t>
            </a:r>
            <a:r>
              <a:rPr lang="en-US" altLang="en-US" sz="3000" b="1" dirty="0" smtClean="0">
                <a:solidFill>
                  <a:srgbClr val="FF00FF"/>
                </a:solidFill>
                <a:latin typeface="+mn-lt"/>
              </a:rPr>
              <a:t> </a:t>
            </a:r>
            <a:r>
              <a:rPr lang="en-US" altLang="en-US" sz="3000" b="1" dirty="0" err="1" smtClean="0">
                <a:solidFill>
                  <a:srgbClr val="FF00FF"/>
                </a:solidFill>
                <a:latin typeface="+mn-lt"/>
              </a:rPr>
              <a:t>vật</a:t>
            </a:r>
            <a:r>
              <a:rPr lang="en-US" altLang="en-US" sz="3000" b="1" dirty="0" smtClean="0">
                <a:solidFill>
                  <a:srgbClr val="FF00FF"/>
                </a:solidFill>
                <a:latin typeface="+mn-lt"/>
              </a:rPr>
              <a:t>, ý </a:t>
            </a:r>
            <a:r>
              <a:rPr lang="en-US" altLang="en-US" sz="3000" b="1" dirty="0" err="1" smtClean="0">
                <a:solidFill>
                  <a:srgbClr val="FF00FF"/>
                </a:solidFill>
                <a:latin typeface="+mn-lt"/>
              </a:rPr>
              <a:t>nghĩa</a:t>
            </a:r>
            <a:r>
              <a:rPr lang="en-US" altLang="en-US" sz="3000" b="1" dirty="0" smtClean="0">
                <a:solidFill>
                  <a:srgbClr val="FF00FF"/>
                </a:solidFill>
                <a:latin typeface="+mn-lt"/>
              </a:rPr>
              <a:t> </a:t>
            </a:r>
            <a:r>
              <a:rPr lang="en-US" altLang="en-US" sz="3000" b="1" dirty="0" err="1" smtClean="0">
                <a:solidFill>
                  <a:srgbClr val="FF00FF"/>
                </a:solidFill>
                <a:latin typeface="+mn-lt"/>
              </a:rPr>
              <a:t>phù</a:t>
            </a:r>
            <a:r>
              <a:rPr lang="en-US" altLang="en-US" sz="3000" b="1" dirty="0" smtClean="0">
                <a:solidFill>
                  <a:srgbClr val="FF00FF"/>
                </a:solidFill>
                <a:latin typeface="+mn-lt"/>
              </a:rPr>
              <a:t> </a:t>
            </a:r>
            <a:r>
              <a:rPr lang="en-US" altLang="en-US" sz="3000" b="1" dirty="0" err="1" smtClean="0">
                <a:solidFill>
                  <a:srgbClr val="FF00FF"/>
                </a:solidFill>
                <a:latin typeface="+mn-lt"/>
              </a:rPr>
              <a:t>hợp</a:t>
            </a:r>
            <a:r>
              <a:rPr lang="en-US" altLang="en-US" sz="3000" b="1" dirty="0" smtClean="0">
                <a:solidFill>
                  <a:srgbClr val="FF00FF"/>
                </a:solidFill>
                <a:latin typeface="+mn-lt"/>
              </a:rPr>
              <a:t> </a:t>
            </a:r>
            <a:r>
              <a:rPr lang="en-US" altLang="en-US" sz="3000" b="1" dirty="0" err="1" smtClean="0">
                <a:solidFill>
                  <a:srgbClr val="FF00FF"/>
                </a:solidFill>
                <a:latin typeface="+mn-lt"/>
              </a:rPr>
              <a:t>với</a:t>
            </a:r>
            <a:r>
              <a:rPr lang="en-US" altLang="en-US" sz="3000" b="1" dirty="0" smtClean="0">
                <a:solidFill>
                  <a:srgbClr val="FF00FF"/>
                </a:solidFill>
                <a:latin typeface="+mn-lt"/>
              </a:rPr>
              <a:t> </a:t>
            </a:r>
            <a:r>
              <a:rPr lang="en-US" altLang="en-US" sz="3000" b="1" dirty="0" err="1" smtClean="0">
                <a:solidFill>
                  <a:srgbClr val="FF00FF"/>
                </a:solidFill>
                <a:latin typeface="+mn-lt"/>
              </a:rPr>
              <a:t>chủ</a:t>
            </a:r>
            <a:r>
              <a:rPr lang="en-US" altLang="en-US" sz="3000" b="1" dirty="0" smtClean="0">
                <a:solidFill>
                  <a:srgbClr val="FF00FF"/>
                </a:solidFill>
                <a:latin typeface="+mn-lt"/>
              </a:rPr>
              <a:t> </a:t>
            </a:r>
            <a:r>
              <a:rPr lang="en-US" altLang="en-US" sz="3000" b="1" dirty="0" err="1" smtClean="0">
                <a:solidFill>
                  <a:srgbClr val="FF00FF"/>
                </a:solidFill>
                <a:latin typeface="+mn-lt"/>
              </a:rPr>
              <a:t>điểm</a:t>
            </a:r>
            <a:r>
              <a:rPr lang="en-US" altLang="en-US" sz="3000" b="1" dirty="0" smtClean="0">
                <a:solidFill>
                  <a:srgbClr val="FF00FF"/>
                </a:solidFill>
                <a:latin typeface="+mn-lt"/>
              </a:rPr>
              <a:t>.</a:t>
            </a:r>
            <a:br>
              <a:rPr lang="en-US" altLang="en-US" sz="3000" b="1" dirty="0" smtClean="0">
                <a:solidFill>
                  <a:srgbClr val="FF00FF"/>
                </a:solidFill>
                <a:latin typeface="+mn-lt"/>
              </a:rPr>
            </a:br>
            <a:r>
              <a:rPr lang="en-US" altLang="en-US" sz="3000" b="1" dirty="0" smtClean="0">
                <a:solidFill>
                  <a:srgbClr val="FF00FF"/>
                </a:solidFill>
                <a:latin typeface="+mn-lt"/>
              </a:rPr>
              <a:t>      </a:t>
            </a:r>
            <a:r>
              <a:rPr lang="en-US" altLang="en-US" sz="3000" b="1" dirty="0" err="1" smtClean="0">
                <a:solidFill>
                  <a:srgbClr val="FF00FF"/>
                </a:solidFill>
                <a:latin typeface="+mn-lt"/>
              </a:rPr>
              <a:t>Đê</a:t>
            </a:r>
            <a:r>
              <a:rPr lang="en-US" altLang="en-US" sz="3000" b="1" dirty="0" smtClean="0">
                <a:solidFill>
                  <a:srgbClr val="FF00FF"/>
                </a:solidFill>
                <a:latin typeface="+mn-lt"/>
              </a:rPr>
              <a:t>̉ </a:t>
            </a:r>
            <a:r>
              <a:rPr lang="en-US" altLang="en-US" sz="3000" b="1" dirty="0" err="1" smtClean="0">
                <a:solidFill>
                  <a:srgbClr val="FF00FF"/>
                </a:solidFill>
                <a:latin typeface="+mn-lt"/>
              </a:rPr>
              <a:t>xây</a:t>
            </a:r>
            <a:r>
              <a:rPr lang="en-US" altLang="en-US" sz="3000" b="1" dirty="0" smtClean="0">
                <a:solidFill>
                  <a:srgbClr val="FF00FF"/>
                </a:solidFill>
                <a:latin typeface="+mn-lt"/>
              </a:rPr>
              <a:t> </a:t>
            </a:r>
            <a:r>
              <a:rPr lang="en-US" altLang="en-US" sz="3000" b="1" dirty="0" err="1" smtClean="0">
                <a:solidFill>
                  <a:srgbClr val="FF00FF"/>
                </a:solidFill>
                <a:latin typeface="+mn-lt"/>
              </a:rPr>
              <a:t>dựng</a:t>
            </a:r>
            <a:r>
              <a:rPr lang="en-US" altLang="en-US" sz="3000" b="1" dirty="0" smtClean="0">
                <a:solidFill>
                  <a:srgbClr val="FF00FF"/>
                </a:solidFill>
                <a:latin typeface="+mn-lt"/>
              </a:rPr>
              <a:t> </a:t>
            </a:r>
            <a:r>
              <a:rPr lang="en-US" altLang="en-US" sz="3000" b="1" dirty="0" err="1" smtClean="0">
                <a:solidFill>
                  <a:srgbClr val="FF00FF"/>
                </a:solidFill>
                <a:latin typeface="+mn-lt"/>
              </a:rPr>
              <a:t>được</a:t>
            </a:r>
            <a:r>
              <a:rPr lang="en-US" altLang="en-US" sz="3000" b="1" dirty="0" smtClean="0">
                <a:solidFill>
                  <a:srgbClr val="FF00FF"/>
                </a:solidFill>
                <a:latin typeface="+mn-lt"/>
              </a:rPr>
              <a:t> </a:t>
            </a:r>
            <a:r>
              <a:rPr lang="en-US" altLang="en-US" sz="3000" b="1" dirty="0" err="1" smtClean="0">
                <a:solidFill>
                  <a:srgbClr val="FF00FF"/>
                </a:solidFill>
                <a:latin typeface="+mn-lt"/>
              </a:rPr>
              <a:t>câu</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cần</a:t>
            </a:r>
            <a:r>
              <a:rPr lang="en-US" altLang="en-US" sz="3000" b="1" dirty="0" smtClean="0">
                <a:solidFill>
                  <a:srgbClr val="FF00FF"/>
                </a:solidFill>
                <a:latin typeface="+mn-lt"/>
              </a:rPr>
              <a:t> </a:t>
            </a:r>
            <a:r>
              <a:rPr lang="en-US" altLang="en-US" sz="3000" b="1" dirty="0" err="1" smtClean="0">
                <a:solidFill>
                  <a:srgbClr val="FF00FF"/>
                </a:solidFill>
                <a:latin typeface="+mn-lt"/>
              </a:rPr>
              <a:t>vận</a:t>
            </a:r>
            <a:r>
              <a:rPr lang="en-US" altLang="en-US" sz="3000" b="1" dirty="0" smtClean="0">
                <a:solidFill>
                  <a:srgbClr val="FF00FF"/>
                </a:solidFill>
                <a:latin typeface="+mn-lt"/>
              </a:rPr>
              <a:t> </a:t>
            </a:r>
            <a:r>
              <a:rPr lang="en-US" altLang="en-US" sz="3000" b="1" dirty="0" err="1" smtClean="0">
                <a:solidFill>
                  <a:srgbClr val="FF00FF"/>
                </a:solidFill>
                <a:latin typeface="+mn-lt"/>
              </a:rPr>
              <a:t>dụng</a:t>
            </a:r>
            <a:r>
              <a:rPr lang="en-US" altLang="en-US" sz="3000" b="1" dirty="0" smtClean="0">
                <a:solidFill>
                  <a:srgbClr val="FF00FF"/>
                </a:solidFill>
                <a:latin typeface="+mn-lt"/>
              </a:rPr>
              <a:t> </a:t>
            </a:r>
            <a:r>
              <a:rPr lang="en-US" altLang="en-US" sz="3000" b="1" dirty="0" err="1" smtClean="0">
                <a:solidFill>
                  <a:srgbClr val="FF00FF"/>
                </a:solidFill>
                <a:latin typeface="+mn-lt"/>
              </a:rPr>
              <a:t>những</a:t>
            </a:r>
            <a:r>
              <a:rPr lang="en-US" altLang="en-US" sz="3000" b="1" dirty="0" smtClean="0">
                <a:solidFill>
                  <a:srgbClr val="FF00FF"/>
                </a:solidFill>
                <a:latin typeface="+mn-lt"/>
              </a:rPr>
              <a:t> </a:t>
            </a:r>
            <a:r>
              <a:rPr lang="en-US" altLang="en-US" sz="3000" b="1" dirty="0" err="1" smtClean="0">
                <a:solidFill>
                  <a:srgbClr val="FF00FF"/>
                </a:solidFill>
                <a:latin typeface="+mn-lt"/>
              </a:rPr>
              <a:t>kiến</a:t>
            </a:r>
            <a:r>
              <a:rPr lang="en-US" altLang="en-US" sz="3000" b="1" dirty="0" smtClean="0">
                <a:solidFill>
                  <a:srgbClr val="FF00FF"/>
                </a:solidFill>
                <a:latin typeface="+mn-lt"/>
              </a:rPr>
              <a:t> </a:t>
            </a:r>
            <a:r>
              <a:rPr lang="en-US" altLang="en-US" sz="3000" b="1" dirty="0" err="1" smtClean="0">
                <a:solidFill>
                  <a:srgbClr val="FF00FF"/>
                </a:solidFill>
                <a:latin typeface="+mn-lt"/>
              </a:rPr>
              <a:t>thức</a:t>
            </a:r>
            <a:r>
              <a:rPr lang="en-US" altLang="en-US" sz="3000" b="1" dirty="0" smtClean="0">
                <a:solidFill>
                  <a:srgbClr val="FF00FF"/>
                </a:solidFill>
                <a:latin typeface="+mn-lt"/>
              </a:rPr>
              <a:t> </a:t>
            </a:r>
            <a:r>
              <a:rPr lang="en-US" altLang="en-US" sz="3000" b="1" dirty="0" err="1" smtClean="0">
                <a:solidFill>
                  <a:srgbClr val="FF00FF"/>
                </a:solidFill>
                <a:latin typeface="+mn-lt"/>
              </a:rPr>
              <a:t>vê</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đ</a:t>
            </a:r>
            <a:r>
              <a:rPr lang="en-US" altLang="en-US" sz="3400" b="1" dirty="0" err="1">
                <a:solidFill>
                  <a:srgbClr val="FF00FF"/>
                </a:solidFill>
                <a:latin typeface="+mn-lt"/>
              </a:rPr>
              <a:t>ã</a:t>
            </a:r>
            <a:r>
              <a:rPr lang="en-US" altLang="en-US" sz="3000" b="1" dirty="0" smtClean="0">
                <a:solidFill>
                  <a:srgbClr val="FF00FF"/>
                </a:solidFill>
                <a:latin typeface="+mn-lt"/>
              </a:rPr>
              <a:t> </a:t>
            </a:r>
            <a:r>
              <a:rPr lang="en-US" altLang="en-US" sz="3000" b="1" dirty="0" err="1" smtClean="0">
                <a:solidFill>
                  <a:srgbClr val="FF00FF"/>
                </a:solidFill>
                <a:latin typeface="+mn-lt"/>
              </a:rPr>
              <a:t>học</a:t>
            </a:r>
            <a:r>
              <a:rPr lang="en-US" altLang="en-US" sz="3000" b="1" dirty="0" smtClean="0">
                <a:solidFill>
                  <a:srgbClr val="FF00FF"/>
                </a:solidFill>
                <a:latin typeface="+mn-lt"/>
              </a:rPr>
              <a:t> </a:t>
            </a:r>
            <a:r>
              <a:rPr lang="en-US" altLang="en-US" sz="3000" b="1" dirty="0" err="1" smtClean="0">
                <a:solidFill>
                  <a:srgbClr val="FF00FF"/>
                </a:solidFill>
                <a:latin typeface="+mn-lt"/>
              </a:rPr>
              <a:t>trong</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a:t>
            </a:r>
            <a:r>
              <a:rPr lang="en-US" altLang="en-US" sz="3000" b="1" dirty="0" err="1" smtClean="0">
                <a:solidFill>
                  <a:srgbClr val="FF00FF"/>
                </a:solidFill>
                <a:latin typeface="+mn-lt"/>
              </a:rPr>
              <a:t>giờ</a:t>
            </a:r>
            <a:r>
              <a:rPr lang="en-US" altLang="en-US" sz="3000" b="1" dirty="0" smtClean="0">
                <a:solidFill>
                  <a:srgbClr val="FF00FF"/>
                </a:solidFill>
                <a:latin typeface="+mn-lt"/>
              </a:rPr>
              <a:t> </a:t>
            </a:r>
            <a:r>
              <a:rPr lang="en-US" altLang="en-US" sz="3000" b="1" dirty="0" err="1" smtClean="0">
                <a:solidFill>
                  <a:srgbClr val="FF00FF"/>
                </a:solidFill>
                <a:latin typeface="+mn-lt"/>
              </a:rPr>
              <a:t>Tập</a:t>
            </a:r>
            <a:r>
              <a:rPr lang="en-US" altLang="en-US" sz="3000" b="1" dirty="0" smtClean="0">
                <a:solidFill>
                  <a:srgbClr val="FF00FF"/>
                </a:solidFill>
                <a:latin typeface="+mn-lt"/>
              </a:rPr>
              <a:t> </a:t>
            </a:r>
            <a:r>
              <a:rPr lang="en-US" altLang="en-US" sz="3000" b="1" dirty="0" err="1" smtClean="0">
                <a:solidFill>
                  <a:srgbClr val="FF00FF"/>
                </a:solidFill>
                <a:latin typeface="+mn-lt"/>
              </a:rPr>
              <a:t>làm</a:t>
            </a:r>
            <a:r>
              <a:rPr lang="en-US" altLang="en-US" sz="3000" b="1" dirty="0" smtClean="0">
                <a:solidFill>
                  <a:srgbClr val="FF00FF"/>
                </a:solidFill>
                <a:latin typeface="+mn-lt"/>
              </a:rPr>
              <a:t> </a:t>
            </a:r>
            <a:r>
              <a:rPr lang="en-US" altLang="en-US" sz="3000" b="1" dirty="0" err="1" smtClean="0">
                <a:solidFill>
                  <a:srgbClr val="FF00FF"/>
                </a:solidFill>
                <a:latin typeface="+mn-lt"/>
              </a:rPr>
              <a:t>văn</a:t>
            </a:r>
            <a:r>
              <a:rPr lang="en-US" altLang="en-US" sz="3000" b="1" dirty="0" smtClean="0">
                <a:solidFill>
                  <a:srgbClr val="FF00FF"/>
                </a:solidFill>
                <a:latin typeface="+mn-lt"/>
              </a:rPr>
              <a:t> </a:t>
            </a:r>
            <a:r>
              <a:rPr lang="en-US" altLang="en-US" sz="3000" b="1" dirty="0" err="1" smtClean="0">
                <a:solidFill>
                  <a:srgbClr val="FF00FF"/>
                </a:solidFill>
                <a:latin typeface="+mn-lt"/>
              </a:rPr>
              <a:t>đê</a:t>
            </a:r>
            <a:r>
              <a:rPr lang="en-US" altLang="en-US" sz="3000" b="1" dirty="0" smtClean="0">
                <a:solidFill>
                  <a:srgbClr val="FF00FF"/>
                </a:solidFill>
                <a:latin typeface="+mn-lt"/>
              </a:rPr>
              <a:t>̉ </a:t>
            </a:r>
            <a:r>
              <a:rPr lang="en-US" altLang="en-US" sz="3000" b="1" dirty="0" err="1" smtClean="0">
                <a:solidFill>
                  <a:srgbClr val="FF00FF"/>
                </a:solidFill>
                <a:latin typeface="+mn-lt"/>
              </a:rPr>
              <a:t>sắp</a:t>
            </a:r>
            <a:r>
              <a:rPr lang="en-US" altLang="en-US" sz="3000" b="1" dirty="0" smtClean="0">
                <a:solidFill>
                  <a:srgbClr val="FF00FF"/>
                </a:solidFill>
                <a:latin typeface="+mn-lt"/>
              </a:rPr>
              <a:t> </a:t>
            </a:r>
            <a:r>
              <a:rPr lang="en-US" altLang="en-US" sz="3000" b="1" dirty="0" err="1" smtClean="0">
                <a:solidFill>
                  <a:srgbClr val="FF00FF"/>
                </a:solidFill>
                <a:latin typeface="+mn-lt"/>
              </a:rPr>
              <a:t>xếp</a:t>
            </a:r>
            <a:r>
              <a:rPr lang="en-US" altLang="en-US" sz="3000" b="1" dirty="0" smtClean="0">
                <a:solidFill>
                  <a:srgbClr val="FF00FF"/>
                </a:solidFill>
                <a:latin typeface="+mn-lt"/>
              </a:rPr>
              <a:t> </a:t>
            </a:r>
            <a:r>
              <a:rPr lang="en-US" altLang="en-US" sz="3000" b="1" dirty="0" err="1" smtClean="0">
                <a:solidFill>
                  <a:srgbClr val="FF00FF"/>
                </a:solidFill>
                <a:latin typeface="+mn-lt"/>
              </a:rPr>
              <a:t>lại</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chi </a:t>
            </a:r>
            <a:r>
              <a:rPr lang="en-US" altLang="en-US" sz="3000" b="1" dirty="0" err="1" smtClean="0">
                <a:solidFill>
                  <a:srgbClr val="FF00FF"/>
                </a:solidFill>
                <a:latin typeface="+mn-lt"/>
              </a:rPr>
              <a:t>tiết</a:t>
            </a:r>
            <a:r>
              <a:rPr lang="en-US" altLang="en-US" sz="3000" b="1" dirty="0" smtClean="0">
                <a:solidFill>
                  <a:srgbClr val="FF00FF"/>
                </a:solidFill>
                <a:latin typeface="+mn-lt"/>
              </a:rPr>
              <a:t> </a:t>
            </a:r>
            <a:r>
              <a:rPr lang="en-US" altLang="en-US" sz="3000" b="1" dirty="0" err="1" smtClean="0">
                <a:solidFill>
                  <a:srgbClr val="FF00FF"/>
                </a:solidFill>
                <a:latin typeface="+mn-lt"/>
              </a:rPr>
              <a:t>và</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a:t>
            </a:r>
          </a:p>
        </p:txBody>
      </p:sp>
      <p:sp>
        <p:nvSpPr>
          <p:cNvPr id="171028" name="AutoShape 20"/>
          <p:cNvSpPr>
            <a:spLocks noChangeArrowheads="1"/>
          </p:cNvSpPr>
          <p:nvPr/>
        </p:nvSpPr>
        <p:spPr bwMode="auto">
          <a:xfrm>
            <a:off x="2514600" y="381000"/>
            <a:ext cx="3733800" cy="914400"/>
          </a:xfrm>
          <a:prstGeom prst="pentagon">
            <a:avLst/>
          </a:prstGeom>
          <a:solidFill>
            <a:srgbClr val="CCCCFF"/>
          </a:solidFill>
          <a:ln w="9525">
            <a:solidFill>
              <a:schemeClr val="tx1"/>
            </a:solidFill>
            <a:miter lim="800000"/>
            <a:headEnd/>
            <a:tailEnd/>
          </a:ln>
        </p:spPr>
        <p:txBody>
          <a:bodyPr wrap="none" anchor="ctr"/>
          <a:lstStyle/>
          <a:p>
            <a:pPr algn="ctr" eaLnBrk="1" hangingPunct="1"/>
            <a:r>
              <a:rPr lang="en-US" altLang="en-US" sz="3200" b="1" dirty="0" err="1">
                <a:solidFill>
                  <a:schemeClr val="accent2"/>
                </a:solidFill>
                <a:latin typeface="Times New Roman" pitchFamily="18" charset="0"/>
              </a:rPr>
              <a:t>Lưu</a:t>
            </a:r>
            <a:r>
              <a:rPr lang="en-US" altLang="en-US" sz="3200" b="1" dirty="0">
                <a:solidFill>
                  <a:schemeClr val="accent2"/>
                </a:solidFill>
                <a:latin typeface="Times New Roman" pitchFamily="18" charset="0"/>
              </a:rPr>
              <a:t> 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1028"/>
                                        </p:tgtEl>
                                        <p:attrNameLst>
                                          <p:attrName>style.visibility</p:attrName>
                                        </p:attrNameLst>
                                      </p:cBhvr>
                                      <p:to>
                                        <p:strVal val="visible"/>
                                      </p:to>
                                    </p:set>
                                    <p:animEffect transition="in" filter="box(in)">
                                      <p:cBhvr>
                                        <p:cTn id="7" dur="500"/>
                                        <p:tgtEl>
                                          <p:spTgt spid="171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1010"/>
                                        </p:tgtEl>
                                        <p:attrNameLst>
                                          <p:attrName>style.visibility</p:attrName>
                                        </p:attrNameLst>
                                      </p:cBhvr>
                                      <p:to>
                                        <p:strVal val="visible"/>
                                      </p:to>
                                    </p:set>
                                    <p:anim calcmode="lin" valueType="num">
                                      <p:cBhvr additive="base">
                                        <p:cTn id="12" dur="500" fill="hold"/>
                                        <p:tgtEl>
                                          <p:spTgt spid="171010"/>
                                        </p:tgtEl>
                                        <p:attrNameLst>
                                          <p:attrName>ppt_x</p:attrName>
                                        </p:attrNameLst>
                                      </p:cBhvr>
                                      <p:tavLst>
                                        <p:tav tm="0">
                                          <p:val>
                                            <p:strVal val="#ppt_x"/>
                                          </p:val>
                                        </p:tav>
                                        <p:tav tm="100000">
                                          <p:val>
                                            <p:strVal val="#ppt_x"/>
                                          </p:val>
                                        </p:tav>
                                      </p:tavLst>
                                    </p:anim>
                                    <p:anim calcmode="lin" valueType="num">
                                      <p:cBhvr additive="base">
                                        <p:cTn id="13" dur="500" fill="hold"/>
                                        <p:tgtEl>
                                          <p:spTgt spid="1710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2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81" name="Rectangle 21"/>
          <p:cNvSpPr>
            <a:spLocks noGrp="1" noChangeArrowheads="1"/>
          </p:cNvSpPr>
          <p:nvPr>
            <p:ph type="body" idx="1"/>
          </p:nvPr>
        </p:nvSpPr>
        <p:spPr>
          <a:xfrm>
            <a:off x="0" y="381000"/>
            <a:ext cx="8915400" cy="6477000"/>
          </a:xfrm>
        </p:spPr>
        <p:txBody>
          <a:bodyPr/>
          <a:lstStyle/>
          <a:p>
            <a:pPr eaLnBrk="1" hangingPunct="1">
              <a:buFontTx/>
              <a:buNone/>
            </a:pPr>
            <a:r>
              <a:rPr lang="en-US" altLang="en-US" sz="2800" dirty="0" smtClean="0"/>
              <a:t> 			</a:t>
            </a:r>
          </a:p>
          <a:p>
            <a:pPr eaLnBrk="1" hangingPunct="1">
              <a:buFontTx/>
              <a:buNone/>
            </a:pPr>
            <a:r>
              <a:rPr lang="en-US" altLang="en-US" sz="2800" dirty="0" smtClean="0"/>
              <a:t>				</a:t>
            </a:r>
            <a:r>
              <a:rPr lang="en-US" altLang="en-US" sz="4000" b="1" dirty="0" err="1" smtClean="0">
                <a:solidFill>
                  <a:srgbClr val="9900CC"/>
                </a:solidFill>
              </a:rPr>
              <a:t>Kê</a:t>
            </a:r>
            <a:r>
              <a:rPr lang="en-US" altLang="en-US" sz="4000" b="1" dirty="0" smtClean="0">
                <a:solidFill>
                  <a:srgbClr val="9900CC"/>
                </a:solidFill>
              </a:rPr>
              <a:t>̉ </a:t>
            </a:r>
            <a:r>
              <a:rPr lang="en-US" altLang="en-US" sz="4000" b="1" dirty="0" err="1" smtClean="0">
                <a:solidFill>
                  <a:srgbClr val="9900CC"/>
                </a:solidFill>
              </a:rPr>
              <a:t>trong</a:t>
            </a:r>
            <a:r>
              <a:rPr lang="en-US" altLang="en-US" sz="4000" b="1" dirty="0" smtClean="0">
                <a:solidFill>
                  <a:srgbClr val="9900CC"/>
                </a:solidFill>
              </a:rPr>
              <a:t> </a:t>
            </a:r>
            <a:r>
              <a:rPr lang="en-US" altLang="en-US" sz="4000" b="1" dirty="0" err="1" smtClean="0">
                <a:solidFill>
                  <a:srgbClr val="9900CC"/>
                </a:solidFill>
              </a:rPr>
              <a:t>nhóm</a:t>
            </a:r>
            <a:r>
              <a:rPr lang="en-US" altLang="en-US" sz="2800" b="1" dirty="0" smtClean="0">
                <a:solidFill>
                  <a:srgbClr val="9900CC"/>
                </a:solidFill>
              </a:rPr>
              <a:t> </a:t>
            </a:r>
          </a:p>
          <a:p>
            <a:pPr eaLnBrk="1" hangingPunct="1">
              <a:buFontTx/>
              <a:buNone/>
            </a:pPr>
            <a:r>
              <a:rPr lang="en-US" altLang="en-US" sz="3600" b="1" dirty="0" smtClean="0">
                <a:solidFill>
                  <a:srgbClr val="FF0066"/>
                </a:solidFill>
              </a:rPr>
              <a:t>    </a:t>
            </a:r>
            <a:r>
              <a:rPr lang="en-US" altLang="en-US" sz="3600" b="1" dirty="0" err="1" smtClean="0">
                <a:solidFill>
                  <a:srgbClr val="FF0066"/>
                </a:solidFill>
              </a:rPr>
              <a:t>Kê</a:t>
            </a:r>
            <a:r>
              <a:rPr lang="en-US" altLang="en-US" sz="3600" b="1" dirty="0" smtClean="0">
                <a:solidFill>
                  <a:srgbClr val="FF0066"/>
                </a:solidFill>
              </a:rPr>
              <a:t>̉ </a:t>
            </a:r>
            <a:r>
              <a:rPr lang="en-US" altLang="en-US" sz="3600" b="1" dirty="0" err="1" smtClean="0">
                <a:solidFill>
                  <a:srgbClr val="FF0066"/>
                </a:solidFill>
              </a:rPr>
              <a:t>chuyện</a:t>
            </a:r>
            <a:r>
              <a:rPr lang="en-US" altLang="en-US" sz="3600" b="1" dirty="0" smtClean="0">
                <a:solidFill>
                  <a:srgbClr val="FF0066"/>
                </a:solidFill>
              </a:rPr>
              <a:t>, </a:t>
            </a:r>
            <a:r>
              <a:rPr lang="en-US" altLang="en-US" sz="3600" b="1" dirty="0" err="1" smtClean="0">
                <a:solidFill>
                  <a:srgbClr val="FF0066"/>
                </a:solidFill>
              </a:rPr>
              <a:t>trao</a:t>
            </a:r>
            <a:r>
              <a:rPr lang="en-US" altLang="en-US" sz="3600" b="1" dirty="0" smtClean="0">
                <a:solidFill>
                  <a:srgbClr val="FF0066"/>
                </a:solidFill>
              </a:rPr>
              <a:t> </a:t>
            </a:r>
            <a:r>
              <a:rPr lang="en-US" altLang="en-US" sz="3600" b="1" dirty="0" err="1" smtClean="0">
                <a:solidFill>
                  <a:srgbClr val="FF0066"/>
                </a:solidFill>
              </a:rPr>
              <a:t>đổi</a:t>
            </a:r>
            <a:r>
              <a:rPr lang="en-US" altLang="en-US" sz="3600" b="1" dirty="0" smtClean="0">
                <a:solidFill>
                  <a:srgbClr val="FF0066"/>
                </a:solidFill>
              </a:rPr>
              <a:t> ý </a:t>
            </a:r>
            <a:r>
              <a:rPr lang="en-US" altLang="en-US" sz="3600" b="1" dirty="0" err="1" smtClean="0">
                <a:solidFill>
                  <a:srgbClr val="FF0066"/>
                </a:solidFill>
              </a:rPr>
              <a:t>nghĩa</a:t>
            </a:r>
            <a:r>
              <a:rPr lang="en-US" altLang="en-US" sz="3600" b="1" dirty="0" smtClean="0">
                <a:solidFill>
                  <a:srgbClr val="FF0066"/>
                </a:solidFill>
              </a:rPr>
              <a:t> </a:t>
            </a:r>
            <a:r>
              <a:rPr lang="en-US" altLang="en-US" sz="3600" b="1" dirty="0" err="1" smtClean="0">
                <a:solidFill>
                  <a:srgbClr val="FF0066"/>
                </a:solidFill>
              </a:rPr>
              <a:t>của</a:t>
            </a:r>
            <a:r>
              <a:rPr lang="en-US" altLang="en-US" sz="3600" b="1" dirty="0" smtClean="0">
                <a:solidFill>
                  <a:srgbClr val="FF0066"/>
                </a:solidFill>
              </a:rPr>
              <a:t> </a:t>
            </a:r>
            <a:r>
              <a:rPr lang="en-US" altLang="en-US" sz="3600" b="1" dirty="0" err="1" smtClean="0">
                <a:solidFill>
                  <a:srgbClr val="FF0066"/>
                </a:solidFill>
              </a:rPr>
              <a:t>câu</a:t>
            </a:r>
            <a:r>
              <a:rPr lang="en-US" altLang="en-US" sz="3600" b="1" dirty="0" smtClean="0">
                <a:solidFill>
                  <a:srgbClr val="FF0066"/>
                </a:solidFill>
              </a:rPr>
              <a:t> </a:t>
            </a:r>
            <a:r>
              <a:rPr lang="en-US" altLang="en-US" sz="3600" b="1" dirty="0" err="1" smtClean="0">
                <a:solidFill>
                  <a:srgbClr val="FF0066"/>
                </a:solidFill>
              </a:rPr>
              <a:t>chuyện</a:t>
            </a:r>
            <a:r>
              <a:rPr lang="en-US" altLang="en-US" sz="3600" b="1" dirty="0" smtClean="0">
                <a:solidFill>
                  <a:srgbClr val="FF0066"/>
                </a:solidFill>
              </a:rPr>
              <a:t>, </a:t>
            </a:r>
            <a:r>
              <a:rPr lang="en-US" altLang="en-US" sz="3600" b="1" dirty="0" err="1" smtClean="0">
                <a:solidFill>
                  <a:srgbClr val="FF0066"/>
                </a:solidFill>
              </a:rPr>
              <a:t>tính</a:t>
            </a:r>
            <a:r>
              <a:rPr lang="en-US" altLang="en-US" sz="3600" b="1" dirty="0" smtClean="0">
                <a:solidFill>
                  <a:srgbClr val="FF0066"/>
                </a:solidFill>
              </a:rPr>
              <a:t> </a:t>
            </a:r>
            <a:r>
              <a:rPr lang="en-US" altLang="en-US" sz="3600" b="1" dirty="0" err="1" smtClean="0">
                <a:solidFill>
                  <a:srgbClr val="FF0066"/>
                </a:solidFill>
              </a:rPr>
              <a:t>cách</a:t>
            </a:r>
            <a:r>
              <a:rPr lang="en-US" altLang="en-US" sz="3600" b="1" dirty="0" smtClean="0">
                <a:solidFill>
                  <a:srgbClr val="FF0066"/>
                </a:solidFill>
              </a:rPr>
              <a:t> </a:t>
            </a:r>
            <a:r>
              <a:rPr lang="en-US" altLang="en-US" sz="3600" b="1" dirty="0" err="1" smtClean="0">
                <a:solidFill>
                  <a:srgbClr val="FF0066"/>
                </a:solidFill>
              </a:rPr>
              <a:t>nhân</a:t>
            </a:r>
            <a:r>
              <a:rPr lang="en-US" altLang="en-US" sz="3600" b="1" dirty="0" smtClean="0">
                <a:solidFill>
                  <a:srgbClr val="FF0066"/>
                </a:solidFill>
              </a:rPr>
              <a:t> </a:t>
            </a:r>
            <a:r>
              <a:rPr lang="en-US" altLang="en-US" sz="3600" b="1" dirty="0" err="1" smtClean="0">
                <a:solidFill>
                  <a:srgbClr val="FF0066"/>
                </a:solidFill>
              </a:rPr>
              <a:t>vật</a:t>
            </a:r>
            <a:r>
              <a:rPr lang="en-US" altLang="en-US" sz="3600" b="1" dirty="0" smtClean="0">
                <a:solidFill>
                  <a:srgbClr val="FF0066"/>
                </a:solidFill>
              </a:rPr>
              <a:t> </a:t>
            </a:r>
            <a:r>
              <a:rPr lang="en-US" altLang="en-US" sz="3600" b="1" dirty="0" err="1" smtClean="0">
                <a:solidFill>
                  <a:srgbClr val="FF0066"/>
                </a:solidFill>
              </a:rPr>
              <a:t>và</a:t>
            </a:r>
            <a:r>
              <a:rPr lang="en-US" altLang="en-US" sz="3600" b="1" dirty="0" smtClean="0">
                <a:solidFill>
                  <a:srgbClr val="FF0066"/>
                </a:solidFill>
              </a:rPr>
              <a:t> </a:t>
            </a:r>
            <a:r>
              <a:rPr lang="en-US" altLang="en-US" sz="3600" b="1" dirty="0" err="1" smtClean="0">
                <a:solidFill>
                  <a:srgbClr val="FF0066"/>
                </a:solidFill>
              </a:rPr>
              <a:t>sửa</a:t>
            </a:r>
            <a:r>
              <a:rPr lang="en-US" altLang="en-US" sz="3600" b="1" dirty="0" smtClean="0">
                <a:solidFill>
                  <a:srgbClr val="FF0066"/>
                </a:solidFill>
              </a:rPr>
              <a:t> </a:t>
            </a:r>
            <a:r>
              <a:rPr lang="en-US" altLang="en-US" sz="3600" b="1" dirty="0" err="1" smtClean="0">
                <a:solidFill>
                  <a:srgbClr val="FF0066"/>
                </a:solidFill>
              </a:rPr>
              <a:t>chữa</a:t>
            </a:r>
            <a:r>
              <a:rPr lang="en-US" altLang="en-US" sz="3600" b="1" dirty="0" smtClean="0">
                <a:solidFill>
                  <a:srgbClr val="FF0066"/>
                </a:solidFill>
              </a:rPr>
              <a:t> </a:t>
            </a:r>
            <a:r>
              <a:rPr lang="en-US" altLang="en-US" sz="3600" b="1" dirty="0" err="1" smtClean="0">
                <a:solidFill>
                  <a:srgbClr val="FF0066"/>
                </a:solidFill>
              </a:rPr>
              <a:t>cho</a:t>
            </a:r>
            <a:r>
              <a:rPr lang="en-US" altLang="en-US" sz="3600" b="1" dirty="0" smtClean="0">
                <a:solidFill>
                  <a:srgbClr val="FF0066"/>
                </a:solidFill>
              </a:rPr>
              <a:t> </a:t>
            </a:r>
            <a:r>
              <a:rPr lang="en-US" altLang="en-US" sz="3600" b="1" dirty="0" err="1" smtClean="0">
                <a:solidFill>
                  <a:srgbClr val="FF0066"/>
                </a:solidFill>
              </a:rPr>
              <a:t>nhau</a:t>
            </a:r>
            <a:r>
              <a:rPr lang="en-US" altLang="en-US" sz="3600" b="1" dirty="0" smtClean="0">
                <a:solidFill>
                  <a:srgbClr val="FF0066"/>
                </a:solidFill>
              </a:rPr>
              <a:t>.</a:t>
            </a:r>
            <a:endParaRPr lang="en-US" altLang="en-US" sz="4800" b="1" dirty="0" smtClean="0">
              <a:solidFill>
                <a:srgbClr val="FF0066"/>
              </a:solidFill>
            </a:endParaRPr>
          </a:p>
        </p:txBody>
      </p:sp>
      <p:pic>
        <p:nvPicPr>
          <p:cNvPr id="29699" name="Picture 23"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867400"/>
            <a:ext cx="8429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24"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01038" y="5943600"/>
            <a:ext cx="8429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44"/>
          <p:cNvSpPr txBox="1">
            <a:spLocks noChangeArrowheads="1"/>
          </p:cNvSpPr>
          <p:nvPr/>
        </p:nvSpPr>
        <p:spPr bwMode="auto">
          <a:xfrm>
            <a:off x="3200400" y="35052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5381">
                                            <p:txEl>
                                              <p:pRg st="0" end="0"/>
                                            </p:txEl>
                                          </p:spTgt>
                                        </p:tgtEl>
                                        <p:attrNameLst>
                                          <p:attrName>style.visibility</p:attrName>
                                        </p:attrNameLst>
                                      </p:cBhvr>
                                      <p:to>
                                        <p:strVal val="visible"/>
                                      </p:to>
                                    </p:set>
                                    <p:anim calcmode="lin" valueType="num">
                                      <p:cBhvr>
                                        <p:cTn id="7" dur="500" fill="hold"/>
                                        <p:tgtEl>
                                          <p:spTgt spid="1538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1538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1538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5381">
                                            <p:txEl>
                                              <p:pRg st="1" end="1"/>
                                            </p:txEl>
                                          </p:spTgt>
                                        </p:tgtEl>
                                        <p:attrNameLst>
                                          <p:attrName>style.visibility</p:attrName>
                                        </p:attrNameLst>
                                      </p:cBhvr>
                                      <p:to>
                                        <p:strVal val="visible"/>
                                      </p:to>
                                    </p:set>
                                    <p:anim calcmode="lin" valueType="num">
                                      <p:cBhvr>
                                        <p:cTn id="14" dur="500" fill="hold"/>
                                        <p:tgtEl>
                                          <p:spTgt spid="1538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1538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1538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15381">
                                            <p:txEl>
                                              <p:pRg st="2" end="2"/>
                                            </p:txEl>
                                          </p:spTgt>
                                        </p:tgtEl>
                                        <p:attrNameLst>
                                          <p:attrName>style.visibility</p:attrName>
                                        </p:attrNameLst>
                                      </p:cBhvr>
                                      <p:to>
                                        <p:strVal val="visible"/>
                                      </p:to>
                                    </p:set>
                                    <p:anim calcmode="lin" valueType="num">
                                      <p:cBhvr>
                                        <p:cTn id="21" dur="500" fill="hold"/>
                                        <p:tgtEl>
                                          <p:spTgt spid="1538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1538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1538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9" name="Text Box 115"/>
          <p:cNvSpPr txBox="1">
            <a:spLocks noChangeArrowheads="1"/>
          </p:cNvSpPr>
          <p:nvPr/>
        </p:nvSpPr>
        <p:spPr bwMode="auto">
          <a:xfrm>
            <a:off x="26126" y="1524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u="sng" dirty="0" err="1">
                <a:latin typeface="Times New Roman" pitchFamily="18" charset="0"/>
                <a:cs typeface="Times New Roman" pitchFamily="18" charset="0"/>
              </a:rPr>
              <a:t>Đề</a:t>
            </a:r>
            <a:r>
              <a:rPr lang="en-US" altLang="en-US" sz="2800" u="sng" dirty="0">
                <a:latin typeface="Times New Roman" pitchFamily="18" charset="0"/>
                <a:cs typeface="Times New Roman" pitchFamily="18" charset="0"/>
              </a:rPr>
              <a:t> </a:t>
            </a:r>
            <a:r>
              <a:rPr lang="en-US" altLang="en-US" sz="2800" u="sng" dirty="0" err="1">
                <a:latin typeface="Times New Roman" pitchFamily="18" charset="0"/>
                <a:cs typeface="Times New Roman" pitchFamily="18" charset="0"/>
              </a:rPr>
              <a:t>bài</a:t>
            </a:r>
            <a:r>
              <a:rPr lang="en-US" altLang="en-US" sz="2800" u="sng" dirty="0">
                <a:latin typeface="Times New Roman" pitchFamily="18" charset="0"/>
                <a:cs typeface="Times New Roman" pitchFamily="18" charset="0"/>
              </a:rPr>
              <a:t>:</a:t>
            </a:r>
            <a:r>
              <a:rPr lang="en-US" altLang="en-US" sz="2800" dirty="0">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Kể</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một</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câu</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chuyện</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về</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đồ</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chơi</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của</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em</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hoặc</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của</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các</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bạn</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mà</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em</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có</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dịp</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quan</a:t>
            </a:r>
            <a:r>
              <a:rPr lang="en-US" altLang="en-US" sz="2800" dirty="0">
                <a:solidFill>
                  <a:srgbClr val="0066FF"/>
                </a:solidFill>
                <a:latin typeface="Times New Roman" pitchFamily="18" charset="0"/>
                <a:cs typeface="Times New Roman" pitchFamily="18" charset="0"/>
              </a:rPr>
              <a:t> </a:t>
            </a:r>
            <a:r>
              <a:rPr lang="en-US" altLang="en-US" sz="2800" dirty="0" err="1">
                <a:solidFill>
                  <a:srgbClr val="0066FF"/>
                </a:solidFill>
                <a:latin typeface="Times New Roman" pitchFamily="18" charset="0"/>
                <a:cs typeface="Times New Roman" pitchFamily="18" charset="0"/>
              </a:rPr>
              <a:t>sát</a:t>
            </a:r>
            <a:endParaRPr lang="en-US" altLang="en-US" sz="2800" dirty="0">
              <a:solidFill>
                <a:srgbClr val="0066FF"/>
              </a:solidFill>
              <a:latin typeface="Times New Roman" pitchFamily="18" charset="0"/>
              <a:cs typeface="Times New Roman" pitchFamily="18" charset="0"/>
            </a:endParaRPr>
          </a:p>
        </p:txBody>
      </p:sp>
      <p:sp>
        <p:nvSpPr>
          <p:cNvPr id="31750" name="Line 6"/>
          <p:cNvSpPr>
            <a:spLocks noChangeShapeType="1"/>
          </p:cNvSpPr>
          <p:nvPr/>
        </p:nvSpPr>
        <p:spPr bwMode="auto">
          <a:xfrm>
            <a:off x="4495800" y="629829"/>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1" name="Line 7"/>
          <p:cNvSpPr>
            <a:spLocks noChangeShapeType="1"/>
          </p:cNvSpPr>
          <p:nvPr/>
        </p:nvSpPr>
        <p:spPr bwMode="auto">
          <a:xfrm>
            <a:off x="26126" y="1066800"/>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2" name="Line 8"/>
          <p:cNvSpPr>
            <a:spLocks noChangeShapeType="1"/>
          </p:cNvSpPr>
          <p:nvPr/>
        </p:nvSpPr>
        <p:spPr bwMode="auto">
          <a:xfrm>
            <a:off x="7696200" y="625475"/>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7" name="Text Box 115"/>
          <p:cNvSpPr txBox="1">
            <a:spLocks noChangeArrowheads="1"/>
          </p:cNvSpPr>
          <p:nvPr/>
        </p:nvSpPr>
        <p:spPr bwMode="auto">
          <a:xfrm>
            <a:off x="30480" y="1295400"/>
            <a:ext cx="91440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có</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nhiều</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thứ</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đồ</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chơi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nhưng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đồ</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chơi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thích</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nhất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là</a:t>
            </a:r>
            <a:r>
              <a:rPr lang="en-US" altLang="en-US" sz="3000" dirty="0">
                <a:latin typeface="Times New Roman" pitchFamily="18" charset="0"/>
                <a:cs typeface="Times New Roman" pitchFamily="18" charset="0"/>
              </a:rPr>
              <a:t> con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biết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hát</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biết</a:t>
            </a:r>
            <a:r>
              <a:rPr lang="en-US" altLang="en-US" sz="3000" dirty="0" smtClean="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lắc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người</a:t>
            </a:r>
            <a:r>
              <a:rPr lang="en-US" altLang="en-US" sz="3000" dirty="0">
                <a:latin typeface="Times New Roman" pitchFamily="18" charset="0"/>
                <a:cs typeface="Times New Roman" pitchFamily="18" charset="0"/>
              </a:rPr>
              <a:t>.</a:t>
            </a:r>
          </a:p>
          <a:p>
            <a:r>
              <a:rPr lang="en-US" altLang="en-US" sz="3000" dirty="0">
                <a:latin typeface="Times New Roman" pitchFamily="18" charset="0"/>
                <a:cs typeface="Times New Roman" pitchFamily="18" charset="0"/>
              </a:rPr>
              <a:t>     Con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ấy</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là</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món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quà</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mẹ</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đã</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tìm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chọn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để</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tặng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nhân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ngày</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sinh</a:t>
            </a:r>
            <a:r>
              <a:rPr lang="en-US" altLang="en-US" sz="3000" dirty="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nhật</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lần</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thứ</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chín</a:t>
            </a:r>
            <a:r>
              <a:rPr lang="en-US" altLang="en-US" sz="3000" dirty="0" smtClean="0">
                <a:latin typeface="Times New Roman" pitchFamily="18" charset="0"/>
                <a:cs typeface="Times New Roman" pitchFamily="18" charset="0"/>
              </a:rPr>
              <a:t>.</a:t>
            </a:r>
            <a:endParaRPr lang="en-US" altLang="en-US" sz="3000" dirty="0">
              <a:latin typeface="Times New Roman" pitchFamily="18" charset="0"/>
              <a:cs typeface="Times New Roman" pitchFamily="18" charset="0"/>
            </a:endParaRPr>
          </a:p>
          <a:p>
            <a:r>
              <a:rPr lang="en-US" altLang="en-US" sz="3000" dirty="0">
                <a:latin typeface="Times New Roman" pitchFamily="18" charset="0"/>
                <a:cs typeface="Times New Roman" pitchFamily="18" charset="0"/>
              </a:rPr>
              <a:t>       Con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ấy</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nhỏ</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nhắn</a:t>
            </a:r>
            <a:r>
              <a:rPr lang="en-US" altLang="en-US" sz="3000" dirty="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nhưng</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rất</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xinh</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tóc</a:t>
            </a:r>
            <a:r>
              <a:rPr lang="en-US" altLang="en-US" sz="3000" dirty="0" smtClean="0">
                <a:latin typeface="Times New Roman" pitchFamily="18" charset="0"/>
                <a:cs typeface="Times New Roman" pitchFamily="18" charset="0"/>
              </a:rPr>
              <a:t> </a:t>
            </a:r>
            <a:r>
              <a:rPr lang="en-US" altLang="en-US" sz="3000" dirty="0">
                <a:latin typeface="Times New Roman" pitchFamily="18" charset="0"/>
                <a:cs typeface="Times New Roman" pitchFamily="18" charset="0"/>
              </a:rPr>
              <a:t>hung </a:t>
            </a:r>
            <a:r>
              <a:rPr lang="en-US" altLang="en-US" sz="3000" dirty="0" err="1">
                <a:latin typeface="Times New Roman" pitchFamily="18" charset="0"/>
                <a:cs typeface="Times New Roman" pitchFamily="18" charset="0"/>
              </a:rPr>
              <a:t>vàng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người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lúc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đứng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lúc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lắc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người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hát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bài</a:t>
            </a:r>
            <a:r>
              <a:rPr lang="en-US" altLang="en-US" sz="3000" dirty="0">
                <a:latin typeface="Times New Roman" pitchFamily="18" charset="0"/>
                <a:cs typeface="Times New Roman" pitchFamily="18" charset="0"/>
              </a:rPr>
              <a:t> lam-</a:t>
            </a:r>
            <a:r>
              <a:rPr lang="en-US" altLang="en-US" sz="3000" dirty="0" err="1">
                <a:latin typeface="Times New Roman" pitchFamily="18" charset="0"/>
                <a:cs typeface="Times New Roman" pitchFamily="18" charset="0"/>
              </a:rPr>
              <a:t>bát</a:t>
            </a:r>
            <a:r>
              <a:rPr lang="en-US" altLang="en-US" sz="3000" dirty="0">
                <a:latin typeface="Times New Roman" pitchFamily="18" charset="0"/>
                <a:cs typeface="Times New Roman" pitchFamily="18" charset="0"/>
              </a:rPr>
              <a:t>-</a:t>
            </a:r>
            <a:r>
              <a:rPr lang="en-US" altLang="en-US" sz="3000" dirty="0" err="1">
                <a:latin typeface="Times New Roman" pitchFamily="18" charset="0"/>
                <a:cs typeface="Times New Roman" pitchFamily="18" charset="0"/>
              </a:rPr>
              <a:t>đa</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vui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nhộn</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Mọi</a:t>
            </a:r>
            <a:r>
              <a:rPr lang="en-US" altLang="en-US" sz="3000" dirty="0" smtClean="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người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càng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vui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hơn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khi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thấy</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mới</a:t>
            </a:r>
            <a:r>
              <a:rPr lang="en-US" altLang="en-US" sz="3000" dirty="0">
                <a:latin typeface="Times New Roman" pitchFamily="18" charset="0"/>
                <a:cs typeface="Times New Roman" pitchFamily="18" charset="0"/>
              </a:rPr>
              <a:t> 1 </a:t>
            </a:r>
            <a:r>
              <a:rPr lang="en-US" altLang="en-US" sz="3000" dirty="0" err="1">
                <a:latin typeface="Times New Roman" pitchFamily="18" charset="0"/>
                <a:cs typeface="Times New Roman" pitchFamily="18" charset="0"/>
              </a:rPr>
              <a:t>tuổi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mà</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tròn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mắt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nhìn</a:t>
            </a:r>
            <a:r>
              <a:rPr lang="en-US" altLang="en-US" sz="3000" dirty="0">
                <a:latin typeface="Times New Roman" pitchFamily="18" charset="0"/>
                <a:cs typeface="Times New Roman" pitchFamily="18" charset="0"/>
              </a:rPr>
              <a:t> con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cử</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động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định</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vồ</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lấy</a:t>
            </a:r>
            <a:r>
              <a:rPr lang="en-US" altLang="en-US" sz="3000" dirty="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nó</a:t>
            </a:r>
            <a:r>
              <a:rPr lang="en-US" altLang="en-US" sz="3000" dirty="0" smtClean="0">
                <a:latin typeface="Times New Roman" pitchFamily="18" charset="0"/>
                <a:cs typeface="Times New Roman" pitchFamily="18" charset="0"/>
              </a:rPr>
              <a:t>.</a:t>
            </a:r>
            <a:endParaRPr lang="en-US" altLang="en-US" sz="3000" dirty="0">
              <a:latin typeface="Times New Roman" pitchFamily="18" charset="0"/>
              <a:cs typeface="Times New Roman" pitchFamily="18" charset="0"/>
            </a:endParaRPr>
          </a:p>
          <a:p>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giữ</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gìn</a:t>
            </a:r>
            <a:r>
              <a:rPr lang="en-US" altLang="en-US" sz="3000" dirty="0">
                <a:latin typeface="Times New Roman" pitchFamily="18" charset="0"/>
                <a:cs typeface="Times New Roman" pitchFamily="18" charset="0"/>
              </a:rPr>
              <a:t> con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rất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cẩn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thận</a:t>
            </a:r>
            <a:r>
              <a:rPr lang="en-US" altLang="en-US" sz="3000" dirty="0" smtClean="0">
                <a:latin typeface="Times New Roman" pitchFamily="18" charset="0"/>
                <a:cs typeface="Times New Roman" pitchFamily="18" charset="0"/>
              </a:rPr>
              <a:t>. </a:t>
            </a:r>
            <a:r>
              <a:rPr lang="en-US" altLang="en-US" sz="3000" dirty="0" err="1" smtClean="0">
                <a:latin typeface="Times New Roman" pitchFamily="18" charset="0"/>
                <a:cs typeface="Times New Roman" pitchFamily="18" charset="0"/>
              </a:rPr>
              <a:t>Mỗi</a:t>
            </a:r>
            <a:r>
              <a:rPr lang="en-US" altLang="en-US" sz="3000" dirty="0" smtClean="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lần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chơi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xong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em</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cất</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vào</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hộp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hoặc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bày</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trong</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tủ</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kín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cho</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búp</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bê</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khỏi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bụi</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bẩn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đầu</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tóc</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quần</a:t>
            </a:r>
            <a:r>
              <a:rPr lang="en-US" altLang="en-US" sz="3000" dirty="0">
                <a:latin typeface="Times New Roman" pitchFamily="18" charset="0"/>
                <a:cs typeface="Times New Roman" pitchFamily="18" charset="0"/>
              </a:rPr>
              <a:t> </a:t>
            </a:r>
            <a:r>
              <a:rPr lang="en-US" altLang="en-US" sz="3000" dirty="0" err="1">
                <a:latin typeface="Times New Roman" pitchFamily="18" charset="0"/>
                <a:cs typeface="Times New Roman" pitchFamily="18" charset="0"/>
              </a:rPr>
              <a:t>áo</a:t>
            </a:r>
            <a:r>
              <a:rPr lang="en-US" altLang="en-US" sz="30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Effect transition="in" filter="box(in)">
                                      <p:cBhvr>
                                        <p:cTn id="7" dur="500"/>
                                        <p:tgtEl>
                                          <p:spTgt spid="317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animEffect transition="in" filter="box(in)">
                                      <p:cBhvr>
                                        <p:cTn id="12" dur="500"/>
                                        <p:tgtEl>
                                          <p:spTgt spid="317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752"/>
                                        </p:tgtEl>
                                        <p:attrNameLst>
                                          <p:attrName>style.visibility</p:attrName>
                                        </p:attrNameLst>
                                      </p:cBhvr>
                                      <p:to>
                                        <p:strVal val="visible"/>
                                      </p:to>
                                    </p:set>
                                    <p:animEffect transition="in" filter="box(in)">
                                      <p:cBhvr>
                                        <p:cTn id="17" dur="500"/>
                                        <p:tgtEl>
                                          <p:spTgt spid="31752"/>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1751"/>
                                        </p:tgtEl>
                                        <p:attrNameLst>
                                          <p:attrName>style.visibility</p:attrName>
                                        </p:attrNameLst>
                                      </p:cBhvr>
                                      <p:to>
                                        <p:strVal val="visible"/>
                                      </p:to>
                                    </p:set>
                                    <p:animEffect transition="in" filter="box(in)">
                                      <p:cBhvr>
                                        <p:cTn id="20" dur="500"/>
                                        <p:tgtEl>
                                          <p:spTgt spid="3175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31757">
                                            <p:txEl>
                                              <p:pRg st="0" end="0"/>
                                            </p:txEl>
                                          </p:spTgt>
                                        </p:tgtEl>
                                        <p:attrNameLst>
                                          <p:attrName>style.visibility</p:attrName>
                                        </p:attrNameLst>
                                      </p:cBhvr>
                                      <p:to>
                                        <p:strVal val="visible"/>
                                      </p:to>
                                    </p:set>
                                    <p:animEffect transition="in" filter="box(in)">
                                      <p:cBhvr>
                                        <p:cTn id="25" dur="500"/>
                                        <p:tgtEl>
                                          <p:spTgt spid="31757">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31757">
                                            <p:txEl>
                                              <p:pRg st="1" end="1"/>
                                            </p:txEl>
                                          </p:spTgt>
                                        </p:tgtEl>
                                        <p:attrNameLst>
                                          <p:attrName>style.visibility</p:attrName>
                                        </p:attrNameLst>
                                      </p:cBhvr>
                                      <p:to>
                                        <p:strVal val="visible"/>
                                      </p:to>
                                    </p:set>
                                    <p:animEffect transition="in" filter="box(in)">
                                      <p:cBhvr>
                                        <p:cTn id="30" dur="500"/>
                                        <p:tgtEl>
                                          <p:spTgt spid="31757">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31757">
                                            <p:txEl>
                                              <p:pRg st="2" end="2"/>
                                            </p:txEl>
                                          </p:spTgt>
                                        </p:tgtEl>
                                        <p:attrNameLst>
                                          <p:attrName>style.visibility</p:attrName>
                                        </p:attrNameLst>
                                      </p:cBhvr>
                                      <p:to>
                                        <p:strVal val="visible"/>
                                      </p:to>
                                    </p:set>
                                    <p:animEffect transition="in" filter="box(in)">
                                      <p:cBhvr>
                                        <p:cTn id="35" dur="500"/>
                                        <p:tgtEl>
                                          <p:spTgt spid="31757">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31757">
                                            <p:txEl>
                                              <p:pRg st="3" end="3"/>
                                            </p:txEl>
                                          </p:spTgt>
                                        </p:tgtEl>
                                        <p:attrNameLst>
                                          <p:attrName>style.visibility</p:attrName>
                                        </p:attrNameLst>
                                      </p:cBhvr>
                                      <p:to>
                                        <p:strVal val="visible"/>
                                      </p:to>
                                    </p:set>
                                    <p:animEffect transition="in" filter="box(in)">
                                      <p:cBhvr>
                                        <p:cTn id="40" dur="500"/>
                                        <p:tgtEl>
                                          <p:spTgt spid="317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p:bldP spid="31750" grpId="0" animBg="1"/>
      <p:bldP spid="31751" grpId="0" animBg="1"/>
      <p:bldP spid="3175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Text Box 15"/>
          <p:cNvSpPr txBox="1">
            <a:spLocks noChangeArrowheads="1"/>
          </p:cNvSpPr>
          <p:nvPr/>
        </p:nvSpPr>
        <p:spPr bwMode="auto">
          <a:xfrm>
            <a:off x="3200400" y="35052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180243" name="Rectangle 19"/>
          <p:cNvSpPr>
            <a:spLocks noChangeArrowheads="1"/>
          </p:cNvSpPr>
          <p:nvPr/>
        </p:nvSpPr>
        <p:spPr bwMode="auto">
          <a:xfrm>
            <a:off x="304800" y="3200400"/>
            <a:ext cx="8839200" cy="2850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pPr>
            <a:r>
              <a:rPr lang="en-US" altLang="en-US" sz="3200" dirty="0">
                <a:solidFill>
                  <a:srgbClr val="0070C0"/>
                </a:solidFill>
                <a:latin typeface="+mn-lt"/>
              </a:rPr>
              <a:t>     - </a:t>
            </a:r>
            <a:r>
              <a:rPr lang="en-US" altLang="en-US" sz="3200" b="1" dirty="0" err="1">
                <a:solidFill>
                  <a:srgbClr val="0070C0"/>
                </a:solidFill>
                <a:latin typeface="+mn-lt"/>
              </a:rPr>
              <a:t>Nghe</a:t>
            </a:r>
            <a:r>
              <a:rPr lang="en-US" altLang="en-US" sz="3200" b="1" dirty="0">
                <a:solidFill>
                  <a:srgbClr val="0070C0"/>
                </a:solidFill>
                <a:latin typeface="+mn-lt"/>
              </a:rPr>
              <a:t> </a:t>
            </a:r>
            <a:r>
              <a:rPr lang="en-US" altLang="en-US" sz="3200" b="1" dirty="0" err="1">
                <a:solidFill>
                  <a:srgbClr val="0070C0"/>
                </a:solidFill>
                <a:latin typeface="+mn-lt"/>
              </a:rPr>
              <a:t>bạn</a:t>
            </a:r>
            <a:r>
              <a:rPr lang="en-US" altLang="en-US" sz="3200" b="1" dirty="0">
                <a:solidFill>
                  <a:srgbClr val="0070C0"/>
                </a:solidFill>
                <a:latin typeface="+mn-lt"/>
              </a:rPr>
              <a:t> </a:t>
            </a:r>
            <a:r>
              <a:rPr lang="en-US" altLang="en-US" sz="3200" b="1" dirty="0" err="1">
                <a:solidFill>
                  <a:srgbClr val="0070C0"/>
                </a:solidFill>
                <a:latin typeface="+mn-lt"/>
              </a:rPr>
              <a:t>kê</a:t>
            </a:r>
            <a:r>
              <a:rPr lang="en-US" altLang="en-US" sz="3200" b="1" dirty="0">
                <a:solidFill>
                  <a:srgbClr val="0070C0"/>
                </a:solidFill>
                <a:latin typeface="+mn-lt"/>
              </a:rPr>
              <a:t>̉ </a:t>
            </a:r>
          </a:p>
          <a:p>
            <a:pPr eaLnBrk="1" hangingPunct="1">
              <a:spcBef>
                <a:spcPct val="20000"/>
              </a:spcBef>
            </a:pPr>
            <a:r>
              <a:rPr lang="en-US" altLang="en-US" sz="3200" b="1" dirty="0">
                <a:solidFill>
                  <a:srgbClr val="0070C0"/>
                </a:solidFill>
                <a:latin typeface="+mn-lt"/>
              </a:rPr>
              <a:t>     - </a:t>
            </a:r>
            <a:r>
              <a:rPr lang="nl-NL" sz="3200" b="1" dirty="0">
                <a:solidFill>
                  <a:srgbClr val="0070C0"/>
                </a:solidFill>
                <a:latin typeface="+mn-lt"/>
              </a:rPr>
              <a:t>Nhận xét bạn kể chuyện về nội dung, cách kể, </a:t>
            </a:r>
            <a:r>
              <a:rPr lang="nl-NL" sz="3200" b="1" dirty="0" smtClean="0">
                <a:solidFill>
                  <a:srgbClr val="0070C0"/>
                </a:solidFill>
                <a:latin typeface="+mn-lt"/>
              </a:rPr>
              <a:t>cách </a:t>
            </a:r>
            <a:r>
              <a:rPr lang="nl-NL" sz="3200" b="1" dirty="0">
                <a:solidFill>
                  <a:srgbClr val="0070C0"/>
                </a:solidFill>
                <a:latin typeface="+mn-lt"/>
              </a:rPr>
              <a:t>dùng từ, đặt câu, ngữ điệu</a:t>
            </a:r>
            <a:r>
              <a:rPr lang="nl-NL" sz="3200" b="1" dirty="0" smtClean="0">
                <a:solidFill>
                  <a:srgbClr val="0070C0"/>
                </a:solidFill>
                <a:latin typeface="+mn-lt"/>
              </a:rPr>
              <a:t>.</a:t>
            </a:r>
          </a:p>
          <a:p>
            <a:pPr eaLnBrk="1" hangingPunct="1">
              <a:spcBef>
                <a:spcPct val="20000"/>
              </a:spcBef>
            </a:pPr>
            <a:r>
              <a:rPr lang="nl-NL" sz="3200" b="1" dirty="0">
                <a:solidFill>
                  <a:srgbClr val="0070C0"/>
                </a:solidFill>
                <a:latin typeface="+mn-lt"/>
              </a:rPr>
              <a:t> </a:t>
            </a:r>
            <a:r>
              <a:rPr lang="nl-NL" sz="3200" b="1" dirty="0" smtClean="0">
                <a:solidFill>
                  <a:srgbClr val="0070C0"/>
                </a:solidFill>
                <a:latin typeface="+mn-lt"/>
              </a:rPr>
              <a:t>   - Bình </a:t>
            </a:r>
            <a:r>
              <a:rPr lang="nl-NL" sz="3200" b="1" dirty="0">
                <a:solidFill>
                  <a:srgbClr val="0070C0"/>
                </a:solidFill>
                <a:latin typeface="+mn-lt"/>
              </a:rPr>
              <a:t>chọn bạn kể hay nhất.</a:t>
            </a:r>
            <a:endParaRPr lang="en-US" sz="3200" dirty="0">
              <a:solidFill>
                <a:srgbClr val="0070C0"/>
              </a:solidFill>
              <a:latin typeface="+mn-lt"/>
            </a:endParaRPr>
          </a:p>
          <a:p>
            <a:pPr eaLnBrk="1" hangingPunct="1">
              <a:spcBef>
                <a:spcPct val="20000"/>
              </a:spcBef>
            </a:pPr>
            <a:endParaRPr lang="en-US" sz="3200" dirty="0">
              <a:solidFill>
                <a:srgbClr val="0070C0"/>
              </a:solidFill>
              <a:latin typeface="+mn-lt"/>
            </a:endParaRPr>
          </a:p>
        </p:txBody>
      </p:sp>
      <p:sp>
        <p:nvSpPr>
          <p:cNvPr id="31748" name="Cloud"/>
          <p:cNvSpPr>
            <a:spLocks noGrp="1" noChangeAspect="1" noEditPoints="1" noChangeArrowheads="1"/>
          </p:cNvSpPr>
          <p:nvPr>
            <p:ph type="body" idx="1"/>
          </p:nvPr>
        </p:nvSpPr>
        <p:spPr>
          <a:xfrm>
            <a:off x="457200" y="152400"/>
            <a:ext cx="7848600" cy="2725738"/>
          </a:xfrm>
          <a:prstGeom prst="irregularSeal1">
            <a:avLst/>
          </a:prstGeom>
          <a:solidFill>
            <a:srgbClr val="66FFFF"/>
          </a:solidFill>
          <a:ln>
            <a:solidFill>
              <a:srgbClr val="000000"/>
            </a:solidFill>
            <a:miter lim="800000"/>
            <a:headEnd type="none" w="med" len="med"/>
            <a:tailEnd type="none" w="med" len="med"/>
          </a:ln>
          <a:effectLst>
            <a:outerShdw dist="107763" dir="2700000" algn="ctr" rotWithShape="0">
              <a:srgbClr val="808080"/>
            </a:outerShdw>
          </a:effectLst>
        </p:spPr>
        <p:txBody>
          <a:bodyPr/>
          <a:lstStyle/>
          <a:p>
            <a:pPr eaLnBrk="1" hangingPunct="1">
              <a:lnSpc>
                <a:spcPct val="80000"/>
              </a:lnSpc>
              <a:buFontTx/>
              <a:buNone/>
            </a:pPr>
            <a:r>
              <a:rPr lang="en-US" sz="4800" dirty="0" smtClean="0">
                <a:solidFill>
                  <a:srgbClr val="FF0000"/>
                </a:solidFill>
              </a:rPr>
              <a:t>Ai </a:t>
            </a:r>
            <a:r>
              <a:rPr lang="en-US" sz="4800" dirty="0" err="1" smtClean="0">
                <a:solidFill>
                  <a:srgbClr val="FF0000"/>
                </a:solidFill>
              </a:rPr>
              <a:t>kể</a:t>
            </a:r>
            <a:r>
              <a:rPr lang="en-US" sz="4800" dirty="0" smtClean="0">
                <a:solidFill>
                  <a:srgbClr val="FF0000"/>
                </a:solidFill>
              </a:rPr>
              <a:t> hay </a:t>
            </a:r>
            <a:r>
              <a:rPr lang="en-US" sz="4800" dirty="0" err="1" smtClean="0">
                <a:solidFill>
                  <a:srgbClr val="FF0000"/>
                </a:solidFill>
              </a:rPr>
              <a:t>hơn</a:t>
            </a:r>
            <a:r>
              <a:rPr lang="en-US" sz="4800" dirty="0" smtClean="0">
                <a:solidFill>
                  <a:srgbClr val="FF00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0243">
                                            <p:txEl>
                                              <p:pRg st="0" end="0"/>
                                            </p:txEl>
                                          </p:spTgt>
                                        </p:tgtEl>
                                        <p:attrNameLst>
                                          <p:attrName>style.visibility</p:attrName>
                                        </p:attrNameLst>
                                      </p:cBhvr>
                                      <p:to>
                                        <p:strVal val="visible"/>
                                      </p:to>
                                    </p:set>
                                    <p:anim calcmode="lin" valueType="num">
                                      <p:cBhvr additive="base">
                                        <p:cTn id="7" dur="500" fill="hold"/>
                                        <p:tgtEl>
                                          <p:spTgt spid="18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0243">
                                            <p:txEl>
                                              <p:pRg st="1" end="1"/>
                                            </p:txEl>
                                          </p:spTgt>
                                        </p:tgtEl>
                                        <p:attrNameLst>
                                          <p:attrName>style.visibility</p:attrName>
                                        </p:attrNameLst>
                                      </p:cBhvr>
                                      <p:to>
                                        <p:strVal val="visible"/>
                                      </p:to>
                                    </p:set>
                                    <p:anim calcmode="lin" valueType="num">
                                      <p:cBhvr additive="base">
                                        <p:cTn id="13" dur="500" fill="hold"/>
                                        <p:tgtEl>
                                          <p:spTgt spid="18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0243">
                                            <p:txEl>
                                              <p:pRg st="2" end="2"/>
                                            </p:txEl>
                                          </p:spTgt>
                                        </p:tgtEl>
                                        <p:attrNameLst>
                                          <p:attrName>style.visibility</p:attrName>
                                        </p:attrNameLst>
                                      </p:cBhvr>
                                      <p:to>
                                        <p:strVal val="visible"/>
                                      </p:to>
                                    </p:set>
                                    <p:anim calcmode="lin" valueType="num">
                                      <p:cBhvr additive="base">
                                        <p:cTn id="19" dur="500" fill="hold"/>
                                        <p:tgtEl>
                                          <p:spTgt spid="18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2770" name="Picture 3"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867400"/>
            <a:ext cx="8429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4"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01038" y="5943600"/>
            <a:ext cx="8429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3" name="AutoShape 5"/>
          <p:cNvSpPr>
            <a:spLocks noChangeArrowheads="1"/>
          </p:cNvSpPr>
          <p:nvPr/>
        </p:nvSpPr>
        <p:spPr bwMode="auto">
          <a:xfrm>
            <a:off x="2895600" y="6400800"/>
            <a:ext cx="441325" cy="457200"/>
          </a:xfrm>
          <a:prstGeom prst="star4">
            <a:avLst>
              <a:gd name="adj" fmla="val 12500"/>
            </a:avLst>
          </a:prstGeom>
          <a:solidFill>
            <a:srgbClr val="66FF33"/>
          </a:solidFill>
          <a:ln w="9525">
            <a:solidFill>
              <a:schemeClr val="tx1"/>
            </a:solidFill>
            <a:miter lim="800000"/>
            <a:headEnd/>
            <a:tailEnd/>
          </a:ln>
        </p:spPr>
        <p:txBody>
          <a:bodyPr wrap="none" anchor="ctr"/>
          <a:lstStyle/>
          <a:p>
            <a:pPr eaLnBrk="1" hangingPunct="1"/>
            <a:endParaRPr lang="en-US" altLang="en-US"/>
          </a:p>
        </p:txBody>
      </p:sp>
      <p:sp>
        <p:nvSpPr>
          <p:cNvPr id="181254" name="AutoShape 6"/>
          <p:cNvSpPr>
            <a:spLocks noChangeArrowheads="1"/>
          </p:cNvSpPr>
          <p:nvPr/>
        </p:nvSpPr>
        <p:spPr bwMode="auto">
          <a:xfrm>
            <a:off x="1676400" y="6400800"/>
            <a:ext cx="441325" cy="457200"/>
          </a:xfrm>
          <a:prstGeom prst="star4">
            <a:avLst>
              <a:gd name="adj" fmla="val 12500"/>
            </a:avLst>
          </a:prstGeom>
          <a:solidFill>
            <a:srgbClr val="66FF33"/>
          </a:solidFill>
          <a:ln w="9525">
            <a:solidFill>
              <a:schemeClr val="tx1"/>
            </a:solidFill>
            <a:miter lim="800000"/>
            <a:headEnd/>
            <a:tailEnd/>
          </a:ln>
        </p:spPr>
        <p:txBody>
          <a:bodyPr wrap="none" anchor="ctr"/>
          <a:lstStyle/>
          <a:p>
            <a:pPr eaLnBrk="1" hangingPunct="1"/>
            <a:endParaRPr lang="en-US" altLang="en-US"/>
          </a:p>
        </p:txBody>
      </p:sp>
      <p:sp>
        <p:nvSpPr>
          <p:cNvPr id="181255" name="AutoShape 7"/>
          <p:cNvSpPr>
            <a:spLocks noChangeArrowheads="1"/>
          </p:cNvSpPr>
          <p:nvPr/>
        </p:nvSpPr>
        <p:spPr bwMode="auto">
          <a:xfrm>
            <a:off x="4191000" y="6400800"/>
            <a:ext cx="441325" cy="457200"/>
          </a:xfrm>
          <a:prstGeom prst="star4">
            <a:avLst>
              <a:gd name="adj" fmla="val 12500"/>
            </a:avLst>
          </a:prstGeom>
          <a:solidFill>
            <a:srgbClr val="66FF33"/>
          </a:solidFill>
          <a:ln w="9525">
            <a:solidFill>
              <a:schemeClr val="tx1"/>
            </a:solidFill>
            <a:miter lim="800000"/>
            <a:headEnd/>
            <a:tailEnd/>
          </a:ln>
        </p:spPr>
        <p:txBody>
          <a:bodyPr wrap="none" anchor="ctr"/>
          <a:lstStyle/>
          <a:p>
            <a:pPr eaLnBrk="1" hangingPunct="1"/>
            <a:endParaRPr lang="en-US" altLang="en-US"/>
          </a:p>
        </p:txBody>
      </p:sp>
      <p:sp>
        <p:nvSpPr>
          <p:cNvPr id="181256" name="AutoShape 8"/>
          <p:cNvSpPr>
            <a:spLocks noChangeArrowheads="1"/>
          </p:cNvSpPr>
          <p:nvPr/>
        </p:nvSpPr>
        <p:spPr bwMode="auto">
          <a:xfrm>
            <a:off x="6934200" y="6400800"/>
            <a:ext cx="441325" cy="457200"/>
          </a:xfrm>
          <a:prstGeom prst="star4">
            <a:avLst>
              <a:gd name="adj" fmla="val 12500"/>
            </a:avLst>
          </a:prstGeom>
          <a:solidFill>
            <a:srgbClr val="66FF33"/>
          </a:solidFill>
          <a:ln w="9525">
            <a:solidFill>
              <a:schemeClr val="tx1"/>
            </a:solidFill>
            <a:miter lim="800000"/>
            <a:headEnd/>
            <a:tailEnd/>
          </a:ln>
        </p:spPr>
        <p:txBody>
          <a:bodyPr wrap="none" anchor="ctr"/>
          <a:lstStyle/>
          <a:p>
            <a:pPr eaLnBrk="1" hangingPunct="1"/>
            <a:endParaRPr lang="en-US" altLang="en-US"/>
          </a:p>
        </p:txBody>
      </p:sp>
      <p:sp>
        <p:nvSpPr>
          <p:cNvPr id="181257" name="AutoShape 9"/>
          <p:cNvSpPr>
            <a:spLocks noChangeArrowheads="1"/>
          </p:cNvSpPr>
          <p:nvPr/>
        </p:nvSpPr>
        <p:spPr bwMode="auto">
          <a:xfrm>
            <a:off x="5562600" y="6400800"/>
            <a:ext cx="441325" cy="457200"/>
          </a:xfrm>
          <a:prstGeom prst="star4">
            <a:avLst>
              <a:gd name="adj" fmla="val 12500"/>
            </a:avLst>
          </a:prstGeom>
          <a:solidFill>
            <a:srgbClr val="66FF33"/>
          </a:solidFill>
          <a:ln w="9525">
            <a:solidFill>
              <a:schemeClr val="tx1"/>
            </a:solidFill>
            <a:miter lim="800000"/>
            <a:headEnd/>
            <a:tailEnd/>
          </a:ln>
        </p:spPr>
        <p:txBody>
          <a:bodyPr wrap="none" anchor="ctr"/>
          <a:lstStyle/>
          <a:p>
            <a:pPr eaLnBrk="1" hangingPunct="1"/>
            <a:endParaRPr lang="en-US" altLang="en-US"/>
          </a:p>
        </p:txBody>
      </p:sp>
      <p:sp>
        <p:nvSpPr>
          <p:cNvPr id="32777" name="Text Box 10"/>
          <p:cNvSpPr txBox="1">
            <a:spLocks noChangeArrowheads="1"/>
          </p:cNvSpPr>
          <p:nvPr/>
        </p:nvSpPr>
        <p:spPr bwMode="auto">
          <a:xfrm>
            <a:off x="3200400" y="35052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32780" name="Text Box 15"/>
          <p:cNvSpPr txBox="1">
            <a:spLocks noChangeArrowheads="1"/>
          </p:cNvSpPr>
          <p:nvPr/>
        </p:nvSpPr>
        <p:spPr bwMode="auto">
          <a:xfrm>
            <a:off x="1143000" y="2015399"/>
            <a:ext cx="71580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sz="4000" dirty="0" err="1" smtClean="0">
                <a:solidFill>
                  <a:srgbClr val="FF0000"/>
                </a:solidFill>
                <a:latin typeface="+mn-lt"/>
              </a:rPr>
              <a:t>Em</a:t>
            </a:r>
            <a:r>
              <a:rPr lang="en-US" altLang="en-US" sz="4000" dirty="0" smtClean="0">
                <a:solidFill>
                  <a:srgbClr val="FF0000"/>
                </a:solidFill>
                <a:latin typeface="+mn-lt"/>
              </a:rPr>
              <a:t> </a:t>
            </a:r>
            <a:r>
              <a:rPr lang="en-US" altLang="en-US" sz="4000" dirty="0" err="1" smtClean="0">
                <a:solidFill>
                  <a:srgbClr val="FF0000"/>
                </a:solidFill>
                <a:latin typeface="+mn-lt"/>
              </a:rPr>
              <a:t>hãy</a:t>
            </a:r>
            <a:r>
              <a:rPr lang="en-US" altLang="en-US" sz="4000" dirty="0" smtClean="0">
                <a:solidFill>
                  <a:srgbClr val="FF0000"/>
                </a:solidFill>
                <a:latin typeface="+mn-lt"/>
              </a:rPr>
              <a:t> </a:t>
            </a:r>
            <a:r>
              <a:rPr lang="en-US" altLang="en-US" sz="4000" dirty="0" err="1" smtClean="0">
                <a:solidFill>
                  <a:srgbClr val="FF0000"/>
                </a:solidFill>
                <a:latin typeface="+mn-lt"/>
              </a:rPr>
              <a:t>tìm</a:t>
            </a:r>
            <a:r>
              <a:rPr lang="en-US" altLang="en-US" sz="4000" dirty="0" smtClean="0">
                <a:solidFill>
                  <a:srgbClr val="FF0000"/>
                </a:solidFill>
                <a:latin typeface="+mn-lt"/>
              </a:rPr>
              <a:t> </a:t>
            </a:r>
            <a:r>
              <a:rPr lang="en-US" altLang="en-US" sz="4000" dirty="0" err="1" smtClean="0">
                <a:solidFill>
                  <a:srgbClr val="FF0000"/>
                </a:solidFill>
                <a:latin typeface="+mn-lt"/>
              </a:rPr>
              <a:t>một</a:t>
            </a:r>
            <a:r>
              <a:rPr lang="en-US" altLang="en-US" sz="4000" dirty="0" smtClean="0">
                <a:solidFill>
                  <a:srgbClr val="FF0000"/>
                </a:solidFill>
                <a:latin typeface="+mn-lt"/>
              </a:rPr>
              <a:t> </a:t>
            </a:r>
            <a:r>
              <a:rPr lang="en-US" altLang="en-US" sz="4000" dirty="0" err="1" smtClean="0">
                <a:solidFill>
                  <a:srgbClr val="FF0000"/>
                </a:solidFill>
                <a:latin typeface="+mn-lt"/>
              </a:rPr>
              <a:t>số</a:t>
            </a:r>
            <a:r>
              <a:rPr lang="en-US" altLang="en-US" sz="4000" dirty="0" smtClean="0">
                <a:solidFill>
                  <a:srgbClr val="FF0000"/>
                </a:solidFill>
                <a:latin typeface="+mn-lt"/>
              </a:rPr>
              <a:t> </a:t>
            </a:r>
            <a:r>
              <a:rPr lang="en-US" altLang="en-US" sz="4000" dirty="0" err="1" smtClean="0">
                <a:solidFill>
                  <a:srgbClr val="FF0000"/>
                </a:solidFill>
                <a:latin typeface="+mn-lt"/>
              </a:rPr>
              <a:t>bài</a:t>
            </a:r>
            <a:r>
              <a:rPr lang="en-US" altLang="en-US" sz="4000" dirty="0" smtClean="0">
                <a:solidFill>
                  <a:srgbClr val="FF0000"/>
                </a:solidFill>
                <a:latin typeface="+mn-lt"/>
              </a:rPr>
              <a:t> </a:t>
            </a:r>
            <a:r>
              <a:rPr lang="en-US" altLang="en-US" sz="4000" dirty="0" err="1" smtClean="0">
                <a:solidFill>
                  <a:srgbClr val="FF0000"/>
                </a:solidFill>
                <a:latin typeface="+mn-lt"/>
              </a:rPr>
              <a:t>hát</a:t>
            </a:r>
            <a:r>
              <a:rPr lang="en-US" altLang="en-US" sz="4000" dirty="0" smtClean="0">
                <a:solidFill>
                  <a:srgbClr val="FF0000"/>
                </a:solidFill>
                <a:latin typeface="+mn-lt"/>
              </a:rPr>
              <a:t> </a:t>
            </a:r>
            <a:r>
              <a:rPr lang="en-US" altLang="en-US" sz="4000" dirty="0" err="1" smtClean="0">
                <a:solidFill>
                  <a:srgbClr val="FF0000"/>
                </a:solidFill>
                <a:latin typeface="+mn-lt"/>
              </a:rPr>
              <a:t>về</a:t>
            </a:r>
            <a:r>
              <a:rPr lang="en-US" altLang="en-US" sz="4000" dirty="0" smtClean="0">
                <a:solidFill>
                  <a:srgbClr val="FF0000"/>
                </a:solidFill>
                <a:latin typeface="+mn-lt"/>
              </a:rPr>
              <a:t> </a:t>
            </a:r>
            <a:r>
              <a:rPr lang="en-US" altLang="en-US" sz="4000" dirty="0" err="1" smtClean="0">
                <a:solidFill>
                  <a:srgbClr val="FF0000"/>
                </a:solidFill>
                <a:latin typeface="+mn-lt"/>
              </a:rPr>
              <a:t>đồ</a:t>
            </a:r>
            <a:r>
              <a:rPr lang="en-US" altLang="en-US" sz="4000" dirty="0" smtClean="0">
                <a:solidFill>
                  <a:srgbClr val="FF0000"/>
                </a:solidFill>
                <a:latin typeface="+mn-lt"/>
              </a:rPr>
              <a:t> </a:t>
            </a:r>
            <a:r>
              <a:rPr lang="en-US" altLang="en-US" sz="4000" dirty="0" err="1" smtClean="0">
                <a:solidFill>
                  <a:srgbClr val="FF0000"/>
                </a:solidFill>
                <a:latin typeface="+mn-lt"/>
              </a:rPr>
              <a:t>chơi</a:t>
            </a:r>
            <a:r>
              <a:rPr lang="en-US" altLang="en-US" sz="4000" dirty="0" smtClean="0">
                <a:solidFill>
                  <a:srgbClr val="FF0000"/>
                </a:solidFill>
                <a:latin typeface="+mn-lt"/>
              </a:rPr>
              <a:t> </a:t>
            </a:r>
            <a:r>
              <a:rPr lang="en-US" altLang="en-US" sz="4000" dirty="0" err="1" smtClean="0">
                <a:solidFill>
                  <a:srgbClr val="FF0000"/>
                </a:solidFill>
                <a:latin typeface="+mn-lt"/>
              </a:rPr>
              <a:t>mà</a:t>
            </a:r>
            <a:r>
              <a:rPr lang="en-US" altLang="en-US" sz="4000" dirty="0" smtClean="0">
                <a:solidFill>
                  <a:srgbClr val="FF0000"/>
                </a:solidFill>
                <a:latin typeface="+mn-lt"/>
              </a:rPr>
              <a:t> </a:t>
            </a:r>
            <a:r>
              <a:rPr lang="en-US" altLang="en-US" sz="4000" dirty="0" err="1" smtClean="0">
                <a:solidFill>
                  <a:srgbClr val="FF0000"/>
                </a:solidFill>
                <a:latin typeface="+mn-lt"/>
              </a:rPr>
              <a:t>em</a:t>
            </a:r>
            <a:r>
              <a:rPr lang="en-US" altLang="en-US" sz="4000" dirty="0" smtClean="0">
                <a:solidFill>
                  <a:srgbClr val="FF0000"/>
                </a:solidFill>
                <a:latin typeface="+mn-lt"/>
              </a:rPr>
              <a:t> </a:t>
            </a:r>
            <a:r>
              <a:rPr lang="en-US" altLang="en-US" sz="4000" dirty="0" err="1" smtClean="0">
                <a:solidFill>
                  <a:srgbClr val="FF0000"/>
                </a:solidFill>
                <a:latin typeface="+mn-lt"/>
              </a:rPr>
              <a:t>biết</a:t>
            </a:r>
            <a:r>
              <a:rPr lang="en-US" altLang="en-US" sz="4000" dirty="0" smtClean="0">
                <a:solidFill>
                  <a:srgbClr val="FF0000"/>
                </a:solidFill>
                <a:latin typeface="+mn-lt"/>
              </a:rPr>
              <a:t>?</a:t>
            </a:r>
            <a:endParaRPr lang="en-US" altLang="en-US" dirty="0">
              <a:solidFill>
                <a:srgbClr val="FF000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mph" presetSubtype="0" repeatCount="indefinite" fill="hold" grpId="0" nodeType="withEffect">
                                  <p:stCondLst>
                                    <p:cond delay="0"/>
                                  </p:stCondLst>
                                  <p:childTnLst>
                                    <p:animClr clrSpc="hsl" dir="cw">
                                      <p:cBhvr override="childStyle">
                                        <p:cTn id="6" dur="500" fill="hold"/>
                                        <p:tgtEl>
                                          <p:spTgt spid="181253"/>
                                        </p:tgtEl>
                                        <p:attrNameLst>
                                          <p:attrName>style.color</p:attrName>
                                        </p:attrNameLst>
                                      </p:cBhvr>
                                      <p:by>
                                        <p:hsl h="10842353" s="0" l="0"/>
                                      </p:by>
                                    </p:animClr>
                                    <p:animClr clrSpc="hsl" dir="cw">
                                      <p:cBhvr>
                                        <p:cTn id="7" dur="500" fill="hold"/>
                                        <p:tgtEl>
                                          <p:spTgt spid="181253"/>
                                        </p:tgtEl>
                                        <p:attrNameLst>
                                          <p:attrName>fillcolor</p:attrName>
                                        </p:attrNameLst>
                                      </p:cBhvr>
                                      <p:by>
                                        <p:hsl h="10842353" s="0" l="0"/>
                                      </p:by>
                                    </p:animClr>
                                    <p:animClr clrSpc="hsl" dir="cw">
                                      <p:cBhvr>
                                        <p:cTn id="8" dur="500" fill="hold"/>
                                        <p:tgtEl>
                                          <p:spTgt spid="181253"/>
                                        </p:tgtEl>
                                        <p:attrNameLst>
                                          <p:attrName>stroke.color</p:attrName>
                                        </p:attrNameLst>
                                      </p:cBhvr>
                                      <p:by>
                                        <p:hsl h="10842353" s="0" l="0"/>
                                      </p:by>
                                    </p:animClr>
                                    <p:set>
                                      <p:cBhvr>
                                        <p:cTn id="9" dur="500" fill="hold"/>
                                        <p:tgtEl>
                                          <p:spTgt spid="181253"/>
                                        </p:tgtEl>
                                        <p:attrNameLst>
                                          <p:attrName>fill.type</p:attrName>
                                        </p:attrNameLst>
                                      </p:cBhvr>
                                      <p:to>
                                        <p:strVal val="solid"/>
                                      </p:to>
                                    </p:set>
                                  </p:childTnLst>
                                </p:cTn>
                              </p:par>
                              <p:par>
                                <p:cTn id="10" presetID="23" presetClass="emph" presetSubtype="0" repeatCount="indefinite" fill="hold" grpId="0" nodeType="withEffect">
                                  <p:stCondLst>
                                    <p:cond delay="0"/>
                                  </p:stCondLst>
                                  <p:childTnLst>
                                    <p:animClr clrSpc="hsl" dir="cw">
                                      <p:cBhvr override="childStyle">
                                        <p:cTn id="11" dur="500" fill="hold"/>
                                        <p:tgtEl>
                                          <p:spTgt spid="181254"/>
                                        </p:tgtEl>
                                        <p:attrNameLst>
                                          <p:attrName>style.color</p:attrName>
                                        </p:attrNameLst>
                                      </p:cBhvr>
                                      <p:by>
                                        <p:hsl h="10842353" s="0" l="0"/>
                                      </p:by>
                                    </p:animClr>
                                    <p:animClr clrSpc="hsl" dir="cw">
                                      <p:cBhvr>
                                        <p:cTn id="12" dur="500" fill="hold"/>
                                        <p:tgtEl>
                                          <p:spTgt spid="181254"/>
                                        </p:tgtEl>
                                        <p:attrNameLst>
                                          <p:attrName>fillcolor</p:attrName>
                                        </p:attrNameLst>
                                      </p:cBhvr>
                                      <p:by>
                                        <p:hsl h="10842353" s="0" l="0"/>
                                      </p:by>
                                    </p:animClr>
                                    <p:animClr clrSpc="hsl" dir="cw">
                                      <p:cBhvr>
                                        <p:cTn id="13" dur="500" fill="hold"/>
                                        <p:tgtEl>
                                          <p:spTgt spid="181254"/>
                                        </p:tgtEl>
                                        <p:attrNameLst>
                                          <p:attrName>stroke.color</p:attrName>
                                        </p:attrNameLst>
                                      </p:cBhvr>
                                      <p:by>
                                        <p:hsl h="10842353" s="0" l="0"/>
                                      </p:by>
                                    </p:animClr>
                                    <p:set>
                                      <p:cBhvr>
                                        <p:cTn id="14" dur="500" fill="hold"/>
                                        <p:tgtEl>
                                          <p:spTgt spid="181254"/>
                                        </p:tgtEl>
                                        <p:attrNameLst>
                                          <p:attrName>fill.type</p:attrName>
                                        </p:attrNameLst>
                                      </p:cBhvr>
                                      <p:to>
                                        <p:strVal val="solid"/>
                                      </p:to>
                                    </p:set>
                                  </p:childTnLst>
                                </p:cTn>
                              </p:par>
                              <p:par>
                                <p:cTn id="15" presetID="23" presetClass="emph" presetSubtype="0" repeatCount="indefinite" fill="hold" grpId="0" nodeType="withEffect">
                                  <p:stCondLst>
                                    <p:cond delay="0"/>
                                  </p:stCondLst>
                                  <p:childTnLst>
                                    <p:animClr clrSpc="hsl" dir="cw">
                                      <p:cBhvr override="childStyle">
                                        <p:cTn id="16" dur="500" fill="hold"/>
                                        <p:tgtEl>
                                          <p:spTgt spid="181255"/>
                                        </p:tgtEl>
                                        <p:attrNameLst>
                                          <p:attrName>style.color</p:attrName>
                                        </p:attrNameLst>
                                      </p:cBhvr>
                                      <p:by>
                                        <p:hsl h="10842353" s="0" l="0"/>
                                      </p:by>
                                    </p:animClr>
                                    <p:animClr clrSpc="hsl" dir="cw">
                                      <p:cBhvr>
                                        <p:cTn id="17" dur="500" fill="hold"/>
                                        <p:tgtEl>
                                          <p:spTgt spid="181255"/>
                                        </p:tgtEl>
                                        <p:attrNameLst>
                                          <p:attrName>fillcolor</p:attrName>
                                        </p:attrNameLst>
                                      </p:cBhvr>
                                      <p:by>
                                        <p:hsl h="10842353" s="0" l="0"/>
                                      </p:by>
                                    </p:animClr>
                                    <p:animClr clrSpc="hsl" dir="cw">
                                      <p:cBhvr>
                                        <p:cTn id="18" dur="500" fill="hold"/>
                                        <p:tgtEl>
                                          <p:spTgt spid="181255"/>
                                        </p:tgtEl>
                                        <p:attrNameLst>
                                          <p:attrName>stroke.color</p:attrName>
                                        </p:attrNameLst>
                                      </p:cBhvr>
                                      <p:by>
                                        <p:hsl h="10842353" s="0" l="0"/>
                                      </p:by>
                                    </p:animClr>
                                    <p:set>
                                      <p:cBhvr>
                                        <p:cTn id="19" dur="500" fill="hold"/>
                                        <p:tgtEl>
                                          <p:spTgt spid="181255"/>
                                        </p:tgtEl>
                                        <p:attrNameLst>
                                          <p:attrName>fill.type</p:attrName>
                                        </p:attrNameLst>
                                      </p:cBhvr>
                                      <p:to>
                                        <p:strVal val="solid"/>
                                      </p:to>
                                    </p:set>
                                  </p:childTnLst>
                                </p:cTn>
                              </p:par>
                              <p:par>
                                <p:cTn id="20" presetID="23" presetClass="emph" presetSubtype="0" repeatCount="indefinite" fill="hold" grpId="0" nodeType="withEffect">
                                  <p:stCondLst>
                                    <p:cond delay="0"/>
                                  </p:stCondLst>
                                  <p:childTnLst>
                                    <p:animClr clrSpc="hsl" dir="cw">
                                      <p:cBhvr override="childStyle">
                                        <p:cTn id="21" dur="500" fill="hold"/>
                                        <p:tgtEl>
                                          <p:spTgt spid="181256"/>
                                        </p:tgtEl>
                                        <p:attrNameLst>
                                          <p:attrName>style.color</p:attrName>
                                        </p:attrNameLst>
                                      </p:cBhvr>
                                      <p:by>
                                        <p:hsl h="10842353" s="0" l="0"/>
                                      </p:by>
                                    </p:animClr>
                                    <p:animClr clrSpc="hsl" dir="cw">
                                      <p:cBhvr>
                                        <p:cTn id="22" dur="500" fill="hold"/>
                                        <p:tgtEl>
                                          <p:spTgt spid="181256"/>
                                        </p:tgtEl>
                                        <p:attrNameLst>
                                          <p:attrName>fillcolor</p:attrName>
                                        </p:attrNameLst>
                                      </p:cBhvr>
                                      <p:by>
                                        <p:hsl h="10842353" s="0" l="0"/>
                                      </p:by>
                                    </p:animClr>
                                    <p:animClr clrSpc="hsl" dir="cw">
                                      <p:cBhvr>
                                        <p:cTn id="23" dur="500" fill="hold"/>
                                        <p:tgtEl>
                                          <p:spTgt spid="181256"/>
                                        </p:tgtEl>
                                        <p:attrNameLst>
                                          <p:attrName>stroke.color</p:attrName>
                                        </p:attrNameLst>
                                      </p:cBhvr>
                                      <p:by>
                                        <p:hsl h="10842353" s="0" l="0"/>
                                      </p:by>
                                    </p:animClr>
                                    <p:set>
                                      <p:cBhvr>
                                        <p:cTn id="24" dur="500" fill="hold"/>
                                        <p:tgtEl>
                                          <p:spTgt spid="181256"/>
                                        </p:tgtEl>
                                        <p:attrNameLst>
                                          <p:attrName>fill.type</p:attrName>
                                        </p:attrNameLst>
                                      </p:cBhvr>
                                      <p:to>
                                        <p:strVal val="solid"/>
                                      </p:to>
                                    </p:set>
                                  </p:childTnLst>
                                </p:cTn>
                              </p:par>
                              <p:par>
                                <p:cTn id="25" presetID="23" presetClass="emph" presetSubtype="0" repeatCount="indefinite" fill="hold" grpId="0" nodeType="withEffect">
                                  <p:stCondLst>
                                    <p:cond delay="0"/>
                                  </p:stCondLst>
                                  <p:childTnLst>
                                    <p:animClr clrSpc="hsl" dir="cw">
                                      <p:cBhvr override="childStyle">
                                        <p:cTn id="26" dur="500" fill="hold"/>
                                        <p:tgtEl>
                                          <p:spTgt spid="181257"/>
                                        </p:tgtEl>
                                        <p:attrNameLst>
                                          <p:attrName>style.color</p:attrName>
                                        </p:attrNameLst>
                                      </p:cBhvr>
                                      <p:by>
                                        <p:hsl h="10842353" s="0" l="0"/>
                                      </p:by>
                                    </p:animClr>
                                    <p:animClr clrSpc="hsl" dir="cw">
                                      <p:cBhvr>
                                        <p:cTn id="27" dur="500" fill="hold"/>
                                        <p:tgtEl>
                                          <p:spTgt spid="181257"/>
                                        </p:tgtEl>
                                        <p:attrNameLst>
                                          <p:attrName>fillcolor</p:attrName>
                                        </p:attrNameLst>
                                      </p:cBhvr>
                                      <p:by>
                                        <p:hsl h="10842353" s="0" l="0"/>
                                      </p:by>
                                    </p:animClr>
                                    <p:animClr clrSpc="hsl" dir="cw">
                                      <p:cBhvr>
                                        <p:cTn id="28" dur="500" fill="hold"/>
                                        <p:tgtEl>
                                          <p:spTgt spid="181257"/>
                                        </p:tgtEl>
                                        <p:attrNameLst>
                                          <p:attrName>stroke.color</p:attrName>
                                        </p:attrNameLst>
                                      </p:cBhvr>
                                      <p:by>
                                        <p:hsl h="10842353" s="0" l="0"/>
                                      </p:by>
                                    </p:animClr>
                                    <p:set>
                                      <p:cBhvr>
                                        <p:cTn id="29" dur="500" fill="hold"/>
                                        <p:tgtEl>
                                          <p:spTgt spid="1812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animBg="1"/>
      <p:bldP spid="181254" grpId="0" animBg="1"/>
      <p:bldP spid="181255" grpId="0" animBg="1"/>
      <p:bldP spid="181256" grpId="0" animBg="1"/>
      <p:bldP spid="18125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533400"/>
            <a:ext cx="7848600" cy="1219200"/>
          </a:xfrm>
        </p:spPr>
        <p:txBody>
          <a:bodyPr/>
          <a:lstStyle/>
          <a:p>
            <a:pPr marL="1117600" indent="-1117600" eaLnBrk="1" hangingPunct="1"/>
            <a:r>
              <a:rPr lang="en-US" altLang="en-US" sz="4000" b="1" u="sng" dirty="0" err="1" smtClean="0">
                <a:solidFill>
                  <a:srgbClr val="0000FF"/>
                </a:solidFill>
              </a:rPr>
              <a:t>Khởi</a:t>
            </a:r>
            <a:r>
              <a:rPr lang="en-US" altLang="en-US" sz="4000" b="1" u="sng" dirty="0" smtClean="0">
                <a:solidFill>
                  <a:srgbClr val="0000FF"/>
                </a:solidFill>
              </a:rPr>
              <a:t> </a:t>
            </a:r>
            <a:r>
              <a:rPr lang="en-US" altLang="en-US" sz="4000" b="1" u="sng" dirty="0" err="1" smtClean="0">
                <a:solidFill>
                  <a:srgbClr val="0000FF"/>
                </a:solidFill>
              </a:rPr>
              <a:t>động</a:t>
            </a:r>
            <a:r>
              <a:rPr lang="en-US" altLang="en-US" sz="4000" b="1" dirty="0" smtClean="0">
                <a:solidFill>
                  <a:srgbClr val="00FF00"/>
                </a:solidFill>
              </a:rPr>
              <a:t/>
            </a:r>
            <a:br>
              <a:rPr lang="en-US" altLang="en-US" sz="4000" b="1" dirty="0" smtClean="0">
                <a:solidFill>
                  <a:srgbClr val="00FF00"/>
                </a:solidFill>
              </a:rPr>
            </a:br>
            <a:endParaRPr lang="en-US" altLang="en-US" sz="4000" b="1" dirty="0" smtClean="0">
              <a:solidFill>
                <a:srgbClr val="00FF00"/>
              </a:solidFill>
            </a:endParaRPr>
          </a:p>
        </p:txBody>
      </p:sp>
      <p:sp>
        <p:nvSpPr>
          <p:cNvPr id="50179" name="Rectangle 3"/>
          <p:cNvSpPr>
            <a:spLocks noGrp="1" noChangeArrowheads="1"/>
          </p:cNvSpPr>
          <p:nvPr>
            <p:ph type="body" idx="1"/>
          </p:nvPr>
        </p:nvSpPr>
        <p:spPr>
          <a:xfrm>
            <a:off x="304800" y="2057400"/>
            <a:ext cx="8534400" cy="3505200"/>
          </a:xfrm>
        </p:spPr>
        <p:txBody>
          <a:bodyPr/>
          <a:lstStyle/>
          <a:p>
            <a:pPr eaLnBrk="1" hangingPunct="1">
              <a:buFontTx/>
              <a:buNone/>
            </a:pPr>
            <a:r>
              <a:rPr lang="en-US" altLang="en-US" sz="4000" b="1" dirty="0" smtClean="0">
                <a:solidFill>
                  <a:srgbClr val="FF0000"/>
                </a:solidFill>
              </a:rPr>
              <a:t>        </a:t>
            </a:r>
            <a:r>
              <a:rPr lang="en-US" altLang="en-US" sz="4000" b="1" dirty="0" err="1" smtClean="0">
                <a:solidFill>
                  <a:srgbClr val="FF0000"/>
                </a:solidFill>
              </a:rPr>
              <a:t>Hãy</a:t>
            </a:r>
            <a:r>
              <a:rPr lang="en-US" altLang="en-US" sz="4000" b="1" dirty="0" smtClean="0">
                <a:solidFill>
                  <a:srgbClr val="FF0000"/>
                </a:solidFill>
              </a:rPr>
              <a:t> </a:t>
            </a:r>
            <a:r>
              <a:rPr lang="en-US" altLang="en-US" sz="4000" b="1" dirty="0" err="1" smtClean="0">
                <a:solidFill>
                  <a:srgbClr val="FF0000"/>
                </a:solidFill>
              </a:rPr>
              <a:t>kê</a:t>
            </a:r>
            <a:r>
              <a:rPr lang="en-US" altLang="en-US" sz="4000" b="1" dirty="0" smtClean="0">
                <a:solidFill>
                  <a:srgbClr val="FF0000"/>
                </a:solidFill>
              </a:rPr>
              <a:t>̉ </a:t>
            </a:r>
            <a:r>
              <a:rPr lang="en-US" altLang="en-US" sz="4000" b="1" dirty="0" err="1" smtClean="0">
                <a:solidFill>
                  <a:srgbClr val="FF0000"/>
                </a:solidFill>
              </a:rPr>
              <a:t>lại</a:t>
            </a:r>
            <a:r>
              <a:rPr lang="en-US" altLang="en-US" sz="4000" b="1" dirty="0" smtClean="0">
                <a:solidFill>
                  <a:srgbClr val="FF0000"/>
                </a:solidFill>
              </a:rPr>
              <a:t> </a:t>
            </a:r>
            <a:r>
              <a:rPr lang="en-US" altLang="en-US" sz="4000" b="1" dirty="0" err="1" smtClean="0">
                <a:solidFill>
                  <a:srgbClr val="FF0000"/>
                </a:solidFill>
              </a:rPr>
              <a:t>câu</a:t>
            </a:r>
            <a:r>
              <a:rPr lang="en-US" altLang="en-US" sz="4000" b="1" dirty="0" smtClean="0">
                <a:solidFill>
                  <a:srgbClr val="FF0000"/>
                </a:solidFill>
              </a:rPr>
              <a:t> </a:t>
            </a:r>
            <a:r>
              <a:rPr lang="en-US" altLang="en-US" sz="4000" b="1" dirty="0" err="1" smtClean="0">
                <a:solidFill>
                  <a:srgbClr val="FF0000"/>
                </a:solidFill>
              </a:rPr>
              <a:t>chuyện</a:t>
            </a:r>
            <a:r>
              <a:rPr lang="en-US" altLang="en-US" sz="4000" b="1" dirty="0" smtClean="0">
                <a:solidFill>
                  <a:srgbClr val="FF0000"/>
                </a:solidFill>
              </a:rPr>
              <a:t> </a:t>
            </a:r>
            <a:r>
              <a:rPr lang="en-US" altLang="en-US" sz="4000" b="1" dirty="0" err="1" smtClean="0">
                <a:solidFill>
                  <a:srgbClr val="FF0000"/>
                </a:solidFill>
              </a:rPr>
              <a:t>các</a:t>
            </a:r>
            <a:r>
              <a:rPr lang="en-US" altLang="en-US" sz="4000" b="1" dirty="0" smtClean="0">
                <a:solidFill>
                  <a:srgbClr val="FF0000"/>
                </a:solidFill>
              </a:rPr>
              <a:t> </a:t>
            </a:r>
            <a:r>
              <a:rPr lang="en-US" altLang="en-US" sz="4000" b="1" dirty="0" err="1" smtClean="0">
                <a:solidFill>
                  <a:srgbClr val="FF0000"/>
                </a:solidFill>
              </a:rPr>
              <a:t>em</a:t>
            </a:r>
            <a:r>
              <a:rPr lang="en-US" altLang="en-US" sz="4000" b="1" dirty="0" smtClean="0">
                <a:solidFill>
                  <a:srgbClr val="FF0000"/>
                </a:solidFill>
              </a:rPr>
              <a:t> </a:t>
            </a:r>
            <a:r>
              <a:rPr lang="en-US" altLang="en-US" sz="4000" b="1" dirty="0" err="1" smtClean="0">
                <a:solidFill>
                  <a:srgbClr val="FF0000"/>
                </a:solidFill>
              </a:rPr>
              <a:t>đã</a:t>
            </a:r>
            <a:r>
              <a:rPr lang="en-US" altLang="en-US" sz="4000" b="1" dirty="0" smtClean="0">
                <a:solidFill>
                  <a:srgbClr val="FF0000"/>
                </a:solidFill>
              </a:rPr>
              <a:t> </a:t>
            </a:r>
            <a:r>
              <a:rPr lang="en-US" altLang="en-US" sz="4000" b="1" dirty="0" err="1" smtClean="0">
                <a:solidFill>
                  <a:srgbClr val="FF0000"/>
                </a:solidFill>
              </a:rPr>
              <a:t>được</a:t>
            </a:r>
            <a:r>
              <a:rPr lang="en-US" altLang="en-US" sz="4000" b="1" dirty="0" smtClean="0">
                <a:solidFill>
                  <a:srgbClr val="FF0000"/>
                </a:solidFill>
              </a:rPr>
              <a:t> </a:t>
            </a:r>
            <a:r>
              <a:rPr lang="en-US" altLang="en-US" sz="4000" b="1" dirty="0" err="1" smtClean="0">
                <a:solidFill>
                  <a:srgbClr val="FF0000"/>
                </a:solidFill>
              </a:rPr>
              <a:t>đọc</a:t>
            </a:r>
            <a:r>
              <a:rPr lang="en-US" altLang="en-US" sz="4000" b="1" dirty="0" smtClean="0">
                <a:solidFill>
                  <a:srgbClr val="FF0000"/>
                </a:solidFill>
              </a:rPr>
              <a:t> hay </a:t>
            </a:r>
            <a:r>
              <a:rPr lang="en-US" altLang="en-US" sz="4000" b="1" dirty="0" err="1" smtClean="0">
                <a:solidFill>
                  <a:srgbClr val="FF0000"/>
                </a:solidFill>
              </a:rPr>
              <a:t>được</a:t>
            </a:r>
            <a:r>
              <a:rPr lang="en-US" altLang="en-US" sz="4000" b="1" dirty="0" smtClean="0">
                <a:solidFill>
                  <a:srgbClr val="FF0000"/>
                </a:solidFill>
              </a:rPr>
              <a:t> </a:t>
            </a:r>
            <a:r>
              <a:rPr lang="en-US" altLang="en-US" sz="4000" b="1" dirty="0" err="1" smtClean="0">
                <a:solidFill>
                  <a:srgbClr val="FF0000"/>
                </a:solidFill>
              </a:rPr>
              <a:t>nghe</a:t>
            </a:r>
            <a:r>
              <a:rPr lang="en-US" altLang="en-US" sz="4000" b="1" dirty="0" smtClean="0">
                <a:solidFill>
                  <a:srgbClr val="FF0000"/>
                </a:solidFill>
              </a:rPr>
              <a:t> có </a:t>
            </a:r>
            <a:r>
              <a:rPr lang="en-US" altLang="en-US" sz="4000" b="1" dirty="0" err="1" smtClean="0">
                <a:solidFill>
                  <a:srgbClr val="FF0000"/>
                </a:solidFill>
              </a:rPr>
              <a:t>nhân</a:t>
            </a:r>
            <a:r>
              <a:rPr lang="en-US" altLang="en-US" sz="4000" b="1" dirty="0" smtClean="0">
                <a:solidFill>
                  <a:srgbClr val="FF0000"/>
                </a:solidFill>
              </a:rPr>
              <a:t> </a:t>
            </a:r>
            <a:r>
              <a:rPr lang="en-US" altLang="en-US" sz="4000" b="1" dirty="0" err="1" smtClean="0">
                <a:solidFill>
                  <a:srgbClr val="FF0000"/>
                </a:solidFill>
              </a:rPr>
              <a:t>vật</a:t>
            </a:r>
            <a:r>
              <a:rPr lang="en-US" altLang="en-US" sz="4000" b="1" dirty="0" smtClean="0">
                <a:solidFill>
                  <a:srgbClr val="FF0000"/>
                </a:solidFill>
              </a:rPr>
              <a:t> là </a:t>
            </a:r>
            <a:r>
              <a:rPr lang="en-US" altLang="en-US" sz="4000" b="1" dirty="0" err="1" smtClean="0">
                <a:solidFill>
                  <a:srgbClr val="FF0000"/>
                </a:solidFill>
              </a:rPr>
              <a:t>đô</a:t>
            </a:r>
            <a:r>
              <a:rPr lang="en-US" altLang="en-US" sz="4000" b="1" dirty="0" smtClean="0">
                <a:solidFill>
                  <a:srgbClr val="FF0000"/>
                </a:solidFill>
              </a:rPr>
              <a:t>̀ </a:t>
            </a:r>
            <a:r>
              <a:rPr lang="en-US" altLang="en-US" sz="4000" b="1" dirty="0" err="1" smtClean="0">
                <a:solidFill>
                  <a:srgbClr val="FF0000"/>
                </a:solidFill>
              </a:rPr>
              <a:t>chơi</a:t>
            </a:r>
            <a:r>
              <a:rPr lang="en-US" altLang="en-US" sz="4000" b="1" dirty="0" smtClean="0">
                <a:solidFill>
                  <a:srgbClr val="FF0000"/>
                </a:solidFill>
              </a:rPr>
              <a:t> </a:t>
            </a:r>
            <a:r>
              <a:rPr lang="en-US" altLang="en-US" sz="4000" b="1" dirty="0" err="1" smtClean="0">
                <a:solidFill>
                  <a:srgbClr val="FF0000"/>
                </a:solidFill>
              </a:rPr>
              <a:t>của</a:t>
            </a:r>
            <a:r>
              <a:rPr lang="en-US" altLang="en-US" sz="4000" b="1" dirty="0" smtClean="0">
                <a:solidFill>
                  <a:srgbClr val="FF0000"/>
                </a:solidFill>
              </a:rPr>
              <a:t> </a:t>
            </a:r>
            <a:r>
              <a:rPr lang="en-US" altLang="en-US" sz="4000" b="1" dirty="0" err="1" smtClean="0">
                <a:solidFill>
                  <a:srgbClr val="FF0000"/>
                </a:solidFill>
              </a:rPr>
              <a:t>trẻ</a:t>
            </a:r>
            <a:r>
              <a:rPr lang="en-US" altLang="en-US" sz="4000" b="1" dirty="0" smtClean="0">
                <a:solidFill>
                  <a:srgbClr val="FF0000"/>
                </a:solidFill>
              </a:rPr>
              <a:t> </a:t>
            </a:r>
            <a:r>
              <a:rPr lang="en-US" altLang="en-US" sz="4000" b="1" dirty="0" err="1" smtClean="0">
                <a:solidFill>
                  <a:srgbClr val="FF0000"/>
                </a:solidFill>
              </a:rPr>
              <a:t>em</a:t>
            </a:r>
            <a:r>
              <a:rPr lang="en-US" altLang="en-US" sz="4000" b="1" dirty="0" smtClean="0">
                <a:solidFill>
                  <a:srgbClr val="FF0000"/>
                </a:solidFill>
              </a:rPr>
              <a:t> </a:t>
            </a:r>
            <a:r>
              <a:rPr lang="en-US" altLang="en-US" sz="4000" b="1" dirty="0" err="1" smtClean="0">
                <a:solidFill>
                  <a:srgbClr val="FF0000"/>
                </a:solidFill>
              </a:rPr>
              <a:t>hoặc</a:t>
            </a:r>
            <a:r>
              <a:rPr lang="en-US" altLang="en-US" sz="4000" b="1" dirty="0" smtClean="0">
                <a:solidFill>
                  <a:srgbClr val="FF0000"/>
                </a:solidFill>
              </a:rPr>
              <a:t> </a:t>
            </a:r>
            <a:r>
              <a:rPr lang="en-US" altLang="en-US" sz="4000" b="1" dirty="0" err="1" smtClean="0">
                <a:solidFill>
                  <a:srgbClr val="FF0000"/>
                </a:solidFill>
              </a:rPr>
              <a:t>những</a:t>
            </a:r>
            <a:r>
              <a:rPr lang="en-US" altLang="en-US" sz="4000" b="1" dirty="0" smtClean="0">
                <a:solidFill>
                  <a:srgbClr val="FF0000"/>
                </a:solidFill>
              </a:rPr>
              <a:t> con </a:t>
            </a:r>
            <a:r>
              <a:rPr lang="en-US" altLang="en-US" sz="4000" b="1" dirty="0" err="1" smtClean="0">
                <a:solidFill>
                  <a:srgbClr val="FF0000"/>
                </a:solidFill>
              </a:rPr>
              <a:t>vật</a:t>
            </a:r>
            <a:r>
              <a:rPr lang="en-US" altLang="en-US" sz="4000" b="1" dirty="0" smtClean="0">
                <a:solidFill>
                  <a:srgbClr val="FF0000"/>
                </a:solidFill>
              </a:rPr>
              <a:t> </a:t>
            </a:r>
            <a:r>
              <a:rPr lang="en-US" altLang="en-US" sz="4000" b="1" dirty="0" err="1" smtClean="0">
                <a:solidFill>
                  <a:srgbClr val="FF0000"/>
                </a:solidFill>
              </a:rPr>
              <a:t>gần</a:t>
            </a:r>
            <a:r>
              <a:rPr lang="en-US" altLang="en-US" sz="4000" b="1" dirty="0" smtClean="0">
                <a:solidFill>
                  <a:srgbClr val="FF0000"/>
                </a:solidFill>
              </a:rPr>
              <a:t> </a:t>
            </a:r>
            <a:r>
              <a:rPr lang="en-US" altLang="en-US" sz="4000" b="1" dirty="0" err="1" smtClean="0">
                <a:solidFill>
                  <a:srgbClr val="FF0000"/>
                </a:solidFill>
              </a:rPr>
              <a:t>gũi</a:t>
            </a:r>
            <a:r>
              <a:rPr lang="en-US" altLang="en-US" sz="4000" b="1" dirty="0" smtClean="0">
                <a:solidFill>
                  <a:srgbClr val="FF0000"/>
                </a:solidFill>
              </a:rPr>
              <a:t> </a:t>
            </a:r>
            <a:r>
              <a:rPr lang="en-US" altLang="en-US" sz="4000" b="1" dirty="0" err="1" smtClean="0">
                <a:solidFill>
                  <a:srgbClr val="FF0000"/>
                </a:solidFill>
              </a:rPr>
              <a:t>với</a:t>
            </a:r>
            <a:r>
              <a:rPr lang="en-US" altLang="en-US" sz="4000" b="1" dirty="0" smtClean="0">
                <a:solidFill>
                  <a:srgbClr val="FF0000"/>
                </a:solidFill>
              </a:rPr>
              <a:t> </a:t>
            </a:r>
            <a:r>
              <a:rPr lang="en-US" altLang="en-US" sz="4000" b="1" dirty="0" err="1" smtClean="0">
                <a:solidFill>
                  <a:srgbClr val="FF0000"/>
                </a:solidFill>
              </a:rPr>
              <a:t>trẻ</a:t>
            </a:r>
            <a:r>
              <a:rPr lang="en-US" altLang="en-US" sz="4000" b="1" dirty="0" smtClean="0">
                <a:solidFill>
                  <a:srgbClr val="FF0000"/>
                </a:solidFill>
              </a:rPr>
              <a:t> </a:t>
            </a:r>
            <a:r>
              <a:rPr lang="en-US" altLang="en-US" sz="4000" b="1" dirty="0" err="1" smtClean="0">
                <a:solidFill>
                  <a:srgbClr val="FF0000"/>
                </a:solidFill>
              </a:rPr>
              <a:t>em</a:t>
            </a:r>
            <a:r>
              <a:rPr lang="en-US" altLang="en-US" sz="4000" b="1" dirty="0" smtClean="0">
                <a:solidFill>
                  <a:srgbClr val="FF0000"/>
                </a:solidFill>
              </a:rPr>
              <a:t>. </a:t>
            </a:r>
            <a:endParaRPr lang="en-US" altLang="en-US" sz="4400" dirty="0" smtClean="0"/>
          </a:p>
          <a:p>
            <a:pPr marL="0" indent="0" eaLnBrk="1" hangingPunct="1">
              <a:buNone/>
            </a:pPr>
            <a:endParaRPr lang="en-US" alt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in)">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 calcmode="lin" valueType="num">
                                      <p:cBhvr additive="base">
                                        <p:cTn id="12"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76200" y="-152400"/>
            <a:ext cx="8915400" cy="2462213"/>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spcBef>
                <a:spcPct val="50000"/>
              </a:spcBef>
            </a:pPr>
            <a:r>
              <a:rPr lang="en-US" altLang="en-US" sz="2800" dirty="0"/>
              <a:t> *</a:t>
            </a:r>
            <a:r>
              <a:rPr lang="en-US" altLang="en-US" sz="2800" i="1" u="sng" dirty="0" err="1"/>
              <a:t>Ví</a:t>
            </a:r>
            <a:r>
              <a:rPr lang="en-US" altLang="en-US" sz="2800" i="1" u="sng" dirty="0"/>
              <a:t> </a:t>
            </a:r>
            <a:r>
              <a:rPr lang="en-US" altLang="en-US" sz="2800" i="1" u="sng" dirty="0" err="1"/>
              <a:t>dụ</a:t>
            </a:r>
            <a:r>
              <a:rPr lang="en-US" altLang="en-US" sz="2800" dirty="0"/>
              <a:t> : </a:t>
            </a:r>
            <a:r>
              <a:rPr lang="en-US" altLang="en-US" sz="2800" b="1" dirty="0" smtClean="0"/>
              <a:t>  </a:t>
            </a:r>
            <a:r>
              <a:rPr lang="en-US" altLang="en-US" sz="2800" b="1" dirty="0" err="1"/>
              <a:t>Em</a:t>
            </a:r>
            <a:r>
              <a:rPr lang="en-US" altLang="en-US" sz="2800" b="1" dirty="0"/>
              <a:t> </a:t>
            </a:r>
            <a:r>
              <a:rPr lang="en-US" altLang="en-US" sz="2800" b="1" dirty="0" err="1"/>
              <a:t>có</a:t>
            </a:r>
            <a:r>
              <a:rPr lang="en-US" altLang="en-US" sz="2800" b="1" dirty="0"/>
              <a:t> </a:t>
            </a:r>
            <a:r>
              <a:rPr lang="en-US" altLang="en-US" sz="2800" b="1" dirty="0" err="1"/>
              <a:t>nhiều</a:t>
            </a:r>
            <a:r>
              <a:rPr lang="en-US" altLang="en-US" sz="2800" b="1" dirty="0"/>
              <a:t> </a:t>
            </a:r>
            <a:r>
              <a:rPr lang="en-US" altLang="en-US" sz="2800" b="1" dirty="0" err="1"/>
              <a:t>thứ</a:t>
            </a:r>
            <a:r>
              <a:rPr lang="en-US" altLang="en-US" sz="2800" b="1" dirty="0"/>
              <a:t> </a:t>
            </a:r>
            <a:r>
              <a:rPr lang="en-US" altLang="en-US" sz="2800" b="1" dirty="0" err="1"/>
              <a:t>đồ</a:t>
            </a:r>
            <a:r>
              <a:rPr lang="en-US" altLang="en-US" sz="2800" b="1" dirty="0"/>
              <a:t> </a:t>
            </a:r>
            <a:r>
              <a:rPr lang="en-US" altLang="en-US" sz="2800" b="1" dirty="0" err="1"/>
              <a:t>chơi</a:t>
            </a:r>
            <a:r>
              <a:rPr lang="en-US" altLang="en-US" sz="2800" b="1" dirty="0"/>
              <a:t> </a:t>
            </a:r>
            <a:r>
              <a:rPr lang="en-US" altLang="en-US" sz="2800" b="1" dirty="0" err="1"/>
              <a:t>nhưng</a:t>
            </a:r>
            <a:r>
              <a:rPr lang="en-US" altLang="en-US" sz="2800" b="1" dirty="0"/>
              <a:t> </a:t>
            </a:r>
            <a:r>
              <a:rPr lang="en-US" altLang="en-US" sz="2800" b="1" dirty="0" err="1"/>
              <a:t>đồ</a:t>
            </a:r>
            <a:r>
              <a:rPr lang="en-US" altLang="en-US" sz="2800" b="1" dirty="0"/>
              <a:t> </a:t>
            </a:r>
            <a:r>
              <a:rPr lang="en-US" altLang="en-US" sz="2800" b="1" dirty="0" err="1"/>
              <a:t>chơi</a:t>
            </a:r>
            <a:r>
              <a:rPr lang="en-US" altLang="en-US" sz="2800" b="1" dirty="0"/>
              <a:t> </a:t>
            </a:r>
            <a:r>
              <a:rPr lang="en-US" altLang="en-US" sz="2800" b="1" dirty="0" err="1"/>
              <a:t>em</a:t>
            </a:r>
            <a:r>
              <a:rPr lang="en-US" altLang="en-US" sz="2800" b="1" dirty="0"/>
              <a:t> </a:t>
            </a:r>
            <a:r>
              <a:rPr lang="en-US" altLang="en-US" sz="2800" b="1" dirty="0" err="1"/>
              <a:t>thích</a:t>
            </a:r>
            <a:r>
              <a:rPr lang="en-US" altLang="en-US" sz="2800" b="1" dirty="0"/>
              <a:t> </a:t>
            </a:r>
            <a:r>
              <a:rPr lang="en-US" altLang="en-US" sz="2800" b="1" dirty="0" err="1"/>
              <a:t>nhất</a:t>
            </a:r>
            <a:r>
              <a:rPr lang="en-US" altLang="en-US" sz="2800" b="1" dirty="0"/>
              <a:t> </a:t>
            </a:r>
            <a:r>
              <a:rPr lang="en-US" altLang="en-US" sz="2800" b="1" dirty="0" err="1"/>
              <a:t>là</a:t>
            </a:r>
            <a:r>
              <a:rPr lang="en-US" altLang="en-US" sz="2800" b="1" dirty="0"/>
              <a:t> con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biết</a:t>
            </a:r>
            <a:r>
              <a:rPr lang="en-US" altLang="en-US" sz="2800" b="1" dirty="0"/>
              <a:t> </a:t>
            </a:r>
            <a:r>
              <a:rPr lang="en-US" altLang="en-US" sz="2800" b="1" dirty="0" err="1"/>
              <a:t>hát</a:t>
            </a:r>
            <a:r>
              <a:rPr lang="en-US" altLang="en-US" sz="2800" b="1" dirty="0"/>
              <a:t>, </a:t>
            </a:r>
            <a:r>
              <a:rPr lang="en-US" altLang="en-US" sz="2800" b="1" dirty="0" err="1"/>
              <a:t>biết</a:t>
            </a:r>
            <a:r>
              <a:rPr lang="en-US" altLang="en-US" sz="2800" b="1" dirty="0"/>
              <a:t> </a:t>
            </a:r>
            <a:r>
              <a:rPr lang="en-US" altLang="en-US" sz="2800" b="1" dirty="0" err="1"/>
              <a:t>bò</a:t>
            </a:r>
            <a:r>
              <a:rPr lang="en-US" altLang="en-US" sz="2800" b="1" dirty="0"/>
              <a:t>, </a:t>
            </a:r>
            <a:r>
              <a:rPr lang="en-US" altLang="en-US" sz="2800" b="1" dirty="0" err="1"/>
              <a:t>biết</a:t>
            </a:r>
            <a:r>
              <a:rPr lang="en-US" altLang="en-US" sz="2800" b="1" dirty="0"/>
              <a:t> </a:t>
            </a:r>
            <a:r>
              <a:rPr lang="en-US" altLang="en-US" sz="2800" b="1" dirty="0" err="1"/>
              <a:t>lắc</a:t>
            </a:r>
            <a:r>
              <a:rPr lang="en-US" altLang="en-US" sz="2800" b="1" dirty="0"/>
              <a:t> </a:t>
            </a:r>
            <a:r>
              <a:rPr lang="en-US" altLang="en-US" sz="2800" b="1" dirty="0" err="1"/>
              <a:t>người</a:t>
            </a:r>
            <a:r>
              <a:rPr lang="en-US" altLang="en-US" sz="2800" b="1" dirty="0"/>
              <a:t>.</a:t>
            </a:r>
          </a:p>
          <a:p>
            <a:pPr>
              <a:spcBef>
                <a:spcPct val="50000"/>
              </a:spcBef>
            </a:pPr>
            <a:r>
              <a:rPr lang="en-US" altLang="en-US" sz="2800" b="1" dirty="0"/>
              <a:t>  Con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ấy</a:t>
            </a:r>
            <a:r>
              <a:rPr lang="en-US" altLang="en-US" sz="2800" b="1" dirty="0"/>
              <a:t> </a:t>
            </a:r>
            <a:r>
              <a:rPr lang="en-US" altLang="en-US" sz="2800" b="1" dirty="0" err="1"/>
              <a:t>là</a:t>
            </a:r>
            <a:r>
              <a:rPr lang="en-US" altLang="en-US" sz="2800" b="1" dirty="0"/>
              <a:t> </a:t>
            </a:r>
            <a:r>
              <a:rPr lang="en-US" altLang="en-US" sz="2800" b="1" dirty="0" err="1"/>
              <a:t>món</a:t>
            </a:r>
            <a:r>
              <a:rPr lang="en-US" altLang="en-US" sz="2800" b="1" dirty="0"/>
              <a:t> </a:t>
            </a:r>
            <a:r>
              <a:rPr lang="en-US" altLang="en-US" sz="2800" b="1" dirty="0" err="1"/>
              <a:t>quà</a:t>
            </a:r>
            <a:r>
              <a:rPr lang="en-US" altLang="en-US" sz="2800" b="1" dirty="0"/>
              <a:t> </a:t>
            </a:r>
            <a:r>
              <a:rPr lang="en-US" altLang="en-US" sz="2800" b="1" dirty="0" err="1"/>
              <a:t>dì</a:t>
            </a:r>
            <a:r>
              <a:rPr lang="en-US" altLang="en-US" sz="2800" b="1" dirty="0"/>
              <a:t> </a:t>
            </a:r>
            <a:r>
              <a:rPr lang="en-US" altLang="en-US" sz="2800" b="1" dirty="0" err="1"/>
              <a:t>em</a:t>
            </a:r>
            <a:r>
              <a:rPr lang="en-US" altLang="en-US" sz="2800" b="1" dirty="0"/>
              <a:t> </a:t>
            </a:r>
            <a:r>
              <a:rPr lang="en-US" altLang="en-US" sz="2800" b="1" dirty="0" err="1"/>
              <a:t>đã</a:t>
            </a:r>
            <a:r>
              <a:rPr lang="en-US" altLang="en-US" sz="2800" b="1" dirty="0"/>
              <a:t> </a:t>
            </a:r>
            <a:r>
              <a:rPr lang="en-US" altLang="en-US" sz="2800" b="1" dirty="0" err="1"/>
              <a:t>kì</a:t>
            </a:r>
            <a:r>
              <a:rPr lang="en-US" altLang="en-US" sz="2800" b="1" dirty="0"/>
              <a:t> </a:t>
            </a:r>
            <a:r>
              <a:rPr lang="en-US" altLang="en-US" sz="2800" b="1" dirty="0" err="1"/>
              <a:t>công</a:t>
            </a:r>
            <a:r>
              <a:rPr lang="en-US" altLang="en-US" sz="2800" b="1" dirty="0"/>
              <a:t> </a:t>
            </a:r>
            <a:r>
              <a:rPr lang="en-US" altLang="en-US" sz="2800" b="1" dirty="0" err="1"/>
              <a:t>tìm</a:t>
            </a:r>
            <a:r>
              <a:rPr lang="en-US" altLang="en-US" sz="2800" b="1" dirty="0"/>
              <a:t> </a:t>
            </a:r>
            <a:r>
              <a:rPr lang="en-US" altLang="en-US" sz="2800" b="1" dirty="0" err="1"/>
              <a:t>chọn</a:t>
            </a:r>
            <a:r>
              <a:rPr lang="en-US" altLang="en-US" sz="2800" b="1" dirty="0"/>
              <a:t> </a:t>
            </a:r>
            <a:r>
              <a:rPr lang="en-US" altLang="en-US" sz="2800" b="1" dirty="0" err="1"/>
              <a:t>để</a:t>
            </a:r>
            <a:r>
              <a:rPr lang="en-US" altLang="en-US" sz="2800" b="1" dirty="0"/>
              <a:t> </a:t>
            </a:r>
            <a:r>
              <a:rPr lang="en-US" altLang="en-US" sz="2800" b="1" dirty="0" err="1"/>
              <a:t>tặng</a:t>
            </a:r>
            <a:r>
              <a:rPr lang="en-US" altLang="en-US" sz="2800" b="1" dirty="0"/>
              <a:t> </a:t>
            </a:r>
            <a:r>
              <a:rPr lang="en-US" altLang="en-US" sz="2800" b="1" dirty="0" err="1"/>
              <a:t>cho</a:t>
            </a:r>
            <a:r>
              <a:rPr lang="en-US" altLang="en-US" sz="2800" b="1" dirty="0"/>
              <a:t> </a:t>
            </a:r>
            <a:r>
              <a:rPr lang="en-US" altLang="en-US" sz="2800" b="1" dirty="0" err="1"/>
              <a:t>em</a:t>
            </a:r>
            <a:r>
              <a:rPr lang="en-US" altLang="en-US" sz="2800" b="1" dirty="0"/>
              <a:t> </a:t>
            </a:r>
            <a:r>
              <a:rPr lang="en-US" altLang="en-US" sz="2800" b="1" dirty="0" err="1"/>
              <a:t>vì</a:t>
            </a:r>
            <a:r>
              <a:rPr lang="en-US" altLang="en-US" sz="2800" b="1" dirty="0"/>
              <a:t> </a:t>
            </a:r>
            <a:r>
              <a:rPr lang="en-US" altLang="en-US" sz="2800" b="1" dirty="0" err="1"/>
              <a:t>em</a:t>
            </a:r>
            <a:r>
              <a:rPr lang="en-US" altLang="en-US" sz="2800" b="1" dirty="0"/>
              <a:t> </a:t>
            </a:r>
            <a:r>
              <a:rPr lang="en-US" altLang="en-US" sz="2800" b="1" dirty="0" err="1"/>
              <a:t>đã</a:t>
            </a:r>
            <a:r>
              <a:rPr lang="en-US" altLang="en-US" sz="2800" b="1" dirty="0"/>
              <a:t> </a:t>
            </a:r>
            <a:r>
              <a:rPr lang="en-US" altLang="en-US" sz="2800" b="1" dirty="0" err="1"/>
              <a:t>thực</a:t>
            </a:r>
            <a:r>
              <a:rPr lang="en-US" altLang="en-US" sz="2800" b="1" dirty="0"/>
              <a:t> </a:t>
            </a:r>
            <a:r>
              <a:rPr lang="en-US" altLang="en-US" sz="2800" b="1" dirty="0" err="1"/>
              <a:t>hiện</a:t>
            </a:r>
            <a:r>
              <a:rPr lang="en-US" altLang="en-US" sz="2000" dirty="0"/>
              <a:t> </a:t>
            </a:r>
            <a:r>
              <a:rPr lang="en-US" altLang="en-US" sz="2800" b="1" dirty="0" err="1" smtClean="0"/>
              <a:t>được</a:t>
            </a:r>
            <a:r>
              <a:rPr lang="en-US" altLang="en-US" sz="2800" b="1" dirty="0" smtClean="0"/>
              <a:t> </a:t>
            </a:r>
            <a:r>
              <a:rPr lang="en-US" altLang="en-US" sz="2800" b="1" dirty="0" err="1" smtClean="0"/>
              <a:t>lời</a:t>
            </a:r>
            <a:endParaRPr lang="en-US" altLang="en-US" sz="2800" dirty="0"/>
          </a:p>
        </p:txBody>
      </p:sp>
      <p:sp>
        <p:nvSpPr>
          <p:cNvPr id="33795" name="Text Box 5"/>
          <p:cNvSpPr txBox="1">
            <a:spLocks noChangeArrowheads="1"/>
          </p:cNvSpPr>
          <p:nvPr/>
        </p:nvSpPr>
        <p:spPr bwMode="auto">
          <a:xfrm>
            <a:off x="76200" y="2286000"/>
            <a:ext cx="8915400" cy="289310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spcBef>
                <a:spcPct val="50000"/>
              </a:spcBef>
            </a:pPr>
            <a:r>
              <a:rPr lang="en-US" altLang="en-US" sz="2800" b="1" dirty="0" err="1" smtClean="0"/>
              <a:t>hứa</a:t>
            </a:r>
            <a:r>
              <a:rPr lang="en-US" altLang="en-US" sz="2800" b="1" dirty="0" smtClean="0"/>
              <a:t> </a:t>
            </a:r>
            <a:r>
              <a:rPr lang="en-US" altLang="en-US" sz="2800" b="1" dirty="0" err="1"/>
              <a:t>với</a:t>
            </a:r>
            <a:r>
              <a:rPr lang="en-US" altLang="en-US" sz="2800" b="1" dirty="0"/>
              <a:t> </a:t>
            </a:r>
            <a:r>
              <a:rPr lang="en-US" altLang="en-US" sz="2800" b="1" dirty="0" err="1"/>
              <a:t>dì</a:t>
            </a:r>
            <a:r>
              <a:rPr lang="en-US" altLang="en-US" sz="2800" b="1" dirty="0"/>
              <a:t>: </a:t>
            </a:r>
            <a:r>
              <a:rPr lang="en-US" altLang="en-US" sz="2800" b="1" dirty="0" err="1"/>
              <a:t>trở</a:t>
            </a:r>
            <a:r>
              <a:rPr lang="en-US" altLang="en-US" sz="2800" b="1" dirty="0"/>
              <a:t> </a:t>
            </a:r>
            <a:r>
              <a:rPr lang="en-US" altLang="en-US" sz="2800" b="1" dirty="0" err="1"/>
              <a:t>thành</a:t>
            </a:r>
            <a:r>
              <a:rPr lang="en-US" altLang="en-US" sz="2800" b="1" dirty="0"/>
              <a:t> </a:t>
            </a:r>
            <a:r>
              <a:rPr lang="en-US" altLang="en-US" sz="2800" b="1" dirty="0" err="1"/>
              <a:t>học</a:t>
            </a:r>
            <a:r>
              <a:rPr lang="en-US" altLang="en-US" sz="2800" b="1" dirty="0"/>
              <a:t> </a:t>
            </a:r>
            <a:r>
              <a:rPr lang="en-US" altLang="en-US" sz="2800" b="1" dirty="0" err="1"/>
              <a:t>sinh</a:t>
            </a:r>
            <a:r>
              <a:rPr lang="en-US" altLang="en-US" sz="2800" b="1" dirty="0"/>
              <a:t> </a:t>
            </a:r>
            <a:r>
              <a:rPr lang="en-US" altLang="en-US" sz="2800" b="1" dirty="0" err="1"/>
              <a:t>đứng</a:t>
            </a:r>
            <a:r>
              <a:rPr lang="en-US" altLang="en-US" sz="2800" b="1" dirty="0"/>
              <a:t> </a:t>
            </a:r>
            <a:r>
              <a:rPr lang="en-US" altLang="en-US" sz="2800" b="1" dirty="0" err="1"/>
              <a:t>đầu</a:t>
            </a:r>
            <a:r>
              <a:rPr lang="en-US" altLang="en-US" sz="2800" b="1" dirty="0"/>
              <a:t> </a:t>
            </a:r>
            <a:r>
              <a:rPr lang="en-US" altLang="en-US" sz="2800" b="1" dirty="0" err="1"/>
              <a:t>lớp</a:t>
            </a:r>
            <a:r>
              <a:rPr lang="en-US" altLang="en-US" sz="2800" b="1" dirty="0"/>
              <a:t> </a:t>
            </a:r>
            <a:r>
              <a:rPr lang="en-US" altLang="en-US" sz="2800" b="1" dirty="0" err="1"/>
              <a:t>trong</a:t>
            </a:r>
            <a:r>
              <a:rPr lang="en-US" altLang="en-US" sz="2800" b="1" dirty="0"/>
              <a:t> </a:t>
            </a:r>
            <a:r>
              <a:rPr lang="en-US" altLang="en-US" sz="2800" b="1" dirty="0" err="1"/>
              <a:t>tháng</a:t>
            </a:r>
            <a:r>
              <a:rPr lang="en-US" altLang="en-US" sz="2800" b="1" dirty="0"/>
              <a:t> </a:t>
            </a:r>
            <a:r>
              <a:rPr lang="en-US" altLang="en-US" sz="2800" b="1" dirty="0" err="1"/>
              <a:t>vừa</a:t>
            </a:r>
            <a:r>
              <a:rPr lang="en-US" altLang="en-US" sz="2800" b="1" dirty="0"/>
              <a:t> qua.</a:t>
            </a:r>
          </a:p>
          <a:p>
            <a:pPr>
              <a:spcBef>
                <a:spcPct val="50000"/>
              </a:spcBef>
            </a:pPr>
            <a:r>
              <a:rPr lang="en-US" altLang="en-US" sz="2800" b="1" dirty="0"/>
              <a:t>  </a:t>
            </a:r>
            <a:r>
              <a:rPr lang="en-US" altLang="en-US" sz="2800" b="1" dirty="0" err="1"/>
              <a:t>Có</a:t>
            </a:r>
            <a:r>
              <a:rPr lang="en-US" altLang="en-US" sz="2800" b="1" dirty="0"/>
              <a:t> con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này</a:t>
            </a:r>
            <a:r>
              <a:rPr lang="en-US" altLang="en-US" sz="2800" b="1" dirty="0"/>
              <a:t> </a:t>
            </a:r>
            <a:r>
              <a:rPr lang="en-US" altLang="en-US" sz="2800" b="1" dirty="0" err="1"/>
              <a:t>làm</a:t>
            </a:r>
            <a:r>
              <a:rPr lang="en-US" altLang="en-US" sz="2800" b="1" dirty="0"/>
              <a:t> </a:t>
            </a:r>
            <a:r>
              <a:rPr lang="en-US" altLang="en-US" sz="2800" b="1" dirty="0" err="1"/>
              <a:t>nhà</a:t>
            </a:r>
            <a:r>
              <a:rPr lang="en-US" altLang="en-US" sz="2800" b="1" dirty="0"/>
              <a:t> </a:t>
            </a:r>
            <a:r>
              <a:rPr lang="en-US" altLang="en-US" sz="2800" b="1" dirty="0" err="1"/>
              <a:t>em</a:t>
            </a:r>
            <a:r>
              <a:rPr lang="en-US" altLang="en-US" sz="2800" b="1" dirty="0"/>
              <a:t> </a:t>
            </a:r>
            <a:r>
              <a:rPr lang="en-US" altLang="en-US" sz="2800" b="1" dirty="0" err="1"/>
              <a:t>vui</a:t>
            </a:r>
            <a:r>
              <a:rPr lang="en-US" altLang="en-US" sz="2800" b="1" dirty="0"/>
              <a:t> </a:t>
            </a:r>
            <a:r>
              <a:rPr lang="en-US" altLang="en-US" sz="2800" b="1" dirty="0" err="1"/>
              <a:t>hẳn</a:t>
            </a:r>
            <a:r>
              <a:rPr lang="en-US" altLang="en-US" sz="2800" b="1" dirty="0"/>
              <a:t> </a:t>
            </a:r>
            <a:r>
              <a:rPr lang="en-US" altLang="en-US" sz="2800" b="1" dirty="0" err="1"/>
              <a:t>lên</a:t>
            </a:r>
            <a:r>
              <a:rPr lang="en-US" altLang="en-US" sz="2800" b="1" dirty="0"/>
              <a:t>. </a:t>
            </a:r>
            <a:r>
              <a:rPr lang="en-US" altLang="en-US" sz="2800" b="1" dirty="0" err="1"/>
              <a:t>Bố</a:t>
            </a:r>
            <a:r>
              <a:rPr lang="en-US" altLang="en-US" sz="2800" b="1" dirty="0"/>
              <a:t> </a:t>
            </a:r>
            <a:r>
              <a:rPr lang="en-US" altLang="en-US" sz="2800" b="1" dirty="0" err="1"/>
              <a:t>mẹ</a:t>
            </a:r>
            <a:r>
              <a:rPr lang="en-US" altLang="en-US" sz="2800" b="1" dirty="0"/>
              <a:t> </a:t>
            </a:r>
            <a:r>
              <a:rPr lang="en-US" altLang="en-US" sz="2800" b="1" dirty="0" err="1"/>
              <a:t>em</a:t>
            </a:r>
            <a:r>
              <a:rPr lang="en-US" altLang="en-US" sz="2800" b="1" dirty="0"/>
              <a:t>, </a:t>
            </a:r>
            <a:r>
              <a:rPr lang="en-US" altLang="en-US" sz="2800" b="1" dirty="0" err="1"/>
              <a:t>ông</a:t>
            </a:r>
            <a:r>
              <a:rPr lang="en-US" altLang="en-US" sz="2800" b="1" dirty="0"/>
              <a:t> </a:t>
            </a:r>
            <a:r>
              <a:rPr lang="en-US" altLang="en-US" sz="2800" b="1" dirty="0" err="1"/>
              <a:t>bà</a:t>
            </a:r>
            <a:r>
              <a:rPr lang="en-US" altLang="en-US" sz="2800" b="1" dirty="0"/>
              <a:t>, </a:t>
            </a:r>
            <a:r>
              <a:rPr lang="en-US" altLang="en-US" sz="2800" b="1" dirty="0" err="1"/>
              <a:t>ai</a:t>
            </a:r>
            <a:r>
              <a:rPr lang="en-US" altLang="en-US" sz="2800" b="1" dirty="0"/>
              <a:t> </a:t>
            </a:r>
            <a:r>
              <a:rPr lang="en-US" altLang="en-US" sz="2800" b="1" dirty="0" err="1"/>
              <a:t>cũng</a:t>
            </a:r>
            <a:r>
              <a:rPr lang="en-US" altLang="en-US" sz="2800" b="1" dirty="0"/>
              <a:t> </a:t>
            </a:r>
            <a:r>
              <a:rPr lang="en-US" altLang="en-US" sz="2800" b="1" dirty="0" err="1"/>
              <a:t>cười</a:t>
            </a:r>
            <a:r>
              <a:rPr lang="en-US" altLang="en-US" sz="2800" b="1" dirty="0"/>
              <a:t> </a:t>
            </a:r>
            <a:r>
              <a:rPr lang="en-US" altLang="en-US" sz="2800" b="1" dirty="0" err="1"/>
              <a:t>khi</a:t>
            </a:r>
            <a:r>
              <a:rPr lang="en-US" altLang="en-US" sz="2800" b="1" dirty="0"/>
              <a:t> </a:t>
            </a:r>
            <a:r>
              <a:rPr lang="en-US" altLang="en-US" sz="2800" b="1" dirty="0" err="1"/>
              <a:t>thấy</a:t>
            </a:r>
            <a:r>
              <a:rPr lang="en-US" altLang="en-US" sz="2800" b="1" dirty="0"/>
              <a:t> con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nhỏ</a:t>
            </a:r>
            <a:r>
              <a:rPr lang="en-US" altLang="en-US" sz="2800" b="1" dirty="0"/>
              <a:t> </a:t>
            </a:r>
            <a:r>
              <a:rPr lang="en-US" altLang="en-US" sz="2800" b="1" dirty="0" err="1"/>
              <a:t>bé</a:t>
            </a:r>
            <a:r>
              <a:rPr lang="en-US" altLang="en-US" sz="2800" b="1" dirty="0"/>
              <a:t>, </a:t>
            </a:r>
            <a:r>
              <a:rPr lang="en-US" altLang="en-US" sz="2800" b="1" dirty="0" err="1"/>
              <a:t>tóc</a:t>
            </a:r>
            <a:r>
              <a:rPr lang="en-US" altLang="en-US" sz="2800" b="1" dirty="0"/>
              <a:t> hung, </a:t>
            </a:r>
            <a:r>
              <a:rPr lang="en-US" altLang="en-US" sz="2800" b="1" dirty="0" err="1"/>
              <a:t>người</a:t>
            </a:r>
            <a:r>
              <a:rPr lang="en-US" altLang="en-US" sz="2800" b="1" dirty="0"/>
              <a:t> </a:t>
            </a:r>
            <a:r>
              <a:rPr lang="en-US" altLang="en-US" sz="2800" b="1" dirty="0" err="1"/>
              <a:t>bầu</a:t>
            </a:r>
            <a:r>
              <a:rPr lang="en-US" altLang="en-US" sz="2800" b="1" dirty="0"/>
              <a:t> </a:t>
            </a:r>
            <a:r>
              <a:rPr lang="en-US" altLang="en-US" sz="2800" b="1" dirty="0" err="1"/>
              <a:t>bĩnh</a:t>
            </a:r>
            <a:r>
              <a:rPr lang="en-US" altLang="en-US" sz="2800" b="1" dirty="0"/>
              <a:t> </a:t>
            </a:r>
            <a:r>
              <a:rPr lang="en-US" altLang="en-US" sz="2800" b="1" dirty="0" err="1"/>
              <a:t>lúc</a:t>
            </a:r>
            <a:r>
              <a:rPr lang="en-US" altLang="en-US" sz="2800" b="1" dirty="0"/>
              <a:t> </a:t>
            </a:r>
            <a:r>
              <a:rPr lang="en-US" altLang="en-US" sz="2800" b="1" dirty="0" err="1"/>
              <a:t>thì</a:t>
            </a:r>
            <a:r>
              <a:rPr lang="en-US" altLang="en-US" sz="2800" b="1" dirty="0"/>
              <a:t> </a:t>
            </a:r>
            <a:r>
              <a:rPr lang="en-US" altLang="en-US" sz="2800" b="1" dirty="0" err="1"/>
              <a:t>đứng</a:t>
            </a:r>
            <a:r>
              <a:rPr lang="en-US" altLang="en-US" sz="2800" b="1" dirty="0"/>
              <a:t> </a:t>
            </a:r>
            <a:r>
              <a:rPr lang="en-US" altLang="en-US" sz="2800" b="1" dirty="0" err="1"/>
              <a:t>lắc</a:t>
            </a:r>
            <a:r>
              <a:rPr lang="en-US" altLang="en-US" sz="2800" b="1" dirty="0"/>
              <a:t> </a:t>
            </a:r>
            <a:r>
              <a:rPr lang="en-US" altLang="en-US" sz="2800" b="1" dirty="0" err="1"/>
              <a:t>người</a:t>
            </a:r>
            <a:r>
              <a:rPr lang="en-US" altLang="en-US" sz="2800" b="1" dirty="0"/>
              <a:t> </a:t>
            </a:r>
            <a:r>
              <a:rPr lang="en-US" altLang="en-US" sz="2800" b="1" dirty="0" err="1"/>
              <a:t>hát</a:t>
            </a:r>
            <a:endParaRPr lang="en-US" altLang="en-US" sz="2800" b="1" dirty="0"/>
          </a:p>
        </p:txBody>
      </p:sp>
      <p:sp>
        <p:nvSpPr>
          <p:cNvPr id="33796" name="Text Box 6"/>
          <p:cNvSpPr txBox="1">
            <a:spLocks noChangeArrowheads="1"/>
          </p:cNvSpPr>
          <p:nvPr/>
        </p:nvSpPr>
        <p:spPr bwMode="auto">
          <a:xfrm>
            <a:off x="0" y="4648200"/>
            <a:ext cx="9144000" cy="22467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spcBef>
                <a:spcPct val="50000"/>
              </a:spcBef>
            </a:pPr>
            <a:r>
              <a:rPr lang="en-US" altLang="en-US" sz="2800" b="1" dirty="0" err="1"/>
              <a:t>bài</a:t>
            </a:r>
            <a:r>
              <a:rPr lang="en-US" altLang="en-US" sz="2800" b="1" dirty="0"/>
              <a:t> lam-</a:t>
            </a:r>
            <a:r>
              <a:rPr lang="en-US" altLang="en-US" sz="2800" b="1" dirty="0" err="1"/>
              <a:t>bát</a:t>
            </a:r>
            <a:r>
              <a:rPr lang="en-US" altLang="en-US" sz="2800" b="1" dirty="0"/>
              <a:t>-</a:t>
            </a:r>
            <a:r>
              <a:rPr lang="en-US" altLang="en-US" sz="2800" b="1" dirty="0" err="1"/>
              <a:t>đa</a:t>
            </a:r>
            <a:r>
              <a:rPr lang="en-US" altLang="en-US" sz="2800" b="1" dirty="0"/>
              <a:t> </a:t>
            </a:r>
            <a:r>
              <a:rPr lang="en-US" altLang="en-US" sz="2800" b="1" dirty="0" err="1"/>
              <a:t>vui</a:t>
            </a:r>
            <a:r>
              <a:rPr lang="en-US" altLang="en-US" sz="2800" b="1" dirty="0"/>
              <a:t> </a:t>
            </a:r>
            <a:r>
              <a:rPr lang="en-US" altLang="en-US" sz="2800" b="1" dirty="0" err="1"/>
              <a:t>nhộn</a:t>
            </a:r>
            <a:r>
              <a:rPr lang="en-US" altLang="en-US" sz="2800" b="1" dirty="0"/>
              <a:t>, </a:t>
            </a:r>
            <a:r>
              <a:rPr lang="en-US" altLang="en-US" sz="2800" b="1" dirty="0" err="1"/>
              <a:t>lúc</a:t>
            </a:r>
            <a:r>
              <a:rPr lang="en-US" altLang="en-US" sz="2800" b="1" dirty="0"/>
              <a:t> </a:t>
            </a:r>
            <a:r>
              <a:rPr lang="en-US" altLang="en-US" sz="2800" b="1" dirty="0" err="1"/>
              <a:t>thì</a:t>
            </a:r>
            <a:r>
              <a:rPr lang="en-US" altLang="en-US" sz="2800" b="1" dirty="0"/>
              <a:t> </a:t>
            </a:r>
            <a:r>
              <a:rPr lang="en-US" altLang="en-US" sz="2800" b="1" dirty="0" err="1"/>
              <a:t>vừa</a:t>
            </a:r>
            <a:r>
              <a:rPr lang="en-US" altLang="en-US" sz="2800" b="1" dirty="0"/>
              <a:t> </a:t>
            </a:r>
            <a:r>
              <a:rPr lang="en-US" altLang="en-US" sz="2800" b="1" dirty="0" err="1"/>
              <a:t>hát</a:t>
            </a:r>
            <a:r>
              <a:rPr lang="en-US" altLang="en-US" sz="2800" b="1" dirty="0"/>
              <a:t> </a:t>
            </a:r>
            <a:r>
              <a:rPr lang="en-US" altLang="en-US" sz="2800" b="1" dirty="0" err="1"/>
              <a:t>vừa</a:t>
            </a:r>
            <a:r>
              <a:rPr lang="en-US" altLang="en-US" sz="2800" b="1" dirty="0"/>
              <a:t> </a:t>
            </a:r>
            <a:r>
              <a:rPr lang="en-US" altLang="en-US" sz="2800" b="1" dirty="0" err="1"/>
              <a:t>bò</a:t>
            </a:r>
            <a:r>
              <a:rPr lang="en-US" altLang="en-US" sz="2800" b="1" dirty="0"/>
              <a:t>. </a:t>
            </a:r>
            <a:r>
              <a:rPr lang="en-US" altLang="en-US" sz="2800" b="1" dirty="0" err="1"/>
              <a:t>Mọi</a:t>
            </a:r>
            <a:r>
              <a:rPr lang="en-US" altLang="en-US" sz="2800" b="1" dirty="0"/>
              <a:t> </a:t>
            </a:r>
            <a:r>
              <a:rPr lang="en-US" altLang="en-US" sz="2800" b="1" dirty="0" err="1"/>
              <a:t>người</a:t>
            </a:r>
            <a:r>
              <a:rPr lang="en-US" altLang="en-US" sz="2800" b="1" dirty="0"/>
              <a:t> </a:t>
            </a:r>
            <a:r>
              <a:rPr lang="en-US" altLang="en-US" sz="2800" b="1" dirty="0" err="1"/>
              <a:t>càng</a:t>
            </a:r>
            <a:r>
              <a:rPr lang="en-US" altLang="en-US" sz="2800" b="1" dirty="0"/>
              <a:t> </a:t>
            </a:r>
            <a:r>
              <a:rPr lang="en-US" altLang="en-US" sz="2800" b="1" dirty="0" err="1"/>
              <a:t>vui</a:t>
            </a:r>
            <a:r>
              <a:rPr lang="en-US" altLang="en-US" sz="2800" b="1" dirty="0"/>
              <a:t> </a:t>
            </a:r>
            <a:r>
              <a:rPr lang="en-US" altLang="en-US" sz="2800" b="1" dirty="0" err="1"/>
              <a:t>hơn</a:t>
            </a:r>
            <a:r>
              <a:rPr lang="en-US" altLang="en-US" sz="2800" b="1" dirty="0"/>
              <a:t> </a:t>
            </a:r>
            <a:r>
              <a:rPr lang="en-US" altLang="en-US" sz="2800" b="1" dirty="0" err="1"/>
              <a:t>khi</a:t>
            </a:r>
            <a:r>
              <a:rPr lang="en-US" altLang="en-US" sz="2800" b="1" dirty="0"/>
              <a:t> </a:t>
            </a:r>
            <a:r>
              <a:rPr lang="en-US" altLang="en-US" sz="2800" b="1" dirty="0" err="1"/>
              <a:t>thấy</a:t>
            </a:r>
            <a:r>
              <a:rPr lang="en-US" altLang="en-US" sz="2800" b="1" dirty="0"/>
              <a:t> </a:t>
            </a:r>
            <a:r>
              <a:rPr lang="en-US" altLang="en-US" sz="2800" b="1" dirty="0" err="1"/>
              <a:t>em</a:t>
            </a:r>
            <a:r>
              <a:rPr lang="en-US" altLang="en-US" sz="2800" b="1" dirty="0"/>
              <a:t> </a:t>
            </a:r>
            <a:r>
              <a:rPr lang="en-US" altLang="en-US" sz="2800" b="1" dirty="0" err="1"/>
              <a:t>trai</a:t>
            </a:r>
            <a:r>
              <a:rPr lang="en-US" altLang="en-US" sz="2800" b="1" dirty="0"/>
              <a:t> </a:t>
            </a:r>
            <a:r>
              <a:rPr lang="en-US" altLang="en-US" sz="2800" b="1" dirty="0" err="1"/>
              <a:t>mới</a:t>
            </a:r>
            <a:r>
              <a:rPr lang="en-US" altLang="en-US" sz="2800" b="1" dirty="0"/>
              <a:t> 1 </a:t>
            </a:r>
            <a:r>
              <a:rPr lang="en-US" altLang="en-US" sz="2800" b="1" dirty="0" err="1"/>
              <a:t>tuổi</a:t>
            </a:r>
            <a:r>
              <a:rPr lang="en-US" altLang="en-US" sz="2800" b="1" dirty="0"/>
              <a:t> </a:t>
            </a:r>
            <a:r>
              <a:rPr lang="en-US" altLang="en-US" sz="2800" b="1" dirty="0" err="1"/>
              <a:t>của</a:t>
            </a:r>
            <a:r>
              <a:rPr lang="en-US" altLang="en-US" sz="2800" b="1" dirty="0"/>
              <a:t> </a:t>
            </a:r>
            <a:r>
              <a:rPr lang="en-US" altLang="en-US" sz="2800" b="1" dirty="0" err="1"/>
              <a:t>em</a:t>
            </a:r>
            <a:r>
              <a:rPr lang="en-US" altLang="en-US" sz="2800" b="1" dirty="0"/>
              <a:t> </a:t>
            </a:r>
            <a:r>
              <a:rPr lang="en-US" altLang="en-US" sz="2800" b="1" dirty="0" err="1"/>
              <a:t>tròn</a:t>
            </a:r>
            <a:r>
              <a:rPr lang="en-US" altLang="en-US" sz="2800" b="1" dirty="0"/>
              <a:t> </a:t>
            </a:r>
            <a:r>
              <a:rPr lang="en-US" altLang="en-US" sz="2800" b="1" dirty="0" err="1"/>
              <a:t>mắt</a:t>
            </a:r>
            <a:r>
              <a:rPr lang="en-US" altLang="en-US" sz="2800" b="1" dirty="0"/>
              <a:t> </a:t>
            </a:r>
            <a:r>
              <a:rPr lang="en-US" altLang="en-US" sz="2800" b="1" dirty="0" err="1"/>
              <a:t>nhìn</a:t>
            </a:r>
            <a:r>
              <a:rPr lang="en-US" altLang="en-US" sz="2800" b="1" dirty="0"/>
              <a:t> con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biết</a:t>
            </a:r>
            <a:r>
              <a:rPr lang="en-US" altLang="en-US" sz="2800" b="1" dirty="0"/>
              <a:t> </a:t>
            </a:r>
            <a:r>
              <a:rPr lang="en-US" altLang="en-US" sz="2800" b="1" dirty="0" err="1"/>
              <a:t>cử</a:t>
            </a:r>
            <a:r>
              <a:rPr lang="en-US" altLang="en-US" sz="2800" b="1" dirty="0"/>
              <a:t> </a:t>
            </a:r>
            <a:r>
              <a:rPr lang="en-US" altLang="en-US" sz="2800" b="1" dirty="0" err="1"/>
              <a:t>động</a:t>
            </a:r>
            <a:r>
              <a:rPr lang="en-US" altLang="en-US" sz="2800" b="1" dirty="0"/>
              <a:t>, </a:t>
            </a:r>
            <a:r>
              <a:rPr lang="en-US" altLang="en-US" sz="2800" b="1" dirty="0" err="1"/>
              <a:t>định</a:t>
            </a:r>
            <a:r>
              <a:rPr lang="en-US" altLang="en-US" sz="2800" b="1" dirty="0"/>
              <a:t> </a:t>
            </a:r>
            <a:r>
              <a:rPr lang="en-US" altLang="en-US" sz="2800" b="1" dirty="0" err="1"/>
              <a:t>vồ</a:t>
            </a:r>
            <a:r>
              <a:rPr lang="en-US" altLang="en-US" sz="2800" b="1" dirty="0"/>
              <a:t> </a:t>
            </a:r>
            <a:r>
              <a:rPr lang="en-US" altLang="en-US" sz="2800" b="1" dirty="0" err="1"/>
              <a:t>lấy</a:t>
            </a:r>
            <a:r>
              <a:rPr lang="en-US" altLang="en-US" sz="2800" b="1" dirty="0"/>
              <a:t> </a:t>
            </a:r>
            <a:r>
              <a:rPr lang="en-US" altLang="en-US" sz="2800" b="1" dirty="0" err="1"/>
              <a:t>nó</a:t>
            </a:r>
            <a:r>
              <a:rPr lang="en-US" altLang="en-US" sz="2800" b="1" dirty="0"/>
              <a:t>. </a:t>
            </a:r>
            <a:r>
              <a:rPr lang="en-US" altLang="en-US" sz="2800" b="1" dirty="0" err="1"/>
              <a:t>Em</a:t>
            </a:r>
            <a:r>
              <a:rPr lang="en-US" altLang="en-US" sz="2800" b="1" dirty="0"/>
              <a:t> </a:t>
            </a:r>
            <a:r>
              <a:rPr lang="en-US" altLang="en-US" sz="2800" b="1" dirty="0" err="1"/>
              <a:t>giữ</a:t>
            </a:r>
            <a:r>
              <a:rPr lang="en-US" altLang="en-US" sz="2800" b="1" dirty="0"/>
              <a:t> </a:t>
            </a:r>
            <a:r>
              <a:rPr lang="en-US" altLang="en-US" sz="2800" b="1" dirty="0" err="1"/>
              <a:t>gìn</a:t>
            </a:r>
            <a:r>
              <a:rPr lang="en-US" altLang="en-US" sz="2800" b="1" dirty="0"/>
              <a:t>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rất</a:t>
            </a:r>
            <a:r>
              <a:rPr lang="en-US" altLang="en-US" sz="2800" b="1" dirty="0"/>
              <a:t> </a:t>
            </a:r>
            <a:r>
              <a:rPr lang="en-US" altLang="en-US" sz="2800" b="1" dirty="0" err="1"/>
              <a:t>cẩn</a:t>
            </a:r>
            <a:r>
              <a:rPr lang="en-US" altLang="en-US" sz="2800" b="1" dirty="0"/>
              <a:t> </a:t>
            </a:r>
            <a:r>
              <a:rPr lang="en-US" altLang="en-US" sz="2800" b="1" dirty="0" err="1"/>
              <a:t>thận</a:t>
            </a:r>
            <a:r>
              <a:rPr lang="en-US" altLang="en-US" sz="2800" b="1" dirty="0"/>
              <a:t>. </a:t>
            </a:r>
            <a:r>
              <a:rPr lang="en-US" altLang="en-US" sz="2800" b="1" dirty="0" err="1"/>
              <a:t>Mỗi</a:t>
            </a:r>
            <a:r>
              <a:rPr lang="en-US" altLang="en-US" sz="2800" b="1" dirty="0"/>
              <a:t> </a:t>
            </a:r>
            <a:r>
              <a:rPr lang="en-US" altLang="en-US" sz="2800" b="1" dirty="0" err="1"/>
              <a:t>lần</a:t>
            </a:r>
            <a:r>
              <a:rPr lang="en-US" altLang="en-US" sz="2800" b="1" dirty="0"/>
              <a:t> </a:t>
            </a:r>
            <a:r>
              <a:rPr lang="en-US" altLang="en-US" sz="2800" b="1" dirty="0" err="1"/>
              <a:t>chơi</a:t>
            </a:r>
            <a:r>
              <a:rPr lang="en-US" altLang="en-US" sz="2800" b="1" dirty="0"/>
              <a:t> </a:t>
            </a:r>
            <a:r>
              <a:rPr lang="en-US" altLang="en-US" sz="2800" b="1" dirty="0" err="1"/>
              <a:t>xong</a:t>
            </a:r>
            <a:r>
              <a:rPr lang="en-US" altLang="en-US" sz="2800" b="1" dirty="0"/>
              <a:t>, </a:t>
            </a:r>
            <a:r>
              <a:rPr lang="en-US" altLang="en-US" sz="2800" b="1" dirty="0" err="1"/>
              <a:t>em</a:t>
            </a:r>
            <a:r>
              <a:rPr lang="en-US" altLang="en-US" sz="2800" b="1" dirty="0"/>
              <a:t> </a:t>
            </a:r>
            <a:r>
              <a:rPr lang="en-US" altLang="en-US" sz="2800" b="1" dirty="0" err="1"/>
              <a:t>lại</a:t>
            </a:r>
            <a:r>
              <a:rPr lang="en-US" altLang="en-US" sz="2800" b="1" dirty="0"/>
              <a:t> </a:t>
            </a:r>
            <a:r>
              <a:rPr lang="en-US" altLang="en-US" sz="2800" b="1" dirty="0" err="1"/>
              <a:t>để</a:t>
            </a:r>
            <a:r>
              <a:rPr lang="en-US" altLang="en-US" sz="2800" b="1" dirty="0"/>
              <a:t> </a:t>
            </a:r>
            <a:r>
              <a:rPr lang="en-US" altLang="en-US" sz="2800" b="1" dirty="0" err="1"/>
              <a:t>búp</a:t>
            </a:r>
            <a:r>
              <a:rPr lang="en-US" altLang="en-US" sz="2800" b="1" dirty="0"/>
              <a:t> </a:t>
            </a:r>
            <a:r>
              <a:rPr lang="en-US" altLang="en-US" sz="2800" b="1" dirty="0" err="1"/>
              <a:t>bê</a:t>
            </a:r>
            <a:r>
              <a:rPr lang="en-US" altLang="en-US" sz="2800" b="1" dirty="0"/>
              <a:t> </a:t>
            </a:r>
            <a:r>
              <a:rPr lang="en-US" altLang="en-US" sz="2800" b="1" dirty="0" err="1"/>
              <a:t>vào</a:t>
            </a:r>
            <a:r>
              <a:rPr lang="en-US" altLang="en-US" sz="2800" b="1" dirty="0"/>
              <a:t> </a:t>
            </a:r>
            <a:r>
              <a:rPr lang="en-US" altLang="en-US" sz="2800" b="1" dirty="0" err="1"/>
              <a:t>tủ</a:t>
            </a:r>
            <a:r>
              <a:rPr lang="en-US" altLang="en-US" sz="2800" b="1" dirty="0"/>
              <a:t>.</a:t>
            </a:r>
            <a:r>
              <a:rPr lang="en-US" altLang="en-US" sz="2000" dirty="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4820" name="Picture 6"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429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7" descr="butterflies_flowers_md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914400"/>
            <a:ext cx="8429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16" descr="BAR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3400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7"/>
          <p:cNvSpPr txBox="1">
            <a:spLocks noChangeArrowheads="1"/>
          </p:cNvSpPr>
          <p:nvPr/>
        </p:nvSpPr>
        <p:spPr bwMode="auto">
          <a:xfrm>
            <a:off x="228600" y="25908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20513" name="Text Box 33"/>
          <p:cNvSpPr txBox="1">
            <a:spLocks noChangeArrowheads="1"/>
          </p:cNvSpPr>
          <p:nvPr/>
        </p:nvSpPr>
        <p:spPr bwMode="auto">
          <a:xfrm>
            <a:off x="2057400" y="914399"/>
            <a:ext cx="5410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sz="4000" dirty="0">
                <a:solidFill>
                  <a:schemeClr val="accent2"/>
                </a:solidFill>
                <a:latin typeface="+mn-lt"/>
              </a:rPr>
              <a:t>     </a:t>
            </a:r>
            <a:r>
              <a:rPr lang="en-US" altLang="en-US" sz="4800" dirty="0">
                <a:solidFill>
                  <a:schemeClr val="accent2"/>
                </a:solidFill>
                <a:latin typeface="+mn-lt"/>
                <a:sym typeface="Wingdings" pitchFamily="2" charset="2"/>
              </a:rPr>
              <a:t>    </a:t>
            </a:r>
            <a:r>
              <a:rPr lang="en-US" altLang="en-US" sz="4000" u="sng" dirty="0" err="1">
                <a:solidFill>
                  <a:schemeClr val="accent2"/>
                </a:solidFill>
                <a:latin typeface="+mn-lt"/>
              </a:rPr>
              <a:t>Kê</a:t>
            </a:r>
            <a:r>
              <a:rPr lang="en-US" altLang="en-US" sz="4000" u="sng" dirty="0">
                <a:solidFill>
                  <a:schemeClr val="accent2"/>
                </a:solidFill>
                <a:latin typeface="+mn-lt"/>
              </a:rPr>
              <a:t>̉ </a:t>
            </a:r>
            <a:r>
              <a:rPr lang="en-US" altLang="en-US" sz="4000" u="sng" dirty="0" err="1">
                <a:solidFill>
                  <a:schemeClr val="accent2"/>
                </a:solidFill>
                <a:latin typeface="+mn-lt"/>
              </a:rPr>
              <a:t>chuyện</a:t>
            </a:r>
            <a:r>
              <a:rPr lang="en-US" altLang="en-US" sz="4000" dirty="0">
                <a:solidFill>
                  <a:schemeClr val="accent2"/>
                </a:solidFill>
                <a:latin typeface="+mn-lt"/>
              </a:rPr>
              <a:t> </a:t>
            </a:r>
            <a:endParaRPr lang="en-US" altLang="en-US" sz="4400" dirty="0">
              <a:solidFill>
                <a:srgbClr val="FF0000"/>
              </a:solidFill>
              <a:latin typeface="+mn-lt"/>
              <a:sym typeface="Wingdings" pitchFamily="2" charset="2"/>
            </a:endParaRPr>
          </a:p>
        </p:txBody>
      </p:sp>
      <p:sp>
        <p:nvSpPr>
          <p:cNvPr id="20514" name="Text Box 34"/>
          <p:cNvSpPr txBox="1">
            <a:spLocks noChangeArrowheads="1"/>
          </p:cNvSpPr>
          <p:nvPr/>
        </p:nvSpPr>
        <p:spPr bwMode="auto">
          <a:xfrm>
            <a:off x="381000" y="1752600"/>
            <a:ext cx="876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dirty="0">
                <a:solidFill>
                  <a:schemeClr val="accent2"/>
                </a:solidFill>
                <a:latin typeface="+mn-lt"/>
              </a:rPr>
              <a:t>   </a:t>
            </a:r>
            <a:r>
              <a:rPr lang="en-US" altLang="en-US" dirty="0" err="1">
                <a:solidFill>
                  <a:srgbClr val="0000FF"/>
                </a:solidFill>
                <a:latin typeface="+mn-lt"/>
              </a:rPr>
              <a:t>Kể</a:t>
            </a:r>
            <a:r>
              <a:rPr lang="en-US" altLang="en-US" dirty="0">
                <a:solidFill>
                  <a:srgbClr val="0000FF"/>
                </a:solidFill>
                <a:latin typeface="+mn-lt"/>
              </a:rPr>
              <a:t> </a:t>
            </a:r>
            <a:r>
              <a:rPr lang="en-US" altLang="en-US" dirty="0" err="1">
                <a:solidFill>
                  <a:srgbClr val="0000FF"/>
                </a:solidFill>
                <a:latin typeface="+mn-lt"/>
              </a:rPr>
              <a:t>chuyện</a:t>
            </a:r>
            <a:r>
              <a:rPr lang="en-US" altLang="en-US" dirty="0">
                <a:solidFill>
                  <a:srgbClr val="0000FF"/>
                </a:solidFill>
                <a:latin typeface="+mn-lt"/>
              </a:rPr>
              <a:t> </a:t>
            </a:r>
            <a:r>
              <a:rPr lang="en-US" altLang="en-US" dirty="0" err="1">
                <a:solidFill>
                  <a:srgbClr val="0000FF"/>
                </a:solidFill>
                <a:latin typeface="+mn-lt"/>
              </a:rPr>
              <a:t>được</a:t>
            </a:r>
            <a:r>
              <a:rPr lang="en-US" altLang="en-US" dirty="0">
                <a:solidFill>
                  <a:srgbClr val="0000FF"/>
                </a:solidFill>
                <a:latin typeface="+mn-lt"/>
              </a:rPr>
              <a:t> </a:t>
            </a:r>
            <a:r>
              <a:rPr lang="en-US" altLang="en-US" dirty="0" err="1">
                <a:solidFill>
                  <a:srgbClr val="0000FF"/>
                </a:solidFill>
                <a:latin typeface="+mn-lt"/>
              </a:rPr>
              <a:t>chứng</a:t>
            </a:r>
            <a:r>
              <a:rPr lang="en-US" altLang="en-US" dirty="0">
                <a:solidFill>
                  <a:srgbClr val="0000FF"/>
                </a:solidFill>
                <a:latin typeface="+mn-lt"/>
              </a:rPr>
              <a:t> </a:t>
            </a:r>
            <a:r>
              <a:rPr lang="en-US" altLang="en-US" dirty="0" err="1">
                <a:solidFill>
                  <a:srgbClr val="0000FF"/>
                </a:solidFill>
                <a:latin typeface="+mn-lt"/>
              </a:rPr>
              <a:t>kiến</a:t>
            </a:r>
            <a:r>
              <a:rPr lang="en-US" altLang="en-US" dirty="0">
                <a:solidFill>
                  <a:srgbClr val="0000FF"/>
                </a:solidFill>
                <a:latin typeface="+mn-lt"/>
              </a:rPr>
              <a:t> </a:t>
            </a:r>
            <a:r>
              <a:rPr lang="en-US" altLang="en-US" dirty="0" err="1">
                <a:solidFill>
                  <a:srgbClr val="0000FF"/>
                </a:solidFill>
                <a:latin typeface="+mn-lt"/>
              </a:rPr>
              <a:t>hoặc</a:t>
            </a:r>
            <a:r>
              <a:rPr lang="en-US" altLang="en-US" dirty="0">
                <a:solidFill>
                  <a:srgbClr val="0000FF"/>
                </a:solidFill>
                <a:latin typeface="+mn-lt"/>
              </a:rPr>
              <a:t> </a:t>
            </a:r>
            <a:r>
              <a:rPr lang="en-US" altLang="en-US" dirty="0" err="1">
                <a:solidFill>
                  <a:srgbClr val="0000FF"/>
                </a:solidFill>
                <a:latin typeface="+mn-lt"/>
              </a:rPr>
              <a:t>tham</a:t>
            </a:r>
            <a:r>
              <a:rPr lang="en-US" altLang="en-US" dirty="0">
                <a:solidFill>
                  <a:srgbClr val="0000FF"/>
                </a:solidFill>
                <a:latin typeface="+mn-lt"/>
              </a:rPr>
              <a:t> </a:t>
            </a:r>
            <a:r>
              <a:rPr lang="en-US" altLang="en-US" dirty="0" err="1">
                <a:solidFill>
                  <a:srgbClr val="0000FF"/>
                </a:solidFill>
                <a:latin typeface="+mn-lt"/>
              </a:rPr>
              <a:t>gia</a:t>
            </a:r>
            <a:r>
              <a:rPr lang="en-US" altLang="en-US" dirty="0">
                <a:solidFill>
                  <a:srgbClr val="0000FF"/>
                </a:solidFill>
                <a:latin typeface="+mn-l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13">
                                            <p:txEl>
                                              <p:pRg st="0" end="0"/>
                                            </p:txEl>
                                          </p:spTgt>
                                        </p:tgtEl>
                                        <p:attrNameLst>
                                          <p:attrName>style.visibility</p:attrName>
                                        </p:attrNameLst>
                                      </p:cBhvr>
                                      <p:to>
                                        <p:strVal val="visible"/>
                                      </p:to>
                                    </p:set>
                                    <p:anim calcmode="lin" valueType="num">
                                      <p:cBhvr additive="base">
                                        <p:cTn id="7" dur="500" fill="hold"/>
                                        <p:tgtEl>
                                          <p:spTgt spid="205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514">
                                            <p:txEl>
                                              <p:pRg st="0" end="0"/>
                                            </p:txEl>
                                          </p:spTgt>
                                        </p:tgtEl>
                                        <p:attrNameLst>
                                          <p:attrName>style.visibility</p:attrName>
                                        </p:attrNameLst>
                                      </p:cBhvr>
                                      <p:to>
                                        <p:strVal val="visible"/>
                                      </p:to>
                                    </p:set>
                                    <p:anim calcmode="lin" valueType="num">
                                      <p:cBhvr additive="base">
                                        <p:cTn id="13" dur="500" fill="hold"/>
                                        <p:tgtEl>
                                          <p:spTgt spid="205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228600" y="609600"/>
            <a:ext cx="8458200" cy="533400"/>
          </a:xfrm>
        </p:spPr>
        <p:txBody>
          <a:bodyPr/>
          <a:lstStyle/>
          <a:p>
            <a:pPr algn="l" eaLnBrk="1" hangingPunct="1"/>
            <a:r>
              <a:rPr lang="en-US" altLang="en-US" sz="4000" b="1" smtClean="0"/>
              <a:t/>
            </a:r>
            <a:br>
              <a:rPr lang="en-US" altLang="en-US" sz="4000" b="1" smtClean="0"/>
            </a:br>
            <a:endParaRPr lang="en-US" altLang="en-US" sz="4000" b="1" smtClean="0"/>
          </a:p>
        </p:txBody>
      </p:sp>
      <p:sp>
        <p:nvSpPr>
          <p:cNvPr id="57347" name="Rectangle 3"/>
          <p:cNvSpPr>
            <a:spLocks noGrp="1" noChangeArrowheads="1"/>
          </p:cNvSpPr>
          <p:nvPr>
            <p:ph type="body" sz="half" idx="4294967295"/>
          </p:nvPr>
        </p:nvSpPr>
        <p:spPr>
          <a:xfrm>
            <a:off x="190500" y="1485900"/>
            <a:ext cx="8724900" cy="2476500"/>
          </a:xfrm>
          <a:ln>
            <a:solidFill>
              <a:srgbClr val="0066CC"/>
            </a:solidFill>
            <a:miter lim="800000"/>
            <a:headEnd/>
            <a:tailEnd/>
          </a:ln>
        </p:spPr>
        <p:txBody>
          <a:bodyPr/>
          <a:lstStyle/>
          <a:p>
            <a:pPr eaLnBrk="1" hangingPunct="1">
              <a:buFontTx/>
              <a:buNone/>
            </a:pPr>
            <a:r>
              <a:rPr lang="en-US" altLang="en-US" sz="3600" b="1" u="sng" dirty="0" err="1" smtClean="0">
                <a:solidFill>
                  <a:srgbClr val="FF0000"/>
                </a:solidFill>
              </a:rPr>
              <a:t>Đê</a:t>
            </a:r>
            <a:r>
              <a:rPr lang="en-US" altLang="en-US" sz="3600" b="1" u="sng" dirty="0" smtClean="0">
                <a:solidFill>
                  <a:srgbClr val="FF0000"/>
                </a:solidFill>
              </a:rPr>
              <a:t>̀ </a:t>
            </a:r>
            <a:r>
              <a:rPr lang="en-US" altLang="en-US" sz="3600" b="1" u="sng" dirty="0" err="1" smtClean="0">
                <a:solidFill>
                  <a:srgbClr val="FF0000"/>
                </a:solidFill>
              </a:rPr>
              <a:t>bài</a:t>
            </a:r>
            <a:r>
              <a:rPr lang="en-US" altLang="en-US" sz="3600" b="1" u="sng" dirty="0" smtClean="0">
                <a:solidFill>
                  <a:srgbClr val="FF0000"/>
                </a:solidFill>
              </a:rPr>
              <a:t>:</a:t>
            </a:r>
            <a:r>
              <a:rPr lang="en-US" altLang="en-US" sz="3600" b="1" dirty="0" smtClean="0">
                <a:solidFill>
                  <a:srgbClr val="FF0000"/>
                </a:solidFill>
              </a:rPr>
              <a:t> </a:t>
            </a:r>
          </a:p>
          <a:p>
            <a:pPr eaLnBrk="1" hangingPunct="1">
              <a:buFontTx/>
              <a:buNone/>
            </a:pPr>
            <a:r>
              <a:rPr lang="en-US" altLang="en-US" sz="3600" b="1" dirty="0" smtClean="0"/>
              <a:t>         </a:t>
            </a:r>
            <a:r>
              <a:rPr lang="en-US" altLang="en-US" sz="3600" b="1" dirty="0" err="1" smtClean="0">
                <a:solidFill>
                  <a:srgbClr val="0000FF"/>
                </a:solidFill>
              </a:rPr>
              <a:t>Kê</a:t>
            </a:r>
            <a:r>
              <a:rPr lang="en-US" altLang="en-US" sz="3600" b="1" dirty="0" smtClean="0">
                <a:solidFill>
                  <a:srgbClr val="0000FF"/>
                </a:solidFill>
              </a:rPr>
              <a:t>̉ </a:t>
            </a:r>
            <a:r>
              <a:rPr lang="en-US" altLang="en-US" sz="3600" b="1" dirty="0" err="1" smtClean="0">
                <a:solidFill>
                  <a:srgbClr val="0000FF"/>
                </a:solidFill>
              </a:rPr>
              <a:t>một</a:t>
            </a:r>
            <a:r>
              <a:rPr lang="en-US" altLang="en-US" sz="3600" b="1" dirty="0" smtClean="0">
                <a:solidFill>
                  <a:srgbClr val="0000FF"/>
                </a:solidFill>
              </a:rPr>
              <a:t> </a:t>
            </a:r>
            <a:r>
              <a:rPr lang="en-US" altLang="en-US" sz="3600" b="1" dirty="0" err="1" smtClean="0">
                <a:solidFill>
                  <a:srgbClr val="0000FF"/>
                </a:solidFill>
              </a:rPr>
              <a:t>câu</a:t>
            </a:r>
            <a:r>
              <a:rPr lang="en-US" altLang="en-US" sz="3600" b="1" dirty="0" smtClean="0">
                <a:solidFill>
                  <a:srgbClr val="0000FF"/>
                </a:solidFill>
              </a:rPr>
              <a:t> </a:t>
            </a:r>
            <a:r>
              <a:rPr lang="en-US" altLang="en-US" sz="3600" b="1" dirty="0" err="1" smtClean="0">
                <a:solidFill>
                  <a:srgbClr val="0000FF"/>
                </a:solidFill>
              </a:rPr>
              <a:t>chuyện</a:t>
            </a:r>
            <a:r>
              <a:rPr lang="en-US" altLang="en-US" sz="3600" b="1" dirty="0" smtClean="0">
                <a:solidFill>
                  <a:srgbClr val="0000FF"/>
                </a:solidFill>
              </a:rPr>
              <a:t> </a:t>
            </a:r>
            <a:r>
              <a:rPr lang="en-US" altLang="en-US" sz="3600" b="1" dirty="0" err="1" smtClean="0">
                <a:solidFill>
                  <a:srgbClr val="0000FF"/>
                </a:solidFill>
              </a:rPr>
              <a:t>liên</a:t>
            </a:r>
            <a:r>
              <a:rPr lang="en-US" altLang="en-US" sz="3600" b="1" dirty="0" smtClean="0">
                <a:solidFill>
                  <a:srgbClr val="0000FF"/>
                </a:solidFill>
              </a:rPr>
              <a:t> </a:t>
            </a:r>
            <a:r>
              <a:rPr lang="en-US" altLang="en-US" sz="3600" b="1" dirty="0" err="1" smtClean="0">
                <a:solidFill>
                  <a:srgbClr val="0000FF"/>
                </a:solidFill>
              </a:rPr>
              <a:t>quan</a:t>
            </a:r>
            <a:r>
              <a:rPr lang="en-US" altLang="en-US" sz="3600" b="1" dirty="0" smtClean="0">
                <a:solidFill>
                  <a:srgbClr val="0000FF"/>
                </a:solidFill>
              </a:rPr>
              <a:t> </a:t>
            </a:r>
            <a:r>
              <a:rPr lang="en-US" altLang="en-US" sz="3600" b="1" dirty="0" err="1" smtClean="0">
                <a:solidFill>
                  <a:srgbClr val="0000FF"/>
                </a:solidFill>
              </a:rPr>
              <a:t>đến</a:t>
            </a:r>
            <a:r>
              <a:rPr lang="en-US" altLang="en-US" sz="3600" b="1" dirty="0" smtClean="0">
                <a:solidFill>
                  <a:srgbClr val="0000FF"/>
                </a:solidFill>
              </a:rPr>
              <a:t> </a:t>
            </a:r>
            <a:r>
              <a:rPr lang="en-US" altLang="en-US" sz="3600" b="1" dirty="0" err="1" smtClean="0">
                <a:solidFill>
                  <a:srgbClr val="0000FF"/>
                </a:solidFill>
              </a:rPr>
              <a:t>đô</a:t>
            </a:r>
            <a:r>
              <a:rPr lang="en-US" altLang="en-US" sz="3600" b="1" dirty="0" smtClean="0">
                <a:solidFill>
                  <a:srgbClr val="0000FF"/>
                </a:solidFill>
              </a:rPr>
              <a:t>̀ </a:t>
            </a:r>
            <a:r>
              <a:rPr lang="en-US" altLang="en-US" sz="3600" b="1" dirty="0" err="1" smtClean="0">
                <a:solidFill>
                  <a:srgbClr val="0000FF"/>
                </a:solidFill>
              </a:rPr>
              <a:t>chơi</a:t>
            </a:r>
            <a:r>
              <a:rPr lang="en-US" altLang="en-US" sz="3600" b="1" dirty="0" smtClean="0">
                <a:solidFill>
                  <a:srgbClr val="0000FF"/>
                </a:solidFill>
              </a:rPr>
              <a:t> </a:t>
            </a:r>
            <a:r>
              <a:rPr lang="en-US" altLang="en-US" sz="3600" b="1" dirty="0" err="1" smtClean="0">
                <a:solidFill>
                  <a:srgbClr val="0000FF"/>
                </a:solidFill>
              </a:rPr>
              <a:t>của</a:t>
            </a:r>
            <a:r>
              <a:rPr lang="en-US" altLang="en-US" sz="3600" b="1" dirty="0" smtClean="0">
                <a:solidFill>
                  <a:srgbClr val="0000FF"/>
                </a:solidFill>
              </a:rPr>
              <a:t> </a:t>
            </a:r>
            <a:r>
              <a:rPr lang="en-US" altLang="en-US" sz="3600" b="1" dirty="0" err="1" smtClean="0">
                <a:solidFill>
                  <a:srgbClr val="0000FF"/>
                </a:solidFill>
              </a:rPr>
              <a:t>em</a:t>
            </a:r>
            <a:r>
              <a:rPr lang="en-US" altLang="en-US" sz="3600" b="1" dirty="0" smtClean="0">
                <a:solidFill>
                  <a:srgbClr val="0000FF"/>
                </a:solidFill>
              </a:rPr>
              <a:t> </a:t>
            </a:r>
            <a:r>
              <a:rPr lang="en-US" altLang="en-US" sz="3600" b="1" dirty="0" err="1" smtClean="0">
                <a:solidFill>
                  <a:srgbClr val="0000FF"/>
                </a:solidFill>
              </a:rPr>
              <a:t>hoặc</a:t>
            </a:r>
            <a:r>
              <a:rPr lang="en-US" altLang="en-US" sz="3600" b="1" dirty="0" smtClean="0">
                <a:solidFill>
                  <a:srgbClr val="0000FF"/>
                </a:solidFill>
              </a:rPr>
              <a:t> </a:t>
            </a:r>
            <a:r>
              <a:rPr lang="en-US" altLang="en-US" sz="3600" b="1" dirty="0" err="1" smtClean="0">
                <a:solidFill>
                  <a:srgbClr val="0000FF"/>
                </a:solidFill>
              </a:rPr>
              <a:t>của</a:t>
            </a:r>
            <a:r>
              <a:rPr lang="en-US" altLang="en-US" sz="3600" b="1" dirty="0" smtClean="0">
                <a:solidFill>
                  <a:srgbClr val="0000FF"/>
                </a:solidFill>
              </a:rPr>
              <a:t> </a:t>
            </a:r>
            <a:r>
              <a:rPr lang="en-US" altLang="en-US" sz="3600" b="1" dirty="0" err="1" smtClean="0">
                <a:solidFill>
                  <a:srgbClr val="0000FF"/>
                </a:solidFill>
              </a:rPr>
              <a:t>các</a:t>
            </a:r>
            <a:r>
              <a:rPr lang="en-US" altLang="en-US" sz="3600" b="1" dirty="0" smtClean="0">
                <a:solidFill>
                  <a:srgbClr val="0000FF"/>
                </a:solidFill>
              </a:rPr>
              <a:t> </a:t>
            </a:r>
            <a:r>
              <a:rPr lang="en-US" altLang="en-US" sz="3600" b="1" dirty="0" err="1" smtClean="0">
                <a:solidFill>
                  <a:srgbClr val="0000FF"/>
                </a:solidFill>
              </a:rPr>
              <a:t>bạn</a:t>
            </a:r>
            <a:r>
              <a:rPr lang="en-US" altLang="en-US" sz="3600" b="1" dirty="0" smtClean="0">
                <a:solidFill>
                  <a:srgbClr val="0000FF"/>
                </a:solidFill>
              </a:rPr>
              <a:t> </a:t>
            </a:r>
            <a:r>
              <a:rPr lang="en-US" altLang="en-US" sz="3600" b="1" dirty="0" err="1" smtClean="0">
                <a:solidFill>
                  <a:srgbClr val="0000FF"/>
                </a:solidFill>
              </a:rPr>
              <a:t>xung</a:t>
            </a:r>
            <a:r>
              <a:rPr lang="en-US" altLang="en-US" sz="3600" b="1" dirty="0" smtClean="0">
                <a:solidFill>
                  <a:srgbClr val="0000FF"/>
                </a:solidFill>
              </a:rPr>
              <a:t> </a:t>
            </a:r>
            <a:r>
              <a:rPr lang="en-US" altLang="en-US" sz="3600" b="1" dirty="0" err="1" smtClean="0">
                <a:solidFill>
                  <a:srgbClr val="0000FF"/>
                </a:solidFill>
              </a:rPr>
              <a:t>quanh</a:t>
            </a:r>
            <a:r>
              <a:rPr lang="en-US" altLang="en-US" sz="3600" b="1" dirty="0" smtClean="0">
                <a:solidFill>
                  <a:srgbClr val="0000FF"/>
                </a:solidFill>
              </a:rPr>
              <a:t>.</a:t>
            </a:r>
          </a:p>
          <a:p>
            <a:pPr eaLnBrk="1" hangingPunct="1">
              <a:buFontTx/>
              <a:buNone/>
            </a:pPr>
            <a:endParaRPr lang="en-US" altLang="en-US" sz="3600" b="1" dirty="0" smtClean="0">
              <a:solidFill>
                <a:srgbClr val="0000FF"/>
              </a:solidFill>
            </a:endParaRPr>
          </a:p>
          <a:p>
            <a:pPr eaLnBrk="1" hangingPunct="1">
              <a:buFontTx/>
              <a:buNone/>
            </a:pPr>
            <a:endParaRPr lang="en-US" altLang="en-US" sz="3600" b="1" dirty="0" smtClean="0"/>
          </a:p>
        </p:txBody>
      </p:sp>
      <p:sp>
        <p:nvSpPr>
          <p:cNvPr id="17413" name="Text Box 27"/>
          <p:cNvSpPr txBox="1">
            <a:spLocks noChangeArrowheads="1"/>
          </p:cNvSpPr>
          <p:nvPr/>
        </p:nvSpPr>
        <p:spPr bwMode="auto">
          <a:xfrm>
            <a:off x="6553200" y="2590800"/>
            <a:ext cx="1066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57372" name="Line 28"/>
          <p:cNvSpPr>
            <a:spLocks noChangeShapeType="1"/>
          </p:cNvSpPr>
          <p:nvPr/>
        </p:nvSpPr>
        <p:spPr bwMode="auto">
          <a:xfrm>
            <a:off x="685800" y="3276600"/>
            <a:ext cx="1524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5" name="Text Box 36"/>
          <p:cNvSpPr txBox="1">
            <a:spLocks noChangeArrowheads="1"/>
          </p:cNvSpPr>
          <p:nvPr/>
        </p:nvSpPr>
        <p:spPr bwMode="auto">
          <a:xfrm>
            <a:off x="2667000" y="3124200"/>
            <a:ext cx="1676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17416" name="Text Box 39"/>
          <p:cNvSpPr txBox="1">
            <a:spLocks noChangeArrowheads="1"/>
          </p:cNvSpPr>
          <p:nvPr/>
        </p:nvSpPr>
        <p:spPr bwMode="auto">
          <a:xfrm>
            <a:off x="2667000" y="3040063"/>
            <a:ext cx="1676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17417" name="Text Box 41"/>
          <p:cNvSpPr txBox="1">
            <a:spLocks noChangeArrowheads="1"/>
          </p:cNvSpPr>
          <p:nvPr/>
        </p:nvSpPr>
        <p:spPr bwMode="auto">
          <a:xfrm>
            <a:off x="609600" y="3116263"/>
            <a:ext cx="1143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57386" name="Line 42"/>
          <p:cNvSpPr>
            <a:spLocks noChangeShapeType="1"/>
          </p:cNvSpPr>
          <p:nvPr/>
        </p:nvSpPr>
        <p:spPr bwMode="auto">
          <a:xfrm flipV="1">
            <a:off x="2590800" y="3276600"/>
            <a:ext cx="1371600" cy="1487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87" name="Line 43"/>
          <p:cNvSpPr>
            <a:spLocks noChangeShapeType="1"/>
          </p:cNvSpPr>
          <p:nvPr/>
        </p:nvSpPr>
        <p:spPr bwMode="auto">
          <a:xfrm>
            <a:off x="5410200" y="3251926"/>
            <a:ext cx="25527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7420" name="Picture 44" descr="BAR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5638800"/>
            <a:ext cx="3581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45" descr="BAR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638800"/>
            <a:ext cx="3581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box(in)">
                                      <p:cBhvr>
                                        <p:cTn id="7" dur="500"/>
                                        <p:tgtEl>
                                          <p:spTgt spid="5734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7347">
                                            <p:txEl>
                                              <p:pRg st="1" end="1"/>
                                            </p:txEl>
                                          </p:spTgt>
                                        </p:tgtEl>
                                        <p:attrNameLst>
                                          <p:attrName>style.visibility</p:attrName>
                                        </p:attrNameLst>
                                      </p:cBhvr>
                                      <p:to>
                                        <p:strVal val="visible"/>
                                      </p:to>
                                    </p:set>
                                    <p:animEffect transition="in" filter="box(in)">
                                      <p:cBhvr>
                                        <p:cTn id="10" dur="500"/>
                                        <p:tgtEl>
                                          <p:spTgt spid="573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7372"/>
                                        </p:tgtEl>
                                        <p:attrNameLst>
                                          <p:attrName>style.visibility</p:attrName>
                                        </p:attrNameLst>
                                      </p:cBhvr>
                                      <p:to>
                                        <p:strVal val="visible"/>
                                      </p:to>
                                    </p:set>
                                    <p:animEffect transition="in" filter="box(in)">
                                      <p:cBhvr>
                                        <p:cTn id="15" dur="500"/>
                                        <p:tgtEl>
                                          <p:spTgt spid="5737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7386"/>
                                        </p:tgtEl>
                                        <p:attrNameLst>
                                          <p:attrName>style.visibility</p:attrName>
                                        </p:attrNameLst>
                                      </p:cBhvr>
                                      <p:to>
                                        <p:strVal val="visible"/>
                                      </p:to>
                                    </p:set>
                                    <p:anim calcmode="lin" valueType="num">
                                      <p:cBhvr additive="base">
                                        <p:cTn id="20" dur="500" fill="hold"/>
                                        <p:tgtEl>
                                          <p:spTgt spid="57386"/>
                                        </p:tgtEl>
                                        <p:attrNameLst>
                                          <p:attrName>ppt_x</p:attrName>
                                        </p:attrNameLst>
                                      </p:cBhvr>
                                      <p:tavLst>
                                        <p:tav tm="0">
                                          <p:val>
                                            <p:strVal val="#ppt_x"/>
                                          </p:val>
                                        </p:tav>
                                        <p:tav tm="100000">
                                          <p:val>
                                            <p:strVal val="#ppt_x"/>
                                          </p:val>
                                        </p:tav>
                                      </p:tavLst>
                                    </p:anim>
                                    <p:anim calcmode="lin" valueType="num">
                                      <p:cBhvr additive="base">
                                        <p:cTn id="21" dur="500" fill="hold"/>
                                        <p:tgtEl>
                                          <p:spTgt spid="57386"/>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7387"/>
                                        </p:tgtEl>
                                        <p:attrNameLst>
                                          <p:attrName>style.visibility</p:attrName>
                                        </p:attrNameLst>
                                      </p:cBhvr>
                                      <p:to>
                                        <p:strVal val="visible"/>
                                      </p:to>
                                    </p:set>
                                    <p:animEffect transition="in" filter="blinds(horizontal)">
                                      <p:cBhvr>
                                        <p:cTn id="26" dur="500"/>
                                        <p:tgtEl>
                                          <p:spTgt spid="57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72" grpId="0" animBg="1"/>
      <p:bldP spid="57386" grpId="0" animBg="1"/>
      <p:bldP spid="5738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loud"/>
          <p:cNvSpPr>
            <a:spLocks noGrp="1" noChangeAspect="1" noEditPoints="1" noChangeArrowheads="1"/>
          </p:cNvSpPr>
          <p:nvPr>
            <p:ph type="body" idx="1"/>
          </p:nvPr>
        </p:nvSpPr>
        <p:spPr>
          <a:xfrm>
            <a:off x="2209800" y="-28303"/>
            <a:ext cx="4876800" cy="1143000"/>
          </a:xfrm>
          <a:custGeom>
            <a:avLst/>
            <a:gdLst>
              <a:gd name="T0" fmla="*/ 268043819 w 21600"/>
              <a:gd name="T1" fmla="*/ 1600299219 h 21600"/>
              <a:gd name="T2" fmla="*/ 2147483646 w 21600"/>
              <a:gd name="T3" fmla="*/ 2147483646 h 21600"/>
              <a:gd name="T4" fmla="*/ 2147483646 w 21600"/>
              <a:gd name="T5" fmla="*/ 1600299219 h 21600"/>
              <a:gd name="T6" fmla="*/ 2147483646 w 21600"/>
              <a:gd name="T7" fmla="*/ 1829969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66FFFF"/>
          </a:solidFill>
          <a:ln>
            <a:solidFill>
              <a:srgbClr val="000000"/>
            </a:solidFill>
            <a:miter lim="800000"/>
            <a:headEnd/>
            <a:tailEnd/>
          </a:ln>
          <a:effectLst>
            <a:outerShdw dist="107763" dir="2700000" algn="ctr" rotWithShape="0">
              <a:srgbClr val="808080"/>
            </a:outerShdw>
          </a:effectLst>
        </p:spPr>
        <p:txBody>
          <a:bodyPr/>
          <a:lstStyle/>
          <a:p>
            <a:pPr eaLnBrk="1" hangingPunct="1">
              <a:buFontTx/>
              <a:buNone/>
            </a:pPr>
            <a:r>
              <a:rPr lang="en-US" dirty="0" smtClean="0">
                <a:solidFill>
                  <a:srgbClr val="006600"/>
                </a:solidFill>
              </a:rPr>
              <a:t>     </a:t>
            </a:r>
            <a:r>
              <a:rPr lang="en-US" b="1" dirty="0" err="1" smtClean="0">
                <a:solidFill>
                  <a:srgbClr val="FF0000"/>
                </a:solidFill>
              </a:rPr>
              <a:t>Đô</a:t>
            </a:r>
            <a:r>
              <a:rPr lang="en-US" b="1" dirty="0" smtClean="0">
                <a:solidFill>
                  <a:srgbClr val="FF0000"/>
                </a:solidFill>
              </a:rPr>
              <a:t>̀ </a:t>
            </a:r>
            <a:r>
              <a:rPr lang="en-US" b="1" dirty="0" err="1" smtClean="0">
                <a:solidFill>
                  <a:srgbClr val="FF0000"/>
                </a:solidFill>
              </a:rPr>
              <a:t>chơi</a:t>
            </a:r>
            <a:r>
              <a:rPr lang="en-US" dirty="0" smtClean="0"/>
              <a:t> </a:t>
            </a:r>
          </a:p>
        </p:txBody>
      </p:sp>
      <p:pic>
        <p:nvPicPr>
          <p:cNvPr id="162826" name="Picture 10" descr="gau-trang-chan-d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396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827" name="Picture 11" descr="bup%20be%20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295400"/>
            <a:ext cx="434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2826"/>
                                        </p:tgtEl>
                                        <p:attrNameLst>
                                          <p:attrName>style.visibility</p:attrName>
                                        </p:attrNameLst>
                                      </p:cBhvr>
                                      <p:to>
                                        <p:strVal val="visible"/>
                                      </p:to>
                                    </p:set>
                                    <p:animEffect transition="in" filter="box(in)">
                                      <p:cBhvr>
                                        <p:cTn id="7" dur="500"/>
                                        <p:tgtEl>
                                          <p:spTgt spid="162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2827"/>
                                        </p:tgtEl>
                                        <p:attrNameLst>
                                          <p:attrName>style.visibility</p:attrName>
                                        </p:attrNameLst>
                                      </p:cBhvr>
                                      <p:to>
                                        <p:strVal val="visible"/>
                                      </p:to>
                                    </p:set>
                                    <p:animEffect transition="in" filter="box(in)">
                                      <p:cBhvr>
                                        <p:cTn id="12" dur="500"/>
                                        <p:tgtEl>
                                          <p:spTgt spid="162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98" name="Picture 14" descr="images[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295400"/>
            <a:ext cx="41148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0000" name="Picture 16" descr="VM74B-Rubicday-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219200"/>
            <a:ext cx="434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Cloud"/>
          <p:cNvSpPr>
            <a:spLocks noGrp="1" noChangeAspect="1" noEditPoints="1" noChangeArrowheads="1"/>
          </p:cNvSpPr>
          <p:nvPr>
            <p:ph type="body" idx="1"/>
          </p:nvPr>
        </p:nvSpPr>
        <p:spPr>
          <a:xfrm>
            <a:off x="2400300" y="0"/>
            <a:ext cx="3924300" cy="1143000"/>
          </a:xfrm>
          <a:custGeom>
            <a:avLst/>
            <a:gdLst>
              <a:gd name="T0" fmla="*/ 268043819 w 21600"/>
              <a:gd name="T1" fmla="*/ 1600299219 h 21600"/>
              <a:gd name="T2" fmla="*/ 2147483646 w 21600"/>
              <a:gd name="T3" fmla="*/ 2147483646 h 21600"/>
              <a:gd name="T4" fmla="*/ 2147483646 w 21600"/>
              <a:gd name="T5" fmla="*/ 1600299219 h 21600"/>
              <a:gd name="T6" fmla="*/ 2147483646 w 21600"/>
              <a:gd name="T7" fmla="*/ 1829969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66FFFF"/>
          </a:solidFill>
          <a:ln>
            <a:solidFill>
              <a:srgbClr val="000000"/>
            </a:solidFill>
            <a:miter lim="800000"/>
            <a:headEnd/>
            <a:tailEnd/>
          </a:ln>
          <a:effectLst>
            <a:outerShdw dist="107763" dir="2700000" algn="ctr" rotWithShape="0">
              <a:srgbClr val="808080"/>
            </a:outerShdw>
          </a:effectLst>
        </p:spPr>
        <p:txBody>
          <a:bodyPr/>
          <a:lstStyle/>
          <a:p>
            <a:pPr eaLnBrk="1" hangingPunct="1">
              <a:buFontTx/>
              <a:buNone/>
            </a:pPr>
            <a:r>
              <a:rPr lang="en-US" dirty="0" smtClean="0"/>
              <a:t>     </a:t>
            </a:r>
            <a:r>
              <a:rPr lang="en-US" b="1" dirty="0" err="1" smtClean="0">
                <a:solidFill>
                  <a:srgbClr val="FF0000"/>
                </a:solidFill>
              </a:rPr>
              <a:t>Đô</a:t>
            </a:r>
            <a:r>
              <a:rPr lang="en-US" b="1" dirty="0" smtClean="0">
                <a:solidFill>
                  <a:srgbClr val="FF0000"/>
                </a:solidFill>
              </a:rPr>
              <a:t>̀ </a:t>
            </a:r>
            <a:r>
              <a:rPr lang="en-US" b="1" dirty="0" err="1" smtClean="0">
                <a:solidFill>
                  <a:srgbClr val="FF0000"/>
                </a:solidFill>
              </a:rPr>
              <a:t>chơi</a:t>
            </a:r>
            <a:r>
              <a:rPr lang="en-US"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70000"/>
                                        </p:tgtEl>
                                        <p:attrNameLst>
                                          <p:attrName>style.visibility</p:attrName>
                                        </p:attrNameLst>
                                      </p:cBhvr>
                                      <p:to>
                                        <p:strVal val="visible"/>
                                      </p:to>
                                    </p:set>
                                    <p:animEffect transition="in" filter="box(in)">
                                      <p:cBhvr>
                                        <p:cTn id="7" dur="500"/>
                                        <p:tgtEl>
                                          <p:spTgt spid="1700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9998"/>
                                        </p:tgtEl>
                                        <p:attrNameLst>
                                          <p:attrName>style.visibility</p:attrName>
                                        </p:attrNameLst>
                                      </p:cBhvr>
                                      <p:to>
                                        <p:strVal val="visible"/>
                                      </p:to>
                                    </p:set>
                                    <p:animEffect transition="in" filter="box(in)">
                                      <p:cBhvr>
                                        <p:cTn id="12" dur="500"/>
                                        <p:tgtEl>
                                          <p:spTgt spid="169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804" name="Picture 12" descr="j021194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2438400"/>
            <a:ext cx="5105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806" name="Picture 14" descr="j021508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066800"/>
            <a:ext cx="3657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Cloud"/>
          <p:cNvSpPr>
            <a:spLocks noGrp="1" noChangeAspect="1" noEditPoints="1" noChangeArrowheads="1"/>
          </p:cNvSpPr>
          <p:nvPr>
            <p:ph type="body" idx="1"/>
          </p:nvPr>
        </p:nvSpPr>
        <p:spPr>
          <a:xfrm>
            <a:off x="2590800" y="152400"/>
            <a:ext cx="4343400" cy="1524000"/>
          </a:xfrm>
          <a:prstGeom prst="irregularSeal1">
            <a:avLst/>
          </a:prstGeom>
          <a:solidFill>
            <a:srgbClr val="66FFFF"/>
          </a:solidFill>
          <a:ln>
            <a:solidFill>
              <a:srgbClr val="000000"/>
            </a:solidFill>
            <a:miter lim="800000"/>
            <a:headEnd type="none" w="med" len="med"/>
            <a:tailEnd type="none" w="med" len="med"/>
          </a:ln>
          <a:effectLst>
            <a:outerShdw dist="107763" dir="2700000" algn="ctr" rotWithShape="0">
              <a:srgbClr val="808080"/>
            </a:outerShdw>
          </a:effectLst>
        </p:spPr>
        <p:txBody>
          <a:bodyPr/>
          <a:lstStyle/>
          <a:p>
            <a:pPr eaLnBrk="1" hangingPunct="1">
              <a:lnSpc>
                <a:spcPct val="80000"/>
              </a:lnSpc>
              <a:buFontTx/>
              <a:buNone/>
            </a:pPr>
            <a:r>
              <a:rPr lang="en-US" sz="2800" dirty="0" smtClean="0"/>
              <a:t>     </a:t>
            </a:r>
            <a:r>
              <a:rPr lang="en-US" sz="2800" b="1" dirty="0" err="1" smtClean="0">
                <a:solidFill>
                  <a:srgbClr val="0000FF"/>
                </a:solidFill>
              </a:rPr>
              <a:t>Đô</a:t>
            </a:r>
            <a:r>
              <a:rPr lang="en-US" sz="2800" b="1" dirty="0" smtClean="0">
                <a:solidFill>
                  <a:srgbClr val="0000FF"/>
                </a:solidFill>
              </a:rPr>
              <a:t>̀ </a:t>
            </a:r>
            <a:r>
              <a:rPr lang="en-US" sz="2800" b="1" dirty="0" err="1" smtClean="0">
                <a:solidFill>
                  <a:srgbClr val="0000FF"/>
                </a:solidFill>
              </a:rPr>
              <a:t>chơi</a:t>
            </a:r>
            <a:r>
              <a:rPr lang="en-US" sz="2800" dirty="0" smtClean="0">
                <a:solidFill>
                  <a:srgbClr val="0000FF"/>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1806"/>
                                        </p:tgtEl>
                                        <p:attrNameLst>
                                          <p:attrName>style.visibility</p:attrName>
                                        </p:attrNameLst>
                                      </p:cBhvr>
                                      <p:to>
                                        <p:strVal val="visible"/>
                                      </p:to>
                                    </p:set>
                                    <p:anim calcmode="lin" valueType="num">
                                      <p:cBhvr additive="base">
                                        <p:cTn id="7" dur="500" fill="hold"/>
                                        <p:tgtEl>
                                          <p:spTgt spid="161806"/>
                                        </p:tgtEl>
                                        <p:attrNameLst>
                                          <p:attrName>ppt_x</p:attrName>
                                        </p:attrNameLst>
                                      </p:cBhvr>
                                      <p:tavLst>
                                        <p:tav tm="0">
                                          <p:val>
                                            <p:strVal val="#ppt_x"/>
                                          </p:val>
                                        </p:tav>
                                        <p:tav tm="100000">
                                          <p:val>
                                            <p:strVal val="#ppt_x"/>
                                          </p:val>
                                        </p:tav>
                                      </p:tavLst>
                                    </p:anim>
                                    <p:anim calcmode="lin" valueType="num">
                                      <p:cBhvr additive="base">
                                        <p:cTn id="8" dur="500" fill="hold"/>
                                        <p:tgtEl>
                                          <p:spTgt spid="16180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1804"/>
                                        </p:tgtEl>
                                        <p:attrNameLst>
                                          <p:attrName>style.visibility</p:attrName>
                                        </p:attrNameLst>
                                      </p:cBhvr>
                                      <p:to>
                                        <p:strVal val="visible"/>
                                      </p:to>
                                    </p:set>
                                    <p:anim calcmode="lin" valueType="num">
                                      <p:cBhvr additive="base">
                                        <p:cTn id="11" dur="500" fill="hold"/>
                                        <p:tgtEl>
                                          <p:spTgt spid="161804"/>
                                        </p:tgtEl>
                                        <p:attrNameLst>
                                          <p:attrName>ppt_x</p:attrName>
                                        </p:attrNameLst>
                                      </p:cBhvr>
                                      <p:tavLst>
                                        <p:tav tm="0">
                                          <p:val>
                                            <p:strVal val="#ppt_x"/>
                                          </p:val>
                                        </p:tav>
                                        <p:tav tm="100000">
                                          <p:val>
                                            <p:strVal val="#ppt_x"/>
                                          </p:val>
                                        </p:tav>
                                      </p:tavLst>
                                    </p:anim>
                                    <p:anim calcmode="lin" valueType="num">
                                      <p:cBhvr additive="base">
                                        <p:cTn id="12" dur="500" fill="hold"/>
                                        <p:tgtEl>
                                          <p:spTgt spid="1618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457200" y="914400"/>
            <a:ext cx="9601200" cy="1981200"/>
            <a:chOff x="1728" y="720"/>
            <a:chExt cx="2064" cy="480"/>
          </a:xfrm>
        </p:grpSpPr>
        <p:sp>
          <p:nvSpPr>
            <p:cNvPr id="21507" name="AutoShape 5"/>
            <p:cNvSpPr>
              <a:spLocks noChangeArrowheads="1"/>
            </p:cNvSpPr>
            <p:nvPr/>
          </p:nvSpPr>
          <p:spPr bwMode="auto">
            <a:xfrm>
              <a:off x="1728" y="720"/>
              <a:ext cx="2064" cy="480"/>
            </a:xfrm>
            <a:prstGeom prst="ribbon2">
              <a:avLst>
                <a:gd name="adj1" fmla="val 12500"/>
                <a:gd name="adj2" fmla="val 50000"/>
              </a:avLst>
            </a:prstGeom>
            <a:solidFill>
              <a:srgbClr val="FFFF00"/>
            </a:solidFill>
            <a:ln w="9525">
              <a:solidFill>
                <a:schemeClr val="tx1"/>
              </a:solidFill>
              <a:round/>
              <a:headEnd/>
              <a:tailEnd/>
            </a:ln>
          </p:spPr>
          <p:txBody>
            <a:bodyPr wrap="none" anchor="ctr"/>
            <a:lstStyle/>
            <a:p>
              <a:pPr algn="ctr"/>
              <a:endParaRPr lang="en-US" altLang="en-US"/>
            </a:p>
          </p:txBody>
        </p:sp>
        <p:sp>
          <p:nvSpPr>
            <p:cNvPr id="21508" name="Text Box 6"/>
            <p:cNvSpPr txBox="1">
              <a:spLocks noChangeArrowheads="1"/>
            </p:cNvSpPr>
            <p:nvPr/>
          </p:nvSpPr>
          <p:spPr bwMode="auto">
            <a:xfrm>
              <a:off x="2256" y="720"/>
              <a:ext cx="960" cy="3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dirty="0">
                  <a:latin typeface="+mn-lt"/>
                </a:rPr>
                <a:t>    </a:t>
              </a:r>
              <a:r>
                <a:rPr lang="en-US" altLang="en-US" dirty="0" err="1">
                  <a:solidFill>
                    <a:srgbClr val="FF0000"/>
                  </a:solidFill>
                  <a:latin typeface="+mn-lt"/>
                </a:rPr>
                <a:t>Em</a:t>
              </a:r>
              <a:r>
                <a:rPr lang="en-US" altLang="en-US" dirty="0">
                  <a:solidFill>
                    <a:srgbClr val="FF0000"/>
                  </a:solidFill>
                  <a:latin typeface="+mn-lt"/>
                </a:rPr>
                <a:t> </a:t>
              </a:r>
              <a:r>
                <a:rPr lang="en-US" altLang="en-US" dirty="0" err="1">
                  <a:solidFill>
                    <a:srgbClr val="FF0000"/>
                  </a:solidFill>
                  <a:latin typeface="+mn-lt"/>
                </a:rPr>
                <a:t>hãy</a:t>
              </a:r>
              <a:r>
                <a:rPr lang="en-US" altLang="en-US" dirty="0">
                  <a:solidFill>
                    <a:srgbClr val="FF0000"/>
                  </a:solidFill>
                  <a:latin typeface="+mn-lt"/>
                </a:rPr>
                <a:t> </a:t>
              </a:r>
              <a:r>
                <a:rPr lang="en-US" altLang="en-US" dirty="0" err="1">
                  <a:solidFill>
                    <a:srgbClr val="FF0000"/>
                  </a:solidFill>
                  <a:latin typeface="+mn-lt"/>
                </a:rPr>
                <a:t>kể</a:t>
              </a:r>
              <a:r>
                <a:rPr lang="en-US" altLang="en-US" dirty="0">
                  <a:solidFill>
                    <a:srgbClr val="FF0000"/>
                  </a:solidFill>
                  <a:latin typeface="+mn-lt"/>
                </a:rPr>
                <a:t> </a:t>
              </a:r>
              <a:r>
                <a:rPr lang="en-US" altLang="en-US" dirty="0" err="1">
                  <a:solidFill>
                    <a:srgbClr val="FF0000"/>
                  </a:solidFill>
                  <a:latin typeface="+mn-lt"/>
                </a:rPr>
                <a:t>tên</a:t>
              </a:r>
              <a:r>
                <a:rPr lang="en-US" altLang="en-US" dirty="0">
                  <a:solidFill>
                    <a:srgbClr val="FF0000"/>
                  </a:solidFill>
                  <a:latin typeface="+mn-lt"/>
                </a:rPr>
                <a:t> </a:t>
              </a:r>
              <a:r>
                <a:rPr lang="en-US" altLang="en-US" dirty="0" err="1">
                  <a:solidFill>
                    <a:srgbClr val="FF0000"/>
                  </a:solidFill>
                  <a:latin typeface="+mn-lt"/>
                </a:rPr>
                <a:t>một</a:t>
              </a:r>
              <a:r>
                <a:rPr lang="en-US" altLang="en-US" dirty="0">
                  <a:solidFill>
                    <a:srgbClr val="FF0000"/>
                  </a:solidFill>
                  <a:latin typeface="+mn-lt"/>
                </a:rPr>
                <a:t> </a:t>
              </a:r>
              <a:r>
                <a:rPr lang="en-US" altLang="en-US" dirty="0" err="1">
                  <a:solidFill>
                    <a:srgbClr val="FF0000"/>
                  </a:solidFill>
                  <a:latin typeface="+mn-lt"/>
                </a:rPr>
                <a:t>số</a:t>
              </a:r>
              <a:r>
                <a:rPr lang="en-US" altLang="en-US" dirty="0">
                  <a:solidFill>
                    <a:srgbClr val="FF0000"/>
                  </a:solidFill>
                  <a:latin typeface="+mn-lt"/>
                </a:rPr>
                <a:t> </a:t>
              </a:r>
              <a:r>
                <a:rPr lang="en-US" altLang="en-US" dirty="0" err="1">
                  <a:solidFill>
                    <a:srgbClr val="FF0000"/>
                  </a:solidFill>
                  <a:latin typeface="+mn-lt"/>
                </a:rPr>
                <a:t>đồ</a:t>
              </a:r>
              <a:r>
                <a:rPr lang="en-US" altLang="en-US" dirty="0">
                  <a:solidFill>
                    <a:srgbClr val="FF0000"/>
                  </a:solidFill>
                  <a:latin typeface="+mn-lt"/>
                </a:rPr>
                <a:t> </a:t>
              </a:r>
              <a:r>
                <a:rPr lang="en-US" altLang="en-US" dirty="0" err="1">
                  <a:solidFill>
                    <a:srgbClr val="FF0000"/>
                  </a:solidFill>
                  <a:latin typeface="+mn-lt"/>
                </a:rPr>
                <a:t>chơi</a:t>
              </a:r>
              <a:r>
                <a:rPr lang="en-US" altLang="en-US" dirty="0">
                  <a:solidFill>
                    <a:srgbClr val="FF0000"/>
                  </a:solidFill>
                  <a:latin typeface="+mn-lt"/>
                </a:rPr>
                <a:t> </a:t>
              </a:r>
              <a:r>
                <a:rPr lang="en-US" altLang="en-US" dirty="0" err="1">
                  <a:solidFill>
                    <a:srgbClr val="FF0000"/>
                  </a:solidFill>
                  <a:latin typeface="+mn-lt"/>
                </a:rPr>
                <a:t>khác</a:t>
              </a:r>
              <a:r>
                <a:rPr lang="en-US" altLang="en-US" dirty="0">
                  <a:solidFill>
                    <a:srgbClr val="FF0000"/>
                  </a:solidFill>
                  <a:latin typeface="+mn-lt"/>
                </a:rPr>
                <a:t> </a:t>
              </a:r>
              <a:r>
                <a:rPr lang="en-US" altLang="en-US" dirty="0" err="1">
                  <a:solidFill>
                    <a:srgbClr val="FF0000"/>
                  </a:solidFill>
                  <a:latin typeface="+mn-lt"/>
                </a:rPr>
                <a:t>mà</a:t>
              </a:r>
              <a:r>
                <a:rPr lang="en-US" altLang="en-US" dirty="0">
                  <a:solidFill>
                    <a:srgbClr val="FF0000"/>
                  </a:solidFill>
                  <a:latin typeface="+mn-lt"/>
                </a:rPr>
                <a:t> </a:t>
              </a:r>
              <a:r>
                <a:rPr lang="en-US" altLang="en-US" dirty="0" err="1">
                  <a:solidFill>
                    <a:srgbClr val="FF0000"/>
                  </a:solidFill>
                  <a:latin typeface="+mn-lt"/>
                </a:rPr>
                <a:t>em</a:t>
              </a:r>
              <a:r>
                <a:rPr lang="en-US" altLang="en-US" dirty="0">
                  <a:solidFill>
                    <a:srgbClr val="FF0000"/>
                  </a:solidFill>
                  <a:latin typeface="+mn-lt"/>
                </a:rPr>
                <a:t> </a:t>
              </a:r>
              <a:r>
                <a:rPr lang="en-US" altLang="en-US" dirty="0" err="1">
                  <a:solidFill>
                    <a:srgbClr val="FF0000"/>
                  </a:solidFill>
                  <a:latin typeface="+mn-lt"/>
                </a:rPr>
                <a:t>biết</a:t>
              </a:r>
              <a:r>
                <a:rPr lang="en-US" altLang="en-US" dirty="0">
                  <a:solidFill>
                    <a:srgbClr val="FF0000"/>
                  </a:solidFill>
                  <a:latin typeface="+mn-lt"/>
                </a:rPr>
                <a: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2" name="Text Box 115"/>
          <p:cNvSpPr txBox="1">
            <a:spLocks noChangeArrowheads="1"/>
          </p:cNvSpPr>
          <p:nvPr/>
        </p:nvSpPr>
        <p:spPr bwMode="auto">
          <a:xfrm>
            <a:off x="30480" y="3048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u="sng" dirty="0" err="1">
                <a:latin typeface="Times New Roman" pitchFamily="18" charset="0"/>
                <a:cs typeface="Times New Roman" pitchFamily="18" charset="0"/>
              </a:rPr>
              <a:t>Đề</a:t>
            </a:r>
            <a:r>
              <a:rPr lang="en-US" altLang="en-US" sz="2800" b="1" u="sng" dirty="0">
                <a:latin typeface="Times New Roman" pitchFamily="18" charset="0"/>
                <a:cs typeface="Times New Roman" pitchFamily="18" charset="0"/>
              </a:rPr>
              <a:t> </a:t>
            </a:r>
            <a:r>
              <a:rPr lang="en-US" altLang="en-US" sz="2800" b="1" u="sng" dirty="0" err="1">
                <a:latin typeface="Times New Roman" pitchFamily="18" charset="0"/>
                <a:cs typeface="Times New Roman" pitchFamily="18" charset="0"/>
              </a:rPr>
              <a:t>bài</a:t>
            </a:r>
            <a:r>
              <a:rPr lang="en-US" altLang="en-US" sz="2800" b="1" u="sng" dirty="0">
                <a:latin typeface="Times New Roman" pitchFamily="18" charset="0"/>
                <a:cs typeface="Times New Roman" pitchFamily="18" charset="0"/>
              </a:rPr>
              <a:t>:</a:t>
            </a:r>
            <a:r>
              <a:rPr lang="en-US" altLang="en-US" sz="2800" b="1" dirty="0">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Kể</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một</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câu</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chuyện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về</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đồ</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chơi</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của</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em</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hoặc</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của</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các</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bạn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mà</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em</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có</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dịp</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quan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sát</a:t>
            </a:r>
            <a:endParaRPr lang="en-US" altLang="en-US" sz="2800" b="1" dirty="0">
              <a:solidFill>
                <a:srgbClr val="0066FF"/>
              </a:solidFill>
              <a:latin typeface="Times New Roman" pitchFamily="18" charset="0"/>
              <a:cs typeface="Times New Roman" pitchFamily="18" charset="0"/>
            </a:endParaRPr>
          </a:p>
        </p:txBody>
      </p:sp>
      <p:sp>
        <p:nvSpPr>
          <p:cNvPr id="30733" name="Line 13"/>
          <p:cNvSpPr>
            <a:spLocks noChangeShapeType="1"/>
          </p:cNvSpPr>
          <p:nvPr/>
        </p:nvSpPr>
        <p:spPr bwMode="auto">
          <a:xfrm>
            <a:off x="4602480" y="777875"/>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4" name="Line 14"/>
          <p:cNvSpPr>
            <a:spLocks noChangeShapeType="1"/>
          </p:cNvSpPr>
          <p:nvPr/>
        </p:nvSpPr>
        <p:spPr bwMode="auto">
          <a:xfrm>
            <a:off x="0" y="1242241"/>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Line 15"/>
          <p:cNvSpPr>
            <a:spLocks noChangeShapeType="1"/>
          </p:cNvSpPr>
          <p:nvPr/>
        </p:nvSpPr>
        <p:spPr bwMode="auto">
          <a:xfrm>
            <a:off x="7620000" y="777875"/>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6" name="Text Box 115"/>
          <p:cNvSpPr txBox="1">
            <a:spLocks noChangeArrowheads="1"/>
          </p:cNvSpPr>
          <p:nvPr/>
        </p:nvSpPr>
        <p:spPr bwMode="auto">
          <a:xfrm>
            <a:off x="0" y="14478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phải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có</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thật,liên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quan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đến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của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hoặc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của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em.Nhân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vật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hoặc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endParaRPr lang="en-US" altLang="en-US" sz="2800" b="1" dirty="0">
              <a:latin typeface="Times New Roman" pitchFamily="18" charset="0"/>
              <a:cs typeface="Times New Roman" pitchFamily="18" charset="0"/>
            </a:endParaRPr>
          </a:p>
        </p:txBody>
      </p:sp>
      <p:sp>
        <p:nvSpPr>
          <p:cNvPr id="30737" name="Text Box 115"/>
          <p:cNvSpPr txBox="1">
            <a:spLocks noChangeArrowheads="1"/>
          </p:cNvSpPr>
          <p:nvPr/>
        </p:nvSpPr>
        <p:spPr bwMode="auto">
          <a:xfrm>
            <a:off x="76200" y="320040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nên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dùng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từ</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xưng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hô</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như</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thế</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nào</a:t>
            </a:r>
            <a:r>
              <a:rPr lang="en-US" altLang="en-US" sz="2800" b="1" dirty="0">
                <a:latin typeface="Times New Roman" pitchFamily="18" charset="0"/>
                <a:cs typeface="Times New Roman" pitchFamily="18" charset="0"/>
              </a:rPr>
              <a:t>?</a:t>
            </a:r>
          </a:p>
        </p:txBody>
      </p:sp>
      <p:sp>
        <p:nvSpPr>
          <p:cNvPr id="30738" name="Text Box 115"/>
          <p:cNvSpPr txBox="1">
            <a:spLocks noChangeArrowheads="1"/>
          </p:cNvSpPr>
          <p:nvPr/>
        </p:nvSpPr>
        <p:spPr bwMode="auto">
          <a:xfrm>
            <a:off x="76200" y="3810000"/>
            <a:ext cx="495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xưng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hô</a:t>
            </a:r>
            <a:r>
              <a:rPr lang="en-US" altLang="en-US" sz="2800" b="1" dirty="0">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tôi</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mình</a:t>
            </a:r>
            <a:endParaRPr lang="en-US" altLang="en-US" sz="2800" b="1" dirty="0">
              <a:solidFill>
                <a:srgbClr val="0066FF"/>
              </a:solidFill>
              <a:latin typeface="Times New Roman" pitchFamily="18" charset="0"/>
              <a:cs typeface="Times New Roman" pitchFamily="18" charset="0"/>
            </a:endParaRPr>
          </a:p>
        </p:txBody>
      </p:sp>
      <p:sp>
        <p:nvSpPr>
          <p:cNvPr id="30739" name="Text Box 115"/>
          <p:cNvSpPr txBox="1">
            <a:spLocks noChangeArrowheads="1"/>
          </p:cNvSpPr>
          <p:nvPr/>
        </p:nvSpPr>
        <p:spPr bwMode="auto">
          <a:xfrm>
            <a:off x="76200" y="434192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Hãy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giới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thiệu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mình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định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a:t>
            </a:r>
          </a:p>
        </p:txBody>
      </p:sp>
      <p:sp>
        <p:nvSpPr>
          <p:cNvPr id="30740" name="Text Box 115"/>
          <p:cNvSpPr txBox="1">
            <a:spLocks noChangeArrowheads="1"/>
          </p:cNvSpPr>
          <p:nvPr/>
        </p:nvSpPr>
        <p:spPr bwMode="auto">
          <a:xfrm>
            <a:off x="76200" y="5051969"/>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dirty="0">
                <a:latin typeface="Times New Roman" pitchFamily="18" charset="0"/>
                <a:cs typeface="Times New Roman" pitchFamily="18" charset="0"/>
              </a:rPr>
              <a:t>+</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muốn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cho</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các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nghe</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a:t>
            </a:r>
          </a:p>
          <a:p>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muốn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a:t>
            </a:r>
          </a:p>
          <a:p>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xin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a:t>
            </a:r>
          </a:p>
        </p:txBody>
      </p:sp>
      <p:sp>
        <p:nvSpPr>
          <p:cNvPr id="30741" name="Text Box 115"/>
          <p:cNvSpPr txBox="1">
            <a:spLocks noChangeArrowheads="1"/>
          </p:cNvSpPr>
          <p:nvPr/>
        </p:nvSpPr>
        <p:spPr bwMode="auto">
          <a:xfrm>
            <a:off x="3032918" y="2514600"/>
            <a:ext cx="3078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r>
              <a:rPr lang="en-US" altLang="en-US" sz="2800" b="1" dirty="0" err="1">
                <a:solidFill>
                  <a:srgbClr val="FF0000"/>
                </a:solidFill>
                <a:latin typeface="Times New Roman" pitchFamily="18" charset="0"/>
                <a:cs typeface="Times New Roman" pitchFamily="18" charset="0"/>
              </a:rPr>
              <a:t>Gợi</a:t>
            </a:r>
            <a:r>
              <a:rPr lang="en-US" altLang="en-US" sz="2800" b="1" dirty="0">
                <a:solidFill>
                  <a:srgbClr val="FF0000"/>
                </a:solidFill>
                <a:latin typeface="Times New Roman" pitchFamily="18" charset="0"/>
                <a:cs typeface="Times New Roman" pitchFamily="18" charset="0"/>
              </a:rPr>
              <a:t> ý </a:t>
            </a:r>
            <a:r>
              <a:rPr lang="en-US" altLang="en-US" sz="2800" b="1" dirty="0" err="1">
                <a:solidFill>
                  <a:srgbClr val="FF0000"/>
                </a:solidFill>
                <a:latin typeface="Times New Roman" pitchFamily="18" charset="0"/>
                <a:cs typeface="Times New Roman" pitchFamily="18" charset="0"/>
              </a:rPr>
              <a:t>kể</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chuyện</a:t>
            </a:r>
            <a:endParaRPr lang="en-US" altLang="en-US"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32"/>
                                        </p:tgtEl>
                                        <p:attrNameLst>
                                          <p:attrName>style.visibility</p:attrName>
                                        </p:attrNameLst>
                                      </p:cBhvr>
                                      <p:to>
                                        <p:strVal val="visible"/>
                                      </p:to>
                                    </p:set>
                                    <p:animEffect transition="in" filter="box(in)">
                                      <p:cBhvr>
                                        <p:cTn id="7" dur="500"/>
                                        <p:tgtEl>
                                          <p:spTgt spid="30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0733"/>
                                        </p:tgtEl>
                                        <p:attrNameLst>
                                          <p:attrName>style.visibility</p:attrName>
                                        </p:attrNameLst>
                                      </p:cBhvr>
                                      <p:to>
                                        <p:strVal val="visible"/>
                                      </p:to>
                                    </p:set>
                                    <p:animEffect transition="in" filter="box(in)">
                                      <p:cBhvr>
                                        <p:cTn id="12" dur="500"/>
                                        <p:tgtEl>
                                          <p:spTgt spid="307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0735"/>
                                        </p:tgtEl>
                                        <p:attrNameLst>
                                          <p:attrName>style.visibility</p:attrName>
                                        </p:attrNameLst>
                                      </p:cBhvr>
                                      <p:to>
                                        <p:strVal val="visible"/>
                                      </p:to>
                                    </p:set>
                                    <p:animEffect transition="in" filter="box(in)">
                                      <p:cBhvr>
                                        <p:cTn id="17" dur="500"/>
                                        <p:tgtEl>
                                          <p:spTgt spid="30735"/>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0734"/>
                                        </p:tgtEl>
                                        <p:attrNameLst>
                                          <p:attrName>style.visibility</p:attrName>
                                        </p:attrNameLst>
                                      </p:cBhvr>
                                      <p:to>
                                        <p:strVal val="visible"/>
                                      </p:to>
                                    </p:set>
                                    <p:animEffect transition="in" filter="box(in)">
                                      <p:cBhvr>
                                        <p:cTn id="20" dur="500"/>
                                        <p:tgtEl>
                                          <p:spTgt spid="3073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0736"/>
                                        </p:tgtEl>
                                        <p:attrNameLst>
                                          <p:attrName>style.visibility</p:attrName>
                                        </p:attrNameLst>
                                      </p:cBhvr>
                                      <p:to>
                                        <p:strVal val="visible"/>
                                      </p:to>
                                    </p:set>
                                    <p:animEffect transition="in" filter="box(in)">
                                      <p:cBhvr>
                                        <p:cTn id="25" dur="500"/>
                                        <p:tgtEl>
                                          <p:spTgt spid="307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0736"/>
                                        </p:tgtEl>
                                      </p:cBhvr>
                                    </p:animEffect>
                                    <p:set>
                                      <p:cBhvr>
                                        <p:cTn id="30" dur="1" fill="hold">
                                          <p:stCondLst>
                                            <p:cond delay="499"/>
                                          </p:stCondLst>
                                        </p:cTn>
                                        <p:tgtEl>
                                          <p:spTgt spid="30736"/>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30741"/>
                                        </p:tgtEl>
                                        <p:attrNameLst>
                                          <p:attrName>style.visibility</p:attrName>
                                        </p:attrNameLst>
                                      </p:cBhvr>
                                      <p:to>
                                        <p:strVal val="visible"/>
                                      </p:to>
                                    </p:set>
                                    <p:animEffect transition="in" filter="box(in)">
                                      <p:cBhvr>
                                        <p:cTn id="35" dur="500"/>
                                        <p:tgtEl>
                                          <p:spTgt spid="307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30737">
                                            <p:txEl>
                                              <p:pRg st="0" end="0"/>
                                            </p:txEl>
                                          </p:spTgt>
                                        </p:tgtEl>
                                        <p:attrNameLst>
                                          <p:attrName>style.visibility</p:attrName>
                                        </p:attrNameLst>
                                      </p:cBhvr>
                                      <p:to>
                                        <p:strVal val="visible"/>
                                      </p:to>
                                    </p:set>
                                    <p:animEffect transition="in" filter="box(in)">
                                      <p:cBhvr>
                                        <p:cTn id="40" dur="500"/>
                                        <p:tgtEl>
                                          <p:spTgt spid="30737">
                                            <p:txEl>
                                              <p:pRg st="0" end="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nodeType="clickEffect">
                                  <p:stCondLst>
                                    <p:cond delay="0"/>
                                  </p:stCondLst>
                                  <p:childTnLst>
                                    <p:set>
                                      <p:cBhvr>
                                        <p:cTn id="44" dur="1" fill="hold">
                                          <p:stCondLst>
                                            <p:cond delay="0"/>
                                          </p:stCondLst>
                                        </p:cTn>
                                        <p:tgtEl>
                                          <p:spTgt spid="30738">
                                            <p:txEl>
                                              <p:pRg st="0" end="0"/>
                                            </p:txEl>
                                          </p:spTgt>
                                        </p:tgtEl>
                                        <p:attrNameLst>
                                          <p:attrName>style.visibility</p:attrName>
                                        </p:attrNameLst>
                                      </p:cBhvr>
                                      <p:to>
                                        <p:strVal val="visible"/>
                                      </p:to>
                                    </p:set>
                                    <p:animEffect transition="in" filter="box(in)">
                                      <p:cBhvr>
                                        <p:cTn id="45" dur="500"/>
                                        <p:tgtEl>
                                          <p:spTgt spid="30738">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nodeType="clickEffect">
                                  <p:stCondLst>
                                    <p:cond delay="0"/>
                                  </p:stCondLst>
                                  <p:childTnLst>
                                    <p:set>
                                      <p:cBhvr>
                                        <p:cTn id="49" dur="1" fill="hold">
                                          <p:stCondLst>
                                            <p:cond delay="0"/>
                                          </p:stCondLst>
                                        </p:cTn>
                                        <p:tgtEl>
                                          <p:spTgt spid="30739">
                                            <p:txEl>
                                              <p:pRg st="0" end="0"/>
                                            </p:txEl>
                                          </p:spTgt>
                                        </p:tgtEl>
                                        <p:attrNameLst>
                                          <p:attrName>style.visibility</p:attrName>
                                        </p:attrNameLst>
                                      </p:cBhvr>
                                      <p:to>
                                        <p:strVal val="visible"/>
                                      </p:to>
                                    </p:set>
                                    <p:animEffect transition="in" filter="box(in)">
                                      <p:cBhvr>
                                        <p:cTn id="50" dur="500"/>
                                        <p:tgtEl>
                                          <p:spTgt spid="30739">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nodeType="clickEffect">
                                  <p:stCondLst>
                                    <p:cond delay="0"/>
                                  </p:stCondLst>
                                  <p:childTnLst>
                                    <p:set>
                                      <p:cBhvr>
                                        <p:cTn id="54" dur="1" fill="hold">
                                          <p:stCondLst>
                                            <p:cond delay="0"/>
                                          </p:stCondLst>
                                        </p:cTn>
                                        <p:tgtEl>
                                          <p:spTgt spid="30740">
                                            <p:txEl>
                                              <p:pRg st="0" end="0"/>
                                            </p:txEl>
                                          </p:spTgt>
                                        </p:tgtEl>
                                        <p:attrNameLst>
                                          <p:attrName>style.visibility</p:attrName>
                                        </p:attrNameLst>
                                      </p:cBhvr>
                                      <p:to>
                                        <p:strVal val="visible"/>
                                      </p:to>
                                    </p:set>
                                    <p:animEffect transition="in" filter="box(in)">
                                      <p:cBhvr>
                                        <p:cTn id="55" dur="500"/>
                                        <p:tgtEl>
                                          <p:spTgt spid="30740">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16" fill="hold" nodeType="clickEffect">
                                  <p:stCondLst>
                                    <p:cond delay="0"/>
                                  </p:stCondLst>
                                  <p:childTnLst>
                                    <p:set>
                                      <p:cBhvr>
                                        <p:cTn id="59" dur="1" fill="hold">
                                          <p:stCondLst>
                                            <p:cond delay="0"/>
                                          </p:stCondLst>
                                        </p:cTn>
                                        <p:tgtEl>
                                          <p:spTgt spid="30740">
                                            <p:txEl>
                                              <p:pRg st="1" end="1"/>
                                            </p:txEl>
                                          </p:spTgt>
                                        </p:tgtEl>
                                        <p:attrNameLst>
                                          <p:attrName>style.visibility</p:attrName>
                                        </p:attrNameLst>
                                      </p:cBhvr>
                                      <p:to>
                                        <p:strVal val="visible"/>
                                      </p:to>
                                    </p:set>
                                    <p:animEffect transition="in" filter="box(in)">
                                      <p:cBhvr>
                                        <p:cTn id="60" dur="500"/>
                                        <p:tgtEl>
                                          <p:spTgt spid="30740">
                                            <p:txEl>
                                              <p:pRg st="1" end="1"/>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nodeType="clickEffect">
                                  <p:stCondLst>
                                    <p:cond delay="0"/>
                                  </p:stCondLst>
                                  <p:childTnLst>
                                    <p:set>
                                      <p:cBhvr>
                                        <p:cTn id="64" dur="1" fill="hold">
                                          <p:stCondLst>
                                            <p:cond delay="0"/>
                                          </p:stCondLst>
                                        </p:cTn>
                                        <p:tgtEl>
                                          <p:spTgt spid="30740">
                                            <p:txEl>
                                              <p:pRg st="2" end="2"/>
                                            </p:txEl>
                                          </p:spTgt>
                                        </p:tgtEl>
                                        <p:attrNameLst>
                                          <p:attrName>style.visibility</p:attrName>
                                        </p:attrNameLst>
                                      </p:cBhvr>
                                      <p:to>
                                        <p:strVal val="visible"/>
                                      </p:to>
                                    </p:set>
                                    <p:animEffect transition="in" filter="box(in)">
                                      <p:cBhvr>
                                        <p:cTn id="65" dur="500"/>
                                        <p:tgtEl>
                                          <p:spTgt spid="307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2" grpId="0"/>
      <p:bldP spid="30733" grpId="0" animBg="1"/>
      <p:bldP spid="30734" grpId="0" animBg="1"/>
      <p:bldP spid="30735" grpId="0" animBg="1"/>
      <p:bldP spid="30736" grpId="0"/>
      <p:bldP spid="30736" grpId="1"/>
      <p:bldP spid="30741" grpId="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hi luong xong 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2157</TotalTime>
  <Words>952</Words>
  <Application>Microsoft Office PowerPoint</Application>
  <PresentationFormat>On-screen Show (4:3)</PresentationFormat>
  <Paragraphs>64</Paragraphs>
  <Slides>21</Slides>
  <Notes>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1_Default Design</vt:lpstr>
      <vt:lpstr>chi luong xong 1</vt:lpstr>
      <vt:lpstr>PowerPoint Presentation</vt:lpstr>
      <vt:lpstr>Khởi động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      Khi kể chuyện các em không nên lựa   chọn những đồ chơi phức tạp và xa lạ với mình. Điều quan trọng là câu chuyện có nhân vật, ý nghĩa phù hợp với chủ điểm.       Để xây dựng được câu chuyện, cần vận dụng những kiến thức về kể chuyện đã học trong các giờ Tập làm văn để sắp xếp lại các chi tiết và kể.</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TRUONGTIEUHOC R'LOM</dc:title>
  <dc:creator>PHAN THI HONG HOA</dc:creator>
  <cp:lastModifiedBy>HP</cp:lastModifiedBy>
  <cp:revision>241</cp:revision>
  <dcterms:created xsi:type="dcterms:W3CDTF">2006-03-31T21:55:09Z</dcterms:created>
  <dcterms:modified xsi:type="dcterms:W3CDTF">2021-12-12T12:25:34Z</dcterms:modified>
</cp:coreProperties>
</file>