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19"/>
  </p:notesMasterIdLst>
  <p:handoutMasterIdLst>
    <p:handoutMasterId r:id="rId20"/>
  </p:handoutMasterIdLst>
  <p:sldIdLst>
    <p:sldId id="3229" r:id="rId2"/>
    <p:sldId id="3237" r:id="rId3"/>
    <p:sldId id="3236" r:id="rId4"/>
    <p:sldId id="3238" r:id="rId5"/>
    <p:sldId id="3239" r:id="rId6"/>
    <p:sldId id="3230" r:id="rId7"/>
    <p:sldId id="3192" r:id="rId8"/>
    <p:sldId id="3240" r:id="rId9"/>
    <p:sldId id="3241" r:id="rId10"/>
    <p:sldId id="3242" r:id="rId11"/>
    <p:sldId id="3244" r:id="rId12"/>
    <p:sldId id="3243" r:id="rId13"/>
    <p:sldId id="3231" r:id="rId14"/>
    <p:sldId id="3245" r:id="rId15"/>
    <p:sldId id="3246" r:id="rId16"/>
    <p:sldId id="3247" r:id="rId17"/>
    <p:sldId id="3235" r:id="rId18"/>
  </p:sldIdLst>
  <p:sldSz cx="12858750" cy="7232650"/>
  <p:notesSz cx="6858000" cy="9144000"/>
  <p:custDataLst>
    <p:tags r:id="rId21"/>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7D2"/>
    <a:srgbClr val="00BDBC"/>
    <a:srgbClr val="21974F"/>
    <a:srgbClr val="114C38"/>
    <a:srgbClr val="F02B51"/>
    <a:srgbClr val="80C15B"/>
    <a:srgbClr val="EF8F46"/>
    <a:srgbClr val="F2B800"/>
    <a:srgbClr val="0C4CE9"/>
    <a:srgbClr val="0024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95" autoAdjust="0"/>
    <p:restoredTop sz="92986" autoAdjust="0"/>
  </p:normalViewPr>
  <p:slideViewPr>
    <p:cSldViewPr>
      <p:cViewPr varScale="1">
        <p:scale>
          <a:sx n="71" d="100"/>
          <a:sy n="71" d="100"/>
        </p:scale>
        <p:origin x="522" y="78"/>
      </p:cViewPr>
      <p:guideLst>
        <p:guide orient="horz" pos="328"/>
        <p:guide pos="4050"/>
        <p:guide orient="horz" pos="4183"/>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50" d="100"/>
        <a:sy n="50" d="100"/>
      </p:scale>
      <p:origin x="0" y="0"/>
    </p:cViewPr>
  </p:sorterViewPr>
  <p:notesViewPr>
    <p:cSldViewPr showGuides="1">
      <p:cViewPr varScale="1">
        <p:scale>
          <a:sx n="85" d="100"/>
          <a:sy n="85" d="100"/>
        </p:scale>
        <p:origin x="380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t>2021/12/16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t>‹#›</a:t>
            </a:fld>
            <a:endParaRPr lang="zh-CN" altLang="en-US"/>
          </a:p>
        </p:txBody>
      </p:sp>
    </p:spTree>
    <p:extLst>
      <p:ext uri="{BB962C8B-B14F-4D97-AF65-F5344CB8AC3E}">
        <p14:creationId xmlns:p14="http://schemas.microsoft.com/office/powerpoint/2010/main"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2021/12/16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3011122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343277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345903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5</a:t>
            </a:fld>
            <a:endParaRPr lang="zh-CN" altLang="en-US"/>
          </a:p>
        </p:txBody>
      </p:sp>
    </p:spTree>
    <p:extLst>
      <p:ext uri="{BB962C8B-B14F-4D97-AF65-F5344CB8AC3E}">
        <p14:creationId xmlns:p14="http://schemas.microsoft.com/office/powerpoint/2010/main" val="180895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24925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t>7</a:t>
            </a:fld>
            <a:endParaRPr lang="en-GB"/>
          </a:p>
        </p:txBody>
      </p:sp>
    </p:spTree>
    <p:extLst>
      <p:ext uri="{BB962C8B-B14F-4D97-AF65-F5344CB8AC3E}">
        <p14:creationId xmlns:p14="http://schemas.microsoft.com/office/powerpoint/2010/main" val="1649637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1519478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836599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14</a:t>
            </a:fld>
            <a:endParaRPr lang="zh-CN" altLang="en-US"/>
          </a:p>
        </p:txBody>
      </p:sp>
    </p:spTree>
    <p:extLst>
      <p:ext uri="{BB962C8B-B14F-4D97-AF65-F5344CB8AC3E}">
        <p14:creationId xmlns:p14="http://schemas.microsoft.com/office/powerpoint/2010/main" val="4134770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2995666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3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19025189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9272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4436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690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EF3C-D30D-4115-B80F-A50642E4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8CED4-EAA6-4905-AADB-1D4AEE12C0C3}"/>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38080D07-DA97-4623-82B1-ADCE4A93E84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F040D95-642F-4067-8E1B-008DB4A65FA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图片 1">
            <a:extLst>
              <a:ext uri="{FF2B5EF4-FFF2-40B4-BE49-F238E27FC236}">
                <a16:creationId xmlns:a16="http://schemas.microsoft.com/office/drawing/2014/main" id="{EC488889-409F-4DEE-8C5D-C0B1870BA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9" t="8185" r="2958"/>
          <a:stretch/>
        </p:blipFill>
        <p:spPr>
          <a:xfrm>
            <a:off x="0" y="0"/>
            <a:ext cx="12858750" cy="7232649"/>
          </a:xfrm>
          <a:prstGeom prst="rect">
            <a:avLst/>
          </a:prstGeom>
        </p:spPr>
      </p:pic>
      <p:sp>
        <p:nvSpPr>
          <p:cNvPr id="7" name="TextBox 6">
            <a:extLst>
              <a:ext uri="{FF2B5EF4-FFF2-40B4-BE49-F238E27FC236}">
                <a16:creationId xmlns:a16="http://schemas.microsoft.com/office/drawing/2014/main" id="{6E0375CD-8AB1-4958-A197-6798CEA1A547}"/>
              </a:ext>
            </a:extLst>
          </p:cNvPr>
          <p:cNvSpPr txBox="1"/>
          <p:nvPr userDrawn="1"/>
        </p:nvSpPr>
        <p:spPr>
          <a:xfrm>
            <a:off x="11464665" y="6846887"/>
            <a:ext cx="1224136" cy="369332"/>
          </a:xfrm>
          <a:prstGeom prst="rect">
            <a:avLst/>
          </a:prstGeom>
          <a:noFill/>
        </p:spPr>
        <p:txBody>
          <a:bodyPr wrap="square" rtlCol="0">
            <a:spAutoFit/>
          </a:bodyPr>
          <a:lstStyle/>
          <a:p>
            <a:r>
              <a:rPr lang="en-US">
                <a:solidFill>
                  <a:schemeClr val="bg1">
                    <a:lumMod val="85000"/>
                  </a:schemeClr>
                </a:solidFill>
              </a:rPr>
              <a:t>EduFive</a:t>
            </a:r>
          </a:p>
        </p:txBody>
      </p:sp>
    </p:spTree>
    <p:extLst>
      <p:ext uri="{BB962C8B-B14F-4D97-AF65-F5344CB8AC3E}">
        <p14:creationId xmlns:p14="http://schemas.microsoft.com/office/powerpoint/2010/main" val="33260939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EF3C-D30D-4115-B80F-A50642E4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8CED4-EAA6-4905-AADB-1D4AEE12C0C3}"/>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38080D07-DA97-4623-82B1-ADCE4A93E84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F040D95-642F-4067-8E1B-008DB4A65FA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图片 1">
            <a:extLst>
              <a:ext uri="{FF2B5EF4-FFF2-40B4-BE49-F238E27FC236}">
                <a16:creationId xmlns:a16="http://schemas.microsoft.com/office/drawing/2014/main" id="{EC488889-409F-4DEE-8C5D-C0B1870BA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9" t="8185" r="2958"/>
          <a:stretch/>
        </p:blipFill>
        <p:spPr>
          <a:xfrm>
            <a:off x="0" y="0"/>
            <a:ext cx="12858750" cy="7232649"/>
          </a:xfrm>
          <a:prstGeom prst="rect">
            <a:avLst/>
          </a:prstGeom>
        </p:spPr>
      </p:pic>
      <p:sp>
        <p:nvSpPr>
          <p:cNvPr id="7" name="TextBox 6">
            <a:extLst>
              <a:ext uri="{FF2B5EF4-FFF2-40B4-BE49-F238E27FC236}">
                <a16:creationId xmlns:a16="http://schemas.microsoft.com/office/drawing/2014/main" id="{6E0375CD-8AB1-4958-A197-6798CEA1A547}"/>
              </a:ext>
            </a:extLst>
          </p:cNvPr>
          <p:cNvSpPr txBox="1"/>
          <p:nvPr userDrawn="1"/>
        </p:nvSpPr>
        <p:spPr>
          <a:xfrm>
            <a:off x="11464665" y="6846887"/>
            <a:ext cx="1224136" cy="369332"/>
          </a:xfrm>
          <a:prstGeom prst="rect">
            <a:avLst/>
          </a:prstGeom>
          <a:noFill/>
        </p:spPr>
        <p:txBody>
          <a:bodyPr wrap="square" rtlCol="0">
            <a:spAutoFit/>
          </a:bodyPr>
          <a:lstStyle/>
          <a:p>
            <a:r>
              <a:rPr lang="en-US">
                <a:solidFill>
                  <a:schemeClr val="bg1">
                    <a:lumMod val="85000"/>
                  </a:schemeClr>
                </a:solidFill>
              </a:rPr>
              <a:t>EduFive</a:t>
            </a:r>
          </a:p>
        </p:txBody>
      </p:sp>
    </p:spTree>
    <p:extLst>
      <p:ext uri="{BB962C8B-B14F-4D97-AF65-F5344CB8AC3E}">
        <p14:creationId xmlns:p14="http://schemas.microsoft.com/office/powerpoint/2010/main" val="38998855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EF3C-D30D-4115-B80F-A50642E4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8CED4-EAA6-4905-AADB-1D4AEE12C0C3}"/>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38080D07-DA97-4623-82B1-ADCE4A93E84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F040D95-642F-4067-8E1B-008DB4A65FA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图片 1">
            <a:extLst>
              <a:ext uri="{FF2B5EF4-FFF2-40B4-BE49-F238E27FC236}">
                <a16:creationId xmlns:a16="http://schemas.microsoft.com/office/drawing/2014/main" id="{EC488889-409F-4DEE-8C5D-C0B1870BA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9" t="8185" r="2958"/>
          <a:stretch/>
        </p:blipFill>
        <p:spPr>
          <a:xfrm>
            <a:off x="0" y="0"/>
            <a:ext cx="12858750" cy="7232649"/>
          </a:xfrm>
          <a:prstGeom prst="rect">
            <a:avLst/>
          </a:prstGeom>
        </p:spPr>
      </p:pic>
      <p:sp>
        <p:nvSpPr>
          <p:cNvPr id="7" name="TextBox 6">
            <a:extLst>
              <a:ext uri="{FF2B5EF4-FFF2-40B4-BE49-F238E27FC236}">
                <a16:creationId xmlns:a16="http://schemas.microsoft.com/office/drawing/2014/main" id="{6E0375CD-8AB1-4958-A197-6798CEA1A547}"/>
              </a:ext>
            </a:extLst>
          </p:cNvPr>
          <p:cNvSpPr txBox="1"/>
          <p:nvPr userDrawn="1"/>
        </p:nvSpPr>
        <p:spPr>
          <a:xfrm>
            <a:off x="11464665" y="6846887"/>
            <a:ext cx="1224136" cy="369332"/>
          </a:xfrm>
          <a:prstGeom prst="rect">
            <a:avLst/>
          </a:prstGeom>
          <a:noFill/>
        </p:spPr>
        <p:txBody>
          <a:bodyPr wrap="square" rtlCol="0">
            <a:spAutoFit/>
          </a:bodyPr>
          <a:lstStyle/>
          <a:p>
            <a:r>
              <a:rPr lang="en-US">
                <a:solidFill>
                  <a:schemeClr val="bg1">
                    <a:lumMod val="85000"/>
                  </a:schemeClr>
                </a:solidFill>
              </a:rPr>
              <a:t>EduFive</a:t>
            </a:r>
          </a:p>
        </p:txBody>
      </p:sp>
    </p:spTree>
    <p:extLst>
      <p:ext uri="{BB962C8B-B14F-4D97-AF65-F5344CB8AC3E}">
        <p14:creationId xmlns:p14="http://schemas.microsoft.com/office/powerpoint/2010/main" val="752658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EF3C-D30D-4115-B80F-A50642E445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8CED4-EAA6-4905-AADB-1D4AEE12C0C3}"/>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38080D07-DA97-4623-82B1-ADCE4A93E84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BF040D95-642F-4067-8E1B-008DB4A65FA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图片 1">
            <a:extLst>
              <a:ext uri="{FF2B5EF4-FFF2-40B4-BE49-F238E27FC236}">
                <a16:creationId xmlns:a16="http://schemas.microsoft.com/office/drawing/2014/main" id="{EC488889-409F-4DEE-8C5D-C0B1870BAC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79" t="8185" r="2958"/>
          <a:stretch/>
        </p:blipFill>
        <p:spPr>
          <a:xfrm>
            <a:off x="0" y="0"/>
            <a:ext cx="12858750" cy="7232649"/>
          </a:xfrm>
          <a:prstGeom prst="rect">
            <a:avLst/>
          </a:prstGeom>
        </p:spPr>
      </p:pic>
      <p:sp>
        <p:nvSpPr>
          <p:cNvPr id="7" name="TextBox 6">
            <a:extLst>
              <a:ext uri="{FF2B5EF4-FFF2-40B4-BE49-F238E27FC236}">
                <a16:creationId xmlns:a16="http://schemas.microsoft.com/office/drawing/2014/main" id="{6E0375CD-8AB1-4958-A197-6798CEA1A547}"/>
              </a:ext>
            </a:extLst>
          </p:cNvPr>
          <p:cNvSpPr txBox="1"/>
          <p:nvPr userDrawn="1"/>
        </p:nvSpPr>
        <p:spPr>
          <a:xfrm>
            <a:off x="11464665" y="6846887"/>
            <a:ext cx="1224136" cy="369332"/>
          </a:xfrm>
          <a:prstGeom prst="rect">
            <a:avLst/>
          </a:prstGeom>
          <a:noFill/>
        </p:spPr>
        <p:txBody>
          <a:bodyPr wrap="square" rtlCol="0">
            <a:spAutoFit/>
          </a:bodyPr>
          <a:lstStyle/>
          <a:p>
            <a:r>
              <a:rPr lang="en-US">
                <a:solidFill>
                  <a:schemeClr val="bg1">
                    <a:lumMod val="85000"/>
                  </a:schemeClr>
                </a:solidFill>
              </a:rPr>
              <a:t>EduFive</a:t>
            </a:r>
          </a:p>
        </p:txBody>
      </p:sp>
    </p:spTree>
    <p:extLst>
      <p:ext uri="{BB962C8B-B14F-4D97-AF65-F5344CB8AC3E}">
        <p14:creationId xmlns:p14="http://schemas.microsoft.com/office/powerpoint/2010/main" val="12309783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A5D4-6777-4890-BE0B-13D61CE71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3823-30AA-425F-817A-BA29B91C2561}"/>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98DD6E3B-5EE5-473D-9868-BCB497491051}"/>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24AABB0-1E3A-421E-89F2-B0E9A114F03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Picture 5" descr="A picture containing mountain, nature, land, highland&#10;&#10;Description automatically generated">
            <a:extLst>
              <a:ext uri="{FF2B5EF4-FFF2-40B4-BE49-F238E27FC236}">
                <a16:creationId xmlns:a16="http://schemas.microsoft.com/office/drawing/2014/main" id="{0357F921-08DA-46AC-A091-24A3B61BE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663" y="15925"/>
            <a:ext cx="12858750" cy="7232650"/>
          </a:xfrm>
          <a:prstGeom prst="rect">
            <a:avLst/>
          </a:prstGeom>
        </p:spPr>
      </p:pic>
      <p:sp>
        <p:nvSpPr>
          <p:cNvPr id="7" name="TextBox 6">
            <a:extLst>
              <a:ext uri="{FF2B5EF4-FFF2-40B4-BE49-F238E27FC236}">
                <a16:creationId xmlns:a16="http://schemas.microsoft.com/office/drawing/2014/main" id="{532FF30E-92B9-4E1D-939E-A33F8AB718FD}"/>
              </a:ext>
            </a:extLst>
          </p:cNvPr>
          <p:cNvSpPr txBox="1"/>
          <p:nvPr userDrawn="1"/>
        </p:nvSpPr>
        <p:spPr>
          <a:xfrm>
            <a:off x="11938989" y="6614384"/>
            <a:ext cx="1224136" cy="369332"/>
          </a:xfrm>
          <a:prstGeom prst="rect">
            <a:avLst/>
          </a:prstGeom>
          <a:noFill/>
        </p:spPr>
        <p:txBody>
          <a:bodyPr wrap="square" rtlCol="0">
            <a:spAutoFit/>
          </a:bodyPr>
          <a:lstStyle/>
          <a:p>
            <a:r>
              <a:rPr lang="en-US">
                <a:solidFill>
                  <a:srgbClr val="00BDBC"/>
                </a:solidFill>
              </a:rPr>
              <a:t>EduFive</a:t>
            </a:r>
          </a:p>
        </p:txBody>
      </p:sp>
      <p:sp>
        <p:nvSpPr>
          <p:cNvPr id="8" name="TextBox 7">
            <a:extLst>
              <a:ext uri="{FF2B5EF4-FFF2-40B4-BE49-F238E27FC236}">
                <a16:creationId xmlns:a16="http://schemas.microsoft.com/office/drawing/2014/main" id="{4146E883-DA79-44C9-BE3B-F39D60671B40}"/>
              </a:ext>
            </a:extLst>
          </p:cNvPr>
          <p:cNvSpPr txBox="1"/>
          <p:nvPr userDrawn="1"/>
        </p:nvSpPr>
        <p:spPr>
          <a:xfrm>
            <a:off x="20663" y="-56083"/>
            <a:ext cx="1224136"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extLst>
      <p:ext uri="{BB962C8B-B14F-4D97-AF65-F5344CB8AC3E}">
        <p14:creationId xmlns:p14="http://schemas.microsoft.com/office/powerpoint/2010/main" val="34916406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A5D4-6777-4890-BE0B-13D61CE71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3823-30AA-425F-817A-BA29B91C2561}"/>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98DD6E3B-5EE5-473D-9868-BCB497491051}"/>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24AABB0-1E3A-421E-89F2-B0E9A114F03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Picture 5" descr="A picture containing mountain, nature, land, highland&#10;&#10;Description automatically generated">
            <a:extLst>
              <a:ext uri="{FF2B5EF4-FFF2-40B4-BE49-F238E27FC236}">
                <a16:creationId xmlns:a16="http://schemas.microsoft.com/office/drawing/2014/main" id="{0357F921-08DA-46AC-A091-24A3B61BE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663" y="15925"/>
            <a:ext cx="12858750" cy="7232650"/>
          </a:xfrm>
          <a:prstGeom prst="rect">
            <a:avLst/>
          </a:prstGeom>
        </p:spPr>
      </p:pic>
      <p:sp>
        <p:nvSpPr>
          <p:cNvPr id="7" name="TextBox 6">
            <a:extLst>
              <a:ext uri="{FF2B5EF4-FFF2-40B4-BE49-F238E27FC236}">
                <a16:creationId xmlns:a16="http://schemas.microsoft.com/office/drawing/2014/main" id="{532FF30E-92B9-4E1D-939E-A33F8AB718FD}"/>
              </a:ext>
            </a:extLst>
          </p:cNvPr>
          <p:cNvSpPr txBox="1"/>
          <p:nvPr userDrawn="1"/>
        </p:nvSpPr>
        <p:spPr>
          <a:xfrm>
            <a:off x="11938989" y="6614384"/>
            <a:ext cx="1224136" cy="369332"/>
          </a:xfrm>
          <a:prstGeom prst="rect">
            <a:avLst/>
          </a:prstGeom>
          <a:noFill/>
        </p:spPr>
        <p:txBody>
          <a:bodyPr wrap="square" rtlCol="0">
            <a:spAutoFit/>
          </a:bodyPr>
          <a:lstStyle/>
          <a:p>
            <a:r>
              <a:rPr lang="en-US">
                <a:solidFill>
                  <a:srgbClr val="00BDBC"/>
                </a:solidFill>
              </a:rPr>
              <a:t>EduFive</a:t>
            </a:r>
          </a:p>
        </p:txBody>
      </p:sp>
      <p:sp>
        <p:nvSpPr>
          <p:cNvPr id="8" name="TextBox 7">
            <a:extLst>
              <a:ext uri="{FF2B5EF4-FFF2-40B4-BE49-F238E27FC236}">
                <a16:creationId xmlns:a16="http://schemas.microsoft.com/office/drawing/2014/main" id="{4146E883-DA79-44C9-BE3B-F39D60671B40}"/>
              </a:ext>
            </a:extLst>
          </p:cNvPr>
          <p:cNvSpPr txBox="1"/>
          <p:nvPr userDrawn="1"/>
        </p:nvSpPr>
        <p:spPr>
          <a:xfrm>
            <a:off x="20663" y="-56083"/>
            <a:ext cx="1224136"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extLst>
      <p:ext uri="{BB962C8B-B14F-4D97-AF65-F5344CB8AC3E}">
        <p14:creationId xmlns:p14="http://schemas.microsoft.com/office/powerpoint/2010/main" val="23929436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A5D4-6777-4890-BE0B-13D61CE71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3823-30AA-425F-817A-BA29B91C2561}"/>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98DD6E3B-5EE5-473D-9868-BCB497491051}"/>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24AABB0-1E3A-421E-89F2-B0E9A114F03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Picture 5" descr="A picture containing mountain, nature, land, highland&#10;&#10;Description automatically generated">
            <a:extLst>
              <a:ext uri="{FF2B5EF4-FFF2-40B4-BE49-F238E27FC236}">
                <a16:creationId xmlns:a16="http://schemas.microsoft.com/office/drawing/2014/main" id="{0357F921-08DA-46AC-A091-24A3B61BE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663" y="15925"/>
            <a:ext cx="12858750" cy="7232650"/>
          </a:xfrm>
          <a:prstGeom prst="rect">
            <a:avLst/>
          </a:prstGeom>
        </p:spPr>
      </p:pic>
      <p:sp>
        <p:nvSpPr>
          <p:cNvPr id="7" name="TextBox 6">
            <a:extLst>
              <a:ext uri="{FF2B5EF4-FFF2-40B4-BE49-F238E27FC236}">
                <a16:creationId xmlns:a16="http://schemas.microsoft.com/office/drawing/2014/main" id="{532FF30E-92B9-4E1D-939E-A33F8AB718FD}"/>
              </a:ext>
            </a:extLst>
          </p:cNvPr>
          <p:cNvSpPr txBox="1"/>
          <p:nvPr userDrawn="1"/>
        </p:nvSpPr>
        <p:spPr>
          <a:xfrm>
            <a:off x="11938989" y="6614384"/>
            <a:ext cx="1224136" cy="369332"/>
          </a:xfrm>
          <a:prstGeom prst="rect">
            <a:avLst/>
          </a:prstGeom>
          <a:noFill/>
        </p:spPr>
        <p:txBody>
          <a:bodyPr wrap="square" rtlCol="0">
            <a:spAutoFit/>
          </a:bodyPr>
          <a:lstStyle/>
          <a:p>
            <a:r>
              <a:rPr lang="en-US">
                <a:solidFill>
                  <a:srgbClr val="00BDBC"/>
                </a:solidFill>
              </a:rPr>
              <a:t>EduFive</a:t>
            </a:r>
          </a:p>
        </p:txBody>
      </p:sp>
      <p:sp>
        <p:nvSpPr>
          <p:cNvPr id="8" name="TextBox 7">
            <a:extLst>
              <a:ext uri="{FF2B5EF4-FFF2-40B4-BE49-F238E27FC236}">
                <a16:creationId xmlns:a16="http://schemas.microsoft.com/office/drawing/2014/main" id="{4146E883-DA79-44C9-BE3B-F39D60671B40}"/>
              </a:ext>
            </a:extLst>
          </p:cNvPr>
          <p:cNvSpPr txBox="1"/>
          <p:nvPr userDrawn="1"/>
        </p:nvSpPr>
        <p:spPr>
          <a:xfrm>
            <a:off x="20663" y="-56083"/>
            <a:ext cx="1224136"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extLst>
      <p:ext uri="{BB962C8B-B14F-4D97-AF65-F5344CB8AC3E}">
        <p14:creationId xmlns:p14="http://schemas.microsoft.com/office/powerpoint/2010/main" val="3961040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6475714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A5D4-6777-4890-BE0B-13D61CE71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AE3823-30AA-425F-817A-BA29B91C2561}"/>
              </a:ext>
            </a:extLst>
          </p:cNvPr>
          <p:cNvSpPr>
            <a:spLocks noGrp="1"/>
          </p:cNvSpPr>
          <p:nvPr>
            <p:ph type="dt" sz="half" idx="10"/>
          </p:nvPr>
        </p:nvSpPr>
        <p:spPr/>
        <p:txBody>
          <a:bodyPr/>
          <a:lstStyle/>
          <a:p>
            <a:fld id="{43A93E93-166D-47F5-9EF1-ACEABE24AEEA}" type="datetimeFigureOut">
              <a:rPr lang="zh-CN" altLang="en-US" smtClean="0"/>
              <a:t>2021/12/16</a:t>
            </a:fld>
            <a:endParaRPr lang="zh-CN" altLang="en-US"/>
          </a:p>
        </p:txBody>
      </p:sp>
      <p:sp>
        <p:nvSpPr>
          <p:cNvPr id="4" name="Footer Placeholder 3">
            <a:extLst>
              <a:ext uri="{FF2B5EF4-FFF2-40B4-BE49-F238E27FC236}">
                <a16:creationId xmlns:a16="http://schemas.microsoft.com/office/drawing/2014/main" id="{98DD6E3B-5EE5-473D-9868-BCB497491051}"/>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324AABB0-1E3A-421E-89F2-B0E9A114F037}"/>
              </a:ext>
            </a:extLst>
          </p:cNvPr>
          <p:cNvSpPr>
            <a:spLocks noGrp="1"/>
          </p:cNvSpPr>
          <p:nvPr>
            <p:ph type="sldNum" sz="quarter" idx="12"/>
          </p:nvPr>
        </p:nvSpPr>
        <p:spPr/>
        <p:txBody>
          <a:bodyPr/>
          <a:lstStyle/>
          <a:p>
            <a:fld id="{118D5ACA-62CA-46DB-AD6B-12EDD6D51A23}" type="slidenum">
              <a:rPr lang="zh-CN" altLang="en-US" smtClean="0"/>
              <a:t>‹#›</a:t>
            </a:fld>
            <a:endParaRPr lang="zh-CN" altLang="en-US"/>
          </a:p>
        </p:txBody>
      </p:sp>
      <p:pic>
        <p:nvPicPr>
          <p:cNvPr id="6" name="Picture 5" descr="A picture containing mountain, nature, land, highland&#10;&#10;Description automatically generated">
            <a:extLst>
              <a:ext uri="{FF2B5EF4-FFF2-40B4-BE49-F238E27FC236}">
                <a16:creationId xmlns:a16="http://schemas.microsoft.com/office/drawing/2014/main" id="{0357F921-08DA-46AC-A091-24A3B61BE1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663" y="15925"/>
            <a:ext cx="12858750" cy="7232650"/>
          </a:xfrm>
          <a:prstGeom prst="rect">
            <a:avLst/>
          </a:prstGeom>
        </p:spPr>
      </p:pic>
      <p:sp>
        <p:nvSpPr>
          <p:cNvPr id="7" name="TextBox 6">
            <a:extLst>
              <a:ext uri="{FF2B5EF4-FFF2-40B4-BE49-F238E27FC236}">
                <a16:creationId xmlns:a16="http://schemas.microsoft.com/office/drawing/2014/main" id="{532FF30E-92B9-4E1D-939E-A33F8AB718FD}"/>
              </a:ext>
            </a:extLst>
          </p:cNvPr>
          <p:cNvSpPr txBox="1"/>
          <p:nvPr userDrawn="1"/>
        </p:nvSpPr>
        <p:spPr>
          <a:xfrm>
            <a:off x="11938989" y="6614384"/>
            <a:ext cx="1224136" cy="369332"/>
          </a:xfrm>
          <a:prstGeom prst="rect">
            <a:avLst/>
          </a:prstGeom>
          <a:noFill/>
        </p:spPr>
        <p:txBody>
          <a:bodyPr wrap="square" rtlCol="0">
            <a:spAutoFit/>
          </a:bodyPr>
          <a:lstStyle/>
          <a:p>
            <a:r>
              <a:rPr lang="en-US">
                <a:solidFill>
                  <a:srgbClr val="00BDBC"/>
                </a:solidFill>
              </a:rPr>
              <a:t>EduFive</a:t>
            </a:r>
          </a:p>
        </p:txBody>
      </p:sp>
      <p:sp>
        <p:nvSpPr>
          <p:cNvPr id="8" name="TextBox 7">
            <a:extLst>
              <a:ext uri="{FF2B5EF4-FFF2-40B4-BE49-F238E27FC236}">
                <a16:creationId xmlns:a16="http://schemas.microsoft.com/office/drawing/2014/main" id="{4146E883-DA79-44C9-BE3B-F39D60671B40}"/>
              </a:ext>
            </a:extLst>
          </p:cNvPr>
          <p:cNvSpPr txBox="1"/>
          <p:nvPr userDrawn="1"/>
        </p:nvSpPr>
        <p:spPr>
          <a:xfrm>
            <a:off x="20663" y="-56083"/>
            <a:ext cx="1224136"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extLst>
      <p:ext uri="{BB962C8B-B14F-4D97-AF65-F5344CB8AC3E}">
        <p14:creationId xmlns:p14="http://schemas.microsoft.com/office/powerpoint/2010/main" val="186190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2951456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4003065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397401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3104696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1026880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sp>
        <p:nvSpPr>
          <p:cNvPr id="3" name="TextBox 2">
            <a:extLst>
              <a:ext uri="{FF2B5EF4-FFF2-40B4-BE49-F238E27FC236}">
                <a16:creationId xmlns:a16="http://schemas.microsoft.com/office/drawing/2014/main" id="{5799B52C-1210-4FD2-B843-58407F9042B5}"/>
              </a:ext>
            </a:extLst>
          </p:cNvPr>
          <p:cNvSpPr txBox="1"/>
          <p:nvPr userDrawn="1"/>
        </p:nvSpPr>
        <p:spPr>
          <a:xfrm>
            <a:off x="308695" y="0"/>
            <a:ext cx="1224136" cy="369332"/>
          </a:xfrm>
          <a:prstGeom prst="rect">
            <a:avLst/>
          </a:prstGeom>
          <a:noFill/>
        </p:spPr>
        <p:txBody>
          <a:bodyPr wrap="square" rtlCol="0">
            <a:spAutoFit/>
          </a:bodyPr>
          <a:lstStyle/>
          <a:p>
            <a:r>
              <a:rPr lang="en-US">
                <a:solidFill>
                  <a:srgbClr val="00D7D2"/>
                </a:solidFill>
              </a:rPr>
              <a:t>EduFive</a:t>
            </a:r>
          </a:p>
        </p:txBody>
      </p:sp>
    </p:spTree>
    <p:extLst>
      <p:ext uri="{BB962C8B-B14F-4D97-AF65-F5344CB8AC3E}">
        <p14:creationId xmlns:p14="http://schemas.microsoft.com/office/powerpoint/2010/main" val="1277515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7623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t>2021/12/16</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t>‹#›</a:t>
            </a:fld>
            <a:endParaRPr lang="zh-CN" altLang="en-US"/>
          </a:p>
        </p:txBody>
      </p:sp>
      <p:sp>
        <p:nvSpPr>
          <p:cNvPr id="7" name="Oval 6">
            <a:extLst>
              <a:ext uri="{FF2B5EF4-FFF2-40B4-BE49-F238E27FC236}">
                <a16:creationId xmlns:a16="http://schemas.microsoft.com/office/drawing/2014/main" id="{0A554B67-4C99-472F-A601-9C62D0EFA0C6}"/>
              </a:ext>
            </a:extLst>
          </p:cNvPr>
          <p:cNvSpPr>
            <a:spLocks noChangeAspect="1"/>
          </p:cNvSpPr>
          <p:nvPr userDrawn="1">
            <p:custDataLst>
              <p:tags r:id="rId22"/>
            </p:custDataLst>
          </p:nvPr>
        </p:nvSpPr>
        <p:spPr>
          <a:xfrm>
            <a:off x="-3291705" y="-693737"/>
            <a:ext cx="1079500" cy="1079500"/>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BE900A-BAC0-4A3C-A4CA-F431D3189A15}"/>
              </a:ext>
            </a:extLst>
          </p:cNvPr>
          <p:cNvSpPr>
            <a:spLocks noChangeAspect="1"/>
          </p:cNvSpPr>
          <p:nvPr userDrawn="1">
            <p:custDataLst>
              <p:tags r:id="rId23"/>
            </p:custDataLst>
          </p:nvPr>
        </p:nvSpPr>
        <p:spPr>
          <a:xfrm>
            <a:off x="14998327" y="6896100"/>
            <a:ext cx="1079500" cy="1079500"/>
          </a:xfrm>
          <a:prstGeom prst="ellipse">
            <a:avLst/>
          </a:prstGeom>
          <a:blipFill dpi="0" rotWithShape="0">
            <a:blip r:embed="rId2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B85E66-00E6-4E6D-B5DC-A028DEE04D83}"/>
              </a:ext>
            </a:extLst>
          </p:cNvPr>
          <p:cNvSpPr txBox="1"/>
          <p:nvPr userDrawn="1"/>
        </p:nvSpPr>
        <p:spPr>
          <a:xfrm>
            <a:off x="3585059" y="8152829"/>
            <a:ext cx="5688632" cy="646331"/>
          </a:xfrm>
          <a:prstGeom prst="rect">
            <a:avLst/>
          </a:prstGeom>
          <a:noFill/>
        </p:spPr>
        <p:txBody>
          <a:bodyPr wrap="square">
            <a:spAutoFit/>
          </a:bodyPr>
          <a:lstStyle/>
          <a:p>
            <a:pPr algn="ctr"/>
            <a:r>
              <a:rPr lang="en-US" b="1" i="0">
                <a:solidFill>
                  <a:srgbClr val="001A33"/>
                </a:solidFill>
                <a:effectLst/>
                <a:latin typeface="Times New Roman" panose="02020603050405020304" pitchFamily="18" charset="0"/>
                <a:cs typeface="Times New Roman" panose="02020603050405020304" pitchFamily="18" charset="0"/>
              </a:rPr>
              <a:t>EduFive - THIẾT KẾ GIÁO ÁN ĐIỆN TỬ LỚP 5 </a:t>
            </a:r>
          </a:p>
          <a:p>
            <a:pPr algn="ctr"/>
            <a:r>
              <a:rPr lang="en-US" b="1" i="0">
                <a:solidFill>
                  <a:srgbClr val="001A33"/>
                </a:solidFill>
                <a:effectLst/>
                <a:latin typeface="Times New Roman" panose="02020603050405020304" pitchFamily="18" charset="0"/>
                <a:cs typeface="Times New Roman" panose="02020603050405020304" pitchFamily="18" charset="0"/>
              </a:rPr>
              <a:t>THIÊN CẨM: </a:t>
            </a:r>
            <a:r>
              <a:rPr lang="en-US" b="1" i="0" u="sng">
                <a:effectLst/>
                <a:latin typeface="Times New Roman" panose="02020603050405020304" pitchFamily="18" charset="0"/>
                <a:cs typeface="Times New Roman" panose="02020603050405020304" pitchFamily="18" charset="0"/>
              </a:rPr>
              <a:t>090 260 9443</a:t>
            </a:r>
            <a:r>
              <a:rPr lang="en-US" b="1" i="0">
                <a:solidFill>
                  <a:srgbClr val="001A33"/>
                </a:solidFill>
                <a:effectLst/>
                <a:latin typeface="Times New Roman" panose="02020603050405020304" pitchFamily="18" charset="0"/>
                <a:cs typeface="Times New Roman" panose="02020603050405020304" pitchFamily="18" charset="0"/>
              </a:rPr>
              <a:t> (ZALO , FACEBOOK)</a:t>
            </a: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75340"/>
      </p:ext>
    </p:extLst>
  </p:cSld>
  <p:clrMap bg1="lt1" tx1="dk1" bg2="lt2" tx2="dk2" accent1="accent1" accent2="accent2" accent3="accent3" accent4="accent4" accent5="accent5" accent6="accent6" hlink="hlink" folHlink="folHlink"/>
  <p:sldLayoutIdLst>
    <p:sldLayoutId id="2147483980" r:id="rId1"/>
    <p:sldLayoutId id="2147483999" r:id="rId2"/>
    <p:sldLayoutId id="2147483998" r:id="rId3"/>
    <p:sldLayoutId id="2147483997" r:id="rId4"/>
    <p:sldLayoutId id="2147483996" r:id="rId5"/>
    <p:sldLayoutId id="2147483994" r:id="rId6"/>
    <p:sldLayoutId id="2147483993" r:id="rId7"/>
    <p:sldLayoutId id="2147483992" r:id="rId8"/>
    <p:sldLayoutId id="2147483982" r:id="rId9"/>
    <p:sldLayoutId id="2147484000" r:id="rId10"/>
    <p:sldLayoutId id="2147483988" r:id="rId11"/>
    <p:sldLayoutId id="2147483986" r:id="rId12"/>
    <p:sldLayoutId id="2147483983" r:id="rId13"/>
    <p:sldLayoutId id="2147483991" r:id="rId14"/>
    <p:sldLayoutId id="2147483990" r:id="rId15"/>
    <p:sldLayoutId id="2147483989" r:id="rId16"/>
    <p:sldLayoutId id="2147483984" r:id="rId17"/>
    <p:sldLayoutId id="2147483995" r:id="rId18"/>
    <p:sldLayoutId id="2147483987" r:id="rId19"/>
    <p:sldLayoutId id="2147483985" r:id="rId20"/>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8.xml"/><Relationship Id="rId7" Type="http://schemas.openxmlformats.org/officeDocument/2006/relationships/image" Target="../media/image29.sv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notesSlide" Target="../notesSlides/notesSlide7.xml"/><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9.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tags" Target="../tags/tag4.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6.png"/><Relationship Id="rId10" Type="http://schemas.openxmlformats.org/officeDocument/2006/relationships/image" Target="../media/image9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file:///C:\Program%20Files\Inknoe%20ClassPoint\Images\multiple_choice_without%20result_default.p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8.png"/><Relationship Id="rId12" Type="http://schemas.openxmlformats.org/officeDocument/2006/relationships/image" Target="../media/image11.jpeg"/><Relationship Id="rId2" Type="http://schemas.openxmlformats.org/officeDocument/2006/relationships/slideLayout" Target="../slideLayouts/slideLayout17.xml"/><Relationship Id="rId1" Type="http://schemas.openxmlformats.org/officeDocument/2006/relationships/tags" Target="../tags/tag5.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6.png"/><Relationship Id="rId15" Type="http://schemas.openxmlformats.org/officeDocument/2006/relationships/image" Target="file:///C:\Program%20Files\Inknoe%20ClassPoint\Images\multiple_choice_without%20result_default_cm.png" TargetMode="External"/><Relationship Id="rId10" Type="http://schemas.openxmlformats.org/officeDocument/2006/relationships/image" Target="../media/image120.png"/><Relationship Id="rId4" Type="http://schemas.openxmlformats.org/officeDocument/2006/relationships/audio" Target="../media/audio2.wav"/><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8051784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A2B36BD-E6B3-4E46-B385-01A06D699A27}"/>
              </a:ext>
            </a:extLst>
          </p:cNvPr>
          <p:cNvSpPr txBox="1">
            <a:spLocks noChangeArrowheads="1"/>
          </p:cNvSpPr>
          <p:nvPr/>
        </p:nvSpPr>
        <p:spPr bwMode="auto">
          <a:xfrm>
            <a:off x="1820863" y="1312069"/>
            <a:ext cx="9793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b) </a:t>
            </a:r>
            <a:r>
              <a:rPr lang="en-US" altLang="en-US" sz="3200" b="1" u="sng">
                <a:solidFill>
                  <a:srgbClr val="C00000"/>
                </a:solidFill>
                <a:latin typeface="Times New Roman" panose="02020603050405020304" pitchFamily="18" charset="0"/>
                <a:cs typeface="Times New Roman" panose="02020603050405020304" pitchFamily="18" charset="0"/>
              </a:rPr>
              <a:t>Bài toán</a:t>
            </a:r>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chemeClr val="tx1"/>
                </a:solidFill>
                <a:latin typeface="Times New Roman" panose="02020603050405020304" pitchFamily="18" charset="0"/>
                <a:cs typeface="Times New Roman" panose="02020603050405020304" pitchFamily="18" charset="0"/>
              </a:rPr>
              <a:t>Trong 80 kg nư­ớc biển có 2,8 kg muối. Tìm tỉ số phần trăm của l­ượng muối trong nước biển.</a:t>
            </a:r>
          </a:p>
        </p:txBody>
      </p:sp>
      <p:sp>
        <p:nvSpPr>
          <p:cNvPr id="3" name="Line 8">
            <a:extLst>
              <a:ext uri="{FF2B5EF4-FFF2-40B4-BE49-F238E27FC236}">
                <a16:creationId xmlns:a16="http://schemas.microsoft.com/office/drawing/2014/main" id="{AAA3A927-1907-4B86-B437-FAB80729BEFB}"/>
              </a:ext>
            </a:extLst>
          </p:cNvPr>
          <p:cNvSpPr>
            <a:spLocks noChangeShapeType="1"/>
          </p:cNvSpPr>
          <p:nvPr/>
        </p:nvSpPr>
        <p:spPr bwMode="auto">
          <a:xfrm>
            <a:off x="8517607" y="1816125"/>
            <a:ext cx="2069976"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Line 9">
            <a:extLst>
              <a:ext uri="{FF2B5EF4-FFF2-40B4-BE49-F238E27FC236}">
                <a16:creationId xmlns:a16="http://schemas.microsoft.com/office/drawing/2014/main" id="{7DB36DCE-FDF5-45B0-BB68-DFC880713049}"/>
              </a:ext>
            </a:extLst>
          </p:cNvPr>
          <p:cNvSpPr>
            <a:spLocks noChangeShapeType="1"/>
          </p:cNvSpPr>
          <p:nvPr/>
        </p:nvSpPr>
        <p:spPr bwMode="auto">
          <a:xfrm>
            <a:off x="5248275" y="1816125"/>
            <a:ext cx="2693268"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10">
            <a:extLst>
              <a:ext uri="{FF2B5EF4-FFF2-40B4-BE49-F238E27FC236}">
                <a16:creationId xmlns:a16="http://schemas.microsoft.com/office/drawing/2014/main" id="{9ADA3E54-D091-4DAF-B9BC-782D88AC11C7}"/>
              </a:ext>
            </a:extLst>
          </p:cNvPr>
          <p:cNvSpPr>
            <a:spLocks noChangeShapeType="1"/>
          </p:cNvSpPr>
          <p:nvPr/>
        </p:nvSpPr>
        <p:spPr bwMode="auto">
          <a:xfrm>
            <a:off x="1892871" y="2320181"/>
            <a:ext cx="8424936"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Text Box 6">
            <a:extLst>
              <a:ext uri="{FF2B5EF4-FFF2-40B4-BE49-F238E27FC236}">
                <a16:creationId xmlns:a16="http://schemas.microsoft.com/office/drawing/2014/main" id="{0C7DED73-7BC2-4268-9339-3943F7543566}"/>
              </a:ext>
            </a:extLst>
          </p:cNvPr>
          <p:cNvSpPr txBox="1">
            <a:spLocks noChangeArrowheads="1"/>
          </p:cNvSpPr>
          <p:nvPr/>
        </p:nvSpPr>
        <p:spPr bwMode="auto">
          <a:xfrm>
            <a:off x="5714232" y="2404365"/>
            <a:ext cx="152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u="sng">
                <a:solidFill>
                  <a:srgbClr val="21974F"/>
                </a:solidFill>
                <a:latin typeface="Times New Roman" panose="02020603050405020304" pitchFamily="18" charset="0"/>
                <a:cs typeface="Times New Roman" panose="02020603050405020304" pitchFamily="18" charset="0"/>
              </a:rPr>
              <a:t>Bài giải</a:t>
            </a:r>
          </a:p>
        </p:txBody>
      </p:sp>
      <p:sp>
        <p:nvSpPr>
          <p:cNvPr id="7" name="Text Box 7">
            <a:extLst>
              <a:ext uri="{FF2B5EF4-FFF2-40B4-BE49-F238E27FC236}">
                <a16:creationId xmlns:a16="http://schemas.microsoft.com/office/drawing/2014/main" id="{BBD30EF9-CD50-477D-B08E-B0A44C036D57}"/>
              </a:ext>
            </a:extLst>
          </p:cNvPr>
          <p:cNvSpPr txBox="1">
            <a:spLocks noChangeArrowheads="1"/>
          </p:cNvSpPr>
          <p:nvPr/>
        </p:nvSpPr>
        <p:spPr bwMode="auto">
          <a:xfrm>
            <a:off x="2612951" y="2923247"/>
            <a:ext cx="8686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Tỉ số phần trăm của l­ượng muối trong n­ước biển là:</a:t>
            </a:r>
          </a:p>
        </p:txBody>
      </p:sp>
      <p:sp>
        <p:nvSpPr>
          <p:cNvPr id="8" name="Text Box 8">
            <a:extLst>
              <a:ext uri="{FF2B5EF4-FFF2-40B4-BE49-F238E27FC236}">
                <a16:creationId xmlns:a16="http://schemas.microsoft.com/office/drawing/2014/main" id="{B04F25F2-5957-4DE5-BF3C-4D27CDD54307}"/>
              </a:ext>
            </a:extLst>
          </p:cNvPr>
          <p:cNvSpPr txBox="1">
            <a:spLocks noChangeArrowheads="1"/>
          </p:cNvSpPr>
          <p:nvPr/>
        </p:nvSpPr>
        <p:spPr bwMode="auto">
          <a:xfrm>
            <a:off x="4701183" y="3491541"/>
            <a:ext cx="54260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2,8  : 80   =  0,035  =  3,5%</a:t>
            </a:r>
          </a:p>
        </p:txBody>
      </p:sp>
      <p:sp>
        <p:nvSpPr>
          <p:cNvPr id="9" name="Text Box 10">
            <a:extLst>
              <a:ext uri="{FF2B5EF4-FFF2-40B4-BE49-F238E27FC236}">
                <a16:creationId xmlns:a16="http://schemas.microsoft.com/office/drawing/2014/main" id="{1097DE2D-C742-472A-9A98-56B65683412C}"/>
              </a:ext>
            </a:extLst>
          </p:cNvPr>
          <p:cNvSpPr txBox="1">
            <a:spLocks noChangeArrowheads="1"/>
          </p:cNvSpPr>
          <p:nvPr/>
        </p:nvSpPr>
        <p:spPr bwMode="auto">
          <a:xfrm>
            <a:off x="6610660" y="4193563"/>
            <a:ext cx="28057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Đáp số: 3,5 %.</a:t>
            </a:r>
          </a:p>
        </p:txBody>
      </p:sp>
      <p:pic>
        <p:nvPicPr>
          <p:cNvPr id="12" name="Picture 5">
            <a:extLst>
              <a:ext uri="{FF2B5EF4-FFF2-40B4-BE49-F238E27FC236}">
                <a16:creationId xmlns:a16="http://schemas.microsoft.com/office/drawing/2014/main" id="{6D9F174E-DB92-41CB-B3BD-B06C2871ED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44016" y="3616325"/>
            <a:ext cx="4845199" cy="3544317"/>
          </a:xfrm>
          <a:prstGeom prst="rect">
            <a:avLst/>
          </a:prstGeom>
        </p:spPr>
      </p:pic>
    </p:spTree>
    <p:extLst>
      <p:ext uri="{BB962C8B-B14F-4D97-AF65-F5344CB8AC3E}">
        <p14:creationId xmlns:p14="http://schemas.microsoft.com/office/powerpoint/2010/main" val="31544405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edg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000"/>
                                        <p:tgtEl>
                                          <p:spTgt spid="3"/>
                                        </p:tgtEl>
                                      </p:cBhvr>
                                    </p:animEffect>
                                  </p:childTnLst>
                                </p:cTn>
                              </p:par>
                              <p:par>
                                <p:cTn id="18" presetID="2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edg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edg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edge">
                                      <p:cBhvr>
                                        <p:cTn id="30" dur="2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edge">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0"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edge">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170CC15-AE60-4C8D-8EA8-5628BA0A8442}"/>
              </a:ext>
            </a:extLst>
          </p:cNvPr>
          <p:cNvSpPr txBox="1">
            <a:spLocks noChangeArrowheads="1"/>
          </p:cNvSpPr>
          <p:nvPr/>
        </p:nvSpPr>
        <p:spPr bwMode="auto">
          <a:xfrm>
            <a:off x="1028775" y="1102701"/>
            <a:ext cx="108012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ts val="600"/>
              </a:spcBef>
              <a:buClrTx/>
              <a:buSzTx/>
              <a:buFontTx/>
              <a:buNone/>
            </a:pPr>
            <a:r>
              <a:rPr lang="en-US" altLang="en-US" sz="4800" b="1">
                <a:solidFill>
                  <a:srgbClr val="FF0000"/>
                </a:solidFill>
                <a:latin typeface="Times New Roman" panose="02020603050405020304" pitchFamily="18" charset="0"/>
                <a:cs typeface="Times New Roman" panose="02020603050405020304" pitchFamily="18" charset="0"/>
              </a:rPr>
              <a:t>      </a:t>
            </a:r>
            <a:r>
              <a:rPr lang="en-US" altLang="en-US" sz="4400" b="1">
                <a:solidFill>
                  <a:srgbClr val="FF0000"/>
                </a:solidFill>
                <a:latin typeface="Times New Roman" panose="02020603050405020304" pitchFamily="18" charset="0"/>
                <a:cs typeface="Times New Roman" panose="02020603050405020304" pitchFamily="18" charset="0"/>
              </a:rPr>
              <a:t>Muốn tìm tỉ số phần trăm của hai số ta làm như sau:</a:t>
            </a:r>
          </a:p>
          <a:p>
            <a:pPr eaLnBrk="1" hangingPunct="1">
              <a:spcBef>
                <a:spcPts val="600"/>
              </a:spcBef>
              <a:buClrTx/>
              <a:buSzTx/>
              <a:buFontTx/>
              <a:buNone/>
            </a:pPr>
            <a:r>
              <a:rPr lang="en-US" altLang="en-US" sz="4400" b="1">
                <a:solidFill>
                  <a:srgbClr val="FF0000"/>
                </a:solidFill>
                <a:latin typeface="Times New Roman" panose="02020603050405020304" pitchFamily="18" charset="0"/>
                <a:cs typeface="Times New Roman" panose="02020603050405020304" pitchFamily="18" charset="0"/>
              </a:rPr>
              <a:t>   - Tìm thương của hai số.</a:t>
            </a:r>
          </a:p>
          <a:p>
            <a:pPr eaLnBrk="1" hangingPunct="1">
              <a:spcBef>
                <a:spcPts val="600"/>
              </a:spcBef>
              <a:buClrTx/>
              <a:buSzTx/>
              <a:buFontTx/>
              <a:buNone/>
            </a:pPr>
            <a:r>
              <a:rPr lang="en-US" altLang="en-US" sz="4400" b="1">
                <a:solidFill>
                  <a:srgbClr val="FF0000"/>
                </a:solidFill>
                <a:latin typeface="Times New Roman" panose="02020603050405020304" pitchFamily="18" charset="0"/>
                <a:cs typeface="Times New Roman" panose="02020603050405020304" pitchFamily="18" charset="0"/>
              </a:rPr>
              <a:t>   - Nhân thương đó với 100 rồi viết thêm kí hiệu % vào bên phải tích tìm được. </a:t>
            </a:r>
          </a:p>
        </p:txBody>
      </p:sp>
      <p:sp>
        <p:nvSpPr>
          <p:cNvPr id="3" name="Text Box 22">
            <a:extLst>
              <a:ext uri="{FF2B5EF4-FFF2-40B4-BE49-F238E27FC236}">
                <a16:creationId xmlns:a16="http://schemas.microsoft.com/office/drawing/2014/main" id="{DE8B925A-F5F8-4CF6-BC62-CC69E65F610A}"/>
              </a:ext>
            </a:extLst>
          </p:cNvPr>
          <p:cNvSpPr txBox="1">
            <a:spLocks noChangeArrowheads="1"/>
          </p:cNvSpPr>
          <p:nvPr/>
        </p:nvSpPr>
        <p:spPr bwMode="auto">
          <a:xfrm>
            <a:off x="1172791" y="447973"/>
            <a:ext cx="114691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rgbClr val="008000"/>
                </a:solidFill>
                <a:latin typeface="Times New Roman" panose="02020603050405020304" pitchFamily="18" charset="0"/>
                <a:cs typeface="Times New Roman" panose="02020603050405020304" pitchFamily="18" charset="0"/>
              </a:rPr>
              <a:t>Muốn tìm tỉ số phần trăm của hai số ta làm như­ thế nào?</a:t>
            </a:r>
          </a:p>
        </p:txBody>
      </p:sp>
      <p:pic>
        <p:nvPicPr>
          <p:cNvPr id="4" name="Picture 3">
            <a:extLst>
              <a:ext uri="{FF2B5EF4-FFF2-40B4-BE49-F238E27FC236}">
                <a16:creationId xmlns:a16="http://schemas.microsoft.com/office/drawing/2014/main" id="{872C4820-396D-477D-B5AF-62E84B914D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5" name="Picture 4">
            <a:extLst>
              <a:ext uri="{FF2B5EF4-FFF2-40B4-BE49-F238E27FC236}">
                <a16:creationId xmlns:a16="http://schemas.microsoft.com/office/drawing/2014/main" id="{92CBCA13-2A49-46AE-B83A-72BA6684EA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6" name="Picture 5">
            <a:extLst>
              <a:ext uri="{FF2B5EF4-FFF2-40B4-BE49-F238E27FC236}">
                <a16:creationId xmlns:a16="http://schemas.microsoft.com/office/drawing/2014/main" id="{08AE6DAB-678C-4816-AE1F-81755A5733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
        <p:nvSpPr>
          <p:cNvPr id="7" name="Title 6">
            <a:extLst>
              <a:ext uri="{FF2B5EF4-FFF2-40B4-BE49-F238E27FC236}">
                <a16:creationId xmlns:a16="http://schemas.microsoft.com/office/drawing/2014/main" id="{71F68C2F-A6BF-4CF9-840D-5860541AE10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073910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3"/>
                                        </p:tgtEl>
                                      </p:cBhvr>
                                    </p:animEffect>
                                    <p:anim calcmode="lin" valueType="num">
                                      <p:cBhvr>
                                        <p:cTn id="13" dur="1000"/>
                                        <p:tgtEl>
                                          <p:spTgt spid="3"/>
                                        </p:tgtEl>
                                        <p:attrNameLst>
                                          <p:attrName>ppt_x</p:attrName>
                                        </p:attrNameLst>
                                      </p:cBhvr>
                                      <p:tavLst>
                                        <p:tav tm="0">
                                          <p:val>
                                            <p:strVal val="ppt_x"/>
                                          </p:val>
                                        </p:tav>
                                        <p:tav tm="100000">
                                          <p:val>
                                            <p:strVal val="ppt_x"/>
                                          </p:val>
                                        </p:tav>
                                      </p:tavLst>
                                    </p:anim>
                                    <p:anim calcmode="lin" valueType="num">
                                      <p:cBhvr>
                                        <p:cTn id="14" dur="1000"/>
                                        <p:tgtEl>
                                          <p:spTgt spid="3"/>
                                        </p:tgtEl>
                                        <p:attrNameLst>
                                          <p:attrName>ppt_y</p:attrName>
                                        </p:attrNameLst>
                                      </p:cBhvr>
                                      <p:tavLst>
                                        <p:tav tm="0">
                                          <p:val>
                                            <p:strVal val="ppt_y"/>
                                          </p:val>
                                        </p:tav>
                                        <p:tav tm="100000">
                                          <p:val>
                                            <p:strVal val="ppt_y+.1"/>
                                          </p:val>
                                        </p:tav>
                                      </p:tavLst>
                                    </p:anim>
                                    <p:set>
                                      <p:cBhvr>
                                        <p:cTn id="15" dur="1" fill="hold">
                                          <p:stCondLst>
                                            <p:cond delay="9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96699" y="2824237"/>
            <a:ext cx="5553900" cy="3984909"/>
          </a:xfrm>
          <a:prstGeom prst="rect">
            <a:avLst/>
          </a:prstGeom>
        </p:spPr>
      </p:pic>
      <p:pic>
        <p:nvPicPr>
          <p:cNvPr id="43" name="Picture 42">
            <a:extLst>
              <a:ext uri="{FF2B5EF4-FFF2-40B4-BE49-F238E27FC236}">
                <a16:creationId xmlns:a16="http://schemas.microsoft.com/office/drawing/2014/main" id="{0BA0E390-9D05-481D-91E0-18885E129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97" t="26136" b="28912"/>
          <a:stretch/>
        </p:blipFill>
        <p:spPr>
          <a:xfrm>
            <a:off x="-425424" y="4912469"/>
            <a:ext cx="5990703" cy="3096344"/>
          </a:xfrm>
          <a:prstGeom prst="rect">
            <a:avLst/>
          </a:prstGeom>
        </p:spPr>
      </p:pic>
      <p:pic>
        <p:nvPicPr>
          <p:cNvPr id="44" name="Picture 43">
            <a:extLst>
              <a:ext uri="{FF2B5EF4-FFF2-40B4-BE49-F238E27FC236}">
                <a16:creationId xmlns:a16="http://schemas.microsoft.com/office/drawing/2014/main" id="{07A21988-3948-4321-B4F9-D88D610704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45" name="Picture 44">
            <a:extLst>
              <a:ext uri="{FF2B5EF4-FFF2-40B4-BE49-F238E27FC236}">
                <a16:creationId xmlns:a16="http://schemas.microsoft.com/office/drawing/2014/main" id="{3858D1E1-A63E-438E-9411-1A5E117E1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
        <p:nvSpPr>
          <p:cNvPr id="4" name="TextBox 3">
            <a:extLst>
              <a:ext uri="{FF2B5EF4-FFF2-40B4-BE49-F238E27FC236}">
                <a16:creationId xmlns:a16="http://schemas.microsoft.com/office/drawing/2014/main" id="{DF463ACA-5071-4936-BF9B-80C11B9EDCCF}"/>
              </a:ext>
            </a:extLst>
          </p:cNvPr>
          <p:cNvSpPr txBox="1"/>
          <p:nvPr/>
        </p:nvSpPr>
        <p:spPr>
          <a:xfrm>
            <a:off x="3994441" y="1562865"/>
            <a:ext cx="6480720" cy="1569660"/>
          </a:xfrm>
          <a:prstGeom prst="rect">
            <a:avLst/>
          </a:prstGeom>
          <a:noFill/>
        </p:spPr>
        <p:txBody>
          <a:bodyPr wrap="square" rtlCol="0">
            <a:spAutoFit/>
          </a:bodyPr>
          <a:lstStyle/>
          <a:p>
            <a:r>
              <a:rPr lang="en-US" sz="9600">
                <a:solidFill>
                  <a:srgbClr val="F02B51"/>
                </a:solidFill>
                <a:latin typeface="UTM American Sans" panose="02040603050506020204" pitchFamily="18" charset="0"/>
              </a:rPr>
              <a:t>Luyện tập</a:t>
            </a:r>
          </a:p>
        </p:txBody>
      </p:sp>
      <p:pic>
        <p:nvPicPr>
          <p:cNvPr id="22" name="Picture 5">
            <a:extLst>
              <a:ext uri="{FF2B5EF4-FFF2-40B4-BE49-F238E27FC236}">
                <a16:creationId xmlns:a16="http://schemas.microsoft.com/office/drawing/2014/main" id="{DC286263-2471-4E7F-BFE7-8A88F06CA3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3353" y="3686151"/>
            <a:ext cx="4845199" cy="3544317"/>
          </a:xfrm>
          <a:prstGeom prst="rect">
            <a:avLst/>
          </a:prstGeom>
        </p:spPr>
      </p:pic>
    </p:spTree>
    <p:extLst>
      <p:ext uri="{BB962C8B-B14F-4D97-AF65-F5344CB8AC3E}">
        <p14:creationId xmlns:p14="http://schemas.microsoft.com/office/powerpoint/2010/main" val="18332736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11C102BE-28C7-40E7-A645-D50B198377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57354" y="3616325"/>
            <a:ext cx="6749389" cy="3543429"/>
          </a:xfrm>
          <a:prstGeom prst="rect">
            <a:avLst/>
          </a:prstGeom>
        </p:spPr>
      </p:pic>
      <p:sp>
        <p:nvSpPr>
          <p:cNvPr id="43" name="圆角矩形 42"/>
          <p:cNvSpPr/>
          <p:nvPr/>
        </p:nvSpPr>
        <p:spPr>
          <a:xfrm>
            <a:off x="1351429" y="706482"/>
            <a:ext cx="6662122" cy="827278"/>
          </a:xfrm>
          <a:prstGeom prst="roundRect">
            <a:avLst>
              <a:gd name="adj" fmla="val 50000"/>
            </a:avLst>
          </a:prstGeom>
          <a:noFill/>
          <a:ln>
            <a:solidFill>
              <a:srgbClr val="FC0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a typeface="inpin heiti" panose="00000500000000000000" pitchFamily="2" charset="-122"/>
              <a:sym typeface="Calibri" panose="020F0502020204030204" pitchFamily="34" charset="0"/>
            </a:endParaRPr>
          </a:p>
        </p:txBody>
      </p:sp>
      <p:sp>
        <p:nvSpPr>
          <p:cNvPr id="2" name="Oval 1">
            <a:extLst>
              <a:ext uri="{FF2B5EF4-FFF2-40B4-BE49-F238E27FC236}">
                <a16:creationId xmlns:a16="http://schemas.microsoft.com/office/drawing/2014/main" id="{55A9FD81-F794-4668-BBF9-DFAA012413A0}"/>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H_Entry_1"/>
          <p:cNvSpPr>
            <a:spLocks noChangeArrowheads="1"/>
          </p:cNvSpPr>
          <p:nvPr>
            <p:custDataLst>
              <p:tags r:id="rId1"/>
            </p:custDataLst>
          </p:nvPr>
        </p:nvSpPr>
        <p:spPr bwMode="auto">
          <a:xfrm flipH="1">
            <a:off x="1820863" y="884575"/>
            <a:ext cx="5904656" cy="453586"/>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2800">
                <a:solidFill>
                  <a:srgbClr val="C00000"/>
                </a:solidFill>
                <a:latin typeface="UTM Alexander" panose="02040603050506020204" pitchFamily="18" charset="0"/>
                <a:ea typeface="inpin heiti" panose="00000500000000000000" pitchFamily="2" charset="-122"/>
                <a:sym typeface="Calibri" panose="020F0502020204030204" pitchFamily="34" charset="0"/>
              </a:rPr>
              <a:t>Viết thành tỉ số phần trăm (theo mẫu):</a:t>
            </a:r>
            <a:endParaRPr lang="zh-CN" altLang="en-US" sz="2800">
              <a:solidFill>
                <a:srgbClr val="C00000"/>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5" name="MH_Entry_1"/>
          <p:cNvSpPr>
            <a:spLocks noChangeArrowheads="1"/>
          </p:cNvSpPr>
          <p:nvPr>
            <p:custDataLst>
              <p:tags r:id="rId2"/>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01</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7" name="MH_Entry_1">
            <a:extLst>
              <a:ext uri="{FF2B5EF4-FFF2-40B4-BE49-F238E27FC236}">
                <a16:creationId xmlns:a16="http://schemas.microsoft.com/office/drawing/2014/main" id="{F2F50C4B-BC75-43D0-8583-9926636C99FC}"/>
              </a:ext>
            </a:extLst>
          </p:cNvPr>
          <p:cNvSpPr>
            <a:spLocks noChangeArrowheads="1"/>
          </p:cNvSpPr>
          <p:nvPr>
            <p:custDataLst>
              <p:tags r:id="rId3"/>
            </p:custDataLst>
          </p:nvPr>
        </p:nvSpPr>
        <p:spPr bwMode="auto">
          <a:xfrm flipH="1">
            <a:off x="1590338" y="1689579"/>
            <a:ext cx="9678074" cy="51841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3200">
                <a:solidFill>
                  <a:srgbClr val="114C38"/>
                </a:solidFill>
                <a:latin typeface="UTM Alexander" panose="02040603050506020204" pitchFamily="18" charset="0"/>
                <a:ea typeface="inpin heiti" panose="00000500000000000000" pitchFamily="2" charset="-122"/>
                <a:sym typeface="Calibri" panose="020F0502020204030204" pitchFamily="34" charset="0"/>
              </a:rPr>
              <a:t>0,57;            0,3;             0,234;              1,35</a:t>
            </a:r>
            <a:endParaRPr lang="zh-CN" altLang="en-US" sz="3200">
              <a:solidFill>
                <a:srgbClr val="114C38"/>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 name="TextBox 3">
            <a:extLst>
              <a:ext uri="{FF2B5EF4-FFF2-40B4-BE49-F238E27FC236}">
                <a16:creationId xmlns:a16="http://schemas.microsoft.com/office/drawing/2014/main" id="{4753FA6D-67B5-456A-8518-266651B01ECB}"/>
              </a:ext>
            </a:extLst>
          </p:cNvPr>
          <p:cNvSpPr txBox="1"/>
          <p:nvPr/>
        </p:nvSpPr>
        <p:spPr>
          <a:xfrm>
            <a:off x="1460823" y="2363810"/>
            <a:ext cx="3672409" cy="584775"/>
          </a:xfrm>
          <a:prstGeom prst="rect">
            <a:avLst/>
          </a:prstGeom>
          <a:noFill/>
        </p:spPr>
        <p:txBody>
          <a:bodyPr wrap="square" rtlCol="0">
            <a:spAutoFit/>
          </a:bodyPr>
          <a:lstStyle/>
          <a:p>
            <a:r>
              <a:rPr lang="en-US" sz="3200" b="1" i="1">
                <a:solidFill>
                  <a:srgbClr val="00B0F0"/>
                </a:solidFill>
                <a:latin typeface="Times New Roman" panose="02020603050405020304" pitchFamily="18" charset="0"/>
                <a:cs typeface="Times New Roman" panose="02020603050405020304" pitchFamily="18" charset="0"/>
              </a:rPr>
              <a:t>Mẫu:  0,57 = 57%</a:t>
            </a:r>
          </a:p>
        </p:txBody>
      </p:sp>
      <p:sp>
        <p:nvSpPr>
          <p:cNvPr id="10" name="Text Box 48">
            <a:extLst>
              <a:ext uri="{FF2B5EF4-FFF2-40B4-BE49-F238E27FC236}">
                <a16:creationId xmlns:a16="http://schemas.microsoft.com/office/drawing/2014/main" id="{6F1036C4-E28C-4E5F-A4BF-2CADEBEDF490}"/>
              </a:ext>
            </a:extLst>
          </p:cNvPr>
          <p:cNvSpPr txBox="1">
            <a:spLocks noChangeArrowheads="1"/>
          </p:cNvSpPr>
          <p:nvPr/>
        </p:nvSpPr>
        <p:spPr bwMode="auto">
          <a:xfrm>
            <a:off x="2084871" y="3212894"/>
            <a:ext cx="37361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0,3  = </a:t>
            </a:r>
            <a:r>
              <a:rPr lang="en-US" altLang="en-US" sz="3600" b="1">
                <a:solidFill>
                  <a:srgbClr val="C00000"/>
                </a:solidFill>
                <a:latin typeface="Times New Roman" panose="02020603050405020304" pitchFamily="18" charset="0"/>
                <a:cs typeface="Times New Roman" panose="02020603050405020304" pitchFamily="18" charset="0"/>
              </a:rPr>
              <a:t>30 %</a:t>
            </a:r>
          </a:p>
        </p:txBody>
      </p:sp>
      <p:sp>
        <p:nvSpPr>
          <p:cNvPr id="11" name="Text Box 48">
            <a:extLst>
              <a:ext uri="{FF2B5EF4-FFF2-40B4-BE49-F238E27FC236}">
                <a16:creationId xmlns:a16="http://schemas.microsoft.com/office/drawing/2014/main" id="{D94C3466-7637-4C6C-990E-A59A5B92A710}"/>
              </a:ext>
            </a:extLst>
          </p:cNvPr>
          <p:cNvSpPr txBox="1">
            <a:spLocks noChangeArrowheads="1"/>
          </p:cNvSpPr>
          <p:nvPr/>
        </p:nvSpPr>
        <p:spPr bwMode="auto">
          <a:xfrm>
            <a:off x="2084870" y="3895820"/>
            <a:ext cx="42897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0,234  = </a:t>
            </a:r>
            <a:r>
              <a:rPr lang="en-US" altLang="en-US" sz="3600" b="1">
                <a:solidFill>
                  <a:srgbClr val="C00000"/>
                </a:solidFill>
                <a:latin typeface="Times New Roman" panose="02020603050405020304" pitchFamily="18" charset="0"/>
                <a:cs typeface="Times New Roman" panose="02020603050405020304" pitchFamily="18" charset="0"/>
              </a:rPr>
              <a:t>23,4 %</a:t>
            </a:r>
          </a:p>
        </p:txBody>
      </p:sp>
      <p:sp>
        <p:nvSpPr>
          <p:cNvPr id="12" name="Text Box 48">
            <a:extLst>
              <a:ext uri="{FF2B5EF4-FFF2-40B4-BE49-F238E27FC236}">
                <a16:creationId xmlns:a16="http://schemas.microsoft.com/office/drawing/2014/main" id="{6FE7D4E6-8500-48F0-A0F1-CC68C2234335}"/>
              </a:ext>
            </a:extLst>
          </p:cNvPr>
          <p:cNvSpPr txBox="1">
            <a:spLocks noChangeArrowheads="1"/>
          </p:cNvSpPr>
          <p:nvPr/>
        </p:nvSpPr>
        <p:spPr bwMode="auto">
          <a:xfrm>
            <a:off x="2038834" y="4649125"/>
            <a:ext cx="38137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1,35  = </a:t>
            </a:r>
            <a:r>
              <a:rPr lang="en-US" altLang="en-US" sz="3600" b="1">
                <a:solidFill>
                  <a:srgbClr val="C00000"/>
                </a:solidFill>
                <a:latin typeface="Times New Roman" panose="02020603050405020304" pitchFamily="18" charset="0"/>
                <a:cs typeface="Times New Roman" panose="02020603050405020304" pitchFamily="18" charset="0"/>
              </a:rPr>
              <a:t>135 %</a:t>
            </a:r>
          </a:p>
        </p:txBody>
      </p:sp>
      <p:pic>
        <p:nvPicPr>
          <p:cNvPr id="13" name="Picture 12">
            <a:extLst>
              <a:ext uri="{FF2B5EF4-FFF2-40B4-BE49-F238E27FC236}">
                <a16:creationId xmlns:a16="http://schemas.microsoft.com/office/drawing/2014/main" id="{494ECC43-CB1C-4491-AD41-B9241F4E88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D71BB7D-BD34-40ED-A2DD-14D153C885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217031B5-179C-4F21-9F88-E7ABD8F1520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37577491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45"/>
                                        </p:tgtEl>
                                        <p:attrNameLst>
                                          <p:attrName>style.visibility</p:attrName>
                                        </p:attrNameLst>
                                      </p:cBhvr>
                                      <p:to>
                                        <p:strVal val="visible"/>
                                      </p:to>
                                    </p:set>
                                    <p:anim by="(-#ppt_w*2)" calcmode="lin" valueType="num">
                                      <p:cBhvr rctx="PPT">
                                        <p:cTn id="20" dur="500" autoRev="1" fill="hold">
                                          <p:stCondLst>
                                            <p:cond delay="0"/>
                                          </p:stCondLst>
                                        </p:cTn>
                                        <p:tgtEl>
                                          <p:spTgt spid="45"/>
                                        </p:tgtEl>
                                        <p:attrNameLst>
                                          <p:attrName>ppt_w</p:attrName>
                                        </p:attrNameLst>
                                      </p:cBhvr>
                                    </p:anim>
                                    <p:anim by="(#ppt_w*0.50)" calcmode="lin" valueType="num">
                                      <p:cBhvr>
                                        <p:cTn id="21" dur="500" decel="50000" autoRev="1" fill="hold">
                                          <p:stCondLst>
                                            <p:cond delay="0"/>
                                          </p:stCondLst>
                                        </p:cTn>
                                        <p:tgtEl>
                                          <p:spTgt spid="45"/>
                                        </p:tgtEl>
                                        <p:attrNameLst>
                                          <p:attrName>ppt_x</p:attrName>
                                        </p:attrNameLst>
                                      </p:cBhvr>
                                    </p:anim>
                                    <p:anim from="(-#ppt_h/2)" to="(#ppt_y)" calcmode="lin" valueType="num">
                                      <p:cBhvr>
                                        <p:cTn id="22" dur="1000" fill="hold">
                                          <p:stCondLst>
                                            <p:cond delay="0"/>
                                          </p:stCondLst>
                                        </p:cTn>
                                        <p:tgtEl>
                                          <p:spTgt spid="45"/>
                                        </p:tgtEl>
                                        <p:attrNameLst>
                                          <p:attrName>ppt_y</p:attrName>
                                        </p:attrNameLst>
                                      </p:cBhvr>
                                    </p:anim>
                                    <p:animRot by="21600000">
                                      <p:cBhvr>
                                        <p:cTn id="23" dur="1000" fill="hold">
                                          <p:stCondLst>
                                            <p:cond delay="0"/>
                                          </p:stCondLst>
                                        </p:cTn>
                                        <p:tgtEl>
                                          <p:spTgt spid="45"/>
                                        </p:tgtEl>
                                        <p:attrNameLst>
                                          <p:attrName>r</p:attrName>
                                        </p:attrNameLst>
                                      </p:cBhvr>
                                    </p:animRot>
                                  </p:childTnLst>
                                </p:cTn>
                              </p:par>
                            </p:childTnLst>
                          </p:cTn>
                        </p:par>
                        <p:par>
                          <p:cTn id="24" fill="hold">
                            <p:stCondLst>
                              <p:cond delay="1600"/>
                            </p:stCondLst>
                            <p:childTnLst>
                              <p:par>
                                <p:cTn id="25" presetID="53"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par>
                          <p:cTn id="30" fill="hold">
                            <p:stCondLst>
                              <p:cond delay="2100"/>
                            </p:stCondLst>
                            <p:childTnLst>
                              <p:par>
                                <p:cTn id="31" presetID="16" presetClass="entr" presetSubtype="21"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par>
                          <p:cTn id="34" fill="hold">
                            <p:stCondLst>
                              <p:cond delay="26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by="(-#ppt_w*2)" calcmode="lin" valueType="num">
                                      <p:cBhvr rctx="PPT">
                                        <p:cTn id="37" dur="500" autoRev="1" fill="hold">
                                          <p:stCondLst>
                                            <p:cond delay="0"/>
                                          </p:stCondLst>
                                        </p:cTn>
                                        <p:tgtEl>
                                          <p:spTgt spid="44"/>
                                        </p:tgtEl>
                                        <p:attrNameLst>
                                          <p:attrName>ppt_w</p:attrName>
                                        </p:attrNameLst>
                                      </p:cBhvr>
                                    </p:anim>
                                    <p:anim by="(#ppt_w*0.50)" calcmode="lin" valueType="num">
                                      <p:cBhvr>
                                        <p:cTn id="38" dur="500" decel="50000" autoRev="1" fill="hold">
                                          <p:stCondLst>
                                            <p:cond delay="0"/>
                                          </p:stCondLst>
                                        </p:cTn>
                                        <p:tgtEl>
                                          <p:spTgt spid="44"/>
                                        </p:tgtEl>
                                        <p:attrNameLst>
                                          <p:attrName>ppt_x</p:attrName>
                                        </p:attrNameLst>
                                      </p:cBhvr>
                                    </p:anim>
                                    <p:anim from="(-#ppt_h/2)" to="(#ppt_y)" calcmode="lin" valueType="num">
                                      <p:cBhvr>
                                        <p:cTn id="39" dur="1000" fill="hold">
                                          <p:stCondLst>
                                            <p:cond delay="0"/>
                                          </p:stCondLst>
                                        </p:cTn>
                                        <p:tgtEl>
                                          <p:spTgt spid="44"/>
                                        </p:tgtEl>
                                        <p:attrNameLst>
                                          <p:attrName>ppt_y</p:attrName>
                                        </p:attrNameLst>
                                      </p:cBhvr>
                                    </p:anim>
                                    <p:animRot by="21600000">
                                      <p:cBhvr>
                                        <p:cTn id="40" dur="1000" fill="hold">
                                          <p:stCondLst>
                                            <p:cond delay="0"/>
                                          </p:stCondLst>
                                        </p:cTn>
                                        <p:tgtEl>
                                          <p:spTgt spid="44"/>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strips(downLeft)">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strips(downLeft)">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downLeft)">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44" grpId="0"/>
      <p:bldP spid="45" grpId="0"/>
      <p:bldP spid="7" grpId="0"/>
      <p:bldP spid="4"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42"/>
          <p:cNvSpPr/>
          <p:nvPr/>
        </p:nvSpPr>
        <p:spPr>
          <a:xfrm>
            <a:off x="1351429" y="706482"/>
            <a:ext cx="7526218" cy="827278"/>
          </a:xfrm>
          <a:prstGeom prst="roundRect">
            <a:avLst>
              <a:gd name="adj" fmla="val 50000"/>
            </a:avLst>
          </a:prstGeom>
          <a:noFill/>
          <a:ln>
            <a:solidFill>
              <a:srgbClr val="FC0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Calibri" panose="020F0502020204030204" pitchFamily="34" charset="0"/>
              <a:ea typeface="inpin heiti" panose="00000500000000000000" pitchFamily="2" charset="-122"/>
              <a:sym typeface="Calibri" panose="020F0502020204030204" pitchFamily="34" charset="0"/>
            </a:endParaRPr>
          </a:p>
        </p:txBody>
      </p:sp>
      <p:sp>
        <p:nvSpPr>
          <p:cNvPr id="2" name="Oval 1">
            <a:extLst>
              <a:ext uri="{FF2B5EF4-FFF2-40B4-BE49-F238E27FC236}">
                <a16:creationId xmlns:a16="http://schemas.microsoft.com/office/drawing/2014/main" id="{55A9FD81-F794-4668-BBF9-DFAA012413A0}"/>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MH_Entry_1"/>
          <p:cNvSpPr>
            <a:spLocks noChangeArrowheads="1"/>
          </p:cNvSpPr>
          <p:nvPr>
            <p:custDataLst>
              <p:tags r:id="rId1"/>
            </p:custDataLst>
          </p:nvPr>
        </p:nvSpPr>
        <p:spPr bwMode="auto">
          <a:xfrm flipH="1">
            <a:off x="1820863" y="884575"/>
            <a:ext cx="6768752" cy="453586"/>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2800">
                <a:solidFill>
                  <a:srgbClr val="C00000"/>
                </a:solidFill>
                <a:latin typeface="UTM Alexander" panose="02040603050506020204" pitchFamily="18" charset="0"/>
                <a:ea typeface="inpin heiti" panose="00000500000000000000" pitchFamily="2" charset="-122"/>
                <a:sym typeface="Calibri" panose="020F0502020204030204" pitchFamily="34" charset="0"/>
              </a:rPr>
              <a:t>Tính tỉ số phần trăm của hai số (theo mẫu):</a:t>
            </a:r>
            <a:endParaRPr lang="zh-CN" altLang="en-US" sz="2800">
              <a:solidFill>
                <a:srgbClr val="C00000"/>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5" name="MH_Entry_1"/>
          <p:cNvSpPr>
            <a:spLocks noChangeArrowheads="1"/>
          </p:cNvSpPr>
          <p:nvPr>
            <p:custDataLst>
              <p:tags r:id="rId2"/>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02</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7" name="MH_Entry_1">
            <a:extLst>
              <a:ext uri="{FF2B5EF4-FFF2-40B4-BE49-F238E27FC236}">
                <a16:creationId xmlns:a16="http://schemas.microsoft.com/office/drawing/2014/main" id="{F2F50C4B-BC75-43D0-8583-9926636C99FC}"/>
              </a:ext>
            </a:extLst>
          </p:cNvPr>
          <p:cNvSpPr>
            <a:spLocks noChangeArrowheads="1"/>
          </p:cNvSpPr>
          <p:nvPr>
            <p:custDataLst>
              <p:tags r:id="rId3"/>
            </p:custDataLst>
          </p:nvPr>
        </p:nvSpPr>
        <p:spPr bwMode="auto">
          <a:xfrm flipH="1">
            <a:off x="1590338" y="1689579"/>
            <a:ext cx="9678074" cy="518412"/>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3200">
                <a:solidFill>
                  <a:srgbClr val="114C38"/>
                </a:solidFill>
                <a:latin typeface="UTM Alexander" panose="02040603050506020204" pitchFamily="18" charset="0"/>
                <a:ea typeface="inpin heiti" panose="00000500000000000000" pitchFamily="2" charset="-122"/>
                <a:sym typeface="Calibri" panose="020F0502020204030204" pitchFamily="34" charset="0"/>
              </a:rPr>
              <a:t>a)  19 và 30;       b) 45 và 61;        c) 1,2 và 26</a:t>
            </a:r>
            <a:endParaRPr lang="zh-CN" altLang="en-US" sz="3200">
              <a:solidFill>
                <a:srgbClr val="114C38"/>
              </a:solidFill>
              <a:latin typeface="UTM Alexander" panose="02040603050506020204" pitchFamily="18" charset="0"/>
              <a:ea typeface="inpin heiti" panose="00000500000000000000" pitchFamily="2" charset="-122"/>
              <a:sym typeface="Calibri" panose="020F0502020204030204" pitchFamily="34" charset="0"/>
            </a:endParaRPr>
          </a:p>
        </p:txBody>
      </p:sp>
      <p:sp>
        <p:nvSpPr>
          <p:cNvPr id="4" name="TextBox 3">
            <a:extLst>
              <a:ext uri="{FF2B5EF4-FFF2-40B4-BE49-F238E27FC236}">
                <a16:creationId xmlns:a16="http://schemas.microsoft.com/office/drawing/2014/main" id="{4753FA6D-67B5-456A-8518-266651B01ECB}"/>
              </a:ext>
            </a:extLst>
          </p:cNvPr>
          <p:cNvSpPr txBox="1"/>
          <p:nvPr/>
        </p:nvSpPr>
        <p:spPr>
          <a:xfrm>
            <a:off x="1460823" y="2363810"/>
            <a:ext cx="7416824" cy="584775"/>
          </a:xfrm>
          <a:prstGeom prst="rect">
            <a:avLst/>
          </a:prstGeom>
          <a:noFill/>
        </p:spPr>
        <p:txBody>
          <a:bodyPr wrap="square" rtlCol="0">
            <a:spAutoFit/>
          </a:bodyPr>
          <a:lstStyle/>
          <a:p>
            <a:r>
              <a:rPr lang="en-US" sz="3200" b="1" i="1">
                <a:solidFill>
                  <a:srgbClr val="00B0F0"/>
                </a:solidFill>
                <a:latin typeface="Times New Roman" panose="02020603050405020304" pitchFamily="18" charset="0"/>
                <a:cs typeface="Times New Roman" panose="02020603050405020304" pitchFamily="18" charset="0"/>
              </a:rPr>
              <a:t>Mẫu:  a) 19 : 30 = 0,6333 … = 63,33%</a:t>
            </a:r>
          </a:p>
        </p:txBody>
      </p:sp>
      <p:pic>
        <p:nvPicPr>
          <p:cNvPr id="13" name="Picture 12">
            <a:extLst>
              <a:ext uri="{FF2B5EF4-FFF2-40B4-BE49-F238E27FC236}">
                <a16:creationId xmlns:a16="http://schemas.microsoft.com/office/drawing/2014/main" id="{494ECC43-CB1C-4491-AD41-B9241F4E88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D71BB7D-BD34-40ED-A2DD-14D153C885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217031B5-179C-4F21-9F88-E7ABD8F152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
        <p:nvSpPr>
          <p:cNvPr id="17" name="Text Box 10">
            <a:extLst>
              <a:ext uri="{FF2B5EF4-FFF2-40B4-BE49-F238E27FC236}">
                <a16:creationId xmlns:a16="http://schemas.microsoft.com/office/drawing/2014/main" id="{80C9087E-4B89-467C-83CC-42EEFCA043F9}"/>
              </a:ext>
            </a:extLst>
          </p:cNvPr>
          <p:cNvSpPr txBox="1">
            <a:spLocks noChangeArrowheads="1"/>
          </p:cNvSpPr>
          <p:nvPr/>
        </p:nvSpPr>
        <p:spPr bwMode="auto">
          <a:xfrm>
            <a:off x="2358058" y="3353848"/>
            <a:ext cx="5229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b) 45  :   61  = 0,7377 … </a:t>
            </a:r>
          </a:p>
        </p:txBody>
      </p:sp>
      <p:sp>
        <p:nvSpPr>
          <p:cNvPr id="19" name="Text Box 10">
            <a:extLst>
              <a:ext uri="{FF2B5EF4-FFF2-40B4-BE49-F238E27FC236}">
                <a16:creationId xmlns:a16="http://schemas.microsoft.com/office/drawing/2014/main" id="{19343E42-2579-4517-A61E-7212E79F8B69}"/>
              </a:ext>
            </a:extLst>
          </p:cNvPr>
          <p:cNvSpPr txBox="1">
            <a:spLocks noChangeArrowheads="1"/>
          </p:cNvSpPr>
          <p:nvPr/>
        </p:nvSpPr>
        <p:spPr bwMode="auto">
          <a:xfrm>
            <a:off x="7149455" y="3363737"/>
            <a:ext cx="36724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rgbClr val="C00000"/>
                </a:solidFill>
                <a:latin typeface="Times New Roman" panose="02020603050405020304" pitchFamily="18" charset="0"/>
                <a:cs typeface="Times New Roman" panose="02020603050405020304" pitchFamily="18" charset="0"/>
              </a:rPr>
              <a:t>=  73,77 %</a:t>
            </a:r>
          </a:p>
        </p:txBody>
      </p:sp>
      <p:sp>
        <p:nvSpPr>
          <p:cNvPr id="20" name="Text Box 10">
            <a:extLst>
              <a:ext uri="{FF2B5EF4-FFF2-40B4-BE49-F238E27FC236}">
                <a16:creationId xmlns:a16="http://schemas.microsoft.com/office/drawing/2014/main" id="{8145D348-2FF4-4FD1-8185-B1800EA8641E}"/>
              </a:ext>
            </a:extLst>
          </p:cNvPr>
          <p:cNvSpPr txBox="1">
            <a:spLocks noChangeArrowheads="1"/>
          </p:cNvSpPr>
          <p:nvPr/>
        </p:nvSpPr>
        <p:spPr bwMode="auto">
          <a:xfrm>
            <a:off x="2358058" y="4385812"/>
            <a:ext cx="51514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c) 1,2  :   26  = 0,0461 … </a:t>
            </a:r>
          </a:p>
        </p:txBody>
      </p:sp>
      <p:sp>
        <p:nvSpPr>
          <p:cNvPr id="21" name="Text Box 10">
            <a:extLst>
              <a:ext uri="{FF2B5EF4-FFF2-40B4-BE49-F238E27FC236}">
                <a16:creationId xmlns:a16="http://schemas.microsoft.com/office/drawing/2014/main" id="{C8741B20-54CE-4507-BCE2-B92AE25537B5}"/>
              </a:ext>
            </a:extLst>
          </p:cNvPr>
          <p:cNvSpPr txBox="1">
            <a:spLocks noChangeArrowheads="1"/>
          </p:cNvSpPr>
          <p:nvPr/>
        </p:nvSpPr>
        <p:spPr bwMode="auto">
          <a:xfrm>
            <a:off x="7221463" y="4412679"/>
            <a:ext cx="51514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ts val="600"/>
              </a:spcBef>
              <a:buClrTx/>
              <a:buSzTx/>
              <a:buFontTx/>
              <a:buNone/>
            </a:pPr>
            <a:r>
              <a:rPr lang="en-US" altLang="en-US" sz="3600" b="1">
                <a:solidFill>
                  <a:srgbClr val="C00000"/>
                </a:solidFill>
                <a:latin typeface="Times New Roman" panose="02020603050405020304" pitchFamily="18" charset="0"/>
                <a:cs typeface="Times New Roman" panose="02020603050405020304" pitchFamily="18" charset="0"/>
              </a:rPr>
              <a:t>=  4,61%</a:t>
            </a:r>
          </a:p>
        </p:txBody>
      </p:sp>
    </p:spTree>
    <p:extLst>
      <p:ext uri="{BB962C8B-B14F-4D97-AF65-F5344CB8AC3E}">
        <p14:creationId xmlns:p14="http://schemas.microsoft.com/office/powerpoint/2010/main" val="1755669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45"/>
                                        </p:tgtEl>
                                        <p:attrNameLst>
                                          <p:attrName>style.visibility</p:attrName>
                                        </p:attrNameLst>
                                      </p:cBhvr>
                                      <p:to>
                                        <p:strVal val="visible"/>
                                      </p:to>
                                    </p:set>
                                    <p:anim by="(-#ppt_w*2)" calcmode="lin" valueType="num">
                                      <p:cBhvr rctx="PPT">
                                        <p:cTn id="17" dur="500" autoRev="1" fill="hold">
                                          <p:stCondLst>
                                            <p:cond delay="0"/>
                                          </p:stCondLst>
                                        </p:cTn>
                                        <p:tgtEl>
                                          <p:spTgt spid="45"/>
                                        </p:tgtEl>
                                        <p:attrNameLst>
                                          <p:attrName>ppt_w</p:attrName>
                                        </p:attrNameLst>
                                      </p:cBhvr>
                                    </p:anim>
                                    <p:anim by="(#ppt_w*0.50)" calcmode="lin" valueType="num">
                                      <p:cBhvr>
                                        <p:cTn id="18" dur="500" decel="50000" autoRev="1" fill="hold">
                                          <p:stCondLst>
                                            <p:cond delay="0"/>
                                          </p:stCondLst>
                                        </p:cTn>
                                        <p:tgtEl>
                                          <p:spTgt spid="45"/>
                                        </p:tgtEl>
                                        <p:attrNameLst>
                                          <p:attrName>ppt_x</p:attrName>
                                        </p:attrNameLst>
                                      </p:cBhvr>
                                    </p:anim>
                                    <p:anim from="(-#ppt_h/2)" to="(#ppt_y)" calcmode="lin" valueType="num">
                                      <p:cBhvr>
                                        <p:cTn id="19" dur="1000" fill="hold">
                                          <p:stCondLst>
                                            <p:cond delay="0"/>
                                          </p:stCondLst>
                                        </p:cTn>
                                        <p:tgtEl>
                                          <p:spTgt spid="45"/>
                                        </p:tgtEl>
                                        <p:attrNameLst>
                                          <p:attrName>ppt_y</p:attrName>
                                        </p:attrNameLst>
                                      </p:cBhvr>
                                    </p:anim>
                                    <p:animRot by="21600000">
                                      <p:cBhvr>
                                        <p:cTn id="20" dur="1000" fill="hold">
                                          <p:stCondLst>
                                            <p:cond delay="0"/>
                                          </p:stCondLst>
                                        </p:cTn>
                                        <p:tgtEl>
                                          <p:spTgt spid="45"/>
                                        </p:tgtEl>
                                        <p:attrNameLst>
                                          <p:attrName>r</p:attrName>
                                        </p:attrNameLst>
                                      </p:cBhvr>
                                    </p:animRot>
                                  </p:childTnLst>
                                </p:cTn>
                              </p:par>
                            </p:childTnLst>
                          </p:cTn>
                        </p:par>
                        <p:par>
                          <p:cTn id="21" fill="hold">
                            <p:stCondLst>
                              <p:cond delay="16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100"/>
                            </p:stCondLst>
                            <p:childTnLst>
                              <p:par>
                                <p:cTn id="28" presetID="16" presetClass="entr" presetSubtype="21"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par>
                          <p:cTn id="31" fill="hold">
                            <p:stCondLst>
                              <p:cond delay="26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44"/>
                                        </p:tgtEl>
                                        <p:attrNameLst>
                                          <p:attrName>style.visibility</p:attrName>
                                        </p:attrNameLst>
                                      </p:cBhvr>
                                      <p:to>
                                        <p:strVal val="visible"/>
                                      </p:to>
                                    </p:set>
                                    <p:anim by="(-#ppt_w*2)" calcmode="lin" valueType="num">
                                      <p:cBhvr rctx="PPT">
                                        <p:cTn id="34" dur="500" autoRev="1" fill="hold">
                                          <p:stCondLst>
                                            <p:cond delay="0"/>
                                          </p:stCondLst>
                                        </p:cTn>
                                        <p:tgtEl>
                                          <p:spTgt spid="44"/>
                                        </p:tgtEl>
                                        <p:attrNameLst>
                                          <p:attrName>ppt_w</p:attrName>
                                        </p:attrNameLst>
                                      </p:cBhvr>
                                    </p:anim>
                                    <p:anim by="(#ppt_w*0.50)" calcmode="lin" valueType="num">
                                      <p:cBhvr>
                                        <p:cTn id="35" dur="500" decel="50000" autoRev="1" fill="hold">
                                          <p:stCondLst>
                                            <p:cond delay="0"/>
                                          </p:stCondLst>
                                        </p:cTn>
                                        <p:tgtEl>
                                          <p:spTgt spid="44"/>
                                        </p:tgtEl>
                                        <p:attrNameLst>
                                          <p:attrName>ppt_x</p:attrName>
                                        </p:attrNameLst>
                                      </p:cBhvr>
                                    </p:anim>
                                    <p:anim from="(-#ppt_h/2)" to="(#ppt_y)" calcmode="lin" valueType="num">
                                      <p:cBhvr>
                                        <p:cTn id="36" dur="1000" fill="hold">
                                          <p:stCondLst>
                                            <p:cond delay="0"/>
                                          </p:stCondLst>
                                        </p:cTn>
                                        <p:tgtEl>
                                          <p:spTgt spid="44"/>
                                        </p:tgtEl>
                                        <p:attrNameLst>
                                          <p:attrName>ppt_y</p:attrName>
                                        </p:attrNameLst>
                                      </p:cBhvr>
                                    </p:anim>
                                    <p:animRot by="21600000">
                                      <p:cBhvr>
                                        <p:cTn id="37" dur="1000" fill="hold">
                                          <p:stCondLst>
                                            <p:cond delay="0"/>
                                          </p:stCondLst>
                                        </p:cTn>
                                        <p:tgtEl>
                                          <p:spTgt spid="4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left)">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strips(downLeft)">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strips(down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strips(downLeft)">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 grpId="0" animBg="1"/>
      <p:bldP spid="44" grpId="0"/>
      <p:bldP spid="45" grpId="0"/>
      <p:bldP spid="7" grpId="0"/>
      <p:bldP spid="4" grpId="0"/>
      <p:bldP spid="17"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781E49-A826-43D6-A084-73015AD7D237}"/>
              </a:ext>
            </a:extLst>
          </p:cNvPr>
          <p:cNvSpPr/>
          <p:nvPr/>
        </p:nvSpPr>
        <p:spPr>
          <a:xfrm>
            <a:off x="423957" y="490458"/>
            <a:ext cx="1252890" cy="118165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H_Entry_1">
            <a:extLst>
              <a:ext uri="{FF2B5EF4-FFF2-40B4-BE49-F238E27FC236}">
                <a16:creationId xmlns:a16="http://schemas.microsoft.com/office/drawing/2014/main" id="{FA5B82EB-1533-4F92-B434-AD05E1188BCA}"/>
              </a:ext>
            </a:extLst>
          </p:cNvPr>
          <p:cNvSpPr>
            <a:spLocks noChangeArrowheads="1"/>
          </p:cNvSpPr>
          <p:nvPr>
            <p:custDataLst>
              <p:tags r:id="rId1"/>
            </p:custDataLst>
          </p:nvPr>
        </p:nvSpPr>
        <p:spPr bwMode="auto">
          <a:xfrm flipH="1">
            <a:off x="423957" y="612366"/>
            <a:ext cx="1252889" cy="827278"/>
          </a:xfrm>
          <a:prstGeom prst="rect">
            <a:avLst/>
          </a:prstGeom>
          <a:noFill/>
          <a:ln>
            <a:noFill/>
          </a:ln>
        </p:spPr>
        <p:txBody>
          <a:bodyPr wrap="square" lIns="0" tIns="0" rIns="0" bIns="0" anchor="ctr" anchorCtr="0">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a:lnSpc>
                <a:spcPct val="120000"/>
              </a:lnSpc>
              <a:spcBef>
                <a:spcPct val="0"/>
              </a:spcBef>
              <a:buNone/>
            </a:pPr>
            <a:r>
              <a:rPr lang="en-US" altLang="zh-CN" sz="4800">
                <a:solidFill>
                  <a:schemeClr val="bg1"/>
                </a:solidFill>
                <a:latin typeface="Broadway" panose="04040905080B02020502" pitchFamily="82" charset="0"/>
                <a:ea typeface="inpin heiti" panose="00000500000000000000" pitchFamily="2" charset="-122"/>
                <a:sym typeface="Calibri" panose="020F0502020204030204" pitchFamily="34" charset="0"/>
              </a:rPr>
              <a:t>03</a:t>
            </a:r>
            <a:endParaRPr lang="zh-CN" altLang="en-US" sz="4800">
              <a:solidFill>
                <a:schemeClr val="bg1"/>
              </a:solidFill>
              <a:latin typeface="Broadway" panose="04040905080B02020502" pitchFamily="82" charset="0"/>
              <a:ea typeface="inpin heiti" panose="00000500000000000000" pitchFamily="2" charset="-122"/>
              <a:sym typeface="Calibri" panose="020F0502020204030204" pitchFamily="34" charset="0"/>
            </a:endParaRPr>
          </a:p>
        </p:txBody>
      </p:sp>
      <p:sp>
        <p:nvSpPr>
          <p:cNvPr id="4" name="Text Box 8">
            <a:extLst>
              <a:ext uri="{FF2B5EF4-FFF2-40B4-BE49-F238E27FC236}">
                <a16:creationId xmlns:a16="http://schemas.microsoft.com/office/drawing/2014/main" id="{8FC9E4FC-AD18-4BC3-B790-F0F90CEDD1C4}"/>
              </a:ext>
            </a:extLst>
          </p:cNvPr>
          <p:cNvSpPr txBox="1">
            <a:spLocks noChangeArrowheads="1"/>
          </p:cNvSpPr>
          <p:nvPr/>
        </p:nvSpPr>
        <p:spPr bwMode="auto">
          <a:xfrm>
            <a:off x="1676846" y="949003"/>
            <a:ext cx="9937104"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Một lớp học có 25 học sinh, trong đó có 13 học sinh nữ. Hỏi số học sinh nữ chiếm bao nhiêu phần trăm số học sinh của lớp học đó ?</a:t>
            </a:r>
            <a:r>
              <a:rPr lang="en-US" altLang="en-US" sz="3200" b="1">
                <a:solidFill>
                  <a:schemeClr val="tx1"/>
                </a:solidFill>
                <a:latin typeface="Times New Roman" panose="02020603050405020304" pitchFamily="18" charset="0"/>
                <a:cs typeface="Times New Roman" panose="02020603050405020304" pitchFamily="18" charset="0"/>
              </a:rPr>
              <a:t> </a:t>
            </a:r>
          </a:p>
        </p:txBody>
      </p:sp>
      <p:sp>
        <p:nvSpPr>
          <p:cNvPr id="5" name="Text Box 42">
            <a:extLst>
              <a:ext uri="{FF2B5EF4-FFF2-40B4-BE49-F238E27FC236}">
                <a16:creationId xmlns:a16="http://schemas.microsoft.com/office/drawing/2014/main" id="{FAF4AD65-83E2-464C-896B-589DDFA8A2C5}"/>
              </a:ext>
            </a:extLst>
          </p:cNvPr>
          <p:cNvSpPr txBox="1">
            <a:spLocks noChangeArrowheads="1"/>
          </p:cNvSpPr>
          <p:nvPr/>
        </p:nvSpPr>
        <p:spPr bwMode="auto">
          <a:xfrm>
            <a:off x="2259102" y="2397653"/>
            <a:ext cx="19510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u="sng">
                <a:solidFill>
                  <a:srgbClr val="21974F"/>
                </a:solidFill>
                <a:latin typeface="Times New Roman" panose="02020603050405020304" pitchFamily="18" charset="0"/>
                <a:cs typeface="Times New Roman" panose="02020603050405020304" pitchFamily="18" charset="0"/>
              </a:rPr>
              <a:t>Tóm tắt:</a:t>
            </a:r>
            <a:r>
              <a:rPr lang="en-US" altLang="en-US" sz="3200" b="1">
                <a:solidFill>
                  <a:srgbClr val="21974F"/>
                </a:solidFill>
                <a:latin typeface="Times New Roman" panose="02020603050405020304" pitchFamily="18" charset="0"/>
                <a:cs typeface="Times New Roman" panose="02020603050405020304" pitchFamily="18" charset="0"/>
              </a:rPr>
              <a:t> </a:t>
            </a:r>
          </a:p>
        </p:txBody>
      </p:sp>
      <p:sp>
        <p:nvSpPr>
          <p:cNvPr id="6" name="Text Box 43">
            <a:extLst>
              <a:ext uri="{FF2B5EF4-FFF2-40B4-BE49-F238E27FC236}">
                <a16:creationId xmlns:a16="http://schemas.microsoft.com/office/drawing/2014/main" id="{227D0648-5910-4816-A673-6C3D67DE46F5}"/>
              </a:ext>
            </a:extLst>
          </p:cNvPr>
          <p:cNvSpPr txBox="1">
            <a:spLocks noChangeArrowheads="1"/>
          </p:cNvSpPr>
          <p:nvPr/>
        </p:nvSpPr>
        <p:spPr bwMode="auto">
          <a:xfrm>
            <a:off x="1466939" y="2981853"/>
            <a:ext cx="4114800"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Lớp có : 25 học sinh</a:t>
            </a:r>
          </a:p>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      Nữ : 13 học sinh</a:t>
            </a:r>
          </a:p>
        </p:txBody>
      </p:sp>
      <p:sp>
        <p:nvSpPr>
          <p:cNvPr id="7" name="Text Box 70">
            <a:extLst>
              <a:ext uri="{FF2B5EF4-FFF2-40B4-BE49-F238E27FC236}">
                <a16:creationId xmlns:a16="http://schemas.microsoft.com/office/drawing/2014/main" id="{CA7281F4-546C-447C-94CE-0A8B93D06C5B}"/>
              </a:ext>
            </a:extLst>
          </p:cNvPr>
          <p:cNvSpPr txBox="1">
            <a:spLocks noChangeArrowheads="1"/>
          </p:cNvSpPr>
          <p:nvPr/>
        </p:nvSpPr>
        <p:spPr bwMode="auto">
          <a:xfrm>
            <a:off x="1444767" y="4151841"/>
            <a:ext cx="4038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Tỉ số phần trăm của số học sinh nữ và số học sinh cả lớp: </a:t>
            </a:r>
            <a:r>
              <a:rPr lang="en-US" altLang="en-US" sz="2800">
                <a:solidFill>
                  <a:schemeClr val="tx1"/>
                </a:solidFill>
                <a:latin typeface="Times New Roman" panose="02020603050405020304" pitchFamily="18" charset="0"/>
                <a:cs typeface="Times New Roman" panose="02020603050405020304" pitchFamily="18" charset="0"/>
              </a:rPr>
              <a:t>...</a:t>
            </a:r>
            <a:r>
              <a:rPr lang="en-US" altLang="en-US" sz="2800" b="1">
                <a:solidFill>
                  <a:schemeClr val="tx1"/>
                </a:solidFill>
                <a:latin typeface="Times New Roman" panose="02020603050405020304" pitchFamily="18" charset="0"/>
                <a:cs typeface="Times New Roman" panose="02020603050405020304" pitchFamily="18" charset="0"/>
              </a:rPr>
              <a:t>?</a:t>
            </a:r>
          </a:p>
        </p:txBody>
      </p:sp>
      <p:sp>
        <p:nvSpPr>
          <p:cNvPr id="8" name="Line 41">
            <a:extLst>
              <a:ext uri="{FF2B5EF4-FFF2-40B4-BE49-F238E27FC236}">
                <a16:creationId xmlns:a16="http://schemas.microsoft.com/office/drawing/2014/main" id="{A623355E-7A9C-42B9-A5AD-E441B90CD564}"/>
              </a:ext>
            </a:extLst>
          </p:cNvPr>
          <p:cNvSpPr>
            <a:spLocks noChangeShapeType="1"/>
          </p:cNvSpPr>
          <p:nvPr/>
        </p:nvSpPr>
        <p:spPr bwMode="auto">
          <a:xfrm flipH="1">
            <a:off x="5255619" y="2472760"/>
            <a:ext cx="4710" cy="3231797"/>
          </a:xfrm>
          <a:prstGeom prst="line">
            <a:avLst/>
          </a:prstGeom>
          <a:noFill/>
          <a:ln w="9525">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46">
            <a:extLst>
              <a:ext uri="{FF2B5EF4-FFF2-40B4-BE49-F238E27FC236}">
                <a16:creationId xmlns:a16="http://schemas.microsoft.com/office/drawing/2014/main" id="{4777FE29-FF44-4113-ABE8-5472B58BFFCC}"/>
              </a:ext>
            </a:extLst>
          </p:cNvPr>
          <p:cNvSpPr txBox="1">
            <a:spLocks noChangeArrowheads="1"/>
          </p:cNvSpPr>
          <p:nvPr/>
        </p:nvSpPr>
        <p:spPr bwMode="auto">
          <a:xfrm>
            <a:off x="7149455" y="2274323"/>
            <a:ext cx="2895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u="sng">
                <a:solidFill>
                  <a:srgbClr val="21974F"/>
                </a:solidFill>
                <a:latin typeface="Times New Roman" panose="02020603050405020304" pitchFamily="18" charset="0"/>
                <a:cs typeface="Times New Roman" panose="02020603050405020304" pitchFamily="18" charset="0"/>
              </a:rPr>
              <a:t>Bài giải</a:t>
            </a:r>
          </a:p>
        </p:txBody>
      </p:sp>
      <p:sp>
        <p:nvSpPr>
          <p:cNvPr id="10" name="Text Box 47">
            <a:extLst>
              <a:ext uri="{FF2B5EF4-FFF2-40B4-BE49-F238E27FC236}">
                <a16:creationId xmlns:a16="http://schemas.microsoft.com/office/drawing/2014/main" id="{23B45E5D-6B53-48F4-93EE-AEA547D9C893}"/>
              </a:ext>
            </a:extLst>
          </p:cNvPr>
          <p:cNvSpPr txBox="1">
            <a:spLocks noChangeArrowheads="1"/>
          </p:cNvSpPr>
          <p:nvPr/>
        </p:nvSpPr>
        <p:spPr bwMode="auto">
          <a:xfrm>
            <a:off x="5353992" y="2883923"/>
            <a:ext cx="64442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chemeClr val="tx1"/>
                </a:solidFill>
                <a:latin typeface="Times New Roman" panose="02020603050405020304" pitchFamily="18" charset="0"/>
                <a:cs typeface="Times New Roman" panose="02020603050405020304" pitchFamily="18" charset="0"/>
              </a:rPr>
              <a:t>Tỉ số phần trăm của số học sinh nữ và số học sinh cả lớp là:</a:t>
            </a:r>
          </a:p>
        </p:txBody>
      </p:sp>
      <p:sp>
        <p:nvSpPr>
          <p:cNvPr id="11" name="Text Box 48">
            <a:extLst>
              <a:ext uri="{FF2B5EF4-FFF2-40B4-BE49-F238E27FC236}">
                <a16:creationId xmlns:a16="http://schemas.microsoft.com/office/drawing/2014/main" id="{1EA2EC7F-3EC2-4E18-ACF2-BE96754BC4DC}"/>
              </a:ext>
            </a:extLst>
          </p:cNvPr>
          <p:cNvSpPr txBox="1">
            <a:spLocks noChangeArrowheads="1"/>
          </p:cNvSpPr>
          <p:nvPr/>
        </p:nvSpPr>
        <p:spPr bwMode="auto">
          <a:xfrm>
            <a:off x="5925319" y="4057303"/>
            <a:ext cx="60486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chemeClr val="tx1"/>
                </a:solidFill>
                <a:latin typeface="Times New Roman" panose="02020603050405020304" pitchFamily="18" charset="0"/>
                <a:cs typeface="Times New Roman" panose="02020603050405020304" pitchFamily="18" charset="0"/>
              </a:rPr>
              <a:t>13  :  25   =  0,52  =  52%</a:t>
            </a:r>
          </a:p>
        </p:txBody>
      </p:sp>
      <p:sp>
        <p:nvSpPr>
          <p:cNvPr id="12" name="Text Box 51">
            <a:extLst>
              <a:ext uri="{FF2B5EF4-FFF2-40B4-BE49-F238E27FC236}">
                <a16:creationId xmlns:a16="http://schemas.microsoft.com/office/drawing/2014/main" id="{59A998A5-1137-4D79-92E3-958B1920C97C}"/>
              </a:ext>
            </a:extLst>
          </p:cNvPr>
          <p:cNvSpPr txBox="1">
            <a:spLocks noChangeArrowheads="1"/>
          </p:cNvSpPr>
          <p:nvPr/>
        </p:nvSpPr>
        <p:spPr bwMode="auto">
          <a:xfrm>
            <a:off x="8337350" y="4774067"/>
            <a:ext cx="32766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600" b="1">
                <a:solidFill>
                  <a:schemeClr val="tx1"/>
                </a:solidFill>
                <a:latin typeface="Times New Roman" panose="02020603050405020304" pitchFamily="18" charset="0"/>
                <a:cs typeface="Times New Roman" panose="02020603050405020304" pitchFamily="18" charset="0"/>
              </a:rPr>
              <a:t>   </a:t>
            </a:r>
            <a:r>
              <a:rPr lang="en-US" altLang="en-US" sz="3200" b="1">
                <a:solidFill>
                  <a:schemeClr val="tx1"/>
                </a:solidFill>
                <a:latin typeface="Times New Roman" panose="02020603050405020304" pitchFamily="18" charset="0"/>
                <a:cs typeface="Times New Roman" panose="02020603050405020304" pitchFamily="18" charset="0"/>
              </a:rPr>
              <a:t>Đáp số: 52 %.</a:t>
            </a:r>
          </a:p>
        </p:txBody>
      </p:sp>
      <p:pic>
        <p:nvPicPr>
          <p:cNvPr id="13" name="Picture 12">
            <a:extLst>
              <a:ext uri="{FF2B5EF4-FFF2-40B4-BE49-F238E27FC236}">
                <a16:creationId xmlns:a16="http://schemas.microsoft.com/office/drawing/2014/main" id="{82A1C142-F800-44C1-8189-D16221E27A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4" name="Picture 13">
            <a:extLst>
              <a:ext uri="{FF2B5EF4-FFF2-40B4-BE49-F238E27FC236}">
                <a16:creationId xmlns:a16="http://schemas.microsoft.com/office/drawing/2014/main" id="{951E6940-58DB-448E-9AFF-0AB24C620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5" name="Picture 14">
            <a:extLst>
              <a:ext uri="{FF2B5EF4-FFF2-40B4-BE49-F238E27FC236}">
                <a16:creationId xmlns:a16="http://schemas.microsoft.com/office/drawing/2014/main" id="{C9779696-FE66-4C96-B455-2E6F95C867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39023343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par>
                          <p:cTn id="14" fill="hold">
                            <p:stCondLst>
                              <p:cond delay="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by="(-#ppt_w*2)" calcmode="lin" valueType="num">
                                      <p:cBhvr rctx="PPT">
                                        <p:cTn id="17" dur="500" autoRev="1" fill="hold">
                                          <p:stCondLst>
                                            <p:cond delay="0"/>
                                          </p:stCondLst>
                                        </p:cTn>
                                        <p:tgtEl>
                                          <p:spTgt spid="3"/>
                                        </p:tgtEl>
                                        <p:attrNameLst>
                                          <p:attrName>ppt_w</p:attrName>
                                        </p:attrNameLst>
                                      </p:cBhvr>
                                    </p:anim>
                                    <p:anim by="(#ppt_w*0.50)" calcmode="lin" valueType="num">
                                      <p:cBhvr>
                                        <p:cTn id="18" dur="500" decel="50000" autoRev="1" fill="hold">
                                          <p:stCondLst>
                                            <p:cond delay="0"/>
                                          </p:stCondLst>
                                        </p:cTn>
                                        <p:tgtEl>
                                          <p:spTgt spid="3"/>
                                        </p:tgtEl>
                                        <p:attrNameLst>
                                          <p:attrName>ppt_x</p:attrName>
                                        </p:attrNameLst>
                                      </p:cBhvr>
                                    </p:anim>
                                    <p:anim from="(-#ppt_h/2)" to="(#ppt_y)" calcmode="lin" valueType="num">
                                      <p:cBhvr>
                                        <p:cTn id="19" dur="1000" fill="hold">
                                          <p:stCondLst>
                                            <p:cond delay="0"/>
                                          </p:stCondLst>
                                        </p:cTn>
                                        <p:tgtEl>
                                          <p:spTgt spid="3"/>
                                        </p:tgtEl>
                                        <p:attrNameLst>
                                          <p:attrName>ppt_y</p:attrName>
                                        </p:attrNameLst>
                                      </p:cBhvr>
                                    </p:anim>
                                    <p:animRot by="21600000">
                                      <p:cBhvr>
                                        <p:cTn id="20" dur="1000" fill="hold">
                                          <p:stCondLst>
                                            <p:cond delay="0"/>
                                          </p:stCondLst>
                                        </p:cTn>
                                        <p:tgtEl>
                                          <p:spTgt spid="3"/>
                                        </p:tgtEl>
                                        <p:attrNameLst>
                                          <p:attrName>r</p:attrName>
                                        </p:attrNameLst>
                                      </p:cBhvr>
                                    </p:animRot>
                                  </p:childTnLst>
                                </p:cTn>
                              </p:par>
                            </p:childTnLst>
                          </p:cTn>
                        </p:par>
                        <p:par>
                          <p:cTn id="21" fill="hold">
                            <p:stCondLst>
                              <p:cond delay="16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20927371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4"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352" y="2464196"/>
            <a:ext cx="12858045" cy="4768453"/>
          </a:xfrm>
          <a:prstGeom prst="rect">
            <a:avLst/>
          </a:prstGeom>
        </p:spPr>
      </p:pic>
      <p:sp>
        <p:nvSpPr>
          <p:cNvPr id="2877" name="TextBox 6"/>
          <p:cNvSpPr txBox="1">
            <a:spLocks noChangeArrowheads="1"/>
          </p:cNvSpPr>
          <p:nvPr/>
        </p:nvSpPr>
        <p:spPr bwMode="auto">
          <a:xfrm>
            <a:off x="2635073" y="880021"/>
            <a:ext cx="7588607"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6000" cap="all" spc="600">
                <a:solidFill>
                  <a:srgbClr val="FA1414"/>
                </a:solidFill>
                <a:latin typeface="+mn-lt"/>
                <a:ea typeface="inpin heiti" panose="00000500000000000000" pitchFamily="2" charset="-122"/>
                <a:cs typeface="Arial" panose="020B0604020202020204" pitchFamily="34" charset="0"/>
                <a:sym typeface="Calibri" panose="020F0502020204030204" pitchFamily="34" charset="0"/>
              </a:rPr>
              <a:t>Chào tạm </a:t>
            </a:r>
            <a:r>
              <a:rPr lang="vi-VN" altLang="zh-CN" sz="6000" cap="all" spc="600">
                <a:solidFill>
                  <a:srgbClr val="FA1414"/>
                </a:solidFill>
                <a:latin typeface="+mn-lt"/>
                <a:ea typeface="inpin heiti" panose="00000500000000000000" pitchFamily="2" charset="-122"/>
                <a:cs typeface="Arial" panose="020B0604020202020204" pitchFamily="34" charset="0"/>
                <a:sym typeface="Calibri" panose="020F0502020204030204" pitchFamily="34" charset="0"/>
              </a:rPr>
              <a:t>biệ</a:t>
            </a:r>
            <a:r>
              <a:rPr lang="en-US" altLang="zh-CN" sz="6000" cap="all" spc="600">
                <a:solidFill>
                  <a:srgbClr val="FA1414"/>
                </a:solidFill>
                <a:latin typeface="+mn-lt"/>
                <a:ea typeface="inpin heiti" panose="00000500000000000000" pitchFamily="2" charset="-122"/>
                <a:cs typeface="Arial" panose="020B0604020202020204" pitchFamily="34" charset="0"/>
                <a:sym typeface="Calibri" panose="020F0502020204030204" pitchFamily="34" charset="0"/>
              </a:rPr>
              <a:t>t</a:t>
            </a:r>
            <a:endParaRPr lang="zh-CN" altLang="en-US" sz="6000" cap="all" spc="600">
              <a:solidFill>
                <a:srgbClr val="FA1414"/>
              </a:solidFill>
              <a:latin typeface="+mn-lt"/>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3840476" y="2094557"/>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8082409" y="2094557"/>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8002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877"/>
                                        </p:tgtEl>
                                        <p:attrNameLst>
                                          <p:attrName>style.visibility</p:attrName>
                                        </p:attrNameLst>
                                      </p:cBhvr>
                                      <p:to>
                                        <p:strVal val="visible"/>
                                      </p:to>
                                    </p:set>
                                    <p:anim calcmode="lin" valueType="num">
                                      <p:cBhvr additive="base">
                                        <p:cTn id="17" dur="500" fill="hold"/>
                                        <p:tgtEl>
                                          <p:spTgt spid="2877"/>
                                        </p:tgtEl>
                                        <p:attrNameLst>
                                          <p:attrName>ppt_x</p:attrName>
                                        </p:attrNameLst>
                                      </p:cBhvr>
                                      <p:tavLst>
                                        <p:tav tm="0">
                                          <p:val>
                                            <p:strVal val="#ppt_x"/>
                                          </p:val>
                                        </p:tav>
                                        <p:tav tm="100000">
                                          <p:val>
                                            <p:strVal val="#ppt_x"/>
                                          </p:val>
                                        </p:tav>
                                      </p:tavLst>
                                    </p:anim>
                                    <p:anim calcmode="lin" valueType="num">
                                      <p:cBhvr additive="base">
                                        <p:cTn id="18" dur="500" fill="hold"/>
                                        <p:tgtEl>
                                          <p:spTgt spid="287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2878"/>
                                        </p:tgtEl>
                                        <p:attrNameLst>
                                          <p:attrName>style.visibility</p:attrName>
                                        </p:attrNameLst>
                                      </p:cBhvr>
                                      <p:to>
                                        <p:strVal val="visible"/>
                                      </p:to>
                                    </p:set>
                                    <p:animEffect transition="in" filter="wipe(right)">
                                      <p:cBhvr>
                                        <p:cTn id="22" dur="500"/>
                                        <p:tgtEl>
                                          <p:spTgt spid="2878"/>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879"/>
                                        </p:tgtEl>
                                        <p:attrNameLst>
                                          <p:attrName>style.visibility</p:attrName>
                                        </p:attrNameLst>
                                      </p:cBhvr>
                                      <p:to>
                                        <p:strVal val="visible"/>
                                      </p:to>
                                    </p:set>
                                    <p:animEffect transition="in" filter="wipe(left)">
                                      <p:cBhvr>
                                        <p:cTn id="26" dur="500"/>
                                        <p:tgtEl>
                                          <p:spTgt spid="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 y="0"/>
            <a:ext cx="12858045" cy="7232650"/>
          </a:xfrm>
          <a:prstGeom prst="rect">
            <a:avLst/>
          </a:prstGeom>
        </p:spPr>
      </p:pic>
      <p:pic>
        <p:nvPicPr>
          <p:cNvPr id="3250" name="图片 3249"/>
          <p:cNvPicPr>
            <a:picLocks noChangeAspect="1"/>
          </p:cNvPicPr>
          <p:nvPr/>
        </p:nvPicPr>
        <p:blipFill rotWithShape="1">
          <a:blip r:embed="rId6"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7" name="TextBox 6"/>
          <p:cNvSpPr txBox="1">
            <a:spLocks noChangeArrowheads="1"/>
          </p:cNvSpPr>
          <p:nvPr/>
        </p:nvSpPr>
        <p:spPr bwMode="auto">
          <a:xfrm>
            <a:off x="3099853" y="1888502"/>
            <a:ext cx="7588607"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Đi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tàu</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lửa</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pic>
        <p:nvPicPr>
          <p:cNvPr id="2" name="可爱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24575" y="-699446"/>
            <a:ext cx="609600" cy="609600"/>
          </a:xfrm>
          <a:prstGeom prst="rect">
            <a:avLst/>
          </a:prstGeom>
        </p:spPr>
      </p:pic>
      <p:sp>
        <p:nvSpPr>
          <p:cNvPr id="12" name="Rectangle: Rounded Corners 11">
            <a:extLst>
              <a:ext uri="{FF2B5EF4-FFF2-40B4-BE49-F238E27FC236}">
                <a16:creationId xmlns:a16="http://schemas.microsoft.com/office/drawing/2014/main" id="{001ADF43-EA3B-4CD9-96C2-E6AFFAAAC1AB}"/>
              </a:ext>
            </a:extLst>
          </p:cNvPr>
          <p:cNvSpPr/>
          <p:nvPr/>
        </p:nvSpPr>
        <p:spPr>
          <a:xfrm>
            <a:off x="1820863" y="880654"/>
            <a:ext cx="3240360" cy="721369"/>
          </a:xfrm>
          <a:prstGeom prst="roundRect">
            <a:avLst/>
          </a:prstGeom>
          <a:solidFill>
            <a:srgbClr val="2197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FA27430-EE29-4871-9BB0-5642B081FCD6}"/>
              </a:ext>
            </a:extLst>
          </p:cNvPr>
          <p:cNvSpPr txBox="1"/>
          <p:nvPr/>
        </p:nvSpPr>
        <p:spPr>
          <a:xfrm>
            <a:off x="1964879" y="751255"/>
            <a:ext cx="5112568" cy="830997"/>
          </a:xfrm>
          <a:prstGeom prst="rect">
            <a:avLst/>
          </a:prstGeom>
          <a:noFill/>
        </p:spPr>
        <p:txBody>
          <a:bodyPr wrap="square" rtlCol="0">
            <a:spAutoFit/>
          </a:bodyPr>
          <a:lstStyle/>
          <a:p>
            <a:r>
              <a:rPr lang="en-US" sz="4800" err="1">
                <a:solidFill>
                  <a:schemeClr val="bg1"/>
                </a:solidFill>
                <a:latin typeface="UTM Androgyne" panose="02040603050506020204" pitchFamily="18" charset="0"/>
              </a:rPr>
              <a:t>Khởi</a:t>
            </a:r>
            <a:r>
              <a:rPr lang="en-US" sz="4800">
                <a:solidFill>
                  <a:schemeClr val="bg1"/>
                </a:solidFill>
                <a:latin typeface="UTM Androgyne" panose="02040603050506020204" pitchFamily="18" charset="0"/>
              </a:rPr>
              <a:t> </a:t>
            </a:r>
            <a:r>
              <a:rPr lang="en-US" sz="4800" err="1">
                <a:solidFill>
                  <a:schemeClr val="bg1"/>
                </a:solidFill>
                <a:latin typeface="UTM Androgyne" panose="02040603050506020204" pitchFamily="18" charset="0"/>
              </a:rPr>
              <a:t>động</a:t>
            </a:r>
            <a:endParaRPr lang="en-US" sz="4800">
              <a:solidFill>
                <a:schemeClr val="bg1"/>
              </a:solidFill>
              <a:latin typeface="UTM Androgyne" panose="02040603050506020204" pitchFamily="18" charset="0"/>
            </a:endParaRPr>
          </a:p>
        </p:txBody>
      </p:sp>
    </p:spTree>
    <p:extLst>
      <p:ext uri="{BB962C8B-B14F-4D97-AF65-F5344CB8AC3E}">
        <p14:creationId xmlns:p14="http://schemas.microsoft.com/office/powerpoint/2010/main" val="36952333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3239"/>
                                        </p:tgtEl>
                                        <p:attrNameLst>
                                          <p:attrName>style.visibility</p:attrName>
                                        </p:attrNameLst>
                                      </p:cBhvr>
                                      <p:to>
                                        <p:strVal val="visible"/>
                                      </p:to>
                                    </p:set>
                                    <p:anim calcmode="lin" valueType="num">
                                      <p:cBhvr additive="base">
                                        <p:cTn id="19" dur="500" fill="hold"/>
                                        <p:tgtEl>
                                          <p:spTgt spid="3239"/>
                                        </p:tgtEl>
                                        <p:attrNameLst>
                                          <p:attrName>ppt_x</p:attrName>
                                        </p:attrNameLst>
                                      </p:cBhvr>
                                      <p:tavLst>
                                        <p:tav tm="0">
                                          <p:val>
                                            <p:strVal val="#ppt_x"/>
                                          </p:val>
                                        </p:tav>
                                        <p:tav tm="100000">
                                          <p:val>
                                            <p:strVal val="#ppt_x"/>
                                          </p:val>
                                        </p:tav>
                                      </p:tavLst>
                                    </p:anim>
                                    <p:anim calcmode="lin" valueType="num">
                                      <p:cBhvr additive="base">
                                        <p:cTn id="20" dur="500" fill="hold"/>
                                        <p:tgtEl>
                                          <p:spTgt spid="323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3250"/>
                                        </p:tgtEl>
                                        <p:attrNameLst>
                                          <p:attrName>style.visibility</p:attrName>
                                        </p:attrNameLst>
                                      </p:cBhvr>
                                      <p:to>
                                        <p:strVal val="visible"/>
                                      </p:to>
                                    </p:set>
                                    <p:anim calcmode="lin" valueType="num">
                                      <p:cBhvr additive="base">
                                        <p:cTn id="24" dur="500" fill="hold"/>
                                        <p:tgtEl>
                                          <p:spTgt spid="3250"/>
                                        </p:tgtEl>
                                        <p:attrNameLst>
                                          <p:attrName>ppt_x</p:attrName>
                                        </p:attrNameLst>
                                      </p:cBhvr>
                                      <p:tavLst>
                                        <p:tav tm="0">
                                          <p:val>
                                            <p:strVal val="1+#ppt_w/2"/>
                                          </p:val>
                                        </p:tav>
                                        <p:tav tm="100000">
                                          <p:val>
                                            <p:strVal val="#ppt_x"/>
                                          </p:val>
                                        </p:tav>
                                      </p:tavLst>
                                    </p:anim>
                                    <p:anim calcmode="lin" valueType="num">
                                      <p:cBhvr additive="base">
                                        <p:cTn id="25" dur="500" fill="hold"/>
                                        <p:tgtEl>
                                          <p:spTgt spid="3250"/>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2877"/>
                                        </p:tgtEl>
                                        <p:attrNameLst>
                                          <p:attrName>style.visibility</p:attrName>
                                        </p:attrNameLst>
                                      </p:cBhvr>
                                      <p:to>
                                        <p:strVal val="visible"/>
                                      </p:to>
                                    </p:set>
                                    <p:anim calcmode="lin" valueType="num">
                                      <p:cBhvr additive="base">
                                        <p:cTn id="29" dur="500" fill="hold"/>
                                        <p:tgtEl>
                                          <p:spTgt spid="2877"/>
                                        </p:tgtEl>
                                        <p:attrNameLst>
                                          <p:attrName>ppt_x</p:attrName>
                                        </p:attrNameLst>
                                      </p:cBhvr>
                                      <p:tavLst>
                                        <p:tav tm="0">
                                          <p:val>
                                            <p:strVal val="#ppt_x"/>
                                          </p:val>
                                        </p:tav>
                                        <p:tav tm="100000">
                                          <p:val>
                                            <p:strVal val="#ppt_x"/>
                                          </p:val>
                                        </p:tav>
                                      </p:tavLst>
                                    </p:anim>
                                    <p:anim calcmode="lin" valueType="num">
                                      <p:cBhvr additive="base">
                                        <p:cTn id="30" dur="500" fill="hold"/>
                                        <p:tgtEl>
                                          <p:spTgt spid="28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2"/>
                </p:tgtEl>
              </p:cMediaNode>
            </p:audio>
          </p:childTnLst>
        </p:cTn>
      </p:par>
    </p:tnLst>
    <p:bldLst>
      <p:bldP spid="2877" grpId="0"/>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组合 110">
            <a:extLst>
              <a:ext uri="{FF2B5EF4-FFF2-40B4-BE49-F238E27FC236}">
                <a16:creationId xmlns:a16="http://schemas.microsoft.com/office/drawing/2014/main" id="{D2997F8D-7718-4EE4-824D-9FB9F29E6B3C}"/>
              </a:ext>
            </a:extLst>
          </p:cNvPr>
          <p:cNvGrpSpPr/>
          <p:nvPr/>
        </p:nvGrpSpPr>
        <p:grpSpPr>
          <a:xfrm>
            <a:off x="2355862" y="1660596"/>
            <a:ext cx="2770848" cy="830167"/>
            <a:chOff x="1500215" y="3240898"/>
            <a:chExt cx="2629767" cy="370957"/>
          </a:xfrm>
        </p:grpSpPr>
        <p:sp>
          <p:nvSpPr>
            <p:cNvPr id="48" name="五边形 111">
              <a:extLst>
                <a:ext uri="{FF2B5EF4-FFF2-40B4-BE49-F238E27FC236}">
                  <a16:creationId xmlns:a16="http://schemas.microsoft.com/office/drawing/2014/main" id="{8A78791B-ACA2-41A2-8769-71339E13234F}"/>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9" name="Title 3">
              <a:extLst>
                <a:ext uri="{FF2B5EF4-FFF2-40B4-BE49-F238E27FC236}">
                  <a16:creationId xmlns:a16="http://schemas.microsoft.com/office/drawing/2014/main" id="{5145133E-87ED-4E76-BD1D-B1E33B9D519B}"/>
                </a:ext>
              </a:extLst>
            </p:cNvPr>
            <p:cNvSpPr txBox="1">
              <a:spLocks/>
            </p:cNvSpPr>
            <p:nvPr/>
          </p:nvSpPr>
          <p:spPr>
            <a:xfrm>
              <a:off x="2224719" y="3269012"/>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45%</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pic>
        <p:nvPicPr>
          <p:cNvPr id="29" name="图片 3249">
            <a:extLst>
              <a:ext uri="{FF2B5EF4-FFF2-40B4-BE49-F238E27FC236}">
                <a16:creationId xmlns:a16="http://schemas.microsoft.com/office/drawing/2014/main" id="{06E417CB-8BD3-4A34-BA9C-1E5BAA6C322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889" b="90222" l="10938" r="41813">
                        <a14:foregroundMark x1="40375" y1="68778" x2="40375" y2="68778"/>
                        <a14:foregroundMark x1="41813" y1="70111" x2="41813" y2="70111"/>
                        <a14:foregroundMark x1="20500" y1="86667" x2="20500" y2="86667"/>
                        <a14:foregroundMark x1="14563" y1="88222" x2="14563" y2="88222"/>
                        <a14:foregroundMark x1="13313" y1="90222" x2="13313" y2="90222"/>
                        <a14:foregroundMark x1="13500" y1="53000" x2="13500" y2="53000"/>
                        <a14:foregroundMark x1="34250" y1="63444" x2="34250" y2="63444"/>
                        <a14:foregroundMark x1="33688" y1="64111" x2="33688" y2="64111"/>
                        <a14:backgroundMark x1="42125" y1="74333" x2="42125" y2="74333"/>
                        <a14:backgroundMark x1="40313" y1="74333" x2="40313" y2="74333"/>
                        <a14:backgroundMark x1="32500" y1="79667" x2="32500" y2="79667"/>
                        <a14:backgroundMark x1="26625" y1="82444" x2="26625" y2="82444"/>
                        <a14:backgroundMark x1="18813" y1="87667" x2="18813" y2="87667"/>
                        <a14:backgroundMark x1="22625" y1="85444" x2="22625" y2="85444"/>
                        <a14:backgroundMark x1="31750" y1="79222" x2="31750" y2="79222"/>
                      </a14:backgroundRemoval>
                    </a14:imgEffect>
                  </a14:imgLayer>
                </a14:imgProps>
              </a:ext>
              <a:ext uri="{28A0092B-C50C-407E-A947-70E740481C1C}">
                <a14:useLocalDpi xmlns:a14="http://schemas.microsoft.com/office/drawing/2010/main" val="0"/>
              </a:ext>
            </a:extLst>
          </a:blip>
          <a:srcRect l="7371" t="34071" r="56787" b="7295"/>
          <a:stretch/>
        </p:blipFill>
        <p:spPr>
          <a:xfrm rot="897315">
            <a:off x="232745" y="3472307"/>
            <a:ext cx="4608512" cy="3600399"/>
          </a:xfrm>
          <a:prstGeom prst="rect">
            <a:avLst/>
          </a:prstGeom>
        </p:spPr>
      </p:pic>
      <p:pic>
        <p:nvPicPr>
          <p:cNvPr id="32" name="图片 3249">
            <a:extLst>
              <a:ext uri="{FF2B5EF4-FFF2-40B4-BE49-F238E27FC236}">
                <a16:creationId xmlns:a16="http://schemas.microsoft.com/office/drawing/2014/main" id="{B77195D5-BA52-4866-92E6-5E06233B3F9B}"/>
              </a:ext>
            </a:extLst>
          </p:cNvPr>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37111" b="76000" l="43375" r="61875">
                        <a14:foregroundMark x1="53750" y1="38333" x2="53750" y2="38333"/>
                        <a14:foregroundMark x1="54250" y1="46444" x2="54250" y2="46444"/>
                        <a14:foregroundMark x1="51250" y1="47778" x2="51250" y2="47778"/>
                        <a14:foregroundMark x1="45750" y1="69556" x2="45750" y2="69556"/>
                        <a14:foregroundMark x1="45125" y1="69444" x2="45125" y2="69444"/>
                        <a14:foregroundMark x1="44250" y1="69778" x2="44250" y2="69778"/>
                        <a14:foregroundMark x1="43375" y1="69778" x2="43375" y2="69778"/>
                        <a14:foregroundMark x1="46563" y1="69444" x2="46563" y2="69444"/>
                        <a14:foregroundMark x1="47188" y1="68889" x2="47188" y2="68889"/>
                        <a14:foregroundMark x1="46625" y1="68889" x2="46625" y2="68889"/>
                        <a14:foregroundMark x1="46750" y1="69556" x2="46750" y2="69556"/>
                        <a14:foregroundMark x1="46125" y1="70111" x2="46125" y2="70111"/>
                        <a14:foregroundMark x1="47313" y1="69556" x2="47313" y2="69556"/>
                        <a14:foregroundMark x1="46375" y1="69778" x2="46375" y2="69778"/>
                        <a14:foregroundMark x1="46375" y1="69556" x2="46375" y2="69556"/>
                        <a14:foregroundMark x1="46250" y1="69444" x2="46250" y2="69444"/>
                        <a14:foregroundMark x1="52750" y1="37111" x2="52750" y2="37111"/>
                        <a14:backgroundMark x1="46375" y1="72667" x2="46375" y2="72667"/>
                        <a14:backgroundMark x1="53875" y1="72667" x2="53875" y2="72667"/>
                        <a14:backgroundMark x1="60188" y1="72556" x2="60188" y2="72556"/>
                        <a14:backgroundMark x1="46250" y1="69556" x2="46250" y2="69556"/>
                        <a14:backgroundMark x1="46250" y1="64778" x2="46250" y2="64778"/>
                        <a14:backgroundMark x1="45125" y1="73000" x2="45125" y2="73000"/>
                        <a14:backgroundMark x1="46688" y1="72111" x2="46625" y2="73222"/>
                        <a14:backgroundMark x1="47813" y1="72667" x2="47813" y2="72667"/>
                        <a14:backgroundMark x1="45688" y1="63778" x2="45688" y2="63778"/>
                        <a14:backgroundMark x1="60313" y1="65778" x2="60313" y2="65778"/>
                      </a14:backgroundRemoval>
                    </a14:imgEffect>
                  </a14:imgLayer>
                </a14:imgProps>
              </a:ext>
              <a:ext uri="{28A0092B-C50C-407E-A947-70E740481C1C}">
                <a14:useLocalDpi xmlns:a14="http://schemas.microsoft.com/office/drawing/2010/main" val="0"/>
              </a:ext>
            </a:extLst>
          </a:blip>
          <a:srcRect l="43171" t="34071" r="36002" b="19022"/>
          <a:stretch/>
        </p:blipFill>
        <p:spPr>
          <a:xfrm>
            <a:off x="10389815" y="4264397"/>
            <a:ext cx="2677944" cy="2880321"/>
          </a:xfrm>
          <a:prstGeom prst="rect">
            <a:avLst/>
          </a:prstGeom>
        </p:spPr>
      </p:pic>
      <p:pic>
        <p:nvPicPr>
          <p:cNvPr id="34" name="Picture 33">
            <a:extLst>
              <a:ext uri="{FF2B5EF4-FFF2-40B4-BE49-F238E27FC236}">
                <a16:creationId xmlns:a16="http://schemas.microsoft.com/office/drawing/2014/main" id="{7455C741-7DB2-4343-B819-335838E7A5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997" t="26136" b="28912"/>
          <a:stretch/>
        </p:blipFill>
        <p:spPr>
          <a:xfrm>
            <a:off x="-425424" y="4912469"/>
            <a:ext cx="5364719" cy="3096344"/>
          </a:xfrm>
          <a:prstGeom prst="rect">
            <a:avLst/>
          </a:prstGeom>
        </p:spPr>
      </p:pic>
      <p:pic>
        <p:nvPicPr>
          <p:cNvPr id="35" name="Picture 34">
            <a:extLst>
              <a:ext uri="{FF2B5EF4-FFF2-40B4-BE49-F238E27FC236}">
                <a16:creationId xmlns:a16="http://schemas.microsoft.com/office/drawing/2014/main" id="{4CA51B3B-D10C-4C86-BF08-DBF67B4B68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362" b="33909"/>
          <a:stretch/>
        </p:blipFill>
        <p:spPr>
          <a:xfrm>
            <a:off x="2659870" y="5272507"/>
            <a:ext cx="6096012" cy="2392189"/>
          </a:xfrm>
          <a:prstGeom prst="rect">
            <a:avLst/>
          </a:prstGeom>
        </p:spPr>
      </p:pic>
      <p:pic>
        <p:nvPicPr>
          <p:cNvPr id="36" name="Picture 35">
            <a:extLst>
              <a:ext uri="{FF2B5EF4-FFF2-40B4-BE49-F238E27FC236}">
                <a16:creationId xmlns:a16="http://schemas.microsoft.com/office/drawing/2014/main" id="{89ED870A-F13A-4B49-AA64-76F96C7BF3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0317" b="38321"/>
          <a:stretch/>
        </p:blipFill>
        <p:spPr>
          <a:xfrm>
            <a:off x="6423237" y="5200501"/>
            <a:ext cx="6096012" cy="2160240"/>
          </a:xfrm>
          <a:prstGeom prst="rect">
            <a:avLst/>
          </a:prstGeom>
        </p:spPr>
      </p:pic>
      <p:pic>
        <p:nvPicPr>
          <p:cNvPr id="37" name="Picture 36">
            <a:extLst>
              <a:ext uri="{FF2B5EF4-FFF2-40B4-BE49-F238E27FC236}">
                <a16:creationId xmlns:a16="http://schemas.microsoft.com/office/drawing/2014/main" id="{A0B11DEB-B5A3-402C-BBEB-E224917C07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1487" b="33784"/>
          <a:stretch/>
        </p:blipFill>
        <p:spPr>
          <a:xfrm>
            <a:off x="7797527" y="5272508"/>
            <a:ext cx="6096012" cy="2392189"/>
          </a:xfrm>
          <a:prstGeom prst="rect">
            <a:avLst/>
          </a:prstGeom>
        </p:spPr>
      </p:pic>
      <p:grpSp>
        <p:nvGrpSpPr>
          <p:cNvPr id="38" name="组合 101">
            <a:extLst>
              <a:ext uri="{FF2B5EF4-FFF2-40B4-BE49-F238E27FC236}">
                <a16:creationId xmlns:a16="http://schemas.microsoft.com/office/drawing/2014/main" id="{C09B061C-79A1-4F01-9545-EA8C8664F5E4}"/>
              </a:ext>
            </a:extLst>
          </p:cNvPr>
          <p:cNvGrpSpPr/>
          <p:nvPr/>
        </p:nvGrpSpPr>
        <p:grpSpPr>
          <a:xfrm>
            <a:off x="1995219" y="1574941"/>
            <a:ext cx="973446" cy="1008111"/>
            <a:chOff x="2701677" y="1345485"/>
            <a:chExt cx="1034962" cy="1295771"/>
          </a:xfrm>
        </p:grpSpPr>
        <p:sp>
          <p:nvSpPr>
            <p:cNvPr id="39" name="六边形 102">
              <a:extLst>
                <a:ext uri="{FF2B5EF4-FFF2-40B4-BE49-F238E27FC236}">
                  <a16:creationId xmlns:a16="http://schemas.microsoft.com/office/drawing/2014/main" id="{7C5CA308-88F8-4C60-8859-974FFFCFC1F3}"/>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0" name="Title 3">
              <a:extLst>
                <a:ext uri="{FF2B5EF4-FFF2-40B4-BE49-F238E27FC236}">
                  <a16:creationId xmlns:a16="http://schemas.microsoft.com/office/drawing/2014/main" id="{9F703417-5D52-474E-BAC4-C6E7201FB2B5}"/>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50" name="组合 114">
            <a:extLst>
              <a:ext uri="{FF2B5EF4-FFF2-40B4-BE49-F238E27FC236}">
                <a16:creationId xmlns:a16="http://schemas.microsoft.com/office/drawing/2014/main" id="{AA4F19A0-0068-4409-BC42-A33CD114BE61}"/>
              </a:ext>
            </a:extLst>
          </p:cNvPr>
          <p:cNvGrpSpPr/>
          <p:nvPr/>
        </p:nvGrpSpPr>
        <p:grpSpPr>
          <a:xfrm>
            <a:off x="2517768" y="2827432"/>
            <a:ext cx="2588096" cy="830168"/>
            <a:chOff x="1574602" y="3235045"/>
            <a:chExt cx="2582088" cy="370957"/>
          </a:xfrm>
          <a:solidFill>
            <a:srgbClr val="0C4CE9"/>
          </a:solidFill>
        </p:grpSpPr>
        <p:sp>
          <p:nvSpPr>
            <p:cNvPr id="51" name="五边形 115">
              <a:extLst>
                <a:ext uri="{FF2B5EF4-FFF2-40B4-BE49-F238E27FC236}">
                  <a16:creationId xmlns:a16="http://schemas.microsoft.com/office/drawing/2014/main" id="{4B4D2BD3-B582-454B-8F53-00357E9915B3}"/>
                </a:ext>
              </a:extLst>
            </p:cNvPr>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2" name="Title 3">
              <a:extLst>
                <a:ext uri="{FF2B5EF4-FFF2-40B4-BE49-F238E27FC236}">
                  <a16:creationId xmlns:a16="http://schemas.microsoft.com/office/drawing/2014/main" id="{898344A4-97AD-498D-B96B-147B418012FE}"/>
                </a:ext>
              </a:extLst>
            </p:cNvPr>
            <p:cNvSpPr txBox="1">
              <a:spLocks/>
            </p:cNvSpPr>
            <p:nvPr/>
          </p:nvSpPr>
          <p:spPr>
            <a:xfrm>
              <a:off x="2209076" y="3261917"/>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15%</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3" name="组合 118">
            <a:extLst>
              <a:ext uri="{FF2B5EF4-FFF2-40B4-BE49-F238E27FC236}">
                <a16:creationId xmlns:a16="http://schemas.microsoft.com/office/drawing/2014/main" id="{0632D91A-19EB-40CB-85B8-D4149D2A879A}"/>
              </a:ext>
            </a:extLst>
          </p:cNvPr>
          <p:cNvGrpSpPr/>
          <p:nvPr/>
        </p:nvGrpSpPr>
        <p:grpSpPr>
          <a:xfrm>
            <a:off x="7672083" y="2821020"/>
            <a:ext cx="2717732" cy="795305"/>
            <a:chOff x="1513986" y="3233032"/>
            <a:chExt cx="2557745" cy="370957"/>
          </a:xfrm>
          <a:solidFill>
            <a:srgbClr val="EF8F46"/>
          </a:solidFill>
        </p:grpSpPr>
        <p:sp>
          <p:nvSpPr>
            <p:cNvPr id="54" name="五边形 119">
              <a:extLst>
                <a:ext uri="{FF2B5EF4-FFF2-40B4-BE49-F238E27FC236}">
                  <a16:creationId xmlns:a16="http://schemas.microsoft.com/office/drawing/2014/main" id="{1727E645-E29A-4FC3-B1CE-12A7B3EA9F49}"/>
                </a:ext>
              </a:extLst>
            </p:cNvPr>
            <p:cNvSpPr/>
            <p:nvPr/>
          </p:nvSpPr>
          <p:spPr>
            <a:xfrm>
              <a:off x="1513986" y="3233032"/>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5" name="Title 3">
              <a:extLst>
                <a:ext uri="{FF2B5EF4-FFF2-40B4-BE49-F238E27FC236}">
                  <a16:creationId xmlns:a16="http://schemas.microsoft.com/office/drawing/2014/main" id="{EA72F9AC-7046-4BEF-8A2D-ECDBCDF7B597}"/>
                </a:ext>
              </a:extLst>
            </p:cNvPr>
            <p:cNvSpPr txBox="1">
              <a:spLocks/>
            </p:cNvSpPr>
            <p:nvPr/>
          </p:nvSpPr>
          <p:spPr>
            <a:xfrm>
              <a:off x="2124117" y="3263851"/>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300%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6" name="组合 101">
            <a:extLst>
              <a:ext uri="{FF2B5EF4-FFF2-40B4-BE49-F238E27FC236}">
                <a16:creationId xmlns:a16="http://schemas.microsoft.com/office/drawing/2014/main" id="{A74A8B6F-676A-4DAF-9684-63C588AB6EC7}"/>
              </a:ext>
            </a:extLst>
          </p:cNvPr>
          <p:cNvGrpSpPr/>
          <p:nvPr/>
        </p:nvGrpSpPr>
        <p:grpSpPr>
          <a:xfrm>
            <a:off x="1992209" y="2726009"/>
            <a:ext cx="1059228" cy="1008111"/>
            <a:chOff x="2802017" y="1277537"/>
            <a:chExt cx="1126165" cy="1295771"/>
          </a:xfrm>
        </p:grpSpPr>
        <p:sp>
          <p:nvSpPr>
            <p:cNvPr id="57" name="六边形 102">
              <a:extLst>
                <a:ext uri="{FF2B5EF4-FFF2-40B4-BE49-F238E27FC236}">
                  <a16:creationId xmlns:a16="http://schemas.microsoft.com/office/drawing/2014/main" id="{FFD4E689-5F0D-4994-B627-5E09BF62F0D6}"/>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8" name="Title 3">
              <a:extLst>
                <a:ext uri="{FF2B5EF4-FFF2-40B4-BE49-F238E27FC236}">
                  <a16:creationId xmlns:a16="http://schemas.microsoft.com/office/drawing/2014/main" id="{B367082A-319A-43C0-9521-3A8FA2597844}"/>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8" name="组合 118">
            <a:extLst>
              <a:ext uri="{FF2B5EF4-FFF2-40B4-BE49-F238E27FC236}">
                <a16:creationId xmlns:a16="http://schemas.microsoft.com/office/drawing/2014/main" id="{47AE5FE0-53D9-439B-85D7-39A9F32395D6}"/>
              </a:ext>
            </a:extLst>
          </p:cNvPr>
          <p:cNvGrpSpPr/>
          <p:nvPr/>
        </p:nvGrpSpPr>
        <p:grpSpPr>
          <a:xfrm>
            <a:off x="7735572" y="1642246"/>
            <a:ext cx="2540772" cy="834657"/>
            <a:chOff x="1466154" y="3241338"/>
            <a:chExt cx="2501303" cy="370957"/>
          </a:xfrm>
          <a:solidFill>
            <a:srgbClr val="80C15B"/>
          </a:solidFill>
        </p:grpSpPr>
        <p:sp>
          <p:nvSpPr>
            <p:cNvPr id="69" name="五边形 119">
              <a:extLst>
                <a:ext uri="{FF2B5EF4-FFF2-40B4-BE49-F238E27FC236}">
                  <a16:creationId xmlns:a16="http://schemas.microsoft.com/office/drawing/2014/main" id="{D5DEB816-6F06-4BC9-931F-3A06D7B0FA67}"/>
                </a:ext>
              </a:extLst>
            </p:cNvPr>
            <p:cNvSpPr/>
            <p:nvPr/>
          </p:nvSpPr>
          <p:spPr>
            <a:xfrm>
              <a:off x="1466154" y="3241338"/>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Title 3">
              <a:extLst>
                <a:ext uri="{FF2B5EF4-FFF2-40B4-BE49-F238E27FC236}">
                  <a16:creationId xmlns:a16="http://schemas.microsoft.com/office/drawing/2014/main" id="{139BC6A2-62C1-4F3C-90A1-5FB840E7E1A6}"/>
                </a:ext>
              </a:extLst>
            </p:cNvPr>
            <p:cNvSpPr txBox="1">
              <a:spLocks/>
            </p:cNvSpPr>
            <p:nvPr/>
          </p:nvSpPr>
          <p:spPr>
            <a:xfrm>
              <a:off x="2019843" y="3270675"/>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30%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9" name="组合 101">
            <a:extLst>
              <a:ext uri="{FF2B5EF4-FFF2-40B4-BE49-F238E27FC236}">
                <a16:creationId xmlns:a16="http://schemas.microsoft.com/office/drawing/2014/main" id="{8614A8C4-26B2-4580-AB0A-17AE9594A641}"/>
              </a:ext>
            </a:extLst>
          </p:cNvPr>
          <p:cNvGrpSpPr/>
          <p:nvPr/>
        </p:nvGrpSpPr>
        <p:grpSpPr>
          <a:xfrm>
            <a:off x="7226539" y="1551551"/>
            <a:ext cx="973941" cy="1008111"/>
            <a:chOff x="2802017" y="1277537"/>
            <a:chExt cx="1035489" cy="1295771"/>
          </a:xfrm>
        </p:grpSpPr>
        <p:sp>
          <p:nvSpPr>
            <p:cNvPr id="60" name="六边形 102">
              <a:extLst>
                <a:ext uri="{FF2B5EF4-FFF2-40B4-BE49-F238E27FC236}">
                  <a16:creationId xmlns:a16="http://schemas.microsoft.com/office/drawing/2014/main" id="{B8FE257C-E8E9-46DB-98A4-650A2E0C234D}"/>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1" name="Title 3">
              <a:extLst>
                <a:ext uri="{FF2B5EF4-FFF2-40B4-BE49-F238E27FC236}">
                  <a16:creationId xmlns:a16="http://schemas.microsoft.com/office/drawing/2014/main" id="{84E1C39E-B881-45FF-9E76-139E442ECCD9}"/>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5" name="组合 101">
            <a:extLst>
              <a:ext uri="{FF2B5EF4-FFF2-40B4-BE49-F238E27FC236}">
                <a16:creationId xmlns:a16="http://schemas.microsoft.com/office/drawing/2014/main" id="{5DC6F40D-1FA1-4609-A96F-1876251BD1D8}"/>
              </a:ext>
            </a:extLst>
          </p:cNvPr>
          <p:cNvGrpSpPr/>
          <p:nvPr/>
        </p:nvGrpSpPr>
        <p:grpSpPr>
          <a:xfrm>
            <a:off x="7270665" y="2677111"/>
            <a:ext cx="997130" cy="1053580"/>
            <a:chOff x="2802017" y="1277537"/>
            <a:chExt cx="1060143" cy="1295771"/>
          </a:xfrm>
        </p:grpSpPr>
        <p:sp>
          <p:nvSpPr>
            <p:cNvPr id="66" name="六边形 102">
              <a:extLst>
                <a:ext uri="{FF2B5EF4-FFF2-40B4-BE49-F238E27FC236}">
                  <a16:creationId xmlns:a16="http://schemas.microsoft.com/office/drawing/2014/main" id="{233FB417-65DC-4AD9-8608-A4BCE9D28C40}"/>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7" name="Title 3">
              <a:extLst>
                <a:ext uri="{FF2B5EF4-FFF2-40B4-BE49-F238E27FC236}">
                  <a16:creationId xmlns:a16="http://schemas.microsoft.com/office/drawing/2014/main" id="{C93D6DFD-A3F6-4874-B3DB-B0A77CA6BA6B}"/>
                </a:ext>
              </a:extLst>
            </p:cNvPr>
            <p:cNvSpPr txBox="1">
              <a:spLocks/>
            </p:cNvSpPr>
            <p:nvPr/>
          </p:nvSpPr>
          <p:spPr>
            <a:xfrm>
              <a:off x="3065461" y="1489699"/>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sp>
        <p:nvSpPr>
          <p:cNvPr id="72" name="Rectangle: Rounded Corners 71">
            <a:extLst>
              <a:ext uri="{FF2B5EF4-FFF2-40B4-BE49-F238E27FC236}">
                <a16:creationId xmlns:a16="http://schemas.microsoft.com/office/drawing/2014/main" id="{D72CBA8B-9211-4F24-A6DD-37814482B21D}"/>
              </a:ext>
            </a:extLst>
          </p:cNvPr>
          <p:cNvSpPr/>
          <p:nvPr/>
        </p:nvSpPr>
        <p:spPr>
          <a:xfrm>
            <a:off x="1253866" y="38456"/>
            <a:ext cx="10376236" cy="1049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AE7B77E-4EF0-434D-94A3-97431F3610F6}"/>
                  </a:ext>
                </a:extLst>
              </p:cNvPr>
              <p:cNvSpPr txBox="1"/>
              <p:nvPr/>
            </p:nvSpPr>
            <p:spPr>
              <a:xfrm>
                <a:off x="1464968" y="60983"/>
                <a:ext cx="9954033" cy="832344"/>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1: </a:t>
                </a:r>
                <a:r>
                  <a:rPr lang="en-US" sz="3200" b="1" err="1">
                    <a:solidFill>
                      <a:schemeClr val="bg1"/>
                    </a:solidFill>
                    <a:latin typeface="Times New Roman" panose="02020603050405020304" pitchFamily="18" charset="0"/>
                    <a:cs typeface="Times New Roman" panose="02020603050405020304" pitchFamily="18" charset="0"/>
                  </a:rPr>
                  <a:t>Hãy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viết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phân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sau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thành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tỉ</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phần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trăm</a:t>
                </a:r>
                <a:r>
                  <a:rPr lang="en-US" sz="32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bg1"/>
                            </a:solidFill>
                            <a:latin typeface="Cambria Math" panose="02040503050406030204" pitchFamily="18" charset="0"/>
                            <a:cs typeface="Times New Roman" panose="02020603050405020304" pitchFamily="18" charset="0"/>
                          </a:rPr>
                        </m:ctrlPr>
                      </m:fPr>
                      <m:num>
                        <m:r>
                          <a:rPr lang="en-US" sz="3200" b="1" i="1" smtClean="0">
                            <a:solidFill>
                              <a:schemeClr val="bg1"/>
                            </a:solidFill>
                            <a:latin typeface="Cambria Math" panose="02040503050406030204" pitchFamily="18" charset="0"/>
                            <a:cs typeface="Times New Roman" panose="02020603050405020304" pitchFamily="18" charset="0"/>
                          </a:rPr>
                          <m:t>𝟒𝟓</m:t>
                        </m:r>
                      </m:num>
                      <m:den>
                        <m:r>
                          <a:rPr lang="en-US" sz="3200" b="1" i="1" smtClean="0">
                            <a:solidFill>
                              <a:schemeClr val="bg1"/>
                            </a:solidFill>
                            <a:latin typeface="Cambria Math" panose="02040503050406030204" pitchFamily="18" charset="0"/>
                            <a:cs typeface="Times New Roman" panose="02020603050405020304" pitchFamily="18" charset="0"/>
                          </a:rPr>
                          <m:t>𝟑𝟎𝟎</m:t>
                        </m:r>
                      </m:den>
                    </m:f>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BAE7B77E-4EF0-434D-94A3-97431F3610F6}"/>
                  </a:ext>
                </a:extLst>
              </p:cNvPr>
              <p:cNvSpPr txBox="1">
                <a:spLocks noRot="1" noChangeAspect="1" noMove="1" noResize="1" noEditPoints="1" noAdjustHandles="1" noChangeArrowheads="1" noChangeShapeType="1" noTextEdit="1"/>
              </p:cNvSpPr>
              <p:nvPr/>
            </p:nvSpPr>
            <p:spPr>
              <a:xfrm>
                <a:off x="1464968" y="60983"/>
                <a:ext cx="9954033" cy="832344"/>
              </a:xfrm>
              <a:prstGeom prst="rect">
                <a:avLst/>
              </a:prstGeom>
              <a:blipFill>
                <a:blip r:embed="rId10"/>
                <a:stretch>
                  <a:fillRect l="-1531" b="-6569"/>
                </a:stretch>
              </a:blipFill>
            </p:spPr>
            <p:txBody>
              <a:bodyPr/>
              <a:lstStyle/>
              <a:p>
                <a:r>
                  <a:rPr lang="en-US">
                    <a:noFill/>
                  </a:rPr>
                  <a:t> </a:t>
                </a:r>
              </a:p>
            </p:txBody>
          </p:sp>
        </mc:Fallback>
      </mc:AlternateContent>
      <p:pic>
        <p:nvPicPr>
          <p:cNvPr id="41" name="Picture 6" descr="Káº¿t quáº£ hÃ¬nh áº£nh cho right wrong tick icon">
            <a:extLst>
              <a:ext uri="{FF2B5EF4-FFF2-40B4-BE49-F238E27FC236}">
                <a16:creationId xmlns:a16="http://schemas.microsoft.com/office/drawing/2014/main" id="{50A4E629-2541-40A5-BA8B-4EDFFFC67D35}"/>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6344" y="15515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03BF7BC0-631D-4DC0-881B-B92CDEBB34CD}"/>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1281" y="152584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68DD35EB-DF62-46F4-BF03-2FBBB1E735E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40982" y="27450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7CF16773-5622-47B6-B343-CF3C96B5A17B}"/>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5699" y="2828123"/>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4" name="btnInknoeActivity">
            <a:extLst>
              <a:ext uri="{FF2B5EF4-FFF2-40B4-BE49-F238E27FC236}">
                <a16:creationId xmlns:a16="http://schemas.microsoft.com/office/drawing/2014/main" id="{927383D5-874B-4CCE-8F98-1A8987F6CC9C}"/>
              </a:ext>
            </a:extLst>
          </p:cNvPr>
          <p:cNvPicPr>
            <a:picLocks noChangeAspect="1"/>
          </p:cNvPicPr>
          <p:nvPr>
            <p:custDataLst>
              <p:tags r:id="rId1"/>
            </p:custDataLst>
          </p:nvPr>
        </p:nvPicPr>
        <p:blipFill>
          <a:blip r:embed="rId13" r:link="rId14" cstate="print">
            <a:extLst>
              <a:ext uri="{28A0092B-C50C-407E-A947-70E740481C1C}">
                <a14:useLocalDpi xmlns:a14="http://schemas.microsoft.com/office/drawing/2010/main" val="0"/>
              </a:ext>
            </a:extLst>
          </a:blip>
          <a:stretch>
            <a:fillRect/>
          </a:stretch>
        </p:blipFill>
        <p:spPr>
          <a:xfrm>
            <a:off x="5935688" y="5719568"/>
            <a:ext cx="1282463" cy="330215"/>
          </a:xfrm>
          <a:prstGeom prst="rect">
            <a:avLst/>
          </a:prstGeom>
        </p:spPr>
      </p:pic>
    </p:spTree>
    <p:extLst>
      <p:ext uri="{BB962C8B-B14F-4D97-AF65-F5344CB8AC3E}">
        <p14:creationId xmlns:p14="http://schemas.microsoft.com/office/powerpoint/2010/main" val="655396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1+#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fade">
                                      <p:cBhvr>
                                        <p:cTn id="18" dur="1000"/>
                                        <p:tgtEl>
                                          <p:spTgt spid="72"/>
                                        </p:tgtEl>
                                      </p:cBhvr>
                                    </p:animEffect>
                                    <p:anim calcmode="lin" valueType="num">
                                      <p:cBhvr>
                                        <p:cTn id="19" dur="1000" fill="hold"/>
                                        <p:tgtEl>
                                          <p:spTgt spid="72"/>
                                        </p:tgtEl>
                                        <p:attrNameLst>
                                          <p:attrName>ppt_x</p:attrName>
                                        </p:attrNameLst>
                                      </p:cBhvr>
                                      <p:tavLst>
                                        <p:tav tm="0">
                                          <p:val>
                                            <p:strVal val="#ppt_x"/>
                                          </p:val>
                                        </p:tav>
                                        <p:tav tm="100000">
                                          <p:val>
                                            <p:strVal val="#ppt_x"/>
                                          </p:val>
                                        </p:tav>
                                      </p:tavLst>
                                    </p:anim>
                                    <p:anim calcmode="lin" valueType="num">
                                      <p:cBhvr>
                                        <p:cTn id="20" dur="1000" fill="hold"/>
                                        <p:tgtEl>
                                          <p:spTgt spid="7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73"/>
                                        </p:tgtEl>
                                        <p:attrNameLst>
                                          <p:attrName>style.visibility</p:attrName>
                                        </p:attrNameLst>
                                      </p:cBhvr>
                                      <p:to>
                                        <p:strVal val="visible"/>
                                      </p:to>
                                    </p:set>
                                    <p:anim calcmode="lin" valueType="num">
                                      <p:cBhvr>
                                        <p:cTn id="24" dur="500" fill="hold"/>
                                        <p:tgtEl>
                                          <p:spTgt spid="73"/>
                                        </p:tgtEl>
                                        <p:attrNameLst>
                                          <p:attrName>ppt_w</p:attrName>
                                        </p:attrNameLst>
                                      </p:cBhvr>
                                      <p:tavLst>
                                        <p:tav tm="0">
                                          <p:val>
                                            <p:fltVal val="0"/>
                                          </p:val>
                                        </p:tav>
                                        <p:tav tm="100000">
                                          <p:val>
                                            <p:strVal val="#ppt_w"/>
                                          </p:val>
                                        </p:tav>
                                      </p:tavLst>
                                    </p:anim>
                                    <p:anim calcmode="lin" valueType="num">
                                      <p:cBhvr>
                                        <p:cTn id="25" dur="500" fill="hold"/>
                                        <p:tgtEl>
                                          <p:spTgt spid="73"/>
                                        </p:tgtEl>
                                        <p:attrNameLst>
                                          <p:attrName>ppt_h</p:attrName>
                                        </p:attrNameLst>
                                      </p:cBhvr>
                                      <p:tavLst>
                                        <p:tav tm="0">
                                          <p:val>
                                            <p:fltVal val="0"/>
                                          </p:val>
                                        </p:tav>
                                        <p:tav tm="100000">
                                          <p:val>
                                            <p:strVal val="#ppt_h"/>
                                          </p:val>
                                        </p:tav>
                                      </p:tavLst>
                                    </p:anim>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 calcmode="lin" valueType="num">
                                      <p:cBhvr>
                                        <p:cTn id="33" dur="500" fill="hold"/>
                                        <p:tgtEl>
                                          <p:spTgt spid="38"/>
                                        </p:tgtEl>
                                        <p:attrNameLst>
                                          <p:attrName>style.rotation</p:attrName>
                                        </p:attrNameLst>
                                      </p:cBhvr>
                                      <p:tavLst>
                                        <p:tav tm="0">
                                          <p:val>
                                            <p:fltVal val="90"/>
                                          </p:val>
                                        </p:tav>
                                        <p:tav tm="100000">
                                          <p:val>
                                            <p:fltVal val="0"/>
                                          </p:val>
                                        </p:tav>
                                      </p:tavLst>
                                    </p:anim>
                                    <p:animEffect transition="in" filter="fade">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500"/>
                                        <p:tgtEl>
                                          <p:spTgt spid="47"/>
                                        </p:tgtEl>
                                      </p:cBhvr>
                                    </p:animEffect>
                                  </p:childTnLst>
                                </p:cTn>
                              </p:par>
                            </p:childTnLst>
                          </p:cTn>
                        </p:par>
                        <p:par>
                          <p:cTn id="39" fill="hold">
                            <p:stCondLst>
                              <p:cond delay="1000"/>
                            </p:stCondLst>
                            <p:childTnLst>
                              <p:par>
                                <p:cTn id="40" presetID="31" presetClass="entr" presetSubtype="0"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 calcmode="lin" valueType="num">
                                      <p:cBhvr>
                                        <p:cTn id="42" dur="500" fill="hold"/>
                                        <p:tgtEl>
                                          <p:spTgt spid="56"/>
                                        </p:tgtEl>
                                        <p:attrNameLst>
                                          <p:attrName>ppt_w</p:attrName>
                                        </p:attrNameLst>
                                      </p:cBhvr>
                                      <p:tavLst>
                                        <p:tav tm="0">
                                          <p:val>
                                            <p:fltVal val="0"/>
                                          </p:val>
                                        </p:tav>
                                        <p:tav tm="100000">
                                          <p:val>
                                            <p:strVal val="#ppt_w"/>
                                          </p:val>
                                        </p:tav>
                                      </p:tavLst>
                                    </p:anim>
                                    <p:anim calcmode="lin" valueType="num">
                                      <p:cBhvr>
                                        <p:cTn id="43" dur="500" fill="hold"/>
                                        <p:tgtEl>
                                          <p:spTgt spid="56"/>
                                        </p:tgtEl>
                                        <p:attrNameLst>
                                          <p:attrName>ppt_h</p:attrName>
                                        </p:attrNameLst>
                                      </p:cBhvr>
                                      <p:tavLst>
                                        <p:tav tm="0">
                                          <p:val>
                                            <p:fltVal val="0"/>
                                          </p:val>
                                        </p:tav>
                                        <p:tav tm="100000">
                                          <p:val>
                                            <p:strVal val="#ppt_h"/>
                                          </p:val>
                                        </p:tav>
                                      </p:tavLst>
                                    </p:anim>
                                    <p:anim calcmode="lin" valueType="num">
                                      <p:cBhvr>
                                        <p:cTn id="44" dur="500" fill="hold"/>
                                        <p:tgtEl>
                                          <p:spTgt spid="56"/>
                                        </p:tgtEl>
                                        <p:attrNameLst>
                                          <p:attrName>style.rotation</p:attrName>
                                        </p:attrNameLst>
                                      </p:cBhvr>
                                      <p:tavLst>
                                        <p:tav tm="0">
                                          <p:val>
                                            <p:fltVal val="90"/>
                                          </p:val>
                                        </p:tav>
                                        <p:tav tm="100000">
                                          <p:val>
                                            <p:fltVal val="0"/>
                                          </p:val>
                                        </p:tav>
                                      </p:tavLst>
                                    </p:anim>
                                    <p:animEffect transition="in" filter="fade">
                                      <p:cBhvr>
                                        <p:cTn id="45" dur="500"/>
                                        <p:tgtEl>
                                          <p:spTgt spid="56"/>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childTnLst>
                          </p:cTn>
                        </p:par>
                        <p:par>
                          <p:cTn id="50" fill="hold">
                            <p:stCondLst>
                              <p:cond delay="2000"/>
                            </p:stCondLst>
                            <p:childTnLst>
                              <p:par>
                                <p:cTn id="51" presetID="31" presetClass="entr" presetSubtype="0" fill="hold" nodeType="afterEffect">
                                  <p:stCondLst>
                                    <p:cond delay="0"/>
                                  </p:stCondLst>
                                  <p:childTnLst>
                                    <p:set>
                                      <p:cBhvr>
                                        <p:cTn id="52" dur="1" fill="hold">
                                          <p:stCondLst>
                                            <p:cond delay="0"/>
                                          </p:stCondLst>
                                        </p:cTn>
                                        <p:tgtEl>
                                          <p:spTgt spid="59"/>
                                        </p:tgtEl>
                                        <p:attrNameLst>
                                          <p:attrName>style.visibility</p:attrName>
                                        </p:attrNameLst>
                                      </p:cBhvr>
                                      <p:to>
                                        <p:strVal val="visible"/>
                                      </p:to>
                                    </p:set>
                                    <p:anim calcmode="lin" valueType="num">
                                      <p:cBhvr>
                                        <p:cTn id="53" dur="500" fill="hold"/>
                                        <p:tgtEl>
                                          <p:spTgt spid="59"/>
                                        </p:tgtEl>
                                        <p:attrNameLst>
                                          <p:attrName>ppt_w</p:attrName>
                                        </p:attrNameLst>
                                      </p:cBhvr>
                                      <p:tavLst>
                                        <p:tav tm="0">
                                          <p:val>
                                            <p:fltVal val="0"/>
                                          </p:val>
                                        </p:tav>
                                        <p:tav tm="100000">
                                          <p:val>
                                            <p:strVal val="#ppt_w"/>
                                          </p:val>
                                        </p:tav>
                                      </p:tavLst>
                                    </p:anim>
                                    <p:anim calcmode="lin" valueType="num">
                                      <p:cBhvr>
                                        <p:cTn id="54" dur="500" fill="hold"/>
                                        <p:tgtEl>
                                          <p:spTgt spid="59"/>
                                        </p:tgtEl>
                                        <p:attrNameLst>
                                          <p:attrName>ppt_h</p:attrName>
                                        </p:attrNameLst>
                                      </p:cBhvr>
                                      <p:tavLst>
                                        <p:tav tm="0">
                                          <p:val>
                                            <p:fltVal val="0"/>
                                          </p:val>
                                        </p:tav>
                                        <p:tav tm="100000">
                                          <p:val>
                                            <p:strVal val="#ppt_h"/>
                                          </p:val>
                                        </p:tav>
                                      </p:tavLst>
                                    </p:anim>
                                    <p:anim calcmode="lin" valueType="num">
                                      <p:cBhvr>
                                        <p:cTn id="55" dur="500" fill="hold"/>
                                        <p:tgtEl>
                                          <p:spTgt spid="59"/>
                                        </p:tgtEl>
                                        <p:attrNameLst>
                                          <p:attrName>style.rotation</p:attrName>
                                        </p:attrNameLst>
                                      </p:cBhvr>
                                      <p:tavLst>
                                        <p:tav tm="0">
                                          <p:val>
                                            <p:fltVal val="90"/>
                                          </p:val>
                                        </p:tav>
                                        <p:tav tm="100000">
                                          <p:val>
                                            <p:fltVal val="0"/>
                                          </p:val>
                                        </p:tav>
                                      </p:tavLst>
                                    </p:anim>
                                    <p:animEffect transition="in" filter="fade">
                                      <p:cBhvr>
                                        <p:cTn id="56" dur="500"/>
                                        <p:tgtEl>
                                          <p:spTgt spid="59"/>
                                        </p:tgtEl>
                                      </p:cBhvr>
                                    </p:animEffect>
                                  </p:childTnLst>
                                </p:cTn>
                              </p:par>
                            </p:childTnLst>
                          </p:cTn>
                        </p:par>
                        <p:par>
                          <p:cTn id="57" fill="hold">
                            <p:stCondLst>
                              <p:cond delay="2500"/>
                            </p:stCondLst>
                            <p:childTnLst>
                              <p:par>
                                <p:cTn id="58" presetID="22" presetClass="entr" presetSubtype="8"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left)">
                                      <p:cBhvr>
                                        <p:cTn id="60" dur="500"/>
                                        <p:tgtEl>
                                          <p:spTgt spid="68"/>
                                        </p:tgtEl>
                                      </p:cBhvr>
                                    </p:animEffect>
                                  </p:childTnLst>
                                </p:cTn>
                              </p:par>
                            </p:childTnLst>
                          </p:cTn>
                        </p:par>
                        <p:par>
                          <p:cTn id="61" fill="hold">
                            <p:stCondLst>
                              <p:cond delay="3000"/>
                            </p:stCondLst>
                            <p:childTnLst>
                              <p:par>
                                <p:cTn id="62" presetID="31" presetClass="entr" presetSubtype="0" fill="hold" nodeType="afterEffect">
                                  <p:stCondLst>
                                    <p:cond delay="0"/>
                                  </p:stCondLst>
                                  <p:childTnLst>
                                    <p:set>
                                      <p:cBhvr>
                                        <p:cTn id="63" dur="1" fill="hold">
                                          <p:stCondLst>
                                            <p:cond delay="0"/>
                                          </p:stCondLst>
                                        </p:cTn>
                                        <p:tgtEl>
                                          <p:spTgt spid="65"/>
                                        </p:tgtEl>
                                        <p:attrNameLst>
                                          <p:attrName>style.visibility</p:attrName>
                                        </p:attrNameLst>
                                      </p:cBhvr>
                                      <p:to>
                                        <p:strVal val="visible"/>
                                      </p:to>
                                    </p:set>
                                    <p:anim calcmode="lin" valueType="num">
                                      <p:cBhvr>
                                        <p:cTn id="64" dur="500" fill="hold"/>
                                        <p:tgtEl>
                                          <p:spTgt spid="65"/>
                                        </p:tgtEl>
                                        <p:attrNameLst>
                                          <p:attrName>ppt_w</p:attrName>
                                        </p:attrNameLst>
                                      </p:cBhvr>
                                      <p:tavLst>
                                        <p:tav tm="0">
                                          <p:val>
                                            <p:fltVal val="0"/>
                                          </p:val>
                                        </p:tav>
                                        <p:tav tm="100000">
                                          <p:val>
                                            <p:strVal val="#ppt_w"/>
                                          </p:val>
                                        </p:tav>
                                      </p:tavLst>
                                    </p:anim>
                                    <p:anim calcmode="lin" valueType="num">
                                      <p:cBhvr>
                                        <p:cTn id="65" dur="500" fill="hold"/>
                                        <p:tgtEl>
                                          <p:spTgt spid="65"/>
                                        </p:tgtEl>
                                        <p:attrNameLst>
                                          <p:attrName>ppt_h</p:attrName>
                                        </p:attrNameLst>
                                      </p:cBhvr>
                                      <p:tavLst>
                                        <p:tav tm="0">
                                          <p:val>
                                            <p:fltVal val="0"/>
                                          </p:val>
                                        </p:tav>
                                        <p:tav tm="100000">
                                          <p:val>
                                            <p:strVal val="#ppt_h"/>
                                          </p:val>
                                        </p:tav>
                                      </p:tavLst>
                                    </p:anim>
                                    <p:anim calcmode="lin" valueType="num">
                                      <p:cBhvr>
                                        <p:cTn id="66" dur="500" fill="hold"/>
                                        <p:tgtEl>
                                          <p:spTgt spid="65"/>
                                        </p:tgtEl>
                                        <p:attrNameLst>
                                          <p:attrName>style.rotation</p:attrName>
                                        </p:attrNameLst>
                                      </p:cBhvr>
                                      <p:tavLst>
                                        <p:tav tm="0">
                                          <p:val>
                                            <p:fltVal val="90"/>
                                          </p:val>
                                        </p:tav>
                                        <p:tav tm="100000">
                                          <p:val>
                                            <p:fltVal val="0"/>
                                          </p:val>
                                        </p:tav>
                                      </p:tavLst>
                                    </p:anim>
                                    <p:animEffect transition="in" filter="fade">
                                      <p:cBhvr>
                                        <p:cTn id="67" dur="500"/>
                                        <p:tgtEl>
                                          <p:spTgt spid="65"/>
                                        </p:tgtEl>
                                      </p:cBhvr>
                                    </p:animEffect>
                                  </p:childTnLst>
                                </p:cTn>
                              </p:par>
                            </p:childTnLst>
                          </p:cTn>
                        </p:par>
                        <p:par>
                          <p:cTn id="68" fill="hold">
                            <p:stCondLst>
                              <p:cond delay="3500"/>
                            </p:stCondLst>
                            <p:childTnLst>
                              <p:par>
                                <p:cTn id="69" presetID="22" presetClass="entr" presetSubtype="8" fill="hold" nodeType="after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left)">
                                      <p:cBhvr>
                                        <p:cTn id="7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Am-thanh-tra-loi-sai-www_nhacchuongvui_com.wav"/>
                                        </p:tgtEl>
                                      </p:cMediaNode>
                                    </p:audio>
                                  </p:subTnLst>
                                </p:cTn>
                              </p:par>
                            </p:childTnLst>
                          </p:cTn>
                        </p:par>
                        <p:par>
                          <p:cTn id="77" fill="hold">
                            <p:stCondLst>
                              <p:cond delay="0"/>
                            </p:stCondLst>
                            <p:childTnLst>
                              <p:par>
                                <p:cTn id="78" presetID="10" presetClass="exit" presetSubtype="0" fill="hold" nodeType="afterEffect">
                                  <p:stCondLst>
                                    <p:cond delay="500"/>
                                  </p:stCondLst>
                                  <p:childTnLst>
                                    <p:animEffect transition="out" filter="fade">
                                      <p:cBhvr>
                                        <p:cTn id="79" dur="500"/>
                                        <p:tgtEl>
                                          <p:spTgt spid="42"/>
                                        </p:tgtEl>
                                      </p:cBhvr>
                                    </p:animEffect>
                                    <p:set>
                                      <p:cBhvr>
                                        <p:cTn id="80"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1" restart="whenNotActive" fill="hold" evtFilter="cancelBubble" nodeType="interactiveSeq">
                <p:stCondLst>
                  <p:cond evt="onClick" delay="0">
                    <p:tgtEl>
                      <p:spTgt spid="59"/>
                    </p:tgtEl>
                  </p:cond>
                </p:stCondLst>
                <p:endSync evt="end" delay="0">
                  <p:rtn val="all"/>
                </p:endSync>
                <p:childTnLst>
                  <p:par>
                    <p:cTn id="82" fill="hold">
                      <p:stCondLst>
                        <p:cond delay="0"/>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Am-thanh-tra-loi-sai-www_nhacchuongvui_com.wav"/>
                                        </p:tgtEl>
                                      </p:cMediaNode>
                                    </p:audio>
                                  </p:subTnLst>
                                </p:cTn>
                              </p:par>
                            </p:childTnLst>
                          </p:cTn>
                        </p:par>
                        <p:par>
                          <p:cTn id="86" fill="hold">
                            <p:stCondLst>
                              <p:cond delay="0"/>
                            </p:stCondLst>
                            <p:childTnLst>
                              <p:par>
                                <p:cTn id="87" presetID="10" presetClass="exit" presetSubtype="0" fill="hold" nodeType="afterEffect">
                                  <p:stCondLst>
                                    <p:cond delay="500"/>
                                  </p:stCondLst>
                                  <p:childTnLst>
                                    <p:animEffect transition="out" filter="fade">
                                      <p:cBhvr>
                                        <p:cTn id="88" dur="500"/>
                                        <p:tgtEl>
                                          <p:spTgt spid="41"/>
                                        </p:tgtEl>
                                      </p:cBhvr>
                                    </p:animEffect>
                                    <p:set>
                                      <p:cBhvr>
                                        <p:cTn id="8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5"/>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Am-thanh-tra-loi-sai-www_nhacchuongvui_com.wav"/>
                                        </p:tgtEl>
                                      </p:cMediaNode>
                                    </p:audio>
                                  </p:subTnLst>
                                </p:cTn>
                              </p:par>
                            </p:childTnLst>
                          </p:cTn>
                        </p:par>
                        <p:par>
                          <p:cTn id="95" fill="hold">
                            <p:stCondLst>
                              <p:cond delay="0"/>
                            </p:stCondLst>
                            <p:childTnLst>
                              <p:par>
                                <p:cTn id="96" presetID="10" presetClass="exit" presetSubtype="0" fill="hold" nodeType="afterEffect">
                                  <p:stCondLst>
                                    <p:cond delay="500"/>
                                  </p:stCondLst>
                                  <p:childTnLst>
                                    <p:animEffect transition="out" filter="fade">
                                      <p:cBhvr>
                                        <p:cTn id="97" dur="500"/>
                                        <p:tgtEl>
                                          <p:spTgt spid="43"/>
                                        </p:tgtEl>
                                      </p:cBhvr>
                                    </p:animEffect>
                                    <p:set>
                                      <p:cBhvr>
                                        <p:cTn id="9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withEffect">
                                  <p:stCondLst>
                                    <p:cond delay="0"/>
                                  </p:stCondLst>
                                  <p:childTnLst>
                                    <p:set>
                                      <p:cBhvr>
                                        <p:cTn id="103"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4" name="Am-thanh-tra-loi-dung-www_nhacchuongvui_com.wav"/>
                                        </p:tgtEl>
                                      </p:cMediaNode>
                                    </p:audio>
                                  </p:subTnLst>
                                </p:cTn>
                              </p:par>
                              <p:par>
                                <p:cTn id="104" presetID="16" presetClass="exit" presetSubtype="21" fill="hold" nodeType="withEffect">
                                  <p:stCondLst>
                                    <p:cond delay="0"/>
                                  </p:stCondLst>
                                  <p:childTnLst>
                                    <p:animEffect transition="out" filter="barn(inVertical)">
                                      <p:cBhvr>
                                        <p:cTn id="105" dur="500"/>
                                        <p:tgtEl>
                                          <p:spTgt spid="38"/>
                                        </p:tgtEl>
                                      </p:cBhvr>
                                    </p:animEffect>
                                    <p:set>
                                      <p:cBhvr>
                                        <p:cTn id="106" dur="1" fill="hold">
                                          <p:stCondLst>
                                            <p:cond delay="499"/>
                                          </p:stCondLst>
                                        </p:cTn>
                                        <p:tgtEl>
                                          <p:spTgt spid="38"/>
                                        </p:tgtEl>
                                        <p:attrNameLst>
                                          <p:attrName>style.visibility</p:attrName>
                                        </p:attrNameLst>
                                      </p:cBhvr>
                                      <p:to>
                                        <p:strVal val="hidden"/>
                                      </p:to>
                                    </p:set>
                                  </p:childTnLst>
                                </p:cTn>
                              </p:par>
                              <p:par>
                                <p:cTn id="107" presetID="16" presetClass="exit" presetSubtype="21" fill="hold" nodeType="withEffect">
                                  <p:stCondLst>
                                    <p:cond delay="0"/>
                                  </p:stCondLst>
                                  <p:childTnLst>
                                    <p:animEffect transition="out" filter="barn(inVertical)">
                                      <p:cBhvr>
                                        <p:cTn id="108" dur="500"/>
                                        <p:tgtEl>
                                          <p:spTgt spid="47"/>
                                        </p:tgtEl>
                                      </p:cBhvr>
                                    </p:animEffect>
                                    <p:set>
                                      <p:cBhvr>
                                        <p:cTn id="109" dur="1" fill="hold">
                                          <p:stCondLst>
                                            <p:cond delay="499"/>
                                          </p:stCondLst>
                                        </p:cTn>
                                        <p:tgtEl>
                                          <p:spTgt spid="47"/>
                                        </p:tgtEl>
                                        <p:attrNameLst>
                                          <p:attrName>style.visibility</p:attrName>
                                        </p:attrNameLst>
                                      </p:cBhvr>
                                      <p:to>
                                        <p:strVal val="hidden"/>
                                      </p:to>
                                    </p:set>
                                  </p:childTnLst>
                                </p:cTn>
                              </p:par>
                              <p:par>
                                <p:cTn id="110" presetID="16" presetClass="exit" presetSubtype="21" fill="hold" nodeType="withEffect">
                                  <p:stCondLst>
                                    <p:cond delay="0"/>
                                  </p:stCondLst>
                                  <p:childTnLst>
                                    <p:animEffect transition="out" filter="barn(inVertical)">
                                      <p:cBhvr>
                                        <p:cTn id="111" dur="500"/>
                                        <p:tgtEl>
                                          <p:spTgt spid="59"/>
                                        </p:tgtEl>
                                      </p:cBhvr>
                                    </p:animEffect>
                                    <p:set>
                                      <p:cBhvr>
                                        <p:cTn id="112" dur="1" fill="hold">
                                          <p:stCondLst>
                                            <p:cond delay="499"/>
                                          </p:stCondLst>
                                        </p:cTn>
                                        <p:tgtEl>
                                          <p:spTgt spid="59"/>
                                        </p:tgtEl>
                                        <p:attrNameLst>
                                          <p:attrName>style.visibility</p:attrName>
                                        </p:attrNameLst>
                                      </p:cBhvr>
                                      <p:to>
                                        <p:strVal val="hidden"/>
                                      </p:to>
                                    </p:set>
                                  </p:childTnLst>
                                </p:cTn>
                              </p:par>
                              <p:par>
                                <p:cTn id="113" presetID="16" presetClass="exit" presetSubtype="21" fill="hold" nodeType="withEffect">
                                  <p:stCondLst>
                                    <p:cond delay="0"/>
                                  </p:stCondLst>
                                  <p:childTnLst>
                                    <p:animEffect transition="out" filter="barn(inVertical)">
                                      <p:cBhvr>
                                        <p:cTn id="114" dur="500"/>
                                        <p:tgtEl>
                                          <p:spTgt spid="68"/>
                                        </p:tgtEl>
                                      </p:cBhvr>
                                    </p:animEffect>
                                    <p:set>
                                      <p:cBhvr>
                                        <p:cTn id="115" dur="1" fill="hold">
                                          <p:stCondLst>
                                            <p:cond delay="499"/>
                                          </p:stCondLst>
                                        </p:cTn>
                                        <p:tgtEl>
                                          <p:spTgt spid="68"/>
                                        </p:tgtEl>
                                        <p:attrNameLst>
                                          <p:attrName>style.visibility</p:attrName>
                                        </p:attrNameLst>
                                      </p:cBhvr>
                                      <p:to>
                                        <p:strVal val="hidden"/>
                                      </p:to>
                                    </p:set>
                                  </p:childTnLst>
                                </p:cTn>
                              </p:par>
                              <p:par>
                                <p:cTn id="116" presetID="16" presetClass="exit" presetSubtype="21" fill="hold" nodeType="withEffect">
                                  <p:stCondLst>
                                    <p:cond delay="0"/>
                                  </p:stCondLst>
                                  <p:childTnLst>
                                    <p:animEffect transition="out" filter="barn(inVertical)">
                                      <p:cBhvr>
                                        <p:cTn id="117" dur="500"/>
                                        <p:tgtEl>
                                          <p:spTgt spid="65"/>
                                        </p:tgtEl>
                                      </p:cBhvr>
                                    </p:animEffect>
                                    <p:set>
                                      <p:cBhvr>
                                        <p:cTn id="118" dur="1" fill="hold">
                                          <p:stCondLst>
                                            <p:cond delay="499"/>
                                          </p:stCondLst>
                                        </p:cTn>
                                        <p:tgtEl>
                                          <p:spTgt spid="65"/>
                                        </p:tgtEl>
                                        <p:attrNameLst>
                                          <p:attrName>style.visibility</p:attrName>
                                        </p:attrNameLst>
                                      </p:cBhvr>
                                      <p:to>
                                        <p:strVal val="hidden"/>
                                      </p:to>
                                    </p:set>
                                  </p:childTnLst>
                                </p:cTn>
                              </p:par>
                              <p:par>
                                <p:cTn id="119" presetID="16" presetClass="exit" presetSubtype="21" fill="hold" nodeType="withEffect">
                                  <p:stCondLst>
                                    <p:cond delay="0"/>
                                  </p:stCondLst>
                                  <p:childTnLst>
                                    <p:animEffect transition="out" filter="barn(inVertical)">
                                      <p:cBhvr>
                                        <p:cTn id="120" dur="500"/>
                                        <p:tgtEl>
                                          <p:spTgt spid="53"/>
                                        </p:tgtEl>
                                      </p:cBhvr>
                                    </p:animEffect>
                                    <p:set>
                                      <p:cBhvr>
                                        <p:cTn id="121" dur="1" fill="hold">
                                          <p:stCondLst>
                                            <p:cond delay="499"/>
                                          </p:stCondLst>
                                        </p:cTn>
                                        <p:tgtEl>
                                          <p:spTgt spid="53"/>
                                        </p:tgtEl>
                                        <p:attrNameLst>
                                          <p:attrName>style.visibility</p:attrName>
                                        </p:attrNameLst>
                                      </p:cBhvr>
                                      <p:to>
                                        <p:strVal val="hidden"/>
                                      </p:to>
                                    </p:set>
                                  </p:childTnLst>
                                </p:cTn>
                              </p:par>
                              <p:par>
                                <p:cTn id="122" presetID="35" presetClass="path" presetSubtype="0" accel="50000" decel="50000" fill="hold" nodeType="withEffect">
                                  <p:stCondLst>
                                    <p:cond delay="0"/>
                                  </p:stCondLst>
                                  <p:childTnLst>
                                    <p:animMotion origin="layout" path="M 1.23457E-6 -3.77524E-7 L -0.46247 -0.02985 " pathEditMode="relative" rAng="0" ptsTypes="AA">
                                      <p:cBhvr>
                                        <p:cTn id="123" dur="2000" fill="hold"/>
                                        <p:tgtEl>
                                          <p:spTgt spid="32"/>
                                        </p:tgtEl>
                                        <p:attrNameLst>
                                          <p:attrName>ppt_x</p:attrName>
                                          <p:attrName>ppt_y</p:attrName>
                                        </p:attrNameLst>
                                      </p:cBhvr>
                                      <p:rCtr x="-23123" y="-1493"/>
                                    </p:animMotion>
                                  </p:childTnLst>
                                </p:cTn>
                              </p:par>
                            </p:childTnLst>
                          </p:cTn>
                        </p:par>
                      </p:childTnLst>
                    </p:cTn>
                  </p:par>
                </p:childTnLst>
              </p:cTn>
              <p:nextCondLst>
                <p:cond evt="onClick" delay="0">
                  <p:tgtEl>
                    <p:spTgt spid="56"/>
                  </p:tgtEl>
                </p:cond>
              </p:nextCondLst>
            </p:seq>
          </p:childTnLst>
        </p:cTn>
      </p:par>
    </p:tnLst>
    <p:bldLst>
      <p:bldP spid="72" grpId="0" animBg="1"/>
      <p:bldP spid="7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110">
            <a:extLst>
              <a:ext uri="{FF2B5EF4-FFF2-40B4-BE49-F238E27FC236}">
                <a16:creationId xmlns:a16="http://schemas.microsoft.com/office/drawing/2014/main" id="{D2997F8D-7718-4EE4-824D-9FB9F29E6B3C}"/>
              </a:ext>
            </a:extLst>
          </p:cNvPr>
          <p:cNvGrpSpPr/>
          <p:nvPr/>
        </p:nvGrpSpPr>
        <p:grpSpPr>
          <a:xfrm>
            <a:off x="2355862" y="1660596"/>
            <a:ext cx="2770848" cy="830167"/>
            <a:chOff x="1500215" y="3240898"/>
            <a:chExt cx="2629767" cy="370957"/>
          </a:xfrm>
        </p:grpSpPr>
        <p:sp>
          <p:nvSpPr>
            <p:cNvPr id="48" name="五边形 111">
              <a:extLst>
                <a:ext uri="{FF2B5EF4-FFF2-40B4-BE49-F238E27FC236}">
                  <a16:creationId xmlns:a16="http://schemas.microsoft.com/office/drawing/2014/main" id="{8A78791B-ACA2-41A2-8769-71339E13234F}"/>
                </a:ext>
              </a:extLst>
            </p:cNvPr>
            <p:cNvSpPr/>
            <p:nvPr/>
          </p:nvSpPr>
          <p:spPr>
            <a:xfrm>
              <a:off x="1500215" y="3240898"/>
              <a:ext cx="2322150" cy="370957"/>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49" name="Title 3">
              <a:extLst>
                <a:ext uri="{FF2B5EF4-FFF2-40B4-BE49-F238E27FC236}">
                  <a16:creationId xmlns:a16="http://schemas.microsoft.com/office/drawing/2014/main" id="{5145133E-87ED-4E76-BD1D-B1E33B9D519B}"/>
                </a:ext>
              </a:extLst>
            </p:cNvPr>
            <p:cNvSpPr txBox="1">
              <a:spLocks/>
            </p:cNvSpPr>
            <p:nvPr/>
          </p:nvSpPr>
          <p:spPr>
            <a:xfrm>
              <a:off x="2224719" y="3269012"/>
              <a:ext cx="1905263" cy="318577"/>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60%</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pic>
        <p:nvPicPr>
          <p:cNvPr id="29" name="图片 3249">
            <a:extLst>
              <a:ext uri="{FF2B5EF4-FFF2-40B4-BE49-F238E27FC236}">
                <a16:creationId xmlns:a16="http://schemas.microsoft.com/office/drawing/2014/main" id="{06E417CB-8BD3-4A34-BA9C-1E5BAA6C322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9889" b="90222" l="10938" r="41813">
                        <a14:foregroundMark x1="40375" y1="68778" x2="40375" y2="68778"/>
                        <a14:foregroundMark x1="41813" y1="70111" x2="41813" y2="70111"/>
                        <a14:foregroundMark x1="20500" y1="86667" x2="20500" y2="86667"/>
                        <a14:foregroundMark x1="14563" y1="88222" x2="14563" y2="88222"/>
                        <a14:foregroundMark x1="13313" y1="90222" x2="13313" y2="90222"/>
                        <a14:foregroundMark x1="13500" y1="53000" x2="13500" y2="53000"/>
                        <a14:foregroundMark x1="34250" y1="63444" x2="34250" y2="63444"/>
                        <a14:foregroundMark x1="33688" y1="64111" x2="33688" y2="64111"/>
                        <a14:backgroundMark x1="42125" y1="74333" x2="42125" y2="74333"/>
                        <a14:backgroundMark x1="40313" y1="74333" x2="40313" y2="74333"/>
                        <a14:backgroundMark x1="32500" y1="79667" x2="32500" y2="79667"/>
                        <a14:backgroundMark x1="26625" y1="82444" x2="26625" y2="82444"/>
                        <a14:backgroundMark x1="18813" y1="87667" x2="18813" y2="87667"/>
                        <a14:backgroundMark x1="22625" y1="85444" x2="22625" y2="85444"/>
                        <a14:backgroundMark x1="31750" y1="79222" x2="31750" y2="79222"/>
                      </a14:backgroundRemoval>
                    </a14:imgEffect>
                  </a14:imgLayer>
                </a14:imgProps>
              </a:ext>
              <a:ext uri="{28A0092B-C50C-407E-A947-70E740481C1C}">
                <a14:useLocalDpi xmlns:a14="http://schemas.microsoft.com/office/drawing/2010/main" val="0"/>
              </a:ext>
            </a:extLst>
          </a:blip>
          <a:srcRect l="7371" t="34071" r="56787" b="7295"/>
          <a:stretch/>
        </p:blipFill>
        <p:spPr>
          <a:xfrm rot="897315">
            <a:off x="232745" y="3472307"/>
            <a:ext cx="4608512" cy="3600399"/>
          </a:xfrm>
          <a:prstGeom prst="rect">
            <a:avLst/>
          </a:prstGeom>
        </p:spPr>
      </p:pic>
      <p:pic>
        <p:nvPicPr>
          <p:cNvPr id="34" name="Picture 33">
            <a:extLst>
              <a:ext uri="{FF2B5EF4-FFF2-40B4-BE49-F238E27FC236}">
                <a16:creationId xmlns:a16="http://schemas.microsoft.com/office/drawing/2014/main" id="{7455C741-7DB2-4343-B819-335838E7A5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97" t="26136" b="28912"/>
          <a:stretch/>
        </p:blipFill>
        <p:spPr>
          <a:xfrm>
            <a:off x="-425424" y="4912469"/>
            <a:ext cx="5364719" cy="3096344"/>
          </a:xfrm>
          <a:prstGeom prst="rect">
            <a:avLst/>
          </a:prstGeom>
        </p:spPr>
      </p:pic>
      <p:pic>
        <p:nvPicPr>
          <p:cNvPr id="46" name="图片 3249">
            <a:extLst>
              <a:ext uri="{FF2B5EF4-FFF2-40B4-BE49-F238E27FC236}">
                <a16:creationId xmlns:a16="http://schemas.microsoft.com/office/drawing/2014/main" id="{8023FA4E-63B1-45C3-B1FE-61FAD4BF0078}"/>
              </a:ext>
            </a:extLst>
          </p:cNvPr>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0000" b="91444" l="65063" r="94875">
                        <a14:foregroundMark x1="65500" y1="69333" x2="65500" y2="69333"/>
                        <a14:foregroundMark x1="65063" y1="70222" x2="65063" y2="70222"/>
                        <a14:foregroundMark x1="94875" y1="76556" x2="94875" y2="76556"/>
                        <a14:foregroundMark x1="92938" y1="74778" x2="92938" y2="74778"/>
                        <a14:foregroundMark x1="89500" y1="87556" x2="89500" y2="87556"/>
                        <a14:foregroundMark x1="88000" y1="89333" x2="88000" y2="89333"/>
                        <a14:foregroundMark x1="88438" y1="91444" x2="88438" y2="91444"/>
                      </a14:backgroundRemoval>
                    </a14:imgEffect>
                  </a14:imgLayer>
                </a14:imgProps>
              </a:ext>
              <a:ext uri="{28A0092B-C50C-407E-A947-70E740481C1C}">
                <a14:useLocalDpi xmlns:a14="http://schemas.microsoft.com/office/drawing/2010/main" val="0"/>
              </a:ext>
            </a:extLst>
          </a:blip>
          <a:srcRect l="61757" t="34071" r="2402" b="6122"/>
          <a:stretch/>
        </p:blipFill>
        <p:spPr>
          <a:xfrm rot="20478836">
            <a:off x="8190162" y="3545235"/>
            <a:ext cx="4608512" cy="3672409"/>
          </a:xfrm>
          <a:prstGeom prst="rect">
            <a:avLst/>
          </a:prstGeom>
        </p:spPr>
      </p:pic>
      <p:pic>
        <p:nvPicPr>
          <p:cNvPr id="36" name="Picture 35">
            <a:extLst>
              <a:ext uri="{FF2B5EF4-FFF2-40B4-BE49-F238E27FC236}">
                <a16:creationId xmlns:a16="http://schemas.microsoft.com/office/drawing/2014/main" id="{89ED870A-F13A-4B49-AA64-76F96C7BF3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0317" b="38321"/>
          <a:stretch/>
        </p:blipFill>
        <p:spPr>
          <a:xfrm>
            <a:off x="6423237" y="5200501"/>
            <a:ext cx="6096012" cy="2160240"/>
          </a:xfrm>
          <a:prstGeom prst="rect">
            <a:avLst/>
          </a:prstGeom>
        </p:spPr>
      </p:pic>
      <p:pic>
        <p:nvPicPr>
          <p:cNvPr id="37" name="Picture 36">
            <a:extLst>
              <a:ext uri="{FF2B5EF4-FFF2-40B4-BE49-F238E27FC236}">
                <a16:creationId xmlns:a16="http://schemas.microsoft.com/office/drawing/2014/main" id="{A0B11DEB-B5A3-402C-BBEB-E224917C07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487" b="33784"/>
          <a:stretch/>
        </p:blipFill>
        <p:spPr>
          <a:xfrm>
            <a:off x="7797527" y="5272508"/>
            <a:ext cx="6096012" cy="2392189"/>
          </a:xfrm>
          <a:prstGeom prst="rect">
            <a:avLst/>
          </a:prstGeom>
        </p:spPr>
      </p:pic>
      <p:grpSp>
        <p:nvGrpSpPr>
          <p:cNvPr id="38" name="组合 101">
            <a:extLst>
              <a:ext uri="{FF2B5EF4-FFF2-40B4-BE49-F238E27FC236}">
                <a16:creationId xmlns:a16="http://schemas.microsoft.com/office/drawing/2014/main" id="{C09B061C-79A1-4F01-9545-EA8C8664F5E4}"/>
              </a:ext>
            </a:extLst>
          </p:cNvPr>
          <p:cNvGrpSpPr/>
          <p:nvPr/>
        </p:nvGrpSpPr>
        <p:grpSpPr>
          <a:xfrm>
            <a:off x="1995219" y="1574941"/>
            <a:ext cx="973446" cy="1008111"/>
            <a:chOff x="2701677" y="1345485"/>
            <a:chExt cx="1034962" cy="1295771"/>
          </a:xfrm>
        </p:grpSpPr>
        <p:sp>
          <p:nvSpPr>
            <p:cNvPr id="39" name="六边形 102">
              <a:extLst>
                <a:ext uri="{FF2B5EF4-FFF2-40B4-BE49-F238E27FC236}">
                  <a16:creationId xmlns:a16="http://schemas.microsoft.com/office/drawing/2014/main" id="{7C5CA308-88F8-4C60-8859-974FFFCFC1F3}"/>
                </a:ext>
              </a:extLst>
            </p:cNvPr>
            <p:cNvSpPr/>
            <p:nvPr/>
          </p:nvSpPr>
          <p:spPr>
            <a:xfrm rot="5400000">
              <a:off x="2548078" y="1499084"/>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40" name="Title 3">
              <a:extLst>
                <a:ext uri="{FF2B5EF4-FFF2-40B4-BE49-F238E27FC236}">
                  <a16:creationId xmlns:a16="http://schemas.microsoft.com/office/drawing/2014/main" id="{9F703417-5D52-474E-BAC4-C6E7201FB2B5}"/>
                </a:ext>
              </a:extLst>
            </p:cNvPr>
            <p:cNvSpPr txBox="1">
              <a:spLocks/>
            </p:cNvSpPr>
            <p:nvPr/>
          </p:nvSpPr>
          <p:spPr>
            <a:xfrm>
              <a:off x="2939940" y="1574604"/>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A</a:t>
              </a:r>
            </a:p>
          </p:txBody>
        </p:sp>
      </p:grpSp>
      <p:grpSp>
        <p:nvGrpSpPr>
          <p:cNvPr id="50" name="组合 114">
            <a:extLst>
              <a:ext uri="{FF2B5EF4-FFF2-40B4-BE49-F238E27FC236}">
                <a16:creationId xmlns:a16="http://schemas.microsoft.com/office/drawing/2014/main" id="{AA4F19A0-0068-4409-BC42-A33CD114BE61}"/>
              </a:ext>
            </a:extLst>
          </p:cNvPr>
          <p:cNvGrpSpPr/>
          <p:nvPr/>
        </p:nvGrpSpPr>
        <p:grpSpPr>
          <a:xfrm>
            <a:off x="2517768" y="2827432"/>
            <a:ext cx="2588096" cy="830168"/>
            <a:chOff x="1574602" y="3235045"/>
            <a:chExt cx="2582088" cy="370957"/>
          </a:xfrm>
          <a:solidFill>
            <a:srgbClr val="0C4CE9"/>
          </a:solidFill>
        </p:grpSpPr>
        <p:sp>
          <p:nvSpPr>
            <p:cNvPr id="51" name="五边形 115">
              <a:extLst>
                <a:ext uri="{FF2B5EF4-FFF2-40B4-BE49-F238E27FC236}">
                  <a16:creationId xmlns:a16="http://schemas.microsoft.com/office/drawing/2014/main" id="{4B4D2BD3-B582-454B-8F53-00357E9915B3}"/>
                </a:ext>
              </a:extLst>
            </p:cNvPr>
            <p:cNvSpPr/>
            <p:nvPr/>
          </p:nvSpPr>
          <p:spPr>
            <a:xfrm>
              <a:off x="1574602" y="3235045"/>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2" name="Title 3">
              <a:extLst>
                <a:ext uri="{FF2B5EF4-FFF2-40B4-BE49-F238E27FC236}">
                  <a16:creationId xmlns:a16="http://schemas.microsoft.com/office/drawing/2014/main" id="{898344A4-97AD-498D-B96B-147B418012FE}"/>
                </a:ext>
              </a:extLst>
            </p:cNvPr>
            <p:cNvSpPr txBox="1">
              <a:spLocks/>
            </p:cNvSpPr>
            <p:nvPr/>
          </p:nvSpPr>
          <p:spPr>
            <a:xfrm>
              <a:off x="2209076" y="3261917"/>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20%</a:t>
              </a:r>
              <a:endParaRPr kumimoji="0" lang="en-US" sz="3600" b="1" i="0" u="none" strike="noStrike" kern="1200" cap="none" spc="0" normalizeH="0" baseline="0" noProof="0">
                <a:ln>
                  <a:noFill/>
                </a:ln>
                <a:solidFill>
                  <a:schemeClr val="bg1"/>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3" name="组合 118">
            <a:extLst>
              <a:ext uri="{FF2B5EF4-FFF2-40B4-BE49-F238E27FC236}">
                <a16:creationId xmlns:a16="http://schemas.microsoft.com/office/drawing/2014/main" id="{0632D91A-19EB-40CB-85B8-D4149D2A879A}"/>
              </a:ext>
            </a:extLst>
          </p:cNvPr>
          <p:cNvGrpSpPr/>
          <p:nvPr/>
        </p:nvGrpSpPr>
        <p:grpSpPr>
          <a:xfrm>
            <a:off x="7672083" y="2821020"/>
            <a:ext cx="2717732" cy="795305"/>
            <a:chOff x="1513986" y="3233032"/>
            <a:chExt cx="2557745" cy="370957"/>
          </a:xfrm>
          <a:solidFill>
            <a:srgbClr val="EF8F46"/>
          </a:solidFill>
        </p:grpSpPr>
        <p:sp>
          <p:nvSpPr>
            <p:cNvPr id="54" name="五边形 119">
              <a:extLst>
                <a:ext uri="{FF2B5EF4-FFF2-40B4-BE49-F238E27FC236}">
                  <a16:creationId xmlns:a16="http://schemas.microsoft.com/office/drawing/2014/main" id="{1727E645-E29A-4FC3-B1CE-12A7B3EA9F49}"/>
                </a:ext>
              </a:extLst>
            </p:cNvPr>
            <p:cNvSpPr/>
            <p:nvPr/>
          </p:nvSpPr>
          <p:spPr>
            <a:xfrm>
              <a:off x="1513986" y="3233032"/>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55" name="Title 3">
              <a:extLst>
                <a:ext uri="{FF2B5EF4-FFF2-40B4-BE49-F238E27FC236}">
                  <a16:creationId xmlns:a16="http://schemas.microsoft.com/office/drawing/2014/main" id="{EA72F9AC-7046-4BEF-8A2D-ECDBCDF7B597}"/>
                </a:ext>
              </a:extLst>
            </p:cNvPr>
            <p:cNvSpPr txBox="1">
              <a:spLocks/>
            </p:cNvSpPr>
            <p:nvPr/>
          </p:nvSpPr>
          <p:spPr>
            <a:xfrm>
              <a:off x="2124117" y="3263851"/>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30%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6" name="组合 101">
            <a:extLst>
              <a:ext uri="{FF2B5EF4-FFF2-40B4-BE49-F238E27FC236}">
                <a16:creationId xmlns:a16="http://schemas.microsoft.com/office/drawing/2014/main" id="{A74A8B6F-676A-4DAF-9684-63C588AB6EC7}"/>
              </a:ext>
            </a:extLst>
          </p:cNvPr>
          <p:cNvGrpSpPr/>
          <p:nvPr/>
        </p:nvGrpSpPr>
        <p:grpSpPr>
          <a:xfrm>
            <a:off x="1992209" y="2726009"/>
            <a:ext cx="1059228" cy="1008111"/>
            <a:chOff x="2802017" y="1277537"/>
            <a:chExt cx="1126165" cy="1295771"/>
          </a:xfrm>
        </p:grpSpPr>
        <p:sp>
          <p:nvSpPr>
            <p:cNvPr id="57" name="六边形 102">
              <a:extLst>
                <a:ext uri="{FF2B5EF4-FFF2-40B4-BE49-F238E27FC236}">
                  <a16:creationId xmlns:a16="http://schemas.microsoft.com/office/drawing/2014/main" id="{FFD4E689-5F0D-4994-B627-5E09BF62F0D6}"/>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58" name="Title 3">
              <a:extLst>
                <a:ext uri="{FF2B5EF4-FFF2-40B4-BE49-F238E27FC236}">
                  <a16:creationId xmlns:a16="http://schemas.microsoft.com/office/drawing/2014/main" id="{B367082A-319A-43C0-9521-3A8FA2597844}"/>
                </a:ext>
              </a:extLst>
            </p:cNvPr>
            <p:cNvSpPr txBox="1">
              <a:spLocks/>
            </p:cNvSpPr>
            <p:nvPr/>
          </p:nvSpPr>
          <p:spPr>
            <a:xfrm>
              <a:off x="3131483" y="1521262"/>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B</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8" name="组合 118">
            <a:extLst>
              <a:ext uri="{FF2B5EF4-FFF2-40B4-BE49-F238E27FC236}">
                <a16:creationId xmlns:a16="http://schemas.microsoft.com/office/drawing/2014/main" id="{47AE5FE0-53D9-439B-85D7-39A9F32395D6}"/>
              </a:ext>
            </a:extLst>
          </p:cNvPr>
          <p:cNvGrpSpPr/>
          <p:nvPr/>
        </p:nvGrpSpPr>
        <p:grpSpPr>
          <a:xfrm>
            <a:off x="7735572" y="1642246"/>
            <a:ext cx="2540772" cy="834657"/>
            <a:chOff x="1466154" y="3241338"/>
            <a:chExt cx="2501303" cy="370957"/>
          </a:xfrm>
          <a:solidFill>
            <a:srgbClr val="80C15B"/>
          </a:solidFill>
        </p:grpSpPr>
        <p:sp>
          <p:nvSpPr>
            <p:cNvPr id="69" name="五边形 119">
              <a:extLst>
                <a:ext uri="{FF2B5EF4-FFF2-40B4-BE49-F238E27FC236}">
                  <a16:creationId xmlns:a16="http://schemas.microsoft.com/office/drawing/2014/main" id="{D5DEB816-6F06-4BC9-931F-3A06D7B0FA67}"/>
                </a:ext>
              </a:extLst>
            </p:cNvPr>
            <p:cNvSpPr/>
            <p:nvPr/>
          </p:nvSpPr>
          <p:spPr>
            <a:xfrm>
              <a:off x="1466154" y="3241338"/>
              <a:ext cx="2322150" cy="370957"/>
            </a:xfrm>
            <a:prstGeom prst="homePlate">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0" name="Title 3">
              <a:extLst>
                <a:ext uri="{FF2B5EF4-FFF2-40B4-BE49-F238E27FC236}">
                  <a16:creationId xmlns:a16="http://schemas.microsoft.com/office/drawing/2014/main" id="{139BC6A2-62C1-4F3C-90A1-5FB840E7E1A6}"/>
                </a:ext>
              </a:extLst>
            </p:cNvPr>
            <p:cNvSpPr txBox="1">
              <a:spLocks/>
            </p:cNvSpPr>
            <p:nvPr/>
          </p:nvSpPr>
          <p:spPr>
            <a:xfrm>
              <a:off x="2019843" y="3270675"/>
              <a:ext cx="1947614" cy="318577"/>
            </a:xfrm>
            <a:prstGeom prst="rect">
              <a:avLst/>
            </a:prstGeom>
            <a:noFill/>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lang="en-US" altLang="zh-CN" sz="3600" b="1">
                  <a:solidFill>
                    <a:prstClr val="white"/>
                  </a:solidFill>
                  <a:latin typeface="Times New Roman" panose="02020603050405020304" pitchFamily="18" charset="0"/>
                  <a:ea typeface="印品黑体" panose="00000500000000000000" pitchFamily="2" charset="-122"/>
                  <a:cs typeface="Times New Roman" panose="02020603050405020304" pitchFamily="18" charset="0"/>
                </a:rPr>
                <a:t>20</a:t>
              </a:r>
              <a:r>
                <a:rPr kumimoji="0" lang="en-US" altLang="zh-CN"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0%</a:t>
              </a: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印品黑体" panose="00000500000000000000" pitchFamily="2" charset="-122"/>
                <a:cs typeface="Times New Roman" panose="02020603050405020304" pitchFamily="18" charset="0"/>
              </a:endParaRPr>
            </a:p>
          </p:txBody>
        </p:sp>
      </p:grpSp>
      <p:grpSp>
        <p:nvGrpSpPr>
          <p:cNvPr id="59" name="组合 101">
            <a:extLst>
              <a:ext uri="{FF2B5EF4-FFF2-40B4-BE49-F238E27FC236}">
                <a16:creationId xmlns:a16="http://schemas.microsoft.com/office/drawing/2014/main" id="{8614A8C4-26B2-4580-AB0A-17AE9594A641}"/>
              </a:ext>
            </a:extLst>
          </p:cNvPr>
          <p:cNvGrpSpPr/>
          <p:nvPr/>
        </p:nvGrpSpPr>
        <p:grpSpPr>
          <a:xfrm>
            <a:off x="7226539" y="1551551"/>
            <a:ext cx="973941" cy="1008111"/>
            <a:chOff x="2802017" y="1277537"/>
            <a:chExt cx="1035489" cy="1295771"/>
          </a:xfrm>
        </p:grpSpPr>
        <p:sp>
          <p:nvSpPr>
            <p:cNvPr id="60" name="六边形 102">
              <a:extLst>
                <a:ext uri="{FF2B5EF4-FFF2-40B4-BE49-F238E27FC236}">
                  <a16:creationId xmlns:a16="http://schemas.microsoft.com/office/drawing/2014/main" id="{B8FE257C-E8E9-46DB-98A4-650A2E0C234D}"/>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1" name="Title 3">
              <a:extLst>
                <a:ext uri="{FF2B5EF4-FFF2-40B4-BE49-F238E27FC236}">
                  <a16:creationId xmlns:a16="http://schemas.microsoft.com/office/drawing/2014/main" id="{84E1C39E-B881-45FF-9E76-139E442ECCD9}"/>
                </a:ext>
              </a:extLst>
            </p:cNvPr>
            <p:cNvSpPr txBox="1">
              <a:spLocks/>
            </p:cNvSpPr>
            <p:nvPr/>
          </p:nvSpPr>
          <p:spPr>
            <a:xfrm>
              <a:off x="3040807" y="1559637"/>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C</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grpSp>
        <p:nvGrpSpPr>
          <p:cNvPr id="65" name="组合 101">
            <a:extLst>
              <a:ext uri="{FF2B5EF4-FFF2-40B4-BE49-F238E27FC236}">
                <a16:creationId xmlns:a16="http://schemas.microsoft.com/office/drawing/2014/main" id="{5DC6F40D-1FA1-4609-A96F-1876251BD1D8}"/>
              </a:ext>
            </a:extLst>
          </p:cNvPr>
          <p:cNvGrpSpPr/>
          <p:nvPr/>
        </p:nvGrpSpPr>
        <p:grpSpPr>
          <a:xfrm>
            <a:off x="7270665" y="2677111"/>
            <a:ext cx="997130" cy="1053580"/>
            <a:chOff x="2802017" y="1277537"/>
            <a:chExt cx="1060143" cy="1295771"/>
          </a:xfrm>
        </p:grpSpPr>
        <p:sp>
          <p:nvSpPr>
            <p:cNvPr id="66" name="六边形 102">
              <a:extLst>
                <a:ext uri="{FF2B5EF4-FFF2-40B4-BE49-F238E27FC236}">
                  <a16:creationId xmlns:a16="http://schemas.microsoft.com/office/drawing/2014/main" id="{233FB417-65DC-4AD9-8608-A4BCE9D28C40}"/>
                </a:ext>
              </a:extLst>
            </p:cNvPr>
            <p:cNvSpPr/>
            <p:nvPr/>
          </p:nvSpPr>
          <p:spPr>
            <a:xfrm rot="5400000">
              <a:off x="2648418" y="1431136"/>
              <a:ext cx="1295771" cy="988574"/>
            </a:xfrm>
            <a:prstGeom prst="hexagon">
              <a:avLst>
                <a:gd name="adj" fmla="val 30879"/>
                <a:gd name="vf" fmla="val 11547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9050" cap="flat" cmpd="sng" algn="ctr">
              <a:solidFill>
                <a:sysClr val="window" lastClr="FFFFFF"/>
              </a:solidFill>
              <a:prstDash val="solid"/>
            </a:ln>
            <a:effectLst>
              <a:outerShdw blurRad="393700" dist="38100" dir="5400000" algn="t" rotWithShape="0">
                <a:schemeClr val="tx1">
                  <a:alpha val="37000"/>
                </a:scheme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1787" b="0" i="0" u="none" strike="noStrike" kern="0" cap="none" spc="0" normalizeH="0" baseline="0" noProof="0">
                <a:ln>
                  <a:noFill/>
                </a:ln>
                <a:solidFill>
                  <a:srgbClr val="7F7F7F">
                    <a:lumMod val="50000"/>
                  </a:srgbClr>
                </a:solidFill>
                <a:effectLst/>
                <a:uLnTx/>
                <a:uFillTx/>
                <a:latin typeface="印品黑体" panose="00000500000000000000" pitchFamily="2" charset="-122"/>
                <a:ea typeface="印品黑体" panose="00000500000000000000" pitchFamily="2" charset="-122"/>
                <a:cs typeface="+mn-cs"/>
              </a:endParaRPr>
            </a:p>
          </p:txBody>
        </p:sp>
        <p:sp>
          <p:nvSpPr>
            <p:cNvPr id="67" name="Title 3">
              <a:extLst>
                <a:ext uri="{FF2B5EF4-FFF2-40B4-BE49-F238E27FC236}">
                  <a16:creationId xmlns:a16="http://schemas.microsoft.com/office/drawing/2014/main" id="{C93D6DFD-A3F6-4874-B3DB-B0A77CA6BA6B}"/>
                </a:ext>
              </a:extLst>
            </p:cNvPr>
            <p:cNvSpPr txBox="1">
              <a:spLocks/>
            </p:cNvSpPr>
            <p:nvPr/>
          </p:nvSpPr>
          <p:spPr>
            <a:xfrm>
              <a:off x="3065461" y="1489699"/>
              <a:ext cx="796699" cy="783175"/>
            </a:xfrm>
            <a:prstGeom prst="rect">
              <a:avLst/>
            </a:prstGeom>
          </p:spPr>
          <p:txBody>
            <a:bodyPr/>
            <a:lstStyle>
              <a:lvl1pPr algn="ctr" defTabSz="967801" rtl="0" eaLnBrk="1" latinLnBrk="0" hangingPunct="1">
                <a:spcBef>
                  <a:spcPct val="0"/>
                </a:spcBef>
                <a:buNone/>
                <a:defRPr sz="4700" kern="1200">
                  <a:solidFill>
                    <a:schemeClr val="tx1"/>
                  </a:solidFill>
                  <a:latin typeface="+mj-lt"/>
                  <a:ea typeface="+mj-ea"/>
                  <a:cs typeface="+mj-cs"/>
                </a:defRPr>
              </a:lvl1pPr>
            </a:lstStyle>
            <a:p>
              <a:pPr marL="0" marR="0" lvl="0" indent="0" algn="l" defTabSz="910314" rtl="0" eaLnBrk="1" fontAlgn="auto" latinLnBrk="0" hangingPunct="1">
                <a:lnSpc>
                  <a:spcPct val="100000"/>
                </a:lnSpc>
                <a:spcBef>
                  <a:spcPct val="0"/>
                </a:spcBef>
                <a:spcAft>
                  <a:spcPts val="0"/>
                </a:spcAft>
                <a:buClrTx/>
                <a:buSzTx/>
                <a:buFontTx/>
                <a:buNone/>
                <a:tabLst/>
                <a:defRPr/>
              </a:pPr>
              <a:r>
                <a:rPr kumimoji="0" lang="en-US" altLang="zh-CN"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rPr>
                <a:t>D</a:t>
              </a:r>
              <a:endParaRPr kumimoji="0" lang="en-US" sz="3386" b="1" i="0" u="none" strike="noStrike" kern="1200" cap="none" spc="0" normalizeH="0" baseline="0" noProof="0">
                <a:ln>
                  <a:noFill/>
                </a:ln>
                <a:solidFill>
                  <a:srgbClr val="FF0000"/>
                </a:solidFill>
                <a:effectLst>
                  <a:innerShdw blurRad="63500" dist="50800" dir="13500000">
                    <a:prstClr val="black">
                      <a:alpha val="50000"/>
                    </a:prstClr>
                  </a:innerShdw>
                </a:effectLst>
                <a:uLnTx/>
                <a:uFillTx/>
                <a:latin typeface="UTM American Sans" panose="02040603050506020204" pitchFamily="18" charset="0"/>
                <a:ea typeface="印品黑体" panose="00000500000000000000" pitchFamily="2" charset="-122"/>
              </a:endParaRPr>
            </a:p>
          </p:txBody>
        </p:sp>
      </p:grpSp>
      <p:sp>
        <p:nvSpPr>
          <p:cNvPr id="72" name="Rectangle: Rounded Corners 71">
            <a:extLst>
              <a:ext uri="{FF2B5EF4-FFF2-40B4-BE49-F238E27FC236}">
                <a16:creationId xmlns:a16="http://schemas.microsoft.com/office/drawing/2014/main" id="{D72CBA8B-9211-4F24-A6DD-37814482B21D}"/>
              </a:ext>
            </a:extLst>
          </p:cNvPr>
          <p:cNvSpPr/>
          <p:nvPr/>
        </p:nvSpPr>
        <p:spPr>
          <a:xfrm>
            <a:off x="1253866" y="38456"/>
            <a:ext cx="10376236" cy="1049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BAE7B77E-4EF0-434D-94A3-97431F3610F6}"/>
                  </a:ext>
                </a:extLst>
              </p:cNvPr>
              <p:cNvSpPr txBox="1"/>
              <p:nvPr/>
            </p:nvSpPr>
            <p:spPr>
              <a:xfrm>
                <a:off x="1464968" y="60983"/>
                <a:ext cx="9954033" cy="832344"/>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2: </a:t>
                </a:r>
                <a:r>
                  <a:rPr lang="en-US" sz="3200" b="1" err="1">
                    <a:solidFill>
                      <a:schemeClr val="bg1"/>
                    </a:solidFill>
                    <a:latin typeface="Times New Roman" panose="02020603050405020304" pitchFamily="18" charset="0"/>
                    <a:cs typeface="Times New Roman" panose="02020603050405020304" pitchFamily="18" charset="0"/>
                  </a:rPr>
                  <a:t>Hãy</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viết</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phân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sau</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thành</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tỉ</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số</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phần</a:t>
                </a:r>
                <a:r>
                  <a:rPr lang="en-US" sz="3200" b="1">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trăm</a:t>
                </a:r>
                <a:r>
                  <a:rPr lang="en-US" sz="3200" b="1">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bg1"/>
                            </a:solidFill>
                            <a:latin typeface="Cambria Math" panose="02040503050406030204" pitchFamily="18" charset="0"/>
                            <a:cs typeface="Times New Roman" panose="02020603050405020304" pitchFamily="18" charset="0"/>
                          </a:rPr>
                        </m:ctrlPr>
                      </m:fPr>
                      <m:num>
                        <m:r>
                          <a:rPr lang="en-US" sz="3200" b="1" i="1" smtClean="0">
                            <a:solidFill>
                              <a:schemeClr val="bg1"/>
                            </a:solidFill>
                            <a:latin typeface="Cambria Math" panose="02040503050406030204" pitchFamily="18" charset="0"/>
                            <a:cs typeface="Times New Roman" panose="02020603050405020304" pitchFamily="18" charset="0"/>
                          </a:rPr>
                          <m:t>𝟔𝟎</m:t>
                        </m:r>
                      </m:num>
                      <m:den>
                        <m:r>
                          <a:rPr lang="en-US" sz="3200" b="1" i="1" smtClean="0">
                            <a:solidFill>
                              <a:schemeClr val="bg1"/>
                            </a:solidFill>
                            <a:latin typeface="Cambria Math" panose="02040503050406030204" pitchFamily="18" charset="0"/>
                            <a:cs typeface="Times New Roman" panose="02020603050405020304" pitchFamily="18" charset="0"/>
                          </a:rPr>
                          <m:t>𝟐𝟎𝟎</m:t>
                        </m:r>
                      </m:den>
                    </m:f>
                  </m:oMath>
                </a14:m>
                <a:endParaRPr lang="en-US" sz="3200" b="1">
                  <a:solidFill>
                    <a:schemeClr val="bg1"/>
                  </a:solidFill>
                  <a:latin typeface="Times New Roman" panose="02020603050405020304" pitchFamily="18" charset="0"/>
                  <a:cs typeface="Times New Roman" panose="02020603050405020304" pitchFamily="18" charset="0"/>
                </a:endParaRPr>
              </a:p>
            </p:txBody>
          </p:sp>
        </mc:Choice>
        <mc:Fallback xmlns="">
          <p:sp>
            <p:nvSpPr>
              <p:cNvPr id="73" name="TextBox 72">
                <a:extLst>
                  <a:ext uri="{FF2B5EF4-FFF2-40B4-BE49-F238E27FC236}">
                    <a16:creationId xmlns:a16="http://schemas.microsoft.com/office/drawing/2014/main" id="{BAE7B77E-4EF0-434D-94A3-97431F3610F6}"/>
                  </a:ext>
                </a:extLst>
              </p:cNvPr>
              <p:cNvSpPr txBox="1">
                <a:spLocks noRot="1" noChangeAspect="1" noMove="1" noResize="1" noEditPoints="1" noAdjustHandles="1" noChangeArrowheads="1" noChangeShapeType="1" noTextEdit="1"/>
              </p:cNvSpPr>
              <p:nvPr/>
            </p:nvSpPr>
            <p:spPr>
              <a:xfrm>
                <a:off x="1464968" y="60983"/>
                <a:ext cx="9954033" cy="832344"/>
              </a:xfrm>
              <a:prstGeom prst="rect">
                <a:avLst/>
              </a:prstGeom>
              <a:blipFill>
                <a:blip r:embed="rId10"/>
                <a:stretch>
                  <a:fillRect l="-1531" b="-5839"/>
                </a:stretch>
              </a:blipFill>
            </p:spPr>
            <p:txBody>
              <a:bodyPr/>
              <a:lstStyle/>
              <a:p>
                <a:r>
                  <a:rPr lang="en-US">
                    <a:noFill/>
                  </a:rPr>
                  <a:t> </a:t>
                </a:r>
              </a:p>
            </p:txBody>
          </p:sp>
        </mc:Fallback>
      </mc:AlternateContent>
      <p:pic>
        <p:nvPicPr>
          <p:cNvPr id="41" name="Picture 6" descr="Káº¿t quáº£ hÃ¬nh áº£nh cho right wrong tick icon">
            <a:extLst>
              <a:ext uri="{FF2B5EF4-FFF2-40B4-BE49-F238E27FC236}">
                <a16:creationId xmlns:a16="http://schemas.microsoft.com/office/drawing/2014/main" id="{50A4E629-2541-40A5-BA8B-4EDFFFC67D35}"/>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76344" y="15515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right wrong tick icon">
            <a:extLst>
              <a:ext uri="{FF2B5EF4-FFF2-40B4-BE49-F238E27FC236}">
                <a16:creationId xmlns:a16="http://schemas.microsoft.com/office/drawing/2014/main" id="{03BF7BC0-631D-4DC0-881B-B92CDEBB34CD}"/>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01281" y="152584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right wrong tick icon">
            <a:extLst>
              <a:ext uri="{FF2B5EF4-FFF2-40B4-BE49-F238E27FC236}">
                <a16:creationId xmlns:a16="http://schemas.microsoft.com/office/drawing/2014/main" id="{68DD35EB-DF62-46F4-BF03-2FBBB1E735EA}"/>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1458" y="27133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4" name="CẤM BUÔN BÁN, CẤM REUP" descr="Káº¿t quáº£ hÃ¬nh áº£nh cho right wrong tick icon">
            <a:extLst>
              <a:ext uri="{FF2B5EF4-FFF2-40B4-BE49-F238E27FC236}">
                <a16:creationId xmlns:a16="http://schemas.microsoft.com/office/drawing/2014/main" id="{7CF16773-5622-47B6-B343-CF3C96B5A17B}"/>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086517" y="2808406"/>
            <a:ext cx="1047148" cy="920310"/>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3249">
            <a:extLst>
              <a:ext uri="{FF2B5EF4-FFF2-40B4-BE49-F238E27FC236}">
                <a16:creationId xmlns:a16="http://schemas.microsoft.com/office/drawing/2014/main" id="{184DAA8A-697E-4276-9C51-F37D2259A29E}"/>
              </a:ext>
            </a:extLst>
          </p:cNvPr>
          <p:cNvPicPr>
            <a:picLocks noChangeAspect="1"/>
          </p:cNvPicPr>
          <p:nvPr/>
        </p:nvPicPr>
        <p:blipFill rotWithShape="1">
          <a:blip r:embed="rId13" cstate="print">
            <a:extLst>
              <a:ext uri="{BEBA8EAE-BF5A-486C-A8C5-ECC9F3942E4B}">
                <a14:imgProps xmlns:a14="http://schemas.microsoft.com/office/drawing/2010/main">
                  <a14:imgLayer r:embed="rId6">
                    <a14:imgEffect>
                      <a14:backgroundRemoval t="37111" b="76000" l="43375" r="61875">
                        <a14:foregroundMark x1="53750" y1="38333" x2="53750" y2="38333"/>
                        <a14:foregroundMark x1="54250" y1="46444" x2="54250" y2="46444"/>
                        <a14:foregroundMark x1="51250" y1="47778" x2="51250" y2="47778"/>
                        <a14:foregroundMark x1="45750" y1="69556" x2="45750" y2="69556"/>
                        <a14:foregroundMark x1="45125" y1="69444" x2="45125" y2="69444"/>
                        <a14:foregroundMark x1="44250" y1="69778" x2="44250" y2="69778"/>
                        <a14:foregroundMark x1="43375" y1="69778" x2="43375" y2="69778"/>
                        <a14:foregroundMark x1="46563" y1="69444" x2="46563" y2="69444"/>
                        <a14:foregroundMark x1="47188" y1="68889" x2="47188" y2="68889"/>
                        <a14:foregroundMark x1="46625" y1="68889" x2="46625" y2="68889"/>
                        <a14:foregroundMark x1="46750" y1="69556" x2="46750" y2="69556"/>
                        <a14:foregroundMark x1="46125" y1="70111" x2="46125" y2="70111"/>
                        <a14:foregroundMark x1="47313" y1="69556" x2="47313" y2="69556"/>
                        <a14:foregroundMark x1="46375" y1="69778" x2="46375" y2="69778"/>
                        <a14:foregroundMark x1="46375" y1="69556" x2="46375" y2="69556"/>
                        <a14:foregroundMark x1="46250" y1="69444" x2="46250" y2="69444"/>
                        <a14:foregroundMark x1="52750" y1="37111" x2="52750" y2="37111"/>
                        <a14:backgroundMark x1="46375" y1="72667" x2="46375" y2="72667"/>
                        <a14:backgroundMark x1="53875" y1="72667" x2="53875" y2="72667"/>
                        <a14:backgroundMark x1="60188" y1="72556" x2="60188" y2="72556"/>
                        <a14:backgroundMark x1="46250" y1="69556" x2="46250" y2="69556"/>
                        <a14:backgroundMark x1="46250" y1="64778" x2="46250" y2="64778"/>
                        <a14:backgroundMark x1="45125" y1="73000" x2="45125" y2="73000"/>
                        <a14:backgroundMark x1="46688" y1="72111" x2="46625" y2="73222"/>
                        <a14:backgroundMark x1="47813" y1="72667" x2="47813" y2="72667"/>
                        <a14:backgroundMark x1="45688" y1="63778" x2="45688" y2="63778"/>
                        <a14:backgroundMark x1="60313" y1="65778" x2="60313" y2="65778"/>
                      </a14:backgroundRemoval>
                    </a14:imgEffect>
                  </a14:imgLayer>
                </a14:imgProps>
              </a:ext>
              <a:ext uri="{28A0092B-C50C-407E-A947-70E740481C1C}">
                <a14:useLocalDpi xmlns:a14="http://schemas.microsoft.com/office/drawing/2010/main" val="0"/>
              </a:ext>
            </a:extLst>
          </a:blip>
          <a:srcRect l="43171" t="34071" r="36002" b="19022"/>
          <a:stretch/>
        </p:blipFill>
        <p:spPr>
          <a:xfrm>
            <a:off x="4592720" y="4049056"/>
            <a:ext cx="2677944" cy="2880321"/>
          </a:xfrm>
          <a:prstGeom prst="rect">
            <a:avLst/>
          </a:prstGeom>
        </p:spPr>
      </p:pic>
      <p:pic>
        <p:nvPicPr>
          <p:cNvPr id="35" name="Picture 34">
            <a:extLst>
              <a:ext uri="{FF2B5EF4-FFF2-40B4-BE49-F238E27FC236}">
                <a16:creationId xmlns:a16="http://schemas.microsoft.com/office/drawing/2014/main" id="{4CA51B3B-D10C-4C86-BF08-DBF67B4B68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362" b="33909"/>
          <a:stretch/>
        </p:blipFill>
        <p:spPr>
          <a:xfrm>
            <a:off x="2734963" y="5280816"/>
            <a:ext cx="6096012" cy="2392189"/>
          </a:xfrm>
          <a:prstGeom prst="rect">
            <a:avLst/>
          </a:prstGeom>
        </p:spPr>
      </p:pic>
      <p:pic>
        <p:nvPicPr>
          <p:cNvPr id="6" name="btnInknoeActivity">
            <a:extLst>
              <a:ext uri="{FF2B5EF4-FFF2-40B4-BE49-F238E27FC236}">
                <a16:creationId xmlns:a16="http://schemas.microsoft.com/office/drawing/2014/main" id="{2FC6814B-2188-464D-844B-187519B0CBFC}"/>
              </a:ext>
            </a:extLst>
          </p:cNvPr>
          <p:cNvPicPr>
            <a:picLocks noChangeAspect="1"/>
          </p:cNvPicPr>
          <p:nvPr>
            <p:custDataLst>
              <p:tags r:id="rId1"/>
            </p:custDataLst>
          </p:nvPr>
        </p:nvPicPr>
        <p:blipFill>
          <a:blip r:embed="rId14" r:link="rId15" cstate="print">
            <a:extLst>
              <a:ext uri="{28A0092B-C50C-407E-A947-70E740481C1C}">
                <a14:useLocalDpi xmlns:a14="http://schemas.microsoft.com/office/drawing/2010/main" val="0"/>
              </a:ext>
            </a:extLst>
          </a:blip>
          <a:stretch>
            <a:fillRect/>
          </a:stretch>
        </p:blipFill>
        <p:spPr>
          <a:xfrm>
            <a:off x="5173709" y="5707862"/>
            <a:ext cx="1588578" cy="409035"/>
          </a:xfrm>
          <a:prstGeom prst="rect">
            <a:avLst/>
          </a:prstGeom>
        </p:spPr>
      </p:pic>
    </p:spTree>
    <p:extLst>
      <p:ext uri="{BB962C8B-B14F-4D97-AF65-F5344CB8AC3E}">
        <p14:creationId xmlns:p14="http://schemas.microsoft.com/office/powerpoint/2010/main" val="1634832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1+#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1000"/>
                                        <p:tgtEl>
                                          <p:spTgt spid="72"/>
                                        </p:tgtEl>
                                      </p:cBhvr>
                                    </p:animEffect>
                                    <p:anim calcmode="lin" valueType="num">
                                      <p:cBhvr>
                                        <p:cTn id="24" dur="1000" fill="hold"/>
                                        <p:tgtEl>
                                          <p:spTgt spid="72"/>
                                        </p:tgtEl>
                                        <p:attrNameLst>
                                          <p:attrName>ppt_x</p:attrName>
                                        </p:attrNameLst>
                                      </p:cBhvr>
                                      <p:tavLst>
                                        <p:tav tm="0">
                                          <p:val>
                                            <p:strVal val="#ppt_x"/>
                                          </p:val>
                                        </p:tav>
                                        <p:tav tm="100000">
                                          <p:val>
                                            <p:strVal val="#ppt_x"/>
                                          </p:val>
                                        </p:tav>
                                      </p:tavLst>
                                    </p:anim>
                                    <p:anim calcmode="lin" valueType="num">
                                      <p:cBhvr>
                                        <p:cTn id="25" dur="1000" fill="hold"/>
                                        <p:tgtEl>
                                          <p:spTgt spid="72"/>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 calcmode="lin" valueType="num">
                                      <p:cBhvr>
                                        <p:cTn id="29" dur="500" fill="hold"/>
                                        <p:tgtEl>
                                          <p:spTgt spid="73"/>
                                        </p:tgtEl>
                                        <p:attrNameLst>
                                          <p:attrName>ppt_w</p:attrName>
                                        </p:attrNameLst>
                                      </p:cBhvr>
                                      <p:tavLst>
                                        <p:tav tm="0">
                                          <p:val>
                                            <p:fltVal val="0"/>
                                          </p:val>
                                        </p:tav>
                                        <p:tav tm="100000">
                                          <p:val>
                                            <p:strVal val="#ppt_w"/>
                                          </p:val>
                                        </p:tav>
                                      </p:tavLst>
                                    </p:anim>
                                    <p:anim calcmode="lin" valueType="num">
                                      <p:cBhvr>
                                        <p:cTn id="30" dur="500" fill="hold"/>
                                        <p:tgtEl>
                                          <p:spTgt spid="73"/>
                                        </p:tgtEl>
                                        <p:attrNameLst>
                                          <p:attrName>ppt_h</p:attrName>
                                        </p:attrNameLst>
                                      </p:cBhvr>
                                      <p:tavLst>
                                        <p:tav tm="0">
                                          <p:val>
                                            <p:fltVal val="0"/>
                                          </p:val>
                                        </p:tav>
                                        <p:tav tm="100000">
                                          <p:val>
                                            <p:strVal val="#ppt_h"/>
                                          </p:val>
                                        </p:tav>
                                      </p:tavLst>
                                    </p:anim>
                                    <p:animEffect transition="in" filter="fade">
                                      <p:cBhvr>
                                        <p:cTn id="31" dur="500"/>
                                        <p:tgtEl>
                                          <p:spTgt spid="7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 calcmode="lin" valueType="num">
                                      <p:cBhvr>
                                        <p:cTn id="38" dur="500" fill="hold"/>
                                        <p:tgtEl>
                                          <p:spTgt spid="38"/>
                                        </p:tgtEl>
                                        <p:attrNameLst>
                                          <p:attrName>style.rotation</p:attrName>
                                        </p:attrNameLst>
                                      </p:cBhvr>
                                      <p:tavLst>
                                        <p:tav tm="0">
                                          <p:val>
                                            <p:fltVal val="90"/>
                                          </p:val>
                                        </p:tav>
                                        <p:tav tm="100000">
                                          <p:val>
                                            <p:fltVal val="0"/>
                                          </p:val>
                                        </p:tav>
                                      </p:tavLst>
                                    </p:anim>
                                    <p:animEffect transition="in" filter="fade">
                                      <p:cBhvr>
                                        <p:cTn id="39" dur="500"/>
                                        <p:tgtEl>
                                          <p:spTgt spid="3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1000"/>
                            </p:stCondLst>
                            <p:childTnLst>
                              <p:par>
                                <p:cTn id="45" presetID="31" presetClass="entr" presetSubtype="0" fill="hold" nodeType="after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p:cTn id="47" dur="500" fill="hold"/>
                                        <p:tgtEl>
                                          <p:spTgt spid="56"/>
                                        </p:tgtEl>
                                        <p:attrNameLst>
                                          <p:attrName>ppt_w</p:attrName>
                                        </p:attrNameLst>
                                      </p:cBhvr>
                                      <p:tavLst>
                                        <p:tav tm="0">
                                          <p:val>
                                            <p:fltVal val="0"/>
                                          </p:val>
                                        </p:tav>
                                        <p:tav tm="100000">
                                          <p:val>
                                            <p:strVal val="#ppt_w"/>
                                          </p:val>
                                        </p:tav>
                                      </p:tavLst>
                                    </p:anim>
                                    <p:anim calcmode="lin" valueType="num">
                                      <p:cBhvr>
                                        <p:cTn id="48" dur="500" fill="hold"/>
                                        <p:tgtEl>
                                          <p:spTgt spid="56"/>
                                        </p:tgtEl>
                                        <p:attrNameLst>
                                          <p:attrName>ppt_h</p:attrName>
                                        </p:attrNameLst>
                                      </p:cBhvr>
                                      <p:tavLst>
                                        <p:tav tm="0">
                                          <p:val>
                                            <p:fltVal val="0"/>
                                          </p:val>
                                        </p:tav>
                                        <p:tav tm="100000">
                                          <p:val>
                                            <p:strVal val="#ppt_h"/>
                                          </p:val>
                                        </p:tav>
                                      </p:tavLst>
                                    </p:anim>
                                    <p:anim calcmode="lin" valueType="num">
                                      <p:cBhvr>
                                        <p:cTn id="49" dur="500" fill="hold"/>
                                        <p:tgtEl>
                                          <p:spTgt spid="56"/>
                                        </p:tgtEl>
                                        <p:attrNameLst>
                                          <p:attrName>style.rotation</p:attrName>
                                        </p:attrNameLst>
                                      </p:cBhvr>
                                      <p:tavLst>
                                        <p:tav tm="0">
                                          <p:val>
                                            <p:fltVal val="90"/>
                                          </p:val>
                                        </p:tav>
                                        <p:tav tm="100000">
                                          <p:val>
                                            <p:fltVal val="0"/>
                                          </p:val>
                                        </p:tav>
                                      </p:tavLst>
                                    </p:anim>
                                    <p:animEffect transition="in" filter="fade">
                                      <p:cBhvr>
                                        <p:cTn id="50" dur="500"/>
                                        <p:tgtEl>
                                          <p:spTgt spid="56"/>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left)">
                                      <p:cBhvr>
                                        <p:cTn id="54" dur="500"/>
                                        <p:tgtEl>
                                          <p:spTgt spid="50"/>
                                        </p:tgtEl>
                                      </p:cBhvr>
                                    </p:animEffect>
                                  </p:childTnLst>
                                </p:cTn>
                              </p:par>
                            </p:childTnLst>
                          </p:cTn>
                        </p:par>
                        <p:par>
                          <p:cTn id="55" fill="hold">
                            <p:stCondLst>
                              <p:cond delay="2000"/>
                            </p:stCondLst>
                            <p:childTnLst>
                              <p:par>
                                <p:cTn id="56" presetID="31" presetClass="entr" presetSubtype="0" fill="hold" nodeType="afterEffect">
                                  <p:stCondLst>
                                    <p:cond delay="0"/>
                                  </p:stCondLst>
                                  <p:childTnLst>
                                    <p:set>
                                      <p:cBhvr>
                                        <p:cTn id="57" dur="1" fill="hold">
                                          <p:stCondLst>
                                            <p:cond delay="0"/>
                                          </p:stCondLst>
                                        </p:cTn>
                                        <p:tgtEl>
                                          <p:spTgt spid="59"/>
                                        </p:tgtEl>
                                        <p:attrNameLst>
                                          <p:attrName>style.visibility</p:attrName>
                                        </p:attrNameLst>
                                      </p:cBhvr>
                                      <p:to>
                                        <p:strVal val="visible"/>
                                      </p:to>
                                    </p:set>
                                    <p:anim calcmode="lin" valueType="num">
                                      <p:cBhvr>
                                        <p:cTn id="58" dur="500" fill="hold"/>
                                        <p:tgtEl>
                                          <p:spTgt spid="59"/>
                                        </p:tgtEl>
                                        <p:attrNameLst>
                                          <p:attrName>ppt_w</p:attrName>
                                        </p:attrNameLst>
                                      </p:cBhvr>
                                      <p:tavLst>
                                        <p:tav tm="0">
                                          <p:val>
                                            <p:fltVal val="0"/>
                                          </p:val>
                                        </p:tav>
                                        <p:tav tm="100000">
                                          <p:val>
                                            <p:strVal val="#ppt_w"/>
                                          </p:val>
                                        </p:tav>
                                      </p:tavLst>
                                    </p:anim>
                                    <p:anim calcmode="lin" valueType="num">
                                      <p:cBhvr>
                                        <p:cTn id="59" dur="500" fill="hold"/>
                                        <p:tgtEl>
                                          <p:spTgt spid="59"/>
                                        </p:tgtEl>
                                        <p:attrNameLst>
                                          <p:attrName>ppt_h</p:attrName>
                                        </p:attrNameLst>
                                      </p:cBhvr>
                                      <p:tavLst>
                                        <p:tav tm="0">
                                          <p:val>
                                            <p:fltVal val="0"/>
                                          </p:val>
                                        </p:tav>
                                        <p:tav tm="100000">
                                          <p:val>
                                            <p:strVal val="#ppt_h"/>
                                          </p:val>
                                        </p:tav>
                                      </p:tavLst>
                                    </p:anim>
                                    <p:anim calcmode="lin" valueType="num">
                                      <p:cBhvr>
                                        <p:cTn id="60" dur="500" fill="hold"/>
                                        <p:tgtEl>
                                          <p:spTgt spid="59"/>
                                        </p:tgtEl>
                                        <p:attrNameLst>
                                          <p:attrName>style.rotation</p:attrName>
                                        </p:attrNameLst>
                                      </p:cBhvr>
                                      <p:tavLst>
                                        <p:tav tm="0">
                                          <p:val>
                                            <p:fltVal val="90"/>
                                          </p:val>
                                        </p:tav>
                                        <p:tav tm="100000">
                                          <p:val>
                                            <p:fltVal val="0"/>
                                          </p:val>
                                        </p:tav>
                                      </p:tavLst>
                                    </p:anim>
                                    <p:animEffect transition="in" filter="fade">
                                      <p:cBhvr>
                                        <p:cTn id="61" dur="500"/>
                                        <p:tgtEl>
                                          <p:spTgt spid="59"/>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left)">
                                      <p:cBhvr>
                                        <p:cTn id="65" dur="500"/>
                                        <p:tgtEl>
                                          <p:spTgt spid="68"/>
                                        </p:tgtEl>
                                      </p:cBhvr>
                                    </p:animEffect>
                                  </p:childTnLst>
                                </p:cTn>
                              </p:par>
                            </p:childTnLst>
                          </p:cTn>
                        </p:par>
                        <p:par>
                          <p:cTn id="66" fill="hold">
                            <p:stCondLst>
                              <p:cond delay="3000"/>
                            </p:stCondLst>
                            <p:childTnLst>
                              <p:par>
                                <p:cTn id="67" presetID="31" presetClass="entr" presetSubtype="0"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 calcmode="lin" valueType="num">
                                      <p:cBhvr>
                                        <p:cTn id="69" dur="500" fill="hold"/>
                                        <p:tgtEl>
                                          <p:spTgt spid="65"/>
                                        </p:tgtEl>
                                        <p:attrNameLst>
                                          <p:attrName>ppt_w</p:attrName>
                                        </p:attrNameLst>
                                      </p:cBhvr>
                                      <p:tavLst>
                                        <p:tav tm="0">
                                          <p:val>
                                            <p:fltVal val="0"/>
                                          </p:val>
                                        </p:tav>
                                        <p:tav tm="100000">
                                          <p:val>
                                            <p:strVal val="#ppt_w"/>
                                          </p:val>
                                        </p:tav>
                                      </p:tavLst>
                                    </p:anim>
                                    <p:anim calcmode="lin" valueType="num">
                                      <p:cBhvr>
                                        <p:cTn id="70" dur="500" fill="hold"/>
                                        <p:tgtEl>
                                          <p:spTgt spid="65"/>
                                        </p:tgtEl>
                                        <p:attrNameLst>
                                          <p:attrName>ppt_h</p:attrName>
                                        </p:attrNameLst>
                                      </p:cBhvr>
                                      <p:tavLst>
                                        <p:tav tm="0">
                                          <p:val>
                                            <p:fltVal val="0"/>
                                          </p:val>
                                        </p:tav>
                                        <p:tav tm="100000">
                                          <p:val>
                                            <p:strVal val="#ppt_h"/>
                                          </p:val>
                                        </p:tav>
                                      </p:tavLst>
                                    </p:anim>
                                    <p:anim calcmode="lin" valueType="num">
                                      <p:cBhvr>
                                        <p:cTn id="71" dur="500" fill="hold"/>
                                        <p:tgtEl>
                                          <p:spTgt spid="65"/>
                                        </p:tgtEl>
                                        <p:attrNameLst>
                                          <p:attrName>style.rotation</p:attrName>
                                        </p:attrNameLst>
                                      </p:cBhvr>
                                      <p:tavLst>
                                        <p:tav tm="0">
                                          <p:val>
                                            <p:fltVal val="90"/>
                                          </p:val>
                                        </p:tav>
                                        <p:tav tm="100000">
                                          <p:val>
                                            <p:fltVal val="0"/>
                                          </p:val>
                                        </p:tav>
                                      </p:tavLst>
                                    </p:anim>
                                    <p:animEffect transition="in" filter="fade">
                                      <p:cBhvr>
                                        <p:cTn id="72" dur="500"/>
                                        <p:tgtEl>
                                          <p:spTgt spid="65"/>
                                        </p:tgtEl>
                                      </p:cBhvr>
                                    </p:animEffect>
                                  </p:childTnLst>
                                </p:cTn>
                              </p:par>
                            </p:childTnLst>
                          </p:cTn>
                        </p:par>
                        <p:par>
                          <p:cTn id="73" fill="hold">
                            <p:stCondLst>
                              <p:cond delay="3500"/>
                            </p:stCondLst>
                            <p:childTnLst>
                              <p:par>
                                <p:cTn id="74" presetID="22" presetClass="entr" presetSubtype="8" fill="hold"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wipe(left)">
                                      <p:cBhvr>
                                        <p:cTn id="7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Am-thanh-tra-loi-sai-www_nhacchuongvui_com.wav"/>
                                        </p:tgtEl>
                                      </p:cMediaNode>
                                    </p:audio>
                                  </p:subTnLst>
                                </p:cTn>
                              </p:par>
                            </p:childTnLst>
                          </p:cTn>
                        </p:par>
                        <p:par>
                          <p:cTn id="82" fill="hold">
                            <p:stCondLst>
                              <p:cond delay="0"/>
                            </p:stCondLst>
                            <p:childTnLst>
                              <p:par>
                                <p:cTn id="83" presetID="10" presetClass="exit" presetSubtype="0" fill="hold" nodeType="afterEffect">
                                  <p:stCondLst>
                                    <p:cond delay="500"/>
                                  </p:stCondLst>
                                  <p:childTnLst>
                                    <p:animEffect transition="out" filter="fade">
                                      <p:cBhvr>
                                        <p:cTn id="84" dur="500"/>
                                        <p:tgtEl>
                                          <p:spTgt spid="42"/>
                                        </p:tgtEl>
                                      </p:cBhvr>
                                    </p:animEffect>
                                    <p:set>
                                      <p:cBhvr>
                                        <p:cTn id="85"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6" restart="whenNotActive" fill="hold" evtFilter="cancelBubble" nodeType="interactiveSeq">
                <p:stCondLst>
                  <p:cond evt="onClick" delay="0">
                    <p:tgtEl>
                      <p:spTgt spid="59"/>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Am-thanh-tra-loi-sai-www_nhacchuongvui_com.wav"/>
                                        </p:tgtEl>
                                      </p:cMediaNode>
                                    </p:audio>
                                  </p:subTnLst>
                                </p:cTn>
                              </p:par>
                            </p:childTnLst>
                          </p:cTn>
                        </p:par>
                        <p:par>
                          <p:cTn id="91" fill="hold">
                            <p:stCondLst>
                              <p:cond delay="0"/>
                            </p:stCondLst>
                            <p:childTnLst>
                              <p:par>
                                <p:cTn id="92" presetID="10" presetClass="exit" presetSubtype="0" fill="hold" nodeType="afterEffect">
                                  <p:stCondLst>
                                    <p:cond delay="500"/>
                                  </p:stCondLst>
                                  <p:childTnLst>
                                    <p:animEffect transition="out" filter="fade">
                                      <p:cBhvr>
                                        <p:cTn id="93" dur="500"/>
                                        <p:tgtEl>
                                          <p:spTgt spid="41"/>
                                        </p:tgtEl>
                                      </p:cBhvr>
                                    </p:animEffect>
                                    <p:set>
                                      <p:cBhvr>
                                        <p:cTn id="9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65"/>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Am-thanh-tra-loi-dung-www_nhacchuongvui_com.wav"/>
                                        </p:tgtEl>
                                      </p:cMediaNode>
                                    </p:audio>
                                  </p:subTnLst>
                                </p:cTn>
                              </p:par>
                              <p:par>
                                <p:cTn id="100" presetID="16" presetClass="exit" presetSubtype="21" fill="hold" nodeType="withEffect">
                                  <p:stCondLst>
                                    <p:cond delay="0"/>
                                  </p:stCondLst>
                                  <p:childTnLst>
                                    <p:animEffect transition="out" filter="barn(inVertical)">
                                      <p:cBhvr>
                                        <p:cTn id="101" dur="500"/>
                                        <p:tgtEl>
                                          <p:spTgt spid="38"/>
                                        </p:tgtEl>
                                      </p:cBhvr>
                                    </p:animEffect>
                                    <p:set>
                                      <p:cBhvr>
                                        <p:cTn id="102" dur="1" fill="hold">
                                          <p:stCondLst>
                                            <p:cond delay="499"/>
                                          </p:stCondLst>
                                        </p:cTn>
                                        <p:tgtEl>
                                          <p:spTgt spid="38"/>
                                        </p:tgtEl>
                                        <p:attrNameLst>
                                          <p:attrName>style.visibility</p:attrName>
                                        </p:attrNameLst>
                                      </p:cBhvr>
                                      <p:to>
                                        <p:strVal val="hidden"/>
                                      </p:to>
                                    </p:set>
                                  </p:childTnLst>
                                </p:cTn>
                              </p:par>
                              <p:par>
                                <p:cTn id="103" presetID="16" presetClass="exit" presetSubtype="21" fill="hold" nodeType="withEffect">
                                  <p:stCondLst>
                                    <p:cond delay="0"/>
                                  </p:stCondLst>
                                  <p:childTnLst>
                                    <p:animEffect transition="out" filter="barn(inVertical)">
                                      <p:cBhvr>
                                        <p:cTn id="104" dur="500"/>
                                        <p:tgtEl>
                                          <p:spTgt spid="47"/>
                                        </p:tgtEl>
                                      </p:cBhvr>
                                    </p:animEffect>
                                    <p:set>
                                      <p:cBhvr>
                                        <p:cTn id="105" dur="1" fill="hold">
                                          <p:stCondLst>
                                            <p:cond delay="499"/>
                                          </p:stCondLst>
                                        </p:cTn>
                                        <p:tgtEl>
                                          <p:spTgt spid="47"/>
                                        </p:tgtEl>
                                        <p:attrNameLst>
                                          <p:attrName>style.visibility</p:attrName>
                                        </p:attrNameLst>
                                      </p:cBhvr>
                                      <p:to>
                                        <p:strVal val="hidden"/>
                                      </p:to>
                                    </p:set>
                                  </p:childTnLst>
                                </p:cTn>
                              </p:par>
                              <p:par>
                                <p:cTn id="106" presetID="16" presetClass="exit" presetSubtype="21" fill="hold" nodeType="withEffect">
                                  <p:stCondLst>
                                    <p:cond delay="0"/>
                                  </p:stCondLst>
                                  <p:childTnLst>
                                    <p:animEffect transition="out" filter="barn(inVertical)">
                                      <p:cBhvr>
                                        <p:cTn id="107" dur="500"/>
                                        <p:tgtEl>
                                          <p:spTgt spid="59"/>
                                        </p:tgtEl>
                                      </p:cBhvr>
                                    </p:animEffect>
                                    <p:set>
                                      <p:cBhvr>
                                        <p:cTn id="108" dur="1" fill="hold">
                                          <p:stCondLst>
                                            <p:cond delay="499"/>
                                          </p:stCondLst>
                                        </p:cTn>
                                        <p:tgtEl>
                                          <p:spTgt spid="59"/>
                                        </p:tgtEl>
                                        <p:attrNameLst>
                                          <p:attrName>style.visibility</p:attrName>
                                        </p:attrNameLst>
                                      </p:cBhvr>
                                      <p:to>
                                        <p:strVal val="hidden"/>
                                      </p:to>
                                    </p:set>
                                  </p:childTnLst>
                                </p:cTn>
                              </p:par>
                              <p:par>
                                <p:cTn id="109" presetID="16" presetClass="exit" presetSubtype="21" fill="hold" nodeType="withEffect">
                                  <p:stCondLst>
                                    <p:cond delay="0"/>
                                  </p:stCondLst>
                                  <p:childTnLst>
                                    <p:animEffect transition="out" filter="barn(inVertical)">
                                      <p:cBhvr>
                                        <p:cTn id="110" dur="500"/>
                                        <p:tgtEl>
                                          <p:spTgt spid="68"/>
                                        </p:tgtEl>
                                      </p:cBhvr>
                                    </p:animEffect>
                                    <p:set>
                                      <p:cBhvr>
                                        <p:cTn id="111" dur="1" fill="hold">
                                          <p:stCondLst>
                                            <p:cond delay="499"/>
                                          </p:stCondLst>
                                        </p:cTn>
                                        <p:tgtEl>
                                          <p:spTgt spid="68"/>
                                        </p:tgtEl>
                                        <p:attrNameLst>
                                          <p:attrName>style.visibility</p:attrName>
                                        </p:attrNameLst>
                                      </p:cBhvr>
                                      <p:to>
                                        <p:strVal val="hidden"/>
                                      </p:to>
                                    </p:set>
                                  </p:childTnLst>
                                </p:cTn>
                              </p:par>
                              <p:par>
                                <p:cTn id="112" presetID="16" presetClass="exit" presetSubtype="21" fill="hold" nodeType="withEffect">
                                  <p:stCondLst>
                                    <p:cond delay="0"/>
                                  </p:stCondLst>
                                  <p:childTnLst>
                                    <p:animEffect transition="out" filter="barn(inVertical)">
                                      <p:cBhvr>
                                        <p:cTn id="113" dur="500"/>
                                        <p:tgtEl>
                                          <p:spTgt spid="56"/>
                                        </p:tgtEl>
                                      </p:cBhvr>
                                    </p:animEffect>
                                    <p:set>
                                      <p:cBhvr>
                                        <p:cTn id="114" dur="1" fill="hold">
                                          <p:stCondLst>
                                            <p:cond delay="499"/>
                                          </p:stCondLst>
                                        </p:cTn>
                                        <p:tgtEl>
                                          <p:spTgt spid="56"/>
                                        </p:tgtEl>
                                        <p:attrNameLst>
                                          <p:attrName>style.visibility</p:attrName>
                                        </p:attrNameLst>
                                      </p:cBhvr>
                                      <p:to>
                                        <p:strVal val="hidden"/>
                                      </p:to>
                                    </p:set>
                                  </p:childTnLst>
                                </p:cTn>
                              </p:par>
                              <p:par>
                                <p:cTn id="115" presetID="16" presetClass="exit" presetSubtype="21" fill="hold" nodeType="withEffect">
                                  <p:stCondLst>
                                    <p:cond delay="0"/>
                                  </p:stCondLst>
                                  <p:childTnLst>
                                    <p:animEffect transition="out" filter="barn(inVertical)">
                                      <p:cBhvr>
                                        <p:cTn id="116" dur="500"/>
                                        <p:tgtEl>
                                          <p:spTgt spid="50"/>
                                        </p:tgtEl>
                                      </p:cBhvr>
                                    </p:animEffect>
                                    <p:set>
                                      <p:cBhvr>
                                        <p:cTn id="117" dur="1" fill="hold">
                                          <p:stCondLst>
                                            <p:cond delay="499"/>
                                          </p:stCondLst>
                                        </p:cTn>
                                        <p:tgtEl>
                                          <p:spTgt spid="50"/>
                                        </p:tgtEl>
                                        <p:attrNameLst>
                                          <p:attrName>style.visibility</p:attrName>
                                        </p:attrNameLst>
                                      </p:cBhvr>
                                      <p:to>
                                        <p:strVal val="hidden"/>
                                      </p:to>
                                    </p:set>
                                  </p:childTnLst>
                                </p:cTn>
                              </p:par>
                              <p:par>
                                <p:cTn id="118" presetID="35" presetClass="path" presetSubtype="0" accel="50000" decel="50000" fill="hold" nodeType="withEffect">
                                  <p:stCondLst>
                                    <p:cond delay="0"/>
                                  </p:stCondLst>
                                  <p:childTnLst>
                                    <p:animMotion origin="layout" path="M 6.17284E-7 -3.7489E-6 L -0.14951 -0.01404 " pathEditMode="relative" rAng="0" ptsTypes="AA">
                                      <p:cBhvr>
                                        <p:cTn id="119" dur="2000" fill="hold"/>
                                        <p:tgtEl>
                                          <p:spTgt spid="46"/>
                                        </p:tgtEl>
                                        <p:attrNameLst>
                                          <p:attrName>ppt_x</p:attrName>
                                          <p:attrName>ppt_y</p:attrName>
                                        </p:attrNameLst>
                                      </p:cBhvr>
                                      <p:rCtr x="-7481" y="-702"/>
                                    </p:animMotion>
                                  </p:childTnLst>
                                </p:cTn>
                              </p:par>
                            </p:childTnLst>
                          </p:cTn>
                        </p:par>
                      </p:childTnLst>
                    </p:cTn>
                  </p:par>
                </p:childTnLst>
              </p:cTn>
              <p:nextCondLst>
                <p:cond evt="onClick" delay="0">
                  <p:tgtEl>
                    <p:spTgt spid="65"/>
                  </p:tgtEl>
                </p:cond>
              </p:nextCondLst>
            </p:seq>
            <p:seq concurrent="1" nextAc="seek">
              <p:cTn id="120" restart="whenNotActive" fill="hold" evtFilter="cancelBubble" nodeType="interactiveSeq">
                <p:stCondLst>
                  <p:cond evt="onClick" delay="0">
                    <p:tgtEl>
                      <p:spTgt spid="5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0"/>
                            </p:stCondLst>
                            <p:childTnLst>
                              <p:par>
                                <p:cTn id="126" presetID="10" presetClass="exit" presetSubtype="0" fill="hold" nodeType="afterEffect">
                                  <p:stCondLst>
                                    <p:cond delay="0"/>
                                  </p:stCondLst>
                                  <p:childTnLst>
                                    <p:animEffect transition="out" filter="fade">
                                      <p:cBhvr>
                                        <p:cTn id="127" dur="500"/>
                                        <p:tgtEl>
                                          <p:spTgt spid="43"/>
                                        </p:tgtEl>
                                      </p:cBhvr>
                                    </p:animEffect>
                                    <p:set>
                                      <p:cBhvr>
                                        <p:cTn id="128"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72" grpId="0" animBg="1"/>
      <p:bldP spid="7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9" name="图片 32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 y="0"/>
            <a:ext cx="12858045" cy="7232650"/>
          </a:xfrm>
          <a:prstGeom prst="rect">
            <a:avLst/>
          </a:prstGeom>
        </p:spPr>
      </p:pic>
      <p:pic>
        <p:nvPicPr>
          <p:cNvPr id="3250" name="图片 3249"/>
          <p:cNvPicPr>
            <a:picLocks noChangeAspect="1"/>
          </p:cNvPicPr>
          <p:nvPr/>
        </p:nvPicPr>
        <p:blipFill rotWithShape="1">
          <a:blip r:embed="rId4" cstate="print">
            <a:extLst>
              <a:ext uri="{28A0092B-C50C-407E-A947-70E740481C1C}">
                <a14:useLocalDpi xmlns:a14="http://schemas.microsoft.com/office/drawing/2010/main" val="0"/>
              </a:ext>
            </a:extLst>
          </a:blip>
          <a:srcRect t="34071"/>
          <a:stretch/>
        </p:blipFill>
        <p:spPr>
          <a:xfrm>
            <a:off x="705" y="3184276"/>
            <a:ext cx="12858045" cy="4048373"/>
          </a:xfrm>
          <a:prstGeom prst="rect">
            <a:avLst/>
          </a:prstGeom>
        </p:spPr>
      </p:pic>
      <p:sp>
        <p:nvSpPr>
          <p:cNvPr id="2876" name="TextBox 5"/>
          <p:cNvSpPr txBox="1">
            <a:spLocks noChangeArrowheads="1"/>
          </p:cNvSpPr>
          <p:nvPr/>
        </p:nvSpPr>
        <p:spPr bwMode="auto">
          <a:xfrm>
            <a:off x="4463968" y="2664134"/>
            <a:ext cx="3930813" cy="591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rPr>
              <a:t>Trang 75; 76</a:t>
            </a:r>
            <a:endParaRPr lang="zh-CN" altLang="en-US" sz="2800">
              <a:solidFill>
                <a:srgbClr val="002491"/>
              </a:solidFill>
              <a:latin typeface="Bernard MT Condensed" panose="02050806060905020404" pitchFamily="18" charset="0"/>
              <a:ea typeface="inpin heiti" panose="00000500000000000000" pitchFamily="2" charset="-122"/>
              <a:cs typeface="+mn-ea"/>
              <a:sym typeface="Calibri" panose="020F0502020204030204" pitchFamily="34" charset="0"/>
            </a:endParaRPr>
          </a:p>
        </p:txBody>
      </p:sp>
      <p:sp>
        <p:nvSpPr>
          <p:cNvPr id="2877" name="TextBox 6"/>
          <p:cNvSpPr txBox="1">
            <a:spLocks noChangeArrowheads="1"/>
          </p:cNvSpPr>
          <p:nvPr/>
        </p:nvSpPr>
        <p:spPr bwMode="auto">
          <a:xfrm>
            <a:off x="2939871" y="819317"/>
            <a:ext cx="7588607" cy="1754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Giải</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toán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về </a:t>
            </a:r>
          </a:p>
          <a:p>
            <a:pPr algn="ctr">
              <a:buNone/>
            </a:pP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tỉ</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số</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phần</a:t>
            </a:r>
            <a:r>
              <a:rPr lang="en-US" altLang="zh-CN"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 </a:t>
            </a:r>
            <a:r>
              <a:rPr lang="en-US" altLang="zh-CN" sz="5400" cap="all" spc="600" err="1">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rPr>
              <a:t>trăm</a:t>
            </a:r>
            <a:endParaRPr lang="zh-CN" altLang="en-US" sz="5400" cap="all" spc="600">
              <a:solidFill>
                <a:srgbClr val="FA1414"/>
              </a:solidFill>
              <a:latin typeface="UTM American Sans" panose="02040603050506020204" pitchFamily="18" charset="0"/>
              <a:ea typeface="inpin heiti" panose="00000500000000000000" pitchFamily="2" charset="-122"/>
              <a:cs typeface="Arial" panose="020B0604020202020204" pitchFamily="34" charset="0"/>
              <a:sym typeface="Calibri" panose="020F0502020204030204" pitchFamily="34" charset="0"/>
            </a:endParaRPr>
          </a:p>
        </p:txBody>
      </p:sp>
      <p:cxnSp>
        <p:nvCxnSpPr>
          <p:cNvPr id="2878" name="直接连接符 2877"/>
          <p:cNvCxnSpPr/>
          <p:nvPr/>
        </p:nvCxnSpPr>
        <p:spPr>
          <a:xfrm flipH="1">
            <a:off x="4413151"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cxnSp>
        <p:nvCxnSpPr>
          <p:cNvPr id="2879" name="直接连接符 2878"/>
          <p:cNvCxnSpPr/>
          <p:nvPr/>
        </p:nvCxnSpPr>
        <p:spPr>
          <a:xfrm flipH="1">
            <a:off x="7458909" y="3023784"/>
            <a:ext cx="935872" cy="0"/>
          </a:xfrm>
          <a:prstGeom prst="line">
            <a:avLst/>
          </a:prstGeom>
          <a:ln>
            <a:solidFill>
              <a:srgbClr val="FA1414"/>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0F62F25-3014-422C-A002-B4B809105061}"/>
              </a:ext>
            </a:extLst>
          </p:cNvPr>
          <p:cNvSpPr/>
          <p:nvPr/>
        </p:nvSpPr>
        <p:spPr>
          <a:xfrm>
            <a:off x="1676847" y="446684"/>
            <a:ext cx="1368152" cy="72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794E65-3243-4486-A2B6-F313CF12F687}"/>
              </a:ext>
            </a:extLst>
          </p:cNvPr>
          <p:cNvSpPr txBox="1"/>
          <p:nvPr/>
        </p:nvSpPr>
        <p:spPr>
          <a:xfrm>
            <a:off x="1854336" y="520221"/>
            <a:ext cx="1118655" cy="584775"/>
          </a:xfrm>
          <a:prstGeom prst="rect">
            <a:avLst/>
          </a:prstGeom>
          <a:noFill/>
        </p:spPr>
        <p:txBody>
          <a:bodyPr wrap="square" rtlCol="0">
            <a:spAutoFit/>
          </a:bodyPr>
          <a:lstStyle/>
          <a:p>
            <a:r>
              <a:rPr lang="en-US" sz="3200" err="1">
                <a:solidFill>
                  <a:schemeClr val="bg1"/>
                </a:solidFill>
                <a:latin typeface="Bernard MT Condensed" panose="02050806060905020404" pitchFamily="18" charset="0"/>
              </a:rPr>
              <a:t>Toán</a:t>
            </a:r>
            <a:endParaRPr lang="en-US" sz="3200">
              <a:solidFill>
                <a:schemeClr val="bg1"/>
              </a:solidFill>
              <a:latin typeface="Bernard MT Condensed" panose="02050806060905020404" pitchFamily="18" charset="0"/>
            </a:endParaRPr>
          </a:p>
        </p:txBody>
      </p:sp>
    </p:spTree>
    <p:extLst>
      <p:ext uri="{BB962C8B-B14F-4D97-AF65-F5344CB8AC3E}">
        <p14:creationId xmlns:p14="http://schemas.microsoft.com/office/powerpoint/2010/main" val="17705756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239"/>
                                        </p:tgtEl>
                                        <p:attrNameLst>
                                          <p:attrName>style.visibility</p:attrName>
                                        </p:attrNameLst>
                                      </p:cBhvr>
                                      <p:to>
                                        <p:strVal val="visible"/>
                                      </p:to>
                                    </p:set>
                                    <p:anim calcmode="lin" valueType="num">
                                      <p:cBhvr additive="base">
                                        <p:cTn id="7" dur="500" fill="hold"/>
                                        <p:tgtEl>
                                          <p:spTgt spid="3239"/>
                                        </p:tgtEl>
                                        <p:attrNameLst>
                                          <p:attrName>ppt_x</p:attrName>
                                        </p:attrNameLst>
                                      </p:cBhvr>
                                      <p:tavLst>
                                        <p:tav tm="0">
                                          <p:val>
                                            <p:strVal val="#ppt_x"/>
                                          </p:val>
                                        </p:tav>
                                        <p:tav tm="100000">
                                          <p:val>
                                            <p:strVal val="#ppt_x"/>
                                          </p:val>
                                        </p:tav>
                                      </p:tavLst>
                                    </p:anim>
                                    <p:anim calcmode="lin" valueType="num">
                                      <p:cBhvr additive="base">
                                        <p:cTn id="8" dur="500" fill="hold"/>
                                        <p:tgtEl>
                                          <p:spTgt spid="323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250"/>
                                        </p:tgtEl>
                                        <p:attrNameLst>
                                          <p:attrName>style.visibility</p:attrName>
                                        </p:attrNameLst>
                                      </p:cBhvr>
                                      <p:to>
                                        <p:strVal val="visible"/>
                                      </p:to>
                                    </p:set>
                                    <p:anim calcmode="lin" valueType="num">
                                      <p:cBhvr additive="base">
                                        <p:cTn id="12" dur="500" fill="hold"/>
                                        <p:tgtEl>
                                          <p:spTgt spid="3250"/>
                                        </p:tgtEl>
                                        <p:attrNameLst>
                                          <p:attrName>ppt_x</p:attrName>
                                        </p:attrNameLst>
                                      </p:cBhvr>
                                      <p:tavLst>
                                        <p:tav tm="0">
                                          <p:val>
                                            <p:strVal val="1+#ppt_w/2"/>
                                          </p:val>
                                        </p:tav>
                                        <p:tav tm="100000">
                                          <p:val>
                                            <p:strVal val="#ppt_x"/>
                                          </p:val>
                                        </p:tav>
                                      </p:tavLst>
                                    </p:anim>
                                    <p:anim calcmode="lin" valueType="num">
                                      <p:cBhvr additive="base">
                                        <p:cTn id="13" dur="500" fill="hold"/>
                                        <p:tgtEl>
                                          <p:spTgt spid="325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2877"/>
                                        </p:tgtEl>
                                        <p:attrNameLst>
                                          <p:attrName>style.visibility</p:attrName>
                                        </p:attrNameLst>
                                      </p:cBhvr>
                                      <p:to>
                                        <p:strVal val="visible"/>
                                      </p:to>
                                    </p:set>
                                    <p:anim calcmode="lin" valueType="num">
                                      <p:cBhvr additive="base">
                                        <p:cTn id="30" dur="500" fill="hold"/>
                                        <p:tgtEl>
                                          <p:spTgt spid="2877"/>
                                        </p:tgtEl>
                                        <p:attrNameLst>
                                          <p:attrName>ppt_x</p:attrName>
                                        </p:attrNameLst>
                                      </p:cBhvr>
                                      <p:tavLst>
                                        <p:tav tm="0">
                                          <p:val>
                                            <p:strVal val="#ppt_x"/>
                                          </p:val>
                                        </p:tav>
                                        <p:tav tm="100000">
                                          <p:val>
                                            <p:strVal val="#ppt_x"/>
                                          </p:val>
                                        </p:tav>
                                      </p:tavLst>
                                    </p:anim>
                                    <p:anim calcmode="lin" valueType="num">
                                      <p:cBhvr additive="base">
                                        <p:cTn id="31" dur="500" fill="hold"/>
                                        <p:tgtEl>
                                          <p:spTgt spid="2877"/>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2876"/>
                                        </p:tgtEl>
                                        <p:attrNameLst>
                                          <p:attrName>style.visibility</p:attrName>
                                        </p:attrNameLst>
                                      </p:cBhvr>
                                      <p:to>
                                        <p:strVal val="visible"/>
                                      </p:to>
                                    </p:set>
                                    <p:anim calcmode="lin" valueType="num">
                                      <p:cBhvr additive="base">
                                        <p:cTn id="35" dur="500" fill="hold"/>
                                        <p:tgtEl>
                                          <p:spTgt spid="2876"/>
                                        </p:tgtEl>
                                        <p:attrNameLst>
                                          <p:attrName>ppt_x</p:attrName>
                                        </p:attrNameLst>
                                      </p:cBhvr>
                                      <p:tavLst>
                                        <p:tav tm="0">
                                          <p:val>
                                            <p:strVal val="1+#ppt_w/2"/>
                                          </p:val>
                                        </p:tav>
                                        <p:tav tm="100000">
                                          <p:val>
                                            <p:strVal val="#ppt_x"/>
                                          </p:val>
                                        </p:tav>
                                      </p:tavLst>
                                    </p:anim>
                                    <p:anim calcmode="lin" valueType="num">
                                      <p:cBhvr additive="base">
                                        <p:cTn id="36" dur="500" fill="hold"/>
                                        <p:tgtEl>
                                          <p:spTgt spid="2876"/>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2" presetClass="entr" presetSubtype="2" fill="hold" nodeType="afterEffect">
                                  <p:stCondLst>
                                    <p:cond delay="0"/>
                                  </p:stCondLst>
                                  <p:childTnLst>
                                    <p:set>
                                      <p:cBhvr>
                                        <p:cTn id="39" dur="1" fill="hold">
                                          <p:stCondLst>
                                            <p:cond delay="0"/>
                                          </p:stCondLst>
                                        </p:cTn>
                                        <p:tgtEl>
                                          <p:spTgt spid="2878"/>
                                        </p:tgtEl>
                                        <p:attrNameLst>
                                          <p:attrName>style.visibility</p:attrName>
                                        </p:attrNameLst>
                                      </p:cBhvr>
                                      <p:to>
                                        <p:strVal val="visible"/>
                                      </p:to>
                                    </p:set>
                                    <p:animEffect transition="in" filter="wipe(right)">
                                      <p:cBhvr>
                                        <p:cTn id="40" dur="500"/>
                                        <p:tgtEl>
                                          <p:spTgt spid="2878"/>
                                        </p:tgtEl>
                                      </p:cBhvr>
                                    </p:animEffect>
                                  </p:childTnLst>
                                </p:cTn>
                              </p:par>
                            </p:childTnLst>
                          </p:cTn>
                        </p:par>
                        <p:par>
                          <p:cTn id="41" fill="hold">
                            <p:stCondLst>
                              <p:cond delay="3000"/>
                            </p:stCondLst>
                            <p:childTnLst>
                              <p:par>
                                <p:cTn id="42" presetID="22" presetClass="entr" presetSubtype="8" fill="hold" nodeType="afterEffect">
                                  <p:stCondLst>
                                    <p:cond delay="0"/>
                                  </p:stCondLst>
                                  <p:childTnLst>
                                    <p:set>
                                      <p:cBhvr>
                                        <p:cTn id="43" dur="1" fill="hold">
                                          <p:stCondLst>
                                            <p:cond delay="0"/>
                                          </p:stCondLst>
                                        </p:cTn>
                                        <p:tgtEl>
                                          <p:spTgt spid="2879"/>
                                        </p:tgtEl>
                                        <p:attrNameLst>
                                          <p:attrName>style.visibility</p:attrName>
                                        </p:attrNameLst>
                                      </p:cBhvr>
                                      <p:to>
                                        <p:strVal val="visible"/>
                                      </p:to>
                                    </p:set>
                                    <p:animEffect transition="in" filter="wipe(left)">
                                      <p:cBhvr>
                                        <p:cTn id="44" dur="500"/>
                                        <p:tgtEl>
                                          <p:spTgt spid="2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6" grpId="0"/>
      <p:bldP spid="2877" grpId="0"/>
      <p:bldP spid="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61825" y="3909893"/>
            <a:ext cx="5553900" cy="2990566"/>
          </a:xfrm>
          <a:prstGeom prst="rect">
            <a:avLst/>
          </a:prstGeom>
        </p:spPr>
      </p:pic>
      <p:grpSp>
        <p:nvGrpSpPr>
          <p:cNvPr id="19" name="组合 18"/>
          <p:cNvGrpSpPr/>
          <p:nvPr/>
        </p:nvGrpSpPr>
        <p:grpSpPr>
          <a:xfrm>
            <a:off x="1928549" y="2552869"/>
            <a:ext cx="843005" cy="841222"/>
            <a:chOff x="3529981" y="507683"/>
            <a:chExt cx="599618" cy="598350"/>
          </a:xfrm>
        </p:grpSpPr>
        <p:sp>
          <p:nvSpPr>
            <p:cNvPr id="20" name="椭圆 19"/>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Calibri" panose="020F0502020204030204" pitchFamily="34" charset="0"/>
                <a:ea typeface="inpin heiti" panose="00000500000000000000" pitchFamily="2" charset="-122"/>
                <a:cs typeface="Arial" panose="020B0604020202020204" pitchFamily="34" charset="0"/>
                <a:sym typeface="Calibri" panose="020F0502020204030204" pitchFamily="34" charset="0"/>
              </a:endParaRPr>
            </a:p>
          </p:txBody>
        </p:sp>
        <p:sp>
          <p:nvSpPr>
            <p:cNvPr id="21" name="TextBox 4"/>
            <p:cNvSpPr txBox="1"/>
            <p:nvPr/>
          </p:nvSpPr>
          <p:spPr>
            <a:xfrm>
              <a:off x="3553389" y="558546"/>
              <a:ext cx="576210" cy="496623"/>
            </a:xfrm>
            <a:prstGeom prst="rect">
              <a:avLst/>
            </a:prstGeom>
            <a:noFill/>
          </p:spPr>
          <p:txBody>
            <a:bodyPr wrap="none" rtlCol="0" anchor="ctr">
              <a:spAutoFit/>
            </a:bodyPr>
            <a:lstStyle/>
            <a:p>
              <a:pPr algn="ctr"/>
              <a:r>
                <a:rPr lang="en-US" altLang="zh-CN"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rPr>
                <a:t>01</a:t>
              </a:r>
              <a:endParaRPr lang="zh-CN" altLang="en-US"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endParaRPr>
            </a:p>
          </p:txBody>
        </p:sp>
      </p:grpSp>
      <p:sp>
        <p:nvSpPr>
          <p:cNvPr id="23" name="TextBox 34"/>
          <p:cNvSpPr txBox="1"/>
          <p:nvPr/>
        </p:nvSpPr>
        <p:spPr>
          <a:xfrm>
            <a:off x="4711597" y="1041051"/>
            <a:ext cx="3435556" cy="1232645"/>
          </a:xfrm>
          <a:prstGeom prst="rect">
            <a:avLst/>
          </a:prstGeom>
          <a:noFill/>
        </p:spPr>
        <p:txBody>
          <a:bodyPr wrap="none" rtlCol="0" anchor="ctr">
            <a:spAutoFit/>
          </a:bodyPr>
          <a:lstStyle/>
          <a:p>
            <a:pPr algn="ctr">
              <a:lnSpc>
                <a:spcPct val="150000"/>
              </a:lnSpc>
            </a:pPr>
            <a:r>
              <a:rPr lang="en-US" altLang="zh-CN" sz="8436" baseline="12000" err="1">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Mục</a:t>
            </a:r>
            <a:r>
              <a:rPr lang="en-US" altLang="zh-CN" sz="8436" baseline="12000">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 </a:t>
            </a:r>
            <a:r>
              <a:rPr lang="en-US" altLang="zh-CN" sz="8436" baseline="12000" err="1">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rPr>
              <a:t>tiêu</a:t>
            </a:r>
            <a:endParaRPr lang="zh-CN" altLang="en-US" sz="8436" baseline="12000">
              <a:solidFill>
                <a:srgbClr val="C00000"/>
              </a:solidFill>
              <a:effectLst>
                <a:innerShdw blurRad="63500" dist="50800" dir="18900000">
                  <a:prstClr val="black">
                    <a:alpha val="30000"/>
                  </a:prstClr>
                </a:innerShdw>
              </a:effectLst>
              <a:latin typeface="UTM Americana EB" panose="02040603050506020204" pitchFamily="18" charset="0"/>
              <a:ea typeface="inpin heiti" panose="00000500000000000000" pitchFamily="2" charset="-122"/>
              <a:sym typeface="Calibri" panose="020F0502020204030204" pitchFamily="34" charset="0"/>
            </a:endParaRPr>
          </a:p>
        </p:txBody>
      </p:sp>
      <p:sp>
        <p:nvSpPr>
          <p:cNvPr id="25" name="矩形 24"/>
          <p:cNvSpPr/>
          <p:nvPr/>
        </p:nvSpPr>
        <p:spPr>
          <a:xfrm>
            <a:off x="2951500" y="2700800"/>
            <a:ext cx="6200736" cy="584775"/>
          </a:xfrm>
          <a:prstGeom prst="rect">
            <a:avLst/>
          </a:prstGeom>
        </p:spPr>
        <p:txBody>
          <a:bodyPr wrap="none">
            <a:spAutoFit/>
          </a:bodyPr>
          <a:lstStyle/>
          <a:p>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Biết</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tìm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tỉ</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phần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trăm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của</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hai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endParaRPr lang="zh-CN" altLang="en-US" sz="16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endParaRPr>
          </a:p>
        </p:txBody>
      </p:sp>
      <p:sp>
        <p:nvSpPr>
          <p:cNvPr id="26" name="矩形 25"/>
          <p:cNvSpPr/>
          <p:nvPr/>
        </p:nvSpPr>
        <p:spPr>
          <a:xfrm>
            <a:off x="2951500" y="3598258"/>
            <a:ext cx="6955750" cy="1077218"/>
          </a:xfrm>
          <a:prstGeom prst="rect">
            <a:avLst/>
          </a:prstGeom>
        </p:spPr>
        <p:txBody>
          <a:bodyPr wrap="square">
            <a:spAutoFit/>
          </a:bodyPr>
          <a:lstStyle/>
          <a:p>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Vận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dụng</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để</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giải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các</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bài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toán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đơn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giản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về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tìm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tỉ</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phần</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trăm</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của</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hai</a:t>
            </a:r>
            <a:r>
              <a:rPr lang="en-US" altLang="zh-CN"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 </a:t>
            </a:r>
            <a:r>
              <a:rPr lang="en-US" altLang="zh-CN" sz="3200" b="1" err="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rPr>
              <a:t>số</a:t>
            </a:r>
            <a:endParaRPr lang="zh-CN" altLang="en-US" sz="3200" b="1">
              <a:latin typeface="Times New Roman" panose="02020603050405020304" pitchFamily="18" charset="0"/>
              <a:ea typeface="inpin heiti" panose="00000500000000000000" pitchFamily="2" charset="-122"/>
              <a:cs typeface="Times New Roman" panose="02020603050405020304" pitchFamily="18" charset="0"/>
              <a:sym typeface="Calibri" panose="020F0502020204030204" pitchFamily="34" charset="0"/>
            </a:endParaRPr>
          </a:p>
        </p:txBody>
      </p:sp>
      <p:grpSp>
        <p:nvGrpSpPr>
          <p:cNvPr id="28" name="组合 27"/>
          <p:cNvGrpSpPr/>
          <p:nvPr/>
        </p:nvGrpSpPr>
        <p:grpSpPr>
          <a:xfrm>
            <a:off x="1976716" y="3661879"/>
            <a:ext cx="845007" cy="841222"/>
            <a:chOff x="3529981" y="507683"/>
            <a:chExt cx="601042" cy="598350"/>
          </a:xfrm>
        </p:grpSpPr>
        <p:sp>
          <p:nvSpPr>
            <p:cNvPr id="29" name="椭圆 28"/>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Calibri" panose="020F0502020204030204" pitchFamily="34" charset="0"/>
                <a:ea typeface="inpin heiti" panose="00000500000000000000" pitchFamily="2" charset="-122"/>
                <a:cs typeface="Arial" panose="020B0604020202020204" pitchFamily="34" charset="0"/>
                <a:sym typeface="Calibri" panose="020F0502020204030204" pitchFamily="34" charset="0"/>
              </a:endParaRPr>
            </a:p>
          </p:txBody>
        </p:sp>
        <p:sp>
          <p:nvSpPr>
            <p:cNvPr id="30" name="TextBox 48"/>
            <p:cNvSpPr txBox="1"/>
            <p:nvPr/>
          </p:nvSpPr>
          <p:spPr>
            <a:xfrm>
              <a:off x="3534473" y="598184"/>
              <a:ext cx="596550" cy="496623"/>
            </a:xfrm>
            <a:prstGeom prst="rect">
              <a:avLst/>
            </a:prstGeom>
            <a:noFill/>
          </p:spPr>
          <p:txBody>
            <a:bodyPr wrap="none" rtlCol="0" anchor="ctr">
              <a:spAutoFit/>
            </a:bodyPr>
            <a:lstStyle/>
            <a:p>
              <a:pPr algn="ctr"/>
              <a:r>
                <a:rPr lang="en-US" altLang="zh-CN"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rPr>
                <a:t>02</a:t>
              </a:r>
              <a:endParaRPr lang="zh-CN" altLang="en-US" sz="3937">
                <a:solidFill>
                  <a:schemeClr val="accent2"/>
                </a:solidFill>
                <a:effectLst>
                  <a:innerShdw blurRad="63500" dist="50800" dir="18900000">
                    <a:prstClr val="black">
                      <a:alpha val="30000"/>
                    </a:prstClr>
                  </a:innerShdw>
                </a:effectLst>
                <a:latin typeface="Broadway" panose="04040905080B02020502" pitchFamily="82" charset="0"/>
                <a:ea typeface="inpin heiti" panose="00000500000000000000" pitchFamily="2" charset="-122"/>
                <a:cs typeface="Arial" panose="020B0604020202020204" pitchFamily="34" charset="0"/>
                <a:sym typeface="Calibri" panose="020F0502020204030204" pitchFamily="34" charset="0"/>
              </a:endParaRPr>
            </a:p>
          </p:txBody>
        </p:sp>
      </p:grpSp>
      <p:grpSp>
        <p:nvGrpSpPr>
          <p:cNvPr id="3" name="Group 2">
            <a:extLst>
              <a:ext uri="{FF2B5EF4-FFF2-40B4-BE49-F238E27FC236}">
                <a16:creationId xmlns:a16="http://schemas.microsoft.com/office/drawing/2014/main" id="{12A8ACD3-1623-422A-BA05-9F67EA1D32D0}"/>
              </a:ext>
            </a:extLst>
          </p:cNvPr>
          <p:cNvGrpSpPr/>
          <p:nvPr/>
        </p:nvGrpSpPr>
        <p:grpSpPr>
          <a:xfrm>
            <a:off x="1820863" y="2497235"/>
            <a:ext cx="1056595" cy="2113555"/>
            <a:chOff x="3225347" y="1832499"/>
            <a:chExt cx="1056595" cy="2113555"/>
          </a:xfrm>
        </p:grpSpPr>
        <p:sp>
          <p:nvSpPr>
            <p:cNvPr id="36" name="弧形 35"/>
            <p:cNvSpPr/>
            <p:nvPr/>
          </p:nvSpPr>
          <p:spPr>
            <a:xfrm>
              <a:off x="3225347" y="1832499"/>
              <a:ext cx="1056594" cy="1056594"/>
            </a:xfrm>
            <a:prstGeom prst="arc">
              <a:avLst>
                <a:gd name="adj1" fmla="val 16200000"/>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Calibri" panose="020F0502020204030204" pitchFamily="34" charset="0"/>
                <a:ea typeface="inpin heiti" panose="00000500000000000000" pitchFamily="2" charset="-122"/>
                <a:sym typeface="Calibri" panose="020F0502020204030204" pitchFamily="34" charset="0"/>
              </a:endParaRPr>
            </a:p>
          </p:txBody>
        </p:sp>
        <p:sp>
          <p:nvSpPr>
            <p:cNvPr id="37" name="弧形 36"/>
            <p:cNvSpPr/>
            <p:nvPr/>
          </p:nvSpPr>
          <p:spPr>
            <a:xfrm flipH="1">
              <a:off x="3225348" y="2889460"/>
              <a:ext cx="1056594" cy="1056594"/>
            </a:xfrm>
            <a:prstGeom prst="arc">
              <a:avLst>
                <a:gd name="adj1" fmla="val 16169364"/>
                <a:gd name="adj2" fmla="val 528188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Calibri" panose="020F0502020204030204" pitchFamily="34" charset="0"/>
                <a:ea typeface="inpin heiti" panose="00000500000000000000" pitchFamily="2" charset="-122"/>
                <a:sym typeface="Calibri" panose="020F0502020204030204" pitchFamily="34" charset="0"/>
              </a:endParaRPr>
            </a:p>
          </p:txBody>
        </p:sp>
      </p:grpSp>
      <p:pic>
        <p:nvPicPr>
          <p:cNvPr id="43" name="Picture 42">
            <a:extLst>
              <a:ext uri="{FF2B5EF4-FFF2-40B4-BE49-F238E27FC236}">
                <a16:creationId xmlns:a16="http://schemas.microsoft.com/office/drawing/2014/main" id="{0BA0E390-9D05-481D-91E0-18885E1296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97" t="26136" b="28912"/>
          <a:stretch/>
        </p:blipFill>
        <p:spPr>
          <a:xfrm>
            <a:off x="-425424" y="4912469"/>
            <a:ext cx="5990703" cy="3096344"/>
          </a:xfrm>
          <a:prstGeom prst="rect">
            <a:avLst/>
          </a:prstGeom>
        </p:spPr>
      </p:pic>
      <p:pic>
        <p:nvPicPr>
          <p:cNvPr id="44" name="Picture 43">
            <a:extLst>
              <a:ext uri="{FF2B5EF4-FFF2-40B4-BE49-F238E27FC236}">
                <a16:creationId xmlns:a16="http://schemas.microsoft.com/office/drawing/2014/main" id="{07A21988-3948-4321-B4F9-D88D610704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45" name="Picture 44">
            <a:extLst>
              <a:ext uri="{FF2B5EF4-FFF2-40B4-BE49-F238E27FC236}">
                <a16:creationId xmlns:a16="http://schemas.microsoft.com/office/drawing/2014/main" id="{3858D1E1-A63E-438E-9411-1A5E117E18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Tree>
    <p:extLst>
      <p:ext uri="{BB962C8B-B14F-4D97-AF65-F5344CB8AC3E}">
        <p14:creationId xmlns:p14="http://schemas.microsoft.com/office/powerpoint/2010/main" val="2420588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3" fill="hold" nodeType="afterEffect" p14:presetBounceEnd="6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60000">
                                          <p:cBhvr additive="base">
                                            <p:cTn id="36" dur="125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37" dur="1250" fill="hold"/>
                                            <p:tgtEl>
                                              <p:spTgt spid="19"/>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750"/>
                                            <p:tgtEl>
                                              <p:spTgt spid="25"/>
                                            </p:tgtEl>
                                          </p:cBhvr>
                                        </p:animEffect>
                                      </p:childTnLst>
                                    </p:cTn>
                                  </p:par>
                                </p:childTnLst>
                              </p:cTn>
                            </p:par>
                            <p:par>
                              <p:cTn id="42" fill="hold">
                                <p:stCondLst>
                                  <p:cond delay="3500"/>
                                </p:stCondLst>
                                <p:childTnLst>
                                  <p:par>
                                    <p:cTn id="43" presetID="2" presetClass="entr" presetSubtype="3" fill="hold" nodeType="afterEffect" p14:presetBounceEnd="60000">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14:bounceEnd="60000">
                                          <p:cBhvr additive="base">
                                            <p:cTn id="45" dur="125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46" dur="125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75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3"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1250" fill="hold"/>
                                            <p:tgtEl>
                                              <p:spTgt spid="19"/>
                                            </p:tgtEl>
                                            <p:attrNameLst>
                                              <p:attrName>ppt_x</p:attrName>
                                            </p:attrNameLst>
                                          </p:cBhvr>
                                          <p:tavLst>
                                            <p:tav tm="0">
                                              <p:val>
                                                <p:strVal val="1+#ppt_w/2"/>
                                              </p:val>
                                            </p:tav>
                                            <p:tav tm="100000">
                                              <p:val>
                                                <p:strVal val="#ppt_x"/>
                                              </p:val>
                                            </p:tav>
                                          </p:tavLst>
                                        </p:anim>
                                        <p:anim calcmode="lin" valueType="num">
                                          <p:cBhvr additive="base">
                                            <p:cTn id="37" dur="1250" fill="hold"/>
                                            <p:tgtEl>
                                              <p:spTgt spid="19"/>
                                            </p:tgtEl>
                                            <p:attrNameLst>
                                              <p:attrName>ppt_y</p:attrName>
                                            </p:attrNameLst>
                                          </p:cBhvr>
                                          <p:tavLst>
                                            <p:tav tm="0">
                                              <p:val>
                                                <p:strVal val="0-#ppt_h/2"/>
                                              </p:val>
                                            </p:tav>
                                            <p:tav tm="100000">
                                              <p:val>
                                                <p:strVal val="#ppt_y"/>
                                              </p:val>
                                            </p:tav>
                                          </p:tavLst>
                                        </p:anim>
                                      </p:childTnLst>
                                    </p:cTn>
                                  </p:par>
                                </p:childTnLst>
                              </p:cTn>
                            </p:par>
                            <p:par>
                              <p:cTn id="38" fill="hold">
                                <p:stCondLst>
                                  <p:cond delay="2750"/>
                                </p:stCondLst>
                                <p:childTnLst>
                                  <p:par>
                                    <p:cTn id="39" presetID="22" presetClass="entr" presetSubtype="8"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750"/>
                                            <p:tgtEl>
                                              <p:spTgt spid="25"/>
                                            </p:tgtEl>
                                          </p:cBhvr>
                                        </p:animEffect>
                                      </p:childTnLst>
                                    </p:cTn>
                                  </p:par>
                                </p:childTnLst>
                              </p:cTn>
                            </p:par>
                            <p:par>
                              <p:cTn id="42" fill="hold">
                                <p:stCondLst>
                                  <p:cond delay="3500"/>
                                </p:stCondLst>
                                <p:childTnLst>
                                  <p:par>
                                    <p:cTn id="43" presetID="2" presetClass="entr" presetSubtype="3"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1250" fill="hold"/>
                                            <p:tgtEl>
                                              <p:spTgt spid="28"/>
                                            </p:tgtEl>
                                            <p:attrNameLst>
                                              <p:attrName>ppt_x</p:attrName>
                                            </p:attrNameLst>
                                          </p:cBhvr>
                                          <p:tavLst>
                                            <p:tav tm="0">
                                              <p:val>
                                                <p:strVal val="1+#ppt_w/2"/>
                                              </p:val>
                                            </p:tav>
                                            <p:tav tm="100000">
                                              <p:val>
                                                <p:strVal val="#ppt_x"/>
                                              </p:val>
                                            </p:tav>
                                          </p:tavLst>
                                        </p:anim>
                                        <p:anim calcmode="lin" valueType="num">
                                          <p:cBhvr additive="base">
                                            <p:cTn id="46" dur="125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750"/>
                                </p:stCondLst>
                                <p:childTnLst>
                                  <p:par>
                                    <p:cTn id="48" presetID="22" presetClass="entr" presetSubtype="8"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left)">
                                          <p:cBhvr>
                                            <p:cTn id="50"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092F709C-2CBB-4742-B233-8A5EA6F03A17}"/>
              </a:ext>
            </a:extLst>
          </p:cNvPr>
          <p:cNvSpPr txBox="1">
            <a:spLocks noChangeArrowheads="1"/>
          </p:cNvSpPr>
          <p:nvPr/>
        </p:nvSpPr>
        <p:spPr bwMode="auto">
          <a:xfrm>
            <a:off x="1244799" y="375965"/>
            <a:ext cx="1058517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1431925" indent="-14319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a) </a:t>
            </a:r>
            <a:r>
              <a:rPr lang="en-US" altLang="en-US" sz="2800" b="1" err="1">
                <a:solidFill>
                  <a:srgbClr val="FF0000"/>
                </a:solidFill>
                <a:latin typeface="Times New Roman" panose="02020603050405020304" pitchFamily="18" charset="0"/>
                <a:cs typeface="Times New Roman" panose="02020603050405020304" pitchFamily="18" charset="0"/>
              </a:rPr>
              <a:t>Ví</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dụ</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tiểu</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Vạn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Thọ</a:t>
            </a:r>
            <a:r>
              <a:rPr lang="en-US" altLang="en-US" sz="2800" b="1">
                <a:solidFill>
                  <a:srgbClr val="002060"/>
                </a:solidFill>
                <a:latin typeface="Times New Roman" panose="02020603050405020304" pitchFamily="18" charset="0"/>
                <a:cs typeface="Times New Roman" panose="02020603050405020304" pitchFamily="18" charset="0"/>
              </a:rPr>
              <a:t> có 600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trong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đó</a:t>
            </a:r>
            <a:r>
              <a:rPr lang="en-US" altLang="en-US" sz="2800" b="1">
                <a:solidFill>
                  <a:srgbClr val="002060"/>
                </a:solidFill>
                <a:latin typeface="Times New Roman" panose="02020603050405020304" pitchFamily="18" charset="0"/>
                <a:cs typeface="Times New Roman" panose="02020603050405020304" pitchFamily="18" charset="0"/>
              </a:rPr>
              <a:t> có </a:t>
            </a:r>
          </a:p>
          <a:p>
            <a:pPr marL="1431925" indent="1111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315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Tìm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tỉ</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phần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trăm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của</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và</a:t>
            </a:r>
            <a:r>
              <a:rPr lang="en-US" altLang="en-US" sz="2800" b="1">
                <a:solidFill>
                  <a:srgbClr val="002060"/>
                </a:solidFill>
                <a:latin typeface="Times New Roman" panose="02020603050405020304" pitchFamily="18" charset="0"/>
                <a:cs typeface="Times New Roman" panose="02020603050405020304" pitchFamily="18" charset="0"/>
              </a:rPr>
              <a:t> số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toàn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a:t>
            </a:r>
          </a:p>
        </p:txBody>
      </p:sp>
      <p:sp>
        <p:nvSpPr>
          <p:cNvPr id="4" name="Line 8">
            <a:extLst>
              <a:ext uri="{FF2B5EF4-FFF2-40B4-BE49-F238E27FC236}">
                <a16:creationId xmlns:a16="http://schemas.microsoft.com/office/drawing/2014/main" id="{0F1E9380-FD61-4A0F-AEDE-6A98DE751C73}"/>
              </a:ext>
            </a:extLst>
          </p:cNvPr>
          <p:cNvSpPr>
            <a:spLocks noChangeShapeType="1"/>
          </p:cNvSpPr>
          <p:nvPr/>
        </p:nvSpPr>
        <p:spPr bwMode="auto">
          <a:xfrm>
            <a:off x="2950071" y="1257745"/>
            <a:ext cx="2286000"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9">
            <a:extLst>
              <a:ext uri="{FF2B5EF4-FFF2-40B4-BE49-F238E27FC236}">
                <a16:creationId xmlns:a16="http://schemas.microsoft.com/office/drawing/2014/main" id="{4EE58D93-3881-48AD-B986-F65D2D7A7651}"/>
              </a:ext>
            </a:extLst>
          </p:cNvPr>
          <p:cNvSpPr>
            <a:spLocks noChangeShapeType="1"/>
          </p:cNvSpPr>
          <p:nvPr/>
        </p:nvSpPr>
        <p:spPr bwMode="auto">
          <a:xfrm>
            <a:off x="6861423" y="825697"/>
            <a:ext cx="2362200" cy="0"/>
          </a:xfrm>
          <a:prstGeom prst="line">
            <a:avLst/>
          </a:prstGeom>
          <a:noFill/>
          <a:ln w="285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10">
            <a:extLst>
              <a:ext uri="{FF2B5EF4-FFF2-40B4-BE49-F238E27FC236}">
                <a16:creationId xmlns:a16="http://schemas.microsoft.com/office/drawing/2014/main" id="{78DB8AAB-373B-4585-9F81-23B41B8D0CAE}"/>
              </a:ext>
            </a:extLst>
          </p:cNvPr>
          <p:cNvSpPr>
            <a:spLocks noChangeShapeType="1"/>
          </p:cNvSpPr>
          <p:nvPr/>
        </p:nvSpPr>
        <p:spPr bwMode="auto">
          <a:xfrm>
            <a:off x="6235799" y="1257745"/>
            <a:ext cx="5067200" cy="0"/>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11">
            <a:extLst>
              <a:ext uri="{FF2B5EF4-FFF2-40B4-BE49-F238E27FC236}">
                <a16:creationId xmlns:a16="http://schemas.microsoft.com/office/drawing/2014/main" id="{59193BF0-D49B-41A5-91E9-434565053A7F}"/>
              </a:ext>
            </a:extLst>
          </p:cNvPr>
          <p:cNvSpPr>
            <a:spLocks noChangeShapeType="1"/>
          </p:cNvSpPr>
          <p:nvPr/>
        </p:nvSpPr>
        <p:spPr bwMode="auto">
          <a:xfrm flipV="1">
            <a:off x="3211935" y="1658438"/>
            <a:ext cx="3649488" cy="31355"/>
          </a:xfrm>
          <a:prstGeom prst="line">
            <a:avLst/>
          </a:prstGeom>
          <a:noFill/>
          <a:ln w="2857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AutoShape 34">
            <a:extLst>
              <a:ext uri="{FF2B5EF4-FFF2-40B4-BE49-F238E27FC236}">
                <a16:creationId xmlns:a16="http://schemas.microsoft.com/office/drawing/2014/main" id="{B57A6C58-4F42-435A-995A-4B072A58E3E0}"/>
              </a:ext>
            </a:extLst>
          </p:cNvPr>
          <p:cNvSpPr>
            <a:spLocks/>
          </p:cNvSpPr>
          <p:nvPr/>
        </p:nvSpPr>
        <p:spPr bwMode="auto">
          <a:xfrm rot="5400000" flipV="1">
            <a:off x="3406185" y="2934102"/>
            <a:ext cx="214616" cy="1379084"/>
          </a:xfrm>
          <a:prstGeom prst="lef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21" name="Text Box 23">
            <a:extLst>
              <a:ext uri="{FF2B5EF4-FFF2-40B4-BE49-F238E27FC236}">
                <a16:creationId xmlns:a16="http://schemas.microsoft.com/office/drawing/2014/main" id="{5A5CCE29-62EB-4833-AE47-66C16C39E2B2}"/>
              </a:ext>
            </a:extLst>
          </p:cNvPr>
          <p:cNvSpPr txBox="1">
            <a:spLocks noChangeArrowheads="1"/>
          </p:cNvSpPr>
          <p:nvPr/>
        </p:nvSpPr>
        <p:spPr bwMode="auto">
          <a:xfrm>
            <a:off x="959823" y="1828618"/>
            <a:ext cx="17907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accent2">
                    <a:lumMod val="75000"/>
                  </a:schemeClr>
                </a:solidFill>
                <a:latin typeface="Times New Roman" panose="02020603050405020304" pitchFamily="18" charset="0"/>
                <a:cs typeface="Times New Roman" panose="02020603050405020304" pitchFamily="18" charset="0"/>
              </a:rPr>
              <a:t>600 HS</a:t>
            </a:r>
          </a:p>
        </p:txBody>
      </p:sp>
      <p:grpSp>
        <p:nvGrpSpPr>
          <p:cNvPr id="8" name="Group 7">
            <a:extLst>
              <a:ext uri="{FF2B5EF4-FFF2-40B4-BE49-F238E27FC236}">
                <a16:creationId xmlns:a16="http://schemas.microsoft.com/office/drawing/2014/main" id="{F6B01E40-87B2-4C38-BD27-160D3400C1D5}"/>
              </a:ext>
            </a:extLst>
          </p:cNvPr>
          <p:cNvGrpSpPr/>
          <p:nvPr/>
        </p:nvGrpSpPr>
        <p:grpSpPr>
          <a:xfrm>
            <a:off x="355401" y="2485851"/>
            <a:ext cx="2215469" cy="3202284"/>
            <a:chOff x="-203130" y="2961025"/>
            <a:chExt cx="3468318" cy="4240707"/>
          </a:xfrm>
        </p:grpSpPr>
        <p:pic>
          <p:nvPicPr>
            <p:cNvPr id="23" name="Picture 4">
              <a:extLst>
                <a:ext uri="{FF2B5EF4-FFF2-40B4-BE49-F238E27FC236}">
                  <a16:creationId xmlns:a16="http://schemas.microsoft.com/office/drawing/2014/main" id="{BBCAEF8A-76B5-4D98-BAC1-54FD7E2AFD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130" y="2961025"/>
              <a:ext cx="3468318" cy="3136678"/>
            </a:xfrm>
            <a:prstGeom prst="rect">
              <a:avLst/>
            </a:prstGeom>
          </p:spPr>
        </p:pic>
        <p:pic>
          <p:nvPicPr>
            <p:cNvPr id="22" name="Picture 4">
              <a:extLst>
                <a:ext uri="{FF2B5EF4-FFF2-40B4-BE49-F238E27FC236}">
                  <a16:creationId xmlns:a16="http://schemas.microsoft.com/office/drawing/2014/main" id="{5C927839-1CE3-4795-8A84-F233DB0FD0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893" y="4065054"/>
              <a:ext cx="3161845" cy="3136678"/>
            </a:xfrm>
            <a:prstGeom prst="rect">
              <a:avLst/>
            </a:prstGeom>
          </p:spPr>
        </p:pic>
      </p:grpSp>
      <p:grpSp>
        <p:nvGrpSpPr>
          <p:cNvPr id="35" name="Group 34">
            <a:extLst>
              <a:ext uri="{FF2B5EF4-FFF2-40B4-BE49-F238E27FC236}">
                <a16:creationId xmlns:a16="http://schemas.microsoft.com/office/drawing/2014/main" id="{77DC2CC0-7375-47CC-8FB2-7081DB7F9886}"/>
              </a:ext>
            </a:extLst>
          </p:cNvPr>
          <p:cNvGrpSpPr/>
          <p:nvPr/>
        </p:nvGrpSpPr>
        <p:grpSpPr>
          <a:xfrm>
            <a:off x="2737961" y="3816743"/>
            <a:ext cx="1484363" cy="1825674"/>
            <a:chOff x="3850824" y="4654560"/>
            <a:chExt cx="2525389" cy="2654376"/>
          </a:xfrm>
        </p:grpSpPr>
        <p:grpSp>
          <p:nvGrpSpPr>
            <p:cNvPr id="26" name="Group 25">
              <a:extLst>
                <a:ext uri="{FF2B5EF4-FFF2-40B4-BE49-F238E27FC236}">
                  <a16:creationId xmlns:a16="http://schemas.microsoft.com/office/drawing/2014/main" id="{900A872B-51ED-4E40-8AC9-340F3B3C4C41}"/>
                </a:ext>
              </a:extLst>
            </p:cNvPr>
            <p:cNvGrpSpPr/>
            <p:nvPr/>
          </p:nvGrpSpPr>
          <p:grpSpPr>
            <a:xfrm>
              <a:off x="3850824" y="5488533"/>
              <a:ext cx="1570439" cy="1820403"/>
              <a:chOff x="3850824" y="4260607"/>
              <a:chExt cx="2676517" cy="3048329"/>
            </a:xfrm>
          </p:grpSpPr>
          <p:pic>
            <p:nvPicPr>
              <p:cNvPr id="34" name="Picture 5">
                <a:extLst>
                  <a:ext uri="{FF2B5EF4-FFF2-40B4-BE49-F238E27FC236}">
                    <a16:creationId xmlns:a16="http://schemas.microsoft.com/office/drawing/2014/main" id="{41C9A3F4-C487-41EE-A3E7-F63DC22546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32" name="Picture 2">
                <a:extLst>
                  <a:ext uri="{FF2B5EF4-FFF2-40B4-BE49-F238E27FC236}">
                    <a16:creationId xmlns:a16="http://schemas.microsoft.com/office/drawing/2014/main" id="{C4E02E2A-32C1-480B-8C7D-A45E9C805C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27" name="Picture 4">
                <a:extLst>
                  <a:ext uri="{FF2B5EF4-FFF2-40B4-BE49-F238E27FC236}">
                    <a16:creationId xmlns:a16="http://schemas.microsoft.com/office/drawing/2014/main" id="{4262BBE0-9FBA-4E0C-BF78-ED7E2B11741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28" name="Picture 5">
                <a:extLst>
                  <a:ext uri="{FF2B5EF4-FFF2-40B4-BE49-F238E27FC236}">
                    <a16:creationId xmlns:a16="http://schemas.microsoft.com/office/drawing/2014/main" id="{FB3A4F4E-11F3-49F7-A434-A7FBE3D2BF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31" name="Picture 4">
                <a:extLst>
                  <a:ext uri="{FF2B5EF4-FFF2-40B4-BE49-F238E27FC236}">
                    <a16:creationId xmlns:a16="http://schemas.microsoft.com/office/drawing/2014/main" id="{F49D310B-CB20-40D9-9E64-9E7EEEF19E84}"/>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48" name="Group 47">
              <a:extLst>
                <a:ext uri="{FF2B5EF4-FFF2-40B4-BE49-F238E27FC236}">
                  <a16:creationId xmlns:a16="http://schemas.microsoft.com/office/drawing/2014/main" id="{EA69655E-6063-4B15-BE1C-A21C5C9C6354}"/>
                </a:ext>
              </a:extLst>
            </p:cNvPr>
            <p:cNvGrpSpPr/>
            <p:nvPr/>
          </p:nvGrpSpPr>
          <p:grpSpPr>
            <a:xfrm>
              <a:off x="3872310" y="4658616"/>
              <a:ext cx="1570439" cy="1820403"/>
              <a:chOff x="3850824" y="4260607"/>
              <a:chExt cx="2676517" cy="3048329"/>
            </a:xfrm>
          </p:grpSpPr>
          <p:pic>
            <p:nvPicPr>
              <p:cNvPr id="49" name="Picture 5">
                <a:extLst>
                  <a:ext uri="{FF2B5EF4-FFF2-40B4-BE49-F238E27FC236}">
                    <a16:creationId xmlns:a16="http://schemas.microsoft.com/office/drawing/2014/main" id="{DF204A2F-E000-40AD-A8F6-D6FA53401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50" name="Picture 2">
                <a:extLst>
                  <a:ext uri="{FF2B5EF4-FFF2-40B4-BE49-F238E27FC236}">
                    <a16:creationId xmlns:a16="http://schemas.microsoft.com/office/drawing/2014/main" id="{C5AA9D0A-EAED-440F-9DC5-2BDADF5EB54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51" name="Picture 4">
                <a:extLst>
                  <a:ext uri="{FF2B5EF4-FFF2-40B4-BE49-F238E27FC236}">
                    <a16:creationId xmlns:a16="http://schemas.microsoft.com/office/drawing/2014/main" id="{A3213210-3F8D-4AAE-AAA0-F5EBD1E3080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52" name="Picture 5">
                <a:extLst>
                  <a:ext uri="{FF2B5EF4-FFF2-40B4-BE49-F238E27FC236}">
                    <a16:creationId xmlns:a16="http://schemas.microsoft.com/office/drawing/2014/main" id="{416B4BD3-D724-42EF-964D-B6FC70CF87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53" name="Picture 4">
                <a:extLst>
                  <a:ext uri="{FF2B5EF4-FFF2-40B4-BE49-F238E27FC236}">
                    <a16:creationId xmlns:a16="http://schemas.microsoft.com/office/drawing/2014/main" id="{A53C2EB4-80A9-46AE-83FB-E1D87813CA18}"/>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54" name="Group 53">
              <a:extLst>
                <a:ext uri="{FF2B5EF4-FFF2-40B4-BE49-F238E27FC236}">
                  <a16:creationId xmlns:a16="http://schemas.microsoft.com/office/drawing/2014/main" id="{710B6D24-8440-4B56-BF51-E4B54ADCABE9}"/>
                </a:ext>
              </a:extLst>
            </p:cNvPr>
            <p:cNvGrpSpPr/>
            <p:nvPr/>
          </p:nvGrpSpPr>
          <p:grpSpPr>
            <a:xfrm>
              <a:off x="4805774" y="4654560"/>
              <a:ext cx="1570439" cy="1820403"/>
              <a:chOff x="3850824" y="4260607"/>
              <a:chExt cx="2676517" cy="3048329"/>
            </a:xfrm>
          </p:grpSpPr>
          <p:pic>
            <p:nvPicPr>
              <p:cNvPr id="55" name="Picture 5">
                <a:extLst>
                  <a:ext uri="{FF2B5EF4-FFF2-40B4-BE49-F238E27FC236}">
                    <a16:creationId xmlns:a16="http://schemas.microsoft.com/office/drawing/2014/main" id="{F5521374-3321-4531-85D0-5BD0821230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56" name="Picture 2">
                <a:extLst>
                  <a:ext uri="{FF2B5EF4-FFF2-40B4-BE49-F238E27FC236}">
                    <a16:creationId xmlns:a16="http://schemas.microsoft.com/office/drawing/2014/main" id="{D6E4B814-FA35-4507-9D97-B7C393673D7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57" name="Picture 4">
                <a:extLst>
                  <a:ext uri="{FF2B5EF4-FFF2-40B4-BE49-F238E27FC236}">
                    <a16:creationId xmlns:a16="http://schemas.microsoft.com/office/drawing/2014/main" id="{35A17C8D-0F7E-4F04-8DA9-80CAA0556E9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58" name="Picture 5">
                <a:extLst>
                  <a:ext uri="{FF2B5EF4-FFF2-40B4-BE49-F238E27FC236}">
                    <a16:creationId xmlns:a16="http://schemas.microsoft.com/office/drawing/2014/main" id="{E4E994BE-C822-4C6F-815A-4FDA0BBF3B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59" name="Picture 4">
                <a:extLst>
                  <a:ext uri="{FF2B5EF4-FFF2-40B4-BE49-F238E27FC236}">
                    <a16:creationId xmlns:a16="http://schemas.microsoft.com/office/drawing/2014/main" id="{6A3F5956-BB0B-4DE5-9781-4D3B54DF3F12}"/>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nvGrpSpPr>
            <p:cNvPr id="42" name="Group 41">
              <a:extLst>
                <a:ext uri="{FF2B5EF4-FFF2-40B4-BE49-F238E27FC236}">
                  <a16:creationId xmlns:a16="http://schemas.microsoft.com/office/drawing/2014/main" id="{684E6876-7FE7-4BA1-BA3A-ED1648569124}"/>
                </a:ext>
              </a:extLst>
            </p:cNvPr>
            <p:cNvGrpSpPr/>
            <p:nvPr/>
          </p:nvGrpSpPr>
          <p:grpSpPr>
            <a:xfrm>
              <a:off x="4784288" y="5484477"/>
              <a:ext cx="1570439" cy="1820403"/>
              <a:chOff x="3850824" y="4260607"/>
              <a:chExt cx="2676517" cy="3048329"/>
            </a:xfrm>
          </p:grpSpPr>
          <p:pic>
            <p:nvPicPr>
              <p:cNvPr id="43" name="Picture 5">
                <a:extLst>
                  <a:ext uri="{FF2B5EF4-FFF2-40B4-BE49-F238E27FC236}">
                    <a16:creationId xmlns:a16="http://schemas.microsoft.com/office/drawing/2014/main" id="{5C033C4C-5C4C-40FF-A688-2F07B1F3D1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264514" y="4387305"/>
                <a:ext cx="1141857" cy="2057400"/>
              </a:xfrm>
              <a:prstGeom prst="rect">
                <a:avLst/>
              </a:prstGeom>
            </p:spPr>
          </p:pic>
          <p:pic>
            <p:nvPicPr>
              <p:cNvPr id="44" name="Picture 2">
                <a:extLst>
                  <a:ext uri="{FF2B5EF4-FFF2-40B4-BE49-F238E27FC236}">
                    <a16:creationId xmlns:a16="http://schemas.microsoft.com/office/drawing/2014/main" id="{408FA423-AED0-4219-B03D-B740F2277B9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73047" y="4260607"/>
                <a:ext cx="1534982" cy="2325730"/>
              </a:xfrm>
              <a:prstGeom prst="rect">
                <a:avLst/>
              </a:prstGeom>
            </p:spPr>
          </p:pic>
          <p:pic>
            <p:nvPicPr>
              <p:cNvPr id="45" name="Picture 4">
                <a:extLst>
                  <a:ext uri="{FF2B5EF4-FFF2-40B4-BE49-F238E27FC236}">
                    <a16:creationId xmlns:a16="http://schemas.microsoft.com/office/drawing/2014/main" id="{7D84F333-1060-4BB3-9E98-C9267657E41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3850824" y="5146359"/>
                <a:ext cx="1044131" cy="2057400"/>
              </a:xfrm>
              <a:prstGeom prst="rect">
                <a:avLst/>
              </a:prstGeom>
            </p:spPr>
          </p:pic>
          <p:pic>
            <p:nvPicPr>
              <p:cNvPr id="46" name="Picture 5">
                <a:extLst>
                  <a:ext uri="{FF2B5EF4-FFF2-40B4-BE49-F238E27FC236}">
                    <a16:creationId xmlns:a16="http://schemas.microsoft.com/office/drawing/2014/main" id="{BE094B65-4EBA-4AD0-BFC0-9C40C8F789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01183" y="5201343"/>
                <a:ext cx="1141857" cy="2057400"/>
              </a:xfrm>
              <a:prstGeom prst="rect">
                <a:avLst/>
              </a:prstGeom>
            </p:spPr>
          </p:pic>
          <p:pic>
            <p:nvPicPr>
              <p:cNvPr id="47" name="Picture 4">
                <a:extLst>
                  <a:ext uri="{FF2B5EF4-FFF2-40B4-BE49-F238E27FC236}">
                    <a16:creationId xmlns:a16="http://schemas.microsoft.com/office/drawing/2014/main" id="{69975B26-6690-4063-B9EF-89544BFA32DD}"/>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512"/>
              <a:stretch/>
            </p:blipFill>
            <p:spPr>
              <a:xfrm>
                <a:off x="5466424" y="4651455"/>
                <a:ext cx="1060917" cy="2657481"/>
              </a:xfrm>
              <a:prstGeom prst="rect">
                <a:avLst/>
              </a:prstGeom>
            </p:spPr>
          </p:pic>
        </p:grpSp>
      </p:grpSp>
      <p:sp>
        <p:nvSpPr>
          <p:cNvPr id="60" name="AutoShape 34">
            <a:extLst>
              <a:ext uri="{FF2B5EF4-FFF2-40B4-BE49-F238E27FC236}">
                <a16:creationId xmlns:a16="http://schemas.microsoft.com/office/drawing/2014/main" id="{2FDC9319-4108-468F-92E8-3AB4FC8B58BC}"/>
              </a:ext>
            </a:extLst>
          </p:cNvPr>
          <p:cNvSpPr>
            <a:spLocks/>
          </p:cNvSpPr>
          <p:nvPr/>
        </p:nvSpPr>
        <p:spPr bwMode="auto">
          <a:xfrm rot="5400000" flipV="1">
            <a:off x="1431359" y="1533802"/>
            <a:ext cx="200448" cy="1703651"/>
          </a:xfrm>
          <a:prstGeom prst="leftBrace">
            <a:avLst>
              <a:gd name="adj1" fmla="val 500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Arial" panose="020B0604020202020204" pitchFamily="34" charset="0"/>
            </a:endParaRPr>
          </a:p>
        </p:txBody>
      </p:sp>
      <p:sp>
        <p:nvSpPr>
          <p:cNvPr id="61" name="Text Box 23">
            <a:extLst>
              <a:ext uri="{FF2B5EF4-FFF2-40B4-BE49-F238E27FC236}">
                <a16:creationId xmlns:a16="http://schemas.microsoft.com/office/drawing/2014/main" id="{65795088-E15C-4DA3-A319-ABBA5B7F8080}"/>
              </a:ext>
            </a:extLst>
          </p:cNvPr>
          <p:cNvSpPr txBox="1">
            <a:spLocks noChangeArrowheads="1"/>
          </p:cNvSpPr>
          <p:nvPr/>
        </p:nvSpPr>
        <p:spPr bwMode="auto">
          <a:xfrm>
            <a:off x="2721923" y="2967095"/>
            <a:ext cx="20197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chemeClr val="accent2">
                    <a:lumMod val="75000"/>
                  </a:schemeClr>
                </a:solidFill>
                <a:latin typeface="Times New Roman" panose="02020603050405020304" pitchFamily="18" charset="0"/>
                <a:cs typeface="Times New Roman" panose="02020603050405020304" pitchFamily="18" charset="0"/>
              </a:rPr>
              <a:t>315 HS nữ</a:t>
            </a:r>
          </a:p>
        </p:txBody>
      </p:sp>
      <p:sp>
        <p:nvSpPr>
          <p:cNvPr id="62" name="Text Box 20">
            <a:extLst>
              <a:ext uri="{FF2B5EF4-FFF2-40B4-BE49-F238E27FC236}">
                <a16:creationId xmlns:a16="http://schemas.microsoft.com/office/drawing/2014/main" id="{616717E3-3546-479E-AC60-759C474BD2CD}"/>
              </a:ext>
            </a:extLst>
          </p:cNvPr>
          <p:cNvSpPr txBox="1">
            <a:spLocks noChangeArrowheads="1"/>
          </p:cNvSpPr>
          <p:nvPr/>
        </p:nvSpPr>
        <p:spPr bwMode="auto">
          <a:xfrm>
            <a:off x="4474394" y="1781734"/>
            <a:ext cx="87550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Viết tỉ số của số học sinh nữ và số học sinh toàn trường.</a:t>
            </a:r>
          </a:p>
        </p:txBody>
      </p:sp>
      <p:sp>
        <p:nvSpPr>
          <p:cNvPr id="63" name="Text Box 20">
            <a:extLst>
              <a:ext uri="{FF2B5EF4-FFF2-40B4-BE49-F238E27FC236}">
                <a16:creationId xmlns:a16="http://schemas.microsoft.com/office/drawing/2014/main" id="{603293CE-5278-4E07-A865-7CEEE4355DB4}"/>
              </a:ext>
            </a:extLst>
          </p:cNvPr>
          <p:cNvSpPr txBox="1">
            <a:spLocks noChangeArrowheads="1"/>
          </p:cNvSpPr>
          <p:nvPr/>
        </p:nvSpPr>
        <p:spPr bwMode="auto">
          <a:xfrm>
            <a:off x="4380164" y="2030986"/>
            <a:ext cx="76328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Tỉ số của số học sinh nữ và số học sinh toàn trường là:  315   :  600</a:t>
            </a:r>
          </a:p>
        </p:txBody>
      </p:sp>
      <p:sp>
        <p:nvSpPr>
          <p:cNvPr id="65" name="Text Box 20">
            <a:extLst>
              <a:ext uri="{FF2B5EF4-FFF2-40B4-BE49-F238E27FC236}">
                <a16:creationId xmlns:a16="http://schemas.microsoft.com/office/drawing/2014/main" id="{AA4D3BD8-BCAF-475E-8EAB-20A5173332A7}"/>
              </a:ext>
            </a:extLst>
          </p:cNvPr>
          <p:cNvSpPr txBox="1">
            <a:spLocks noChangeArrowheads="1"/>
          </p:cNvSpPr>
          <p:nvPr/>
        </p:nvSpPr>
        <p:spPr bwMode="auto">
          <a:xfrm>
            <a:off x="4640344" y="2806459"/>
            <a:ext cx="42003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tìm thương 315 : 600</a:t>
            </a:r>
          </a:p>
        </p:txBody>
      </p:sp>
      <p:sp>
        <p:nvSpPr>
          <p:cNvPr id="66" name="Text Box 20">
            <a:extLst>
              <a:ext uri="{FF2B5EF4-FFF2-40B4-BE49-F238E27FC236}">
                <a16:creationId xmlns:a16="http://schemas.microsoft.com/office/drawing/2014/main" id="{ABAF55E6-273F-4B86-82CD-F07E7FE571DA}"/>
              </a:ext>
            </a:extLst>
          </p:cNvPr>
          <p:cNvSpPr txBox="1">
            <a:spLocks noChangeArrowheads="1"/>
          </p:cNvSpPr>
          <p:nvPr/>
        </p:nvSpPr>
        <p:spPr bwMode="auto">
          <a:xfrm>
            <a:off x="7383099" y="3311761"/>
            <a:ext cx="36810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0,525 x 100 : 100</a:t>
            </a:r>
          </a:p>
        </p:txBody>
      </p:sp>
      <p:cxnSp>
        <p:nvCxnSpPr>
          <p:cNvPr id="67" name="Straight Connector 66">
            <a:extLst>
              <a:ext uri="{FF2B5EF4-FFF2-40B4-BE49-F238E27FC236}">
                <a16:creationId xmlns:a16="http://schemas.microsoft.com/office/drawing/2014/main" id="{55E892E3-3D8C-44D5-9512-B9E966202F39}"/>
              </a:ext>
            </a:extLst>
          </p:cNvPr>
          <p:cNvCxnSpPr>
            <a:cxnSpLocks/>
          </p:cNvCxnSpPr>
          <p:nvPr/>
        </p:nvCxnSpPr>
        <p:spPr>
          <a:xfrm>
            <a:off x="4534247" y="1856196"/>
            <a:ext cx="0" cy="3831939"/>
          </a:xfrm>
          <a:prstGeom prst="line">
            <a:avLst/>
          </a:prstGeom>
          <a:ln w="28575"/>
        </p:spPr>
        <p:style>
          <a:lnRef idx="1">
            <a:schemeClr val="dk1"/>
          </a:lnRef>
          <a:fillRef idx="0">
            <a:schemeClr val="dk1"/>
          </a:fillRef>
          <a:effectRef idx="0">
            <a:schemeClr val="dk1"/>
          </a:effectRef>
          <a:fontRef idx="minor">
            <a:schemeClr val="tx1"/>
          </a:fontRef>
        </p:style>
      </p:cxnSp>
      <p:sp>
        <p:nvSpPr>
          <p:cNvPr id="70" name="Text Box 20">
            <a:extLst>
              <a:ext uri="{FF2B5EF4-FFF2-40B4-BE49-F238E27FC236}">
                <a16:creationId xmlns:a16="http://schemas.microsoft.com/office/drawing/2014/main" id="{81BC9BD4-CDC9-4303-9488-48601275E1EF}"/>
              </a:ext>
            </a:extLst>
          </p:cNvPr>
          <p:cNvSpPr txBox="1">
            <a:spLocks noChangeArrowheads="1"/>
          </p:cNvSpPr>
          <p:nvPr/>
        </p:nvSpPr>
        <p:spPr bwMode="auto">
          <a:xfrm>
            <a:off x="4677981" y="3426411"/>
            <a:ext cx="7909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nhân 0,525 với 100 rồi lại chia cho 100.</a:t>
            </a:r>
          </a:p>
        </p:txBody>
      </p:sp>
      <p:sp>
        <p:nvSpPr>
          <p:cNvPr id="72" name="Text Box 20">
            <a:extLst>
              <a:ext uri="{FF2B5EF4-FFF2-40B4-BE49-F238E27FC236}">
                <a16:creationId xmlns:a16="http://schemas.microsoft.com/office/drawing/2014/main" id="{4A884A1E-6B6D-4C35-B748-1D55D5AE5916}"/>
              </a:ext>
            </a:extLst>
          </p:cNvPr>
          <p:cNvSpPr txBox="1">
            <a:spLocks noChangeArrowheads="1"/>
          </p:cNvSpPr>
          <p:nvPr/>
        </p:nvSpPr>
        <p:spPr bwMode="auto">
          <a:xfrm>
            <a:off x="5398343" y="2812304"/>
            <a:ext cx="49510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Ta có:               315   :  600 = 0,525</a:t>
            </a:r>
          </a:p>
        </p:txBody>
      </p:sp>
      <p:sp>
        <p:nvSpPr>
          <p:cNvPr id="73" name="Text Box 22">
            <a:extLst>
              <a:ext uri="{FF2B5EF4-FFF2-40B4-BE49-F238E27FC236}">
                <a16:creationId xmlns:a16="http://schemas.microsoft.com/office/drawing/2014/main" id="{D54EC986-1C69-4473-B590-C2981FC7FC68}"/>
              </a:ext>
            </a:extLst>
          </p:cNvPr>
          <p:cNvSpPr txBox="1">
            <a:spLocks noChangeArrowheads="1"/>
          </p:cNvSpPr>
          <p:nvPr/>
        </p:nvSpPr>
        <p:spPr bwMode="auto">
          <a:xfrm>
            <a:off x="7026656" y="377899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  =        52,5     : 100   </a:t>
            </a:r>
          </a:p>
        </p:txBody>
      </p:sp>
      <p:sp>
        <p:nvSpPr>
          <p:cNvPr id="74" name="Text Box 20">
            <a:extLst>
              <a:ext uri="{FF2B5EF4-FFF2-40B4-BE49-F238E27FC236}">
                <a16:creationId xmlns:a16="http://schemas.microsoft.com/office/drawing/2014/main" id="{603197E2-7A2C-45D0-8B89-AF9229846D7D}"/>
              </a:ext>
            </a:extLst>
          </p:cNvPr>
          <p:cNvSpPr txBox="1">
            <a:spLocks noChangeArrowheads="1"/>
          </p:cNvSpPr>
          <p:nvPr/>
        </p:nvSpPr>
        <p:spPr bwMode="auto">
          <a:xfrm>
            <a:off x="4669990" y="4255809"/>
            <a:ext cx="79095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EF8F46"/>
                </a:solidFill>
                <a:latin typeface="Times New Roman" panose="02020603050405020304" pitchFamily="18" charset="0"/>
                <a:cs typeface="Times New Roman" panose="02020603050405020304" pitchFamily="18" charset="0"/>
              </a:rPr>
              <a:t>Hãy viết 52,5 : 100 thành tỉ số phần trăm.</a:t>
            </a:r>
          </a:p>
        </p:txBody>
      </p:sp>
      <p:sp>
        <p:nvSpPr>
          <p:cNvPr id="75" name="Text Box 22">
            <a:extLst>
              <a:ext uri="{FF2B5EF4-FFF2-40B4-BE49-F238E27FC236}">
                <a16:creationId xmlns:a16="http://schemas.microsoft.com/office/drawing/2014/main" id="{33B9C025-2BAD-41E6-8AB4-399F694F8ABF}"/>
              </a:ext>
            </a:extLst>
          </p:cNvPr>
          <p:cNvSpPr txBox="1">
            <a:spLocks noChangeArrowheads="1"/>
          </p:cNvSpPr>
          <p:nvPr/>
        </p:nvSpPr>
        <p:spPr bwMode="auto">
          <a:xfrm>
            <a:off x="7042945" y="4263003"/>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114C38"/>
                </a:solidFill>
                <a:latin typeface="Times New Roman" panose="02020603050405020304" pitchFamily="18" charset="0"/>
                <a:cs typeface="Times New Roman" panose="02020603050405020304" pitchFamily="18" charset="0"/>
              </a:rPr>
              <a:t>  =            52,5%   </a:t>
            </a:r>
          </a:p>
        </p:txBody>
      </p:sp>
      <p:sp>
        <p:nvSpPr>
          <p:cNvPr id="76" name="Text Box 20">
            <a:extLst>
              <a:ext uri="{FF2B5EF4-FFF2-40B4-BE49-F238E27FC236}">
                <a16:creationId xmlns:a16="http://schemas.microsoft.com/office/drawing/2014/main" id="{922C3284-DFD2-4B59-92B1-2550C6437682}"/>
              </a:ext>
            </a:extLst>
          </p:cNvPr>
          <p:cNvSpPr txBox="1">
            <a:spLocks noChangeArrowheads="1"/>
          </p:cNvSpPr>
          <p:nvPr/>
        </p:nvSpPr>
        <p:spPr bwMode="auto">
          <a:xfrm>
            <a:off x="4609524" y="4704313"/>
            <a:ext cx="79095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chemeClr val="tx1"/>
                </a:solidFill>
                <a:latin typeface="Times New Roman" panose="02020603050405020304" pitchFamily="18" charset="0"/>
                <a:cs typeface="Times New Roman" panose="02020603050405020304" pitchFamily="18" charset="0"/>
              </a:rPr>
              <a:t>Các bước trên chính là các bước chúng ta đi tìm tỉ số phần trăm giữa số học sinh nữ và số học sinh toàn trường.</a:t>
            </a:r>
          </a:p>
        </p:txBody>
      </p:sp>
      <p:sp>
        <p:nvSpPr>
          <p:cNvPr id="77" name="Text Box 20">
            <a:extLst>
              <a:ext uri="{FF2B5EF4-FFF2-40B4-BE49-F238E27FC236}">
                <a16:creationId xmlns:a16="http://schemas.microsoft.com/office/drawing/2014/main" id="{3F38BA9B-C1BF-4378-9749-67477E653440}"/>
              </a:ext>
            </a:extLst>
          </p:cNvPr>
          <p:cNvSpPr txBox="1">
            <a:spLocks noChangeArrowheads="1"/>
          </p:cNvSpPr>
          <p:nvPr/>
        </p:nvSpPr>
        <p:spPr bwMode="auto">
          <a:xfrm>
            <a:off x="1531583" y="5572843"/>
            <a:ext cx="10601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rgbClr val="C00000"/>
                </a:solidFill>
                <a:latin typeface="Times New Roman" panose="02020603050405020304" pitchFamily="18" charset="0"/>
                <a:cs typeface="Times New Roman" panose="02020603050405020304" pitchFamily="18" charset="0"/>
              </a:rPr>
              <a:t>Vậy tỉ số phần trăm giữa số học sinh nữ và số học sinh toàn trường là 52,5% </a:t>
            </a:r>
          </a:p>
        </p:txBody>
      </p:sp>
      <p:sp>
        <p:nvSpPr>
          <p:cNvPr id="78" name="Text Box 20">
            <a:extLst>
              <a:ext uri="{FF2B5EF4-FFF2-40B4-BE49-F238E27FC236}">
                <a16:creationId xmlns:a16="http://schemas.microsoft.com/office/drawing/2014/main" id="{91FB294E-294A-4990-B8C7-795AD6851DE4}"/>
              </a:ext>
            </a:extLst>
          </p:cNvPr>
          <p:cNvSpPr txBox="1">
            <a:spLocks noChangeArrowheads="1"/>
          </p:cNvSpPr>
          <p:nvPr/>
        </p:nvSpPr>
        <p:spPr bwMode="auto">
          <a:xfrm>
            <a:off x="1560701" y="5973535"/>
            <a:ext cx="10601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400" b="1">
                <a:solidFill>
                  <a:schemeClr val="tx1"/>
                </a:solidFill>
                <a:latin typeface="Times New Roman" panose="02020603050405020304" pitchFamily="18" charset="0"/>
                <a:cs typeface="Times New Roman" panose="02020603050405020304" pitchFamily="18" charset="0"/>
              </a:rPr>
              <a:t>Ta có thể viết gọn thành các bước tính như sau:</a:t>
            </a:r>
          </a:p>
        </p:txBody>
      </p:sp>
      <p:sp>
        <p:nvSpPr>
          <p:cNvPr id="79" name="Text Box 20">
            <a:extLst>
              <a:ext uri="{FF2B5EF4-FFF2-40B4-BE49-F238E27FC236}">
                <a16:creationId xmlns:a16="http://schemas.microsoft.com/office/drawing/2014/main" id="{E3C63898-2F1F-4686-AF7B-1DB47C9976BB}"/>
              </a:ext>
            </a:extLst>
          </p:cNvPr>
          <p:cNvSpPr txBox="1">
            <a:spLocks noChangeArrowheads="1"/>
          </p:cNvSpPr>
          <p:nvPr/>
        </p:nvSpPr>
        <p:spPr bwMode="auto">
          <a:xfrm>
            <a:off x="4250667" y="6329430"/>
            <a:ext cx="4781899" cy="584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315 : 600 = 0,525 = 52,5%</a:t>
            </a:r>
          </a:p>
        </p:txBody>
      </p:sp>
    </p:spTree>
    <p:extLst>
      <p:ext uri="{BB962C8B-B14F-4D97-AF65-F5344CB8AC3E}">
        <p14:creationId xmlns:p14="http://schemas.microsoft.com/office/powerpoint/2010/main" val="2122373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1000"/>
                                        <p:tgtEl>
                                          <p:spTgt spid="4"/>
                                        </p:tgtEl>
                                      </p:cBhvr>
                                    </p:animEffect>
                                  </p:childTnLst>
                                </p:cTn>
                              </p:par>
                              <p:par>
                                <p:cTn id="13" presetID="2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linds(horizontal)">
                                      <p:cBhvr>
                                        <p:cTn id="26" dur="500"/>
                                        <p:tgtEl>
                                          <p:spTgt spid="60"/>
                                        </p:tgtEl>
                                      </p:cBhvr>
                                    </p:animEffect>
                                  </p:childTnLst>
                                </p:cTn>
                              </p:par>
                            </p:childTnLst>
                          </p:cTn>
                        </p:par>
                        <p:par>
                          <p:cTn id="27" fill="hold">
                            <p:stCondLst>
                              <p:cond delay="1500"/>
                            </p:stCondLst>
                            <p:childTnLst>
                              <p:par>
                                <p:cTn id="28" presetID="20" presetClass="entr" presetSubtype="0"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edg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1000"/>
                                        <p:tgtEl>
                                          <p:spTgt spid="35"/>
                                        </p:tgtEl>
                                      </p:cBhvr>
                                    </p:animEffect>
                                    <p:anim calcmode="lin" valueType="num">
                                      <p:cBhvr>
                                        <p:cTn id="36" dur="1000" fill="hold"/>
                                        <p:tgtEl>
                                          <p:spTgt spid="35"/>
                                        </p:tgtEl>
                                        <p:attrNameLst>
                                          <p:attrName>ppt_x</p:attrName>
                                        </p:attrNameLst>
                                      </p:cBhvr>
                                      <p:tavLst>
                                        <p:tav tm="0">
                                          <p:val>
                                            <p:strVal val="#ppt_x"/>
                                          </p:val>
                                        </p:tav>
                                        <p:tav tm="100000">
                                          <p:val>
                                            <p:strVal val="#ppt_x"/>
                                          </p:val>
                                        </p:tav>
                                      </p:tavLst>
                                    </p:anim>
                                    <p:anim calcmode="lin" valueType="num">
                                      <p:cBhvr>
                                        <p:cTn id="37" dur="1000" fill="hold"/>
                                        <p:tgtEl>
                                          <p:spTgt spid="35"/>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 presetClass="entr" presetSubtype="1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linds(horizontal)">
                                      <p:cBhvr>
                                        <p:cTn id="41" dur="500"/>
                                        <p:tgtEl>
                                          <p:spTgt spid="20"/>
                                        </p:tgtEl>
                                      </p:cBhvr>
                                    </p:animEffect>
                                  </p:childTnLst>
                                </p:cTn>
                              </p:par>
                            </p:childTnLst>
                          </p:cTn>
                        </p:par>
                        <p:par>
                          <p:cTn id="42" fill="hold">
                            <p:stCondLst>
                              <p:cond delay="1500"/>
                            </p:stCondLst>
                            <p:childTnLst>
                              <p:par>
                                <p:cTn id="43" presetID="20" presetClass="entr" presetSubtype="0" fill="hold" grpId="0" nodeType="after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edge">
                                      <p:cBhvr>
                                        <p:cTn id="45" dur="1000"/>
                                        <p:tgtEl>
                                          <p:spTgt spid="61"/>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edge">
                                      <p:cBhvr>
                                        <p:cTn id="50" dur="1000"/>
                                        <p:tgtEl>
                                          <p:spTgt spid="6"/>
                                        </p:tgtEl>
                                      </p:cBhvr>
                                    </p:animEffect>
                                  </p:childTnLst>
                                </p:cTn>
                              </p:par>
                              <p:par>
                                <p:cTn id="51" presetID="20"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edge">
                                      <p:cBhvr>
                                        <p:cTn id="53" dur="10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wipe(up)">
                                      <p:cBhvr>
                                        <p:cTn id="58" dur="500"/>
                                        <p:tgtEl>
                                          <p:spTgt spid="67"/>
                                        </p:tgtEl>
                                      </p:cBhvr>
                                    </p:animEffect>
                                  </p:childTnLst>
                                </p:cTn>
                              </p:par>
                            </p:childTnLst>
                          </p:cTn>
                        </p:par>
                      </p:childTnLst>
                    </p:cTn>
                  </p:par>
                  <p:par>
                    <p:cTn id="59" fill="hold">
                      <p:stCondLst>
                        <p:cond delay="indefinite"/>
                      </p:stCondLst>
                      <p:childTnLst>
                        <p:par>
                          <p:cTn id="60" fill="hold">
                            <p:stCondLst>
                              <p:cond delay="0"/>
                            </p:stCondLst>
                            <p:childTnLst>
                              <p:par>
                                <p:cTn id="61" presetID="20" presetClass="entr" presetSubtype="0" fill="hold" nodeType="clickEffect">
                                  <p:stCondLst>
                                    <p:cond delay="0"/>
                                  </p:stCondLst>
                                  <p:childTnLst>
                                    <p:set>
                                      <p:cBhvr>
                                        <p:cTn id="62" dur="1" fill="hold">
                                          <p:stCondLst>
                                            <p:cond delay="0"/>
                                          </p:stCondLst>
                                        </p:cTn>
                                        <p:tgtEl>
                                          <p:spTgt spid="62">
                                            <p:txEl>
                                              <p:pRg st="0" end="0"/>
                                            </p:txEl>
                                          </p:spTgt>
                                        </p:tgtEl>
                                        <p:attrNameLst>
                                          <p:attrName>style.visibility</p:attrName>
                                        </p:attrNameLst>
                                      </p:cBhvr>
                                      <p:to>
                                        <p:strVal val="visible"/>
                                      </p:to>
                                    </p:set>
                                    <p:animEffect transition="in" filter="wedge">
                                      <p:cBhvr>
                                        <p:cTn id="63" dur="750"/>
                                        <p:tgtEl>
                                          <p:spTgt spid="62">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0" presetClass="entr" presetSubtype="0" fill="hold" nodeType="clickEffect">
                                  <p:stCondLst>
                                    <p:cond delay="0"/>
                                  </p:stCondLst>
                                  <p:childTnLst>
                                    <p:set>
                                      <p:cBhvr>
                                        <p:cTn id="67" dur="1" fill="hold">
                                          <p:stCondLst>
                                            <p:cond delay="0"/>
                                          </p:stCondLst>
                                        </p:cTn>
                                        <p:tgtEl>
                                          <p:spTgt spid="63">
                                            <p:txEl>
                                              <p:pRg st="0" end="0"/>
                                            </p:txEl>
                                          </p:spTgt>
                                        </p:tgtEl>
                                        <p:attrNameLst>
                                          <p:attrName>style.visibility</p:attrName>
                                        </p:attrNameLst>
                                      </p:cBhvr>
                                      <p:to>
                                        <p:strVal val="visible"/>
                                      </p:to>
                                    </p:set>
                                    <p:animEffect transition="in" filter="wedge">
                                      <p:cBhvr>
                                        <p:cTn id="68" dur="1000"/>
                                        <p:tgtEl>
                                          <p:spTgt spid="63">
                                            <p:txEl>
                                              <p:pRg st="0" end="0"/>
                                            </p:txEl>
                                          </p:spTgt>
                                        </p:tgtEl>
                                      </p:cBhvr>
                                    </p:animEffect>
                                  </p:childTnLst>
                                </p:cTn>
                              </p:par>
                              <p:par>
                                <p:cTn id="69" presetID="16" presetClass="exit" presetSubtype="21" fill="hold" grpId="0" nodeType="withEffect">
                                  <p:stCondLst>
                                    <p:cond delay="0"/>
                                  </p:stCondLst>
                                  <p:childTnLst>
                                    <p:animEffect transition="out" filter="barn(inVertical)">
                                      <p:cBhvr>
                                        <p:cTn id="70" dur="500"/>
                                        <p:tgtEl>
                                          <p:spTgt spid="62">
                                            <p:txEl>
                                              <p:pRg st="0" end="0"/>
                                            </p:txEl>
                                          </p:spTgt>
                                        </p:tgtEl>
                                      </p:cBhvr>
                                    </p:animEffect>
                                    <p:set>
                                      <p:cBhvr>
                                        <p:cTn id="71" dur="1" fill="hold">
                                          <p:stCondLst>
                                            <p:cond delay="499"/>
                                          </p:stCondLst>
                                        </p:cTn>
                                        <p:tgtEl>
                                          <p:spTgt spid="62">
                                            <p:txEl>
                                              <p:pRg st="0" end="0"/>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0" presetClass="entr" presetSubtype="0" fill="hold" nodeType="clickEffect">
                                  <p:stCondLst>
                                    <p:cond delay="0"/>
                                  </p:stCondLst>
                                  <p:childTnLst>
                                    <p:set>
                                      <p:cBhvr>
                                        <p:cTn id="75" dur="1" fill="hold">
                                          <p:stCondLst>
                                            <p:cond delay="0"/>
                                          </p:stCondLst>
                                        </p:cTn>
                                        <p:tgtEl>
                                          <p:spTgt spid="65">
                                            <p:txEl>
                                              <p:pRg st="0" end="0"/>
                                            </p:txEl>
                                          </p:spTgt>
                                        </p:tgtEl>
                                        <p:attrNameLst>
                                          <p:attrName>style.visibility</p:attrName>
                                        </p:attrNameLst>
                                      </p:cBhvr>
                                      <p:to>
                                        <p:strVal val="visible"/>
                                      </p:to>
                                    </p:set>
                                    <p:animEffect transition="in" filter="wedge">
                                      <p:cBhvr>
                                        <p:cTn id="76" dur="750"/>
                                        <p:tgtEl>
                                          <p:spTgt spid="65">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72">
                                            <p:txEl>
                                              <p:pRg st="0" end="0"/>
                                            </p:txEl>
                                          </p:spTgt>
                                        </p:tgtEl>
                                        <p:attrNameLst>
                                          <p:attrName>style.visibility</p:attrName>
                                        </p:attrNameLst>
                                      </p:cBhvr>
                                      <p:to>
                                        <p:strVal val="visible"/>
                                      </p:to>
                                    </p:set>
                                    <p:animEffect transition="in" filter="wedge">
                                      <p:cBhvr>
                                        <p:cTn id="81" dur="1000"/>
                                        <p:tgtEl>
                                          <p:spTgt spid="72">
                                            <p:txEl>
                                              <p:pRg st="0" end="0"/>
                                            </p:txEl>
                                          </p:spTgt>
                                        </p:tgtEl>
                                      </p:cBhvr>
                                    </p:animEffect>
                                  </p:childTnLst>
                                </p:cTn>
                              </p:par>
                              <p:par>
                                <p:cTn id="82" presetID="16" presetClass="exit" presetSubtype="21" fill="hold" grpId="0" nodeType="withEffect">
                                  <p:stCondLst>
                                    <p:cond delay="0"/>
                                  </p:stCondLst>
                                  <p:childTnLst>
                                    <p:animEffect transition="out" filter="barn(inVertical)">
                                      <p:cBhvr>
                                        <p:cTn id="83" dur="500"/>
                                        <p:tgtEl>
                                          <p:spTgt spid="65">
                                            <p:txEl>
                                              <p:pRg st="0" end="0"/>
                                            </p:txEl>
                                          </p:spTgt>
                                        </p:tgtEl>
                                      </p:cBhvr>
                                    </p:animEffect>
                                    <p:set>
                                      <p:cBhvr>
                                        <p:cTn id="84" dur="1" fill="hold">
                                          <p:stCondLst>
                                            <p:cond delay="499"/>
                                          </p:stCondLst>
                                        </p:cTn>
                                        <p:tgtEl>
                                          <p:spTgt spid="65">
                                            <p:txEl>
                                              <p:pRg st="0" end="0"/>
                                            </p:txEl>
                                          </p:spTgt>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0" presetClass="entr" presetSubtype="0" fill="hold" nodeType="clickEffect">
                                  <p:stCondLst>
                                    <p:cond delay="0"/>
                                  </p:stCondLst>
                                  <p:childTnLst>
                                    <p:set>
                                      <p:cBhvr>
                                        <p:cTn id="88" dur="1" fill="hold">
                                          <p:stCondLst>
                                            <p:cond delay="0"/>
                                          </p:stCondLst>
                                        </p:cTn>
                                        <p:tgtEl>
                                          <p:spTgt spid="70">
                                            <p:txEl>
                                              <p:pRg st="0" end="0"/>
                                            </p:txEl>
                                          </p:spTgt>
                                        </p:tgtEl>
                                        <p:attrNameLst>
                                          <p:attrName>style.visibility</p:attrName>
                                        </p:attrNameLst>
                                      </p:cBhvr>
                                      <p:to>
                                        <p:strVal val="visible"/>
                                      </p:to>
                                    </p:set>
                                    <p:animEffect transition="in" filter="wedge">
                                      <p:cBhvr>
                                        <p:cTn id="89" dur="750"/>
                                        <p:tgtEl>
                                          <p:spTgt spid="70">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0" presetClass="entr" presetSubtype="0" fill="hold" nodeType="clickEffect">
                                  <p:stCondLst>
                                    <p:cond delay="0"/>
                                  </p:stCondLst>
                                  <p:childTnLst>
                                    <p:set>
                                      <p:cBhvr>
                                        <p:cTn id="93" dur="1" fill="hold">
                                          <p:stCondLst>
                                            <p:cond delay="0"/>
                                          </p:stCondLst>
                                        </p:cTn>
                                        <p:tgtEl>
                                          <p:spTgt spid="66">
                                            <p:txEl>
                                              <p:pRg st="0" end="0"/>
                                            </p:txEl>
                                          </p:spTgt>
                                        </p:tgtEl>
                                        <p:attrNameLst>
                                          <p:attrName>style.visibility</p:attrName>
                                        </p:attrNameLst>
                                      </p:cBhvr>
                                      <p:to>
                                        <p:strVal val="visible"/>
                                      </p:to>
                                    </p:set>
                                    <p:animEffect transition="in" filter="wedge">
                                      <p:cBhvr>
                                        <p:cTn id="94" dur="1000"/>
                                        <p:tgtEl>
                                          <p:spTgt spid="66">
                                            <p:txEl>
                                              <p:pRg st="0" end="0"/>
                                            </p:txEl>
                                          </p:spTgt>
                                        </p:tgtEl>
                                      </p:cBhvr>
                                    </p:animEffect>
                                  </p:childTnLst>
                                </p:cTn>
                              </p:par>
                              <p:par>
                                <p:cTn id="95" presetID="16" presetClass="exit" presetSubtype="21" fill="hold" grpId="0" nodeType="withEffect">
                                  <p:stCondLst>
                                    <p:cond delay="0"/>
                                  </p:stCondLst>
                                  <p:childTnLst>
                                    <p:animEffect transition="out" filter="barn(inVertical)">
                                      <p:cBhvr>
                                        <p:cTn id="96" dur="500"/>
                                        <p:tgtEl>
                                          <p:spTgt spid="70">
                                            <p:txEl>
                                              <p:pRg st="0" end="0"/>
                                            </p:txEl>
                                          </p:spTgt>
                                        </p:tgtEl>
                                      </p:cBhvr>
                                    </p:animEffect>
                                    <p:set>
                                      <p:cBhvr>
                                        <p:cTn id="97" dur="1" fill="hold">
                                          <p:stCondLst>
                                            <p:cond delay="499"/>
                                          </p:stCondLst>
                                        </p:cTn>
                                        <p:tgtEl>
                                          <p:spTgt spid="70">
                                            <p:txEl>
                                              <p:pRg st="0" end="0"/>
                                            </p:txEl>
                                          </p:spTgt>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0"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wedge">
                                      <p:cBhvr>
                                        <p:cTn id="102" dur="1000"/>
                                        <p:tgtEl>
                                          <p:spTgt spid="73"/>
                                        </p:tgtEl>
                                      </p:cBhvr>
                                    </p:animEffect>
                                  </p:childTnLst>
                                </p:cTn>
                              </p:par>
                            </p:childTnLst>
                          </p:cTn>
                        </p:par>
                      </p:childTnLst>
                    </p:cTn>
                  </p:par>
                  <p:par>
                    <p:cTn id="103" fill="hold">
                      <p:stCondLst>
                        <p:cond delay="indefinite"/>
                      </p:stCondLst>
                      <p:childTnLst>
                        <p:par>
                          <p:cTn id="104" fill="hold">
                            <p:stCondLst>
                              <p:cond delay="0"/>
                            </p:stCondLst>
                            <p:childTnLst>
                              <p:par>
                                <p:cTn id="105" presetID="20" presetClass="entr" presetSubtype="0" fill="hold" nodeType="clickEffect">
                                  <p:stCondLst>
                                    <p:cond delay="0"/>
                                  </p:stCondLst>
                                  <p:childTnLst>
                                    <p:set>
                                      <p:cBhvr>
                                        <p:cTn id="106" dur="1" fill="hold">
                                          <p:stCondLst>
                                            <p:cond delay="0"/>
                                          </p:stCondLst>
                                        </p:cTn>
                                        <p:tgtEl>
                                          <p:spTgt spid="74">
                                            <p:txEl>
                                              <p:pRg st="0" end="0"/>
                                            </p:txEl>
                                          </p:spTgt>
                                        </p:tgtEl>
                                        <p:attrNameLst>
                                          <p:attrName>style.visibility</p:attrName>
                                        </p:attrNameLst>
                                      </p:cBhvr>
                                      <p:to>
                                        <p:strVal val="visible"/>
                                      </p:to>
                                    </p:set>
                                    <p:animEffect transition="in" filter="wedge">
                                      <p:cBhvr>
                                        <p:cTn id="107" dur="750"/>
                                        <p:tgtEl>
                                          <p:spTgt spid="7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0" presetClass="entr" presetSubtype="0" fill="hold" grpId="0" nodeType="click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wedge">
                                      <p:cBhvr>
                                        <p:cTn id="112" dur="1000"/>
                                        <p:tgtEl>
                                          <p:spTgt spid="75"/>
                                        </p:tgtEl>
                                      </p:cBhvr>
                                    </p:animEffect>
                                  </p:childTnLst>
                                </p:cTn>
                              </p:par>
                              <p:par>
                                <p:cTn id="113" presetID="16" presetClass="exit" presetSubtype="21" fill="hold" grpId="0" nodeType="withEffect">
                                  <p:stCondLst>
                                    <p:cond delay="0"/>
                                  </p:stCondLst>
                                  <p:childTnLst>
                                    <p:animEffect transition="out" filter="barn(inVertical)">
                                      <p:cBhvr>
                                        <p:cTn id="114" dur="500"/>
                                        <p:tgtEl>
                                          <p:spTgt spid="74">
                                            <p:txEl>
                                              <p:pRg st="0" end="0"/>
                                            </p:txEl>
                                          </p:spTgt>
                                        </p:tgtEl>
                                      </p:cBhvr>
                                    </p:animEffect>
                                    <p:set>
                                      <p:cBhvr>
                                        <p:cTn id="115" dur="1" fill="hold">
                                          <p:stCondLst>
                                            <p:cond delay="499"/>
                                          </p:stCondLst>
                                        </p:cTn>
                                        <p:tgtEl>
                                          <p:spTgt spid="74">
                                            <p:txEl>
                                              <p:pRg st="0" end="0"/>
                                            </p:txEl>
                                          </p:spTgt>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0" presetClass="entr" presetSubtype="0" fill="hold" nodeType="clickEffect">
                                  <p:stCondLst>
                                    <p:cond delay="0"/>
                                  </p:stCondLst>
                                  <p:childTnLst>
                                    <p:set>
                                      <p:cBhvr>
                                        <p:cTn id="119" dur="1" fill="hold">
                                          <p:stCondLst>
                                            <p:cond delay="0"/>
                                          </p:stCondLst>
                                        </p:cTn>
                                        <p:tgtEl>
                                          <p:spTgt spid="76">
                                            <p:txEl>
                                              <p:pRg st="0" end="0"/>
                                            </p:txEl>
                                          </p:spTgt>
                                        </p:tgtEl>
                                        <p:attrNameLst>
                                          <p:attrName>style.visibility</p:attrName>
                                        </p:attrNameLst>
                                      </p:cBhvr>
                                      <p:to>
                                        <p:strVal val="visible"/>
                                      </p:to>
                                    </p:set>
                                    <p:animEffect transition="in" filter="wedge">
                                      <p:cBhvr>
                                        <p:cTn id="120" dur="750"/>
                                        <p:tgtEl>
                                          <p:spTgt spid="76">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20" presetClass="entr" presetSubtype="0" fill="hold" nodeType="clickEffect">
                                  <p:stCondLst>
                                    <p:cond delay="0"/>
                                  </p:stCondLst>
                                  <p:childTnLst>
                                    <p:set>
                                      <p:cBhvr>
                                        <p:cTn id="124" dur="1" fill="hold">
                                          <p:stCondLst>
                                            <p:cond delay="0"/>
                                          </p:stCondLst>
                                        </p:cTn>
                                        <p:tgtEl>
                                          <p:spTgt spid="77">
                                            <p:txEl>
                                              <p:pRg st="0" end="0"/>
                                            </p:txEl>
                                          </p:spTgt>
                                        </p:tgtEl>
                                        <p:attrNameLst>
                                          <p:attrName>style.visibility</p:attrName>
                                        </p:attrNameLst>
                                      </p:cBhvr>
                                      <p:to>
                                        <p:strVal val="visible"/>
                                      </p:to>
                                    </p:set>
                                    <p:animEffect transition="in" filter="wedge">
                                      <p:cBhvr>
                                        <p:cTn id="125" dur="750"/>
                                        <p:tgtEl>
                                          <p:spTgt spid="77">
                                            <p:txEl>
                                              <p:pRg st="0" end="0"/>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20" presetClass="entr" presetSubtype="0" fill="hold" nodeType="clickEffect">
                                  <p:stCondLst>
                                    <p:cond delay="0"/>
                                  </p:stCondLst>
                                  <p:childTnLst>
                                    <p:set>
                                      <p:cBhvr>
                                        <p:cTn id="129" dur="1" fill="hold">
                                          <p:stCondLst>
                                            <p:cond delay="0"/>
                                          </p:stCondLst>
                                        </p:cTn>
                                        <p:tgtEl>
                                          <p:spTgt spid="78">
                                            <p:txEl>
                                              <p:pRg st="0" end="0"/>
                                            </p:txEl>
                                          </p:spTgt>
                                        </p:tgtEl>
                                        <p:attrNameLst>
                                          <p:attrName>style.visibility</p:attrName>
                                        </p:attrNameLst>
                                      </p:cBhvr>
                                      <p:to>
                                        <p:strVal val="visible"/>
                                      </p:to>
                                    </p:set>
                                    <p:animEffect transition="in" filter="wedge">
                                      <p:cBhvr>
                                        <p:cTn id="130" dur="750"/>
                                        <p:tgtEl>
                                          <p:spTgt spid="78">
                                            <p:txEl>
                                              <p:pRg st="0" end="0"/>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1" nodeType="clickEffect">
                                  <p:stCondLst>
                                    <p:cond delay="0"/>
                                  </p:stCondLst>
                                  <p:childTnLst>
                                    <p:set>
                                      <p:cBhvr>
                                        <p:cTn id="134" dur="1" fill="hold">
                                          <p:stCondLst>
                                            <p:cond delay="0"/>
                                          </p:stCondLst>
                                        </p:cTn>
                                        <p:tgtEl>
                                          <p:spTgt spid="79"/>
                                        </p:tgtEl>
                                        <p:attrNameLst>
                                          <p:attrName>style.visibility</p:attrName>
                                        </p:attrNameLst>
                                      </p:cBhvr>
                                      <p:to>
                                        <p:strVal val="visible"/>
                                      </p:to>
                                    </p:set>
                                    <p:anim calcmode="lin" valueType="num">
                                      <p:cBhvr additive="base">
                                        <p:cTn id="135" dur="500" fill="hold"/>
                                        <p:tgtEl>
                                          <p:spTgt spid="79"/>
                                        </p:tgtEl>
                                        <p:attrNameLst>
                                          <p:attrName>ppt_x</p:attrName>
                                        </p:attrNameLst>
                                      </p:cBhvr>
                                      <p:tavLst>
                                        <p:tav tm="0">
                                          <p:val>
                                            <p:strVal val="#ppt_x"/>
                                          </p:val>
                                        </p:tav>
                                        <p:tav tm="100000">
                                          <p:val>
                                            <p:strVal val="#ppt_x"/>
                                          </p:val>
                                        </p:tav>
                                      </p:tavLst>
                                    </p:anim>
                                    <p:anim calcmode="lin" valueType="num">
                                      <p:cBhvr additive="base">
                                        <p:cTn id="13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2" presetClass="emph" presetSubtype="0" fill="hold" grpId="0" nodeType="clickEffect">
                                  <p:stCondLst>
                                    <p:cond delay="0"/>
                                  </p:stCondLst>
                                  <p:childTnLst>
                                    <p:animRot by="120000">
                                      <p:cBhvr>
                                        <p:cTn id="140" dur="100" fill="hold">
                                          <p:stCondLst>
                                            <p:cond delay="0"/>
                                          </p:stCondLst>
                                        </p:cTn>
                                        <p:tgtEl>
                                          <p:spTgt spid="79"/>
                                        </p:tgtEl>
                                        <p:attrNameLst>
                                          <p:attrName>r</p:attrName>
                                        </p:attrNameLst>
                                      </p:cBhvr>
                                    </p:animRot>
                                    <p:animRot by="-240000">
                                      <p:cBhvr>
                                        <p:cTn id="141" dur="200" fill="hold">
                                          <p:stCondLst>
                                            <p:cond delay="200"/>
                                          </p:stCondLst>
                                        </p:cTn>
                                        <p:tgtEl>
                                          <p:spTgt spid="79"/>
                                        </p:tgtEl>
                                        <p:attrNameLst>
                                          <p:attrName>r</p:attrName>
                                        </p:attrNameLst>
                                      </p:cBhvr>
                                    </p:animRot>
                                    <p:animRot by="240000">
                                      <p:cBhvr>
                                        <p:cTn id="142" dur="200" fill="hold">
                                          <p:stCondLst>
                                            <p:cond delay="400"/>
                                          </p:stCondLst>
                                        </p:cTn>
                                        <p:tgtEl>
                                          <p:spTgt spid="79"/>
                                        </p:tgtEl>
                                        <p:attrNameLst>
                                          <p:attrName>r</p:attrName>
                                        </p:attrNameLst>
                                      </p:cBhvr>
                                    </p:animRot>
                                    <p:animRot by="-240000">
                                      <p:cBhvr>
                                        <p:cTn id="143" dur="200" fill="hold">
                                          <p:stCondLst>
                                            <p:cond delay="600"/>
                                          </p:stCondLst>
                                        </p:cTn>
                                        <p:tgtEl>
                                          <p:spTgt spid="79"/>
                                        </p:tgtEl>
                                        <p:attrNameLst>
                                          <p:attrName>r</p:attrName>
                                        </p:attrNameLst>
                                      </p:cBhvr>
                                    </p:animRot>
                                    <p:animRot by="120000">
                                      <p:cBhvr>
                                        <p:cTn id="144"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p:bldP spid="60" grpId="0" animBg="1"/>
      <p:bldP spid="61" grpId="0"/>
      <p:bldP spid="62" grpId="0" build="allAtOnce"/>
      <p:bldP spid="65" grpId="0" build="allAtOnce"/>
      <p:bldP spid="70" grpId="0" build="allAtOnce"/>
      <p:bldP spid="73" grpId="0"/>
      <p:bldP spid="74" grpId="0" build="allAtOnce"/>
      <p:bldP spid="75" grpId="0"/>
      <p:bldP spid="79" grpId="0" animBg="1"/>
      <p:bldP spid="7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EEDC75BD-4703-40CC-98C1-E8429E3F25FF}"/>
              </a:ext>
            </a:extLst>
          </p:cNvPr>
          <p:cNvSpPr txBox="1">
            <a:spLocks noChangeArrowheads="1"/>
          </p:cNvSpPr>
          <p:nvPr/>
        </p:nvSpPr>
        <p:spPr bwMode="auto">
          <a:xfrm>
            <a:off x="3765079" y="2734097"/>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u="sng">
                <a:solidFill>
                  <a:srgbClr val="21974F"/>
                </a:solidFill>
                <a:latin typeface="Times New Roman" panose="02020603050405020304" pitchFamily="18" charset="0"/>
              </a:rPr>
              <a:t>Bài giải</a:t>
            </a:r>
          </a:p>
        </p:txBody>
      </p:sp>
      <p:sp>
        <p:nvSpPr>
          <p:cNvPr id="4" name="Text Box 7">
            <a:extLst>
              <a:ext uri="{FF2B5EF4-FFF2-40B4-BE49-F238E27FC236}">
                <a16:creationId xmlns:a16="http://schemas.microsoft.com/office/drawing/2014/main" id="{83716886-3D28-43B2-97BA-4611FA76CB65}"/>
              </a:ext>
            </a:extLst>
          </p:cNvPr>
          <p:cNvSpPr txBox="1">
            <a:spLocks noChangeArrowheads="1"/>
          </p:cNvSpPr>
          <p:nvPr/>
        </p:nvSpPr>
        <p:spPr bwMode="auto">
          <a:xfrm>
            <a:off x="1028775" y="3354715"/>
            <a:ext cx="111999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        Tỉ số phần trăm của số học sinh nữ và số học sinh toàn trường là:</a:t>
            </a:r>
          </a:p>
        </p:txBody>
      </p:sp>
      <p:sp>
        <p:nvSpPr>
          <p:cNvPr id="5" name="Text Box 8">
            <a:extLst>
              <a:ext uri="{FF2B5EF4-FFF2-40B4-BE49-F238E27FC236}">
                <a16:creationId xmlns:a16="http://schemas.microsoft.com/office/drawing/2014/main" id="{2FCB8EAE-0638-4BA6-A0C7-39AFB637D75C}"/>
              </a:ext>
            </a:extLst>
          </p:cNvPr>
          <p:cNvSpPr txBox="1">
            <a:spLocks noChangeArrowheads="1"/>
          </p:cNvSpPr>
          <p:nvPr/>
        </p:nvSpPr>
        <p:spPr bwMode="auto">
          <a:xfrm>
            <a:off x="3307879" y="4129532"/>
            <a:ext cx="5943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315 : 600 = 0,525 = 52,5%</a:t>
            </a:r>
          </a:p>
        </p:txBody>
      </p:sp>
      <p:sp>
        <p:nvSpPr>
          <p:cNvPr id="7" name="Text Box 10">
            <a:extLst>
              <a:ext uri="{FF2B5EF4-FFF2-40B4-BE49-F238E27FC236}">
                <a16:creationId xmlns:a16="http://schemas.microsoft.com/office/drawing/2014/main" id="{8C89AA5B-A3FD-45D5-A1C2-3BC30699F35A}"/>
              </a:ext>
            </a:extLst>
          </p:cNvPr>
          <p:cNvSpPr txBox="1">
            <a:spLocks noChangeArrowheads="1"/>
          </p:cNvSpPr>
          <p:nvPr/>
        </p:nvSpPr>
        <p:spPr bwMode="auto">
          <a:xfrm>
            <a:off x="3981103" y="4768453"/>
            <a:ext cx="7016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Đáp số: 52,5%.</a:t>
            </a:r>
          </a:p>
        </p:txBody>
      </p:sp>
      <p:sp>
        <p:nvSpPr>
          <p:cNvPr id="8" name="Text Box 5">
            <a:extLst>
              <a:ext uri="{FF2B5EF4-FFF2-40B4-BE49-F238E27FC236}">
                <a16:creationId xmlns:a16="http://schemas.microsoft.com/office/drawing/2014/main" id="{C1A4C58C-64F4-42A5-B9D0-D51D83382C56}"/>
              </a:ext>
            </a:extLst>
          </p:cNvPr>
          <p:cNvSpPr txBox="1">
            <a:spLocks noChangeArrowheads="1"/>
          </p:cNvSpPr>
          <p:nvPr/>
        </p:nvSpPr>
        <p:spPr bwMode="auto">
          <a:xfrm>
            <a:off x="1244799" y="1344340"/>
            <a:ext cx="1051316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1431925" indent="-14319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a) </a:t>
            </a:r>
            <a:r>
              <a:rPr lang="en-US" altLang="en-US" sz="2800" b="1" err="1">
                <a:solidFill>
                  <a:srgbClr val="FF0000"/>
                </a:solidFill>
                <a:latin typeface="Times New Roman" panose="02020603050405020304" pitchFamily="18" charset="0"/>
                <a:cs typeface="Times New Roman" panose="02020603050405020304" pitchFamily="18" charset="0"/>
              </a:rPr>
              <a:t>Ví</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FF0000"/>
                </a:solidFill>
                <a:latin typeface="Times New Roman" panose="02020603050405020304" pitchFamily="18" charset="0"/>
                <a:cs typeface="Times New Roman" panose="02020603050405020304" pitchFamily="18" charset="0"/>
              </a:rPr>
              <a:t>dụ</a:t>
            </a:r>
            <a:r>
              <a:rPr lang="en-US" altLang="en-US" sz="2800" b="1">
                <a:solidFill>
                  <a:srgbClr val="FF000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tiểu</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Vạn </a:t>
            </a:r>
            <a:r>
              <a:rPr lang="en-US" altLang="en-US" sz="2800" b="1" err="1">
                <a:solidFill>
                  <a:srgbClr val="002060"/>
                </a:solidFill>
                <a:latin typeface="Times New Roman" panose="02020603050405020304" pitchFamily="18" charset="0"/>
                <a:cs typeface="Times New Roman" panose="02020603050405020304" pitchFamily="18" charset="0"/>
              </a:rPr>
              <a:t>Thọ</a:t>
            </a:r>
            <a:r>
              <a:rPr lang="en-US" altLang="en-US" sz="2800" b="1">
                <a:solidFill>
                  <a:srgbClr val="002060"/>
                </a:solidFill>
                <a:latin typeface="Times New Roman" panose="02020603050405020304" pitchFamily="18" charset="0"/>
                <a:cs typeface="Times New Roman" panose="02020603050405020304" pitchFamily="18" charset="0"/>
              </a:rPr>
              <a:t> có 600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trong</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đó</a:t>
            </a:r>
            <a:r>
              <a:rPr lang="en-US" altLang="en-US" sz="2800" b="1">
                <a:solidFill>
                  <a:srgbClr val="002060"/>
                </a:solidFill>
                <a:latin typeface="Times New Roman" panose="02020603050405020304" pitchFamily="18" charset="0"/>
                <a:cs typeface="Times New Roman" panose="02020603050405020304" pitchFamily="18" charset="0"/>
              </a:rPr>
              <a:t> có </a:t>
            </a:r>
          </a:p>
          <a:p>
            <a:pPr marL="1431925" indent="111125">
              <a:spcBef>
                <a:spcPts val="0"/>
              </a:spcBef>
              <a:buClrTx/>
              <a:buSzTx/>
              <a:buFontTx/>
              <a:buNone/>
            </a:pPr>
            <a:r>
              <a:rPr lang="en-US" altLang="en-US" sz="2800" b="1">
                <a:solidFill>
                  <a:srgbClr val="002060"/>
                </a:solidFill>
                <a:latin typeface="Times New Roman" panose="02020603050405020304" pitchFamily="18" charset="0"/>
                <a:cs typeface="Times New Roman" panose="02020603050405020304" pitchFamily="18" charset="0"/>
              </a:rPr>
              <a:t>315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Tìm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tỉ</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phần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trăm</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của</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số</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nữ</a:t>
            </a:r>
            <a:r>
              <a:rPr lang="en-US" altLang="en-US" sz="2800" b="1">
                <a:solidFill>
                  <a:srgbClr val="002060"/>
                </a:solidFill>
                <a:latin typeface="Times New Roman" panose="02020603050405020304" pitchFamily="18" charset="0"/>
                <a:cs typeface="Times New Roman" panose="02020603050405020304" pitchFamily="18" charset="0"/>
              </a:rPr>
              <a:t> và số </a:t>
            </a:r>
            <a:r>
              <a:rPr lang="en-US" altLang="en-US" sz="2800" b="1" err="1">
                <a:solidFill>
                  <a:srgbClr val="002060"/>
                </a:solidFill>
                <a:latin typeface="Times New Roman" panose="02020603050405020304" pitchFamily="18" charset="0"/>
                <a:cs typeface="Times New Roman" panose="02020603050405020304" pitchFamily="18" charset="0"/>
              </a:rPr>
              <a:t>học</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sinh</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toàn</a:t>
            </a:r>
            <a:r>
              <a:rPr lang="en-US" altLang="en-US" sz="2800" b="1">
                <a:solidFill>
                  <a:srgbClr val="002060"/>
                </a:solidFill>
                <a:latin typeface="Times New Roman" panose="02020603050405020304" pitchFamily="18" charset="0"/>
                <a:cs typeface="Times New Roman" panose="02020603050405020304" pitchFamily="18" charset="0"/>
              </a:rPr>
              <a:t> </a:t>
            </a:r>
            <a:r>
              <a:rPr lang="en-US" altLang="en-US" sz="2800" b="1" err="1">
                <a:solidFill>
                  <a:srgbClr val="002060"/>
                </a:solidFill>
                <a:latin typeface="Times New Roman" panose="02020603050405020304" pitchFamily="18" charset="0"/>
                <a:cs typeface="Times New Roman" panose="02020603050405020304" pitchFamily="18" charset="0"/>
              </a:rPr>
              <a:t>trường</a:t>
            </a:r>
            <a:r>
              <a:rPr lang="en-US" altLang="en-US" sz="2800" b="1">
                <a:solidFill>
                  <a:srgbClr val="002060"/>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3B2B87B5-36F1-4FC2-85E4-1CC2933082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558653" y="4884364"/>
            <a:ext cx="5990703" cy="3096344"/>
          </a:xfrm>
          <a:prstGeom prst="rect">
            <a:avLst/>
          </a:prstGeom>
        </p:spPr>
      </p:pic>
      <p:pic>
        <p:nvPicPr>
          <p:cNvPr id="10" name="Picture 9">
            <a:extLst>
              <a:ext uri="{FF2B5EF4-FFF2-40B4-BE49-F238E27FC236}">
                <a16:creationId xmlns:a16="http://schemas.microsoft.com/office/drawing/2014/main" id="{0E3B6847-7F39-44D9-B460-AF6CF4037C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272509"/>
            <a:ext cx="7083461" cy="2392189"/>
          </a:xfrm>
          <a:prstGeom prst="rect">
            <a:avLst/>
          </a:prstGeom>
        </p:spPr>
      </p:pic>
      <p:pic>
        <p:nvPicPr>
          <p:cNvPr id="11" name="Picture 10">
            <a:extLst>
              <a:ext uri="{FF2B5EF4-FFF2-40B4-BE49-F238E27FC236}">
                <a16:creationId xmlns:a16="http://schemas.microsoft.com/office/drawing/2014/main" id="{F1C1431E-A4A6-4803-A139-298424876C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264112"/>
            <a:ext cx="6718748" cy="2392189"/>
          </a:xfrm>
          <a:prstGeom prst="rect">
            <a:avLst/>
          </a:prstGeom>
        </p:spPr>
      </p:pic>
    </p:spTree>
    <p:extLst>
      <p:ext uri="{BB962C8B-B14F-4D97-AF65-F5344CB8AC3E}">
        <p14:creationId xmlns:p14="http://schemas.microsoft.com/office/powerpoint/2010/main" val="23032467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2">
            <a:extLst>
              <a:ext uri="{FF2B5EF4-FFF2-40B4-BE49-F238E27FC236}">
                <a16:creationId xmlns:a16="http://schemas.microsoft.com/office/drawing/2014/main" id="{FF67B3D8-C580-4C89-B273-DC8B84FB1CA1}"/>
              </a:ext>
            </a:extLst>
          </p:cNvPr>
          <p:cNvSpPr txBox="1">
            <a:spLocks noChangeArrowheads="1"/>
          </p:cNvSpPr>
          <p:nvPr/>
        </p:nvSpPr>
        <p:spPr bwMode="auto">
          <a:xfrm>
            <a:off x="1198864" y="3480001"/>
            <a:ext cx="114691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2800" b="1">
                <a:solidFill>
                  <a:srgbClr val="008000"/>
                </a:solidFill>
                <a:latin typeface="Times New Roman" panose="02020603050405020304" pitchFamily="18" charset="0"/>
                <a:cs typeface="Times New Roman" panose="02020603050405020304" pitchFamily="18" charset="0"/>
              </a:rPr>
              <a:t>Muốn tìm tỉ số phần trăm của hai số  315 và 600 ta làm như­ thế nào?</a:t>
            </a:r>
          </a:p>
        </p:txBody>
      </p:sp>
      <p:sp>
        <p:nvSpPr>
          <p:cNvPr id="3" name="Text Box 5">
            <a:extLst>
              <a:ext uri="{FF2B5EF4-FFF2-40B4-BE49-F238E27FC236}">
                <a16:creationId xmlns:a16="http://schemas.microsoft.com/office/drawing/2014/main" id="{CE3F2966-7198-451B-99D4-F5900823F3A2}"/>
              </a:ext>
            </a:extLst>
          </p:cNvPr>
          <p:cNvSpPr txBox="1">
            <a:spLocks noChangeArrowheads="1"/>
          </p:cNvSpPr>
          <p:nvPr/>
        </p:nvSpPr>
        <p:spPr bwMode="auto">
          <a:xfrm>
            <a:off x="3765079" y="952029"/>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u="sng">
                <a:solidFill>
                  <a:srgbClr val="21974F"/>
                </a:solidFill>
                <a:latin typeface="Times New Roman" panose="02020603050405020304" pitchFamily="18" charset="0"/>
              </a:rPr>
              <a:t>Bài giải</a:t>
            </a:r>
          </a:p>
        </p:txBody>
      </p:sp>
      <p:sp>
        <p:nvSpPr>
          <p:cNvPr id="4" name="Text Box 7">
            <a:extLst>
              <a:ext uri="{FF2B5EF4-FFF2-40B4-BE49-F238E27FC236}">
                <a16:creationId xmlns:a16="http://schemas.microsoft.com/office/drawing/2014/main" id="{E36DF1C7-1E33-4BAE-AEC2-365EE03E7EE3}"/>
              </a:ext>
            </a:extLst>
          </p:cNvPr>
          <p:cNvSpPr txBox="1">
            <a:spLocks noChangeArrowheads="1"/>
          </p:cNvSpPr>
          <p:nvPr/>
        </p:nvSpPr>
        <p:spPr bwMode="auto">
          <a:xfrm>
            <a:off x="1028775" y="1572647"/>
            <a:ext cx="111999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50000"/>
              </a:spcBef>
              <a:buClrTx/>
              <a:buSzTx/>
              <a:buFontTx/>
              <a:buNone/>
            </a:pPr>
            <a:r>
              <a:rPr lang="en-US" altLang="en-US" sz="2800" b="1">
                <a:solidFill>
                  <a:schemeClr val="tx1"/>
                </a:solidFill>
                <a:latin typeface="Times New Roman" panose="02020603050405020304" pitchFamily="18" charset="0"/>
              </a:rPr>
              <a:t>        Tỉ số phần trăm của số học sinh nữ và số học sinh toàn trường là:</a:t>
            </a:r>
          </a:p>
        </p:txBody>
      </p:sp>
      <p:sp>
        <p:nvSpPr>
          <p:cNvPr id="5" name="Text Box 8">
            <a:extLst>
              <a:ext uri="{FF2B5EF4-FFF2-40B4-BE49-F238E27FC236}">
                <a16:creationId xmlns:a16="http://schemas.microsoft.com/office/drawing/2014/main" id="{D8126223-C582-459A-A44D-0ACB7576B176}"/>
              </a:ext>
            </a:extLst>
          </p:cNvPr>
          <p:cNvSpPr txBox="1">
            <a:spLocks noChangeArrowheads="1"/>
          </p:cNvSpPr>
          <p:nvPr/>
        </p:nvSpPr>
        <p:spPr bwMode="auto">
          <a:xfrm>
            <a:off x="3307879" y="2347464"/>
            <a:ext cx="5943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315 : 600 = 0,525 = 52,5%</a:t>
            </a:r>
          </a:p>
        </p:txBody>
      </p:sp>
      <p:sp>
        <p:nvSpPr>
          <p:cNvPr id="6" name="Text Box 10">
            <a:extLst>
              <a:ext uri="{FF2B5EF4-FFF2-40B4-BE49-F238E27FC236}">
                <a16:creationId xmlns:a16="http://schemas.microsoft.com/office/drawing/2014/main" id="{66633834-E29B-495C-8066-CF6107E6B0C4}"/>
              </a:ext>
            </a:extLst>
          </p:cNvPr>
          <p:cNvSpPr txBox="1">
            <a:spLocks noChangeArrowheads="1"/>
          </p:cNvSpPr>
          <p:nvPr/>
        </p:nvSpPr>
        <p:spPr bwMode="auto">
          <a:xfrm>
            <a:off x="3981103" y="2986385"/>
            <a:ext cx="70167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50000"/>
              </a:spcBef>
              <a:buClrTx/>
              <a:buSzTx/>
              <a:buFontTx/>
              <a:buNone/>
            </a:pPr>
            <a:r>
              <a:rPr lang="en-US" altLang="en-US" sz="2800" b="1">
                <a:solidFill>
                  <a:schemeClr val="tx1"/>
                </a:solidFill>
                <a:latin typeface="Times New Roman" panose="02020603050405020304" pitchFamily="18" charset="0"/>
              </a:rPr>
              <a:t>Đáp số: 52,5%.</a:t>
            </a:r>
          </a:p>
        </p:txBody>
      </p:sp>
      <p:sp>
        <p:nvSpPr>
          <p:cNvPr id="7" name="Text Box 20">
            <a:extLst>
              <a:ext uri="{FF2B5EF4-FFF2-40B4-BE49-F238E27FC236}">
                <a16:creationId xmlns:a16="http://schemas.microsoft.com/office/drawing/2014/main" id="{30FF346A-B9B6-40A0-825B-FB8759C7BD84}"/>
              </a:ext>
            </a:extLst>
          </p:cNvPr>
          <p:cNvSpPr txBox="1">
            <a:spLocks noChangeArrowheads="1"/>
          </p:cNvSpPr>
          <p:nvPr/>
        </p:nvSpPr>
        <p:spPr bwMode="auto">
          <a:xfrm>
            <a:off x="1043614" y="3753344"/>
            <a:ext cx="11541142" cy="13234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Muốn tìm tỉ số phần trăm của hai số 315 và 600 ta làm như sau:</a:t>
            </a:r>
          </a:p>
          <a:p>
            <a:pPr>
              <a:spcBef>
                <a:spcPct val="50000"/>
              </a:spcBef>
              <a:buClrTx/>
              <a:buSzTx/>
              <a:buFontTx/>
              <a:buNone/>
            </a:pPr>
            <a:endParaRPr lang="en-US" altLang="en-US" sz="3200" b="1">
              <a:solidFill>
                <a:srgbClr val="C00000"/>
              </a:solidFill>
              <a:latin typeface="Times New Roman" panose="02020603050405020304" pitchFamily="18" charset="0"/>
              <a:cs typeface="Times New Roman" panose="02020603050405020304" pitchFamily="18" charset="0"/>
            </a:endParaRPr>
          </a:p>
        </p:txBody>
      </p:sp>
      <p:sp>
        <p:nvSpPr>
          <p:cNvPr id="8" name="Text Box 24">
            <a:extLst>
              <a:ext uri="{FF2B5EF4-FFF2-40B4-BE49-F238E27FC236}">
                <a16:creationId xmlns:a16="http://schemas.microsoft.com/office/drawing/2014/main" id="{CF6E55F6-722F-4C80-A2EB-EF68B3F19855}"/>
              </a:ext>
            </a:extLst>
          </p:cNvPr>
          <p:cNvSpPr txBox="1">
            <a:spLocks noChangeArrowheads="1"/>
          </p:cNvSpPr>
          <p:nvPr/>
        </p:nvSpPr>
        <p:spPr bwMode="auto">
          <a:xfrm>
            <a:off x="2000883" y="4332835"/>
            <a:ext cx="61908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 Tìm thư­ơng của 315 và 600.</a:t>
            </a:r>
          </a:p>
        </p:txBody>
      </p:sp>
      <p:sp>
        <p:nvSpPr>
          <p:cNvPr id="9" name="Text Box 25">
            <a:extLst>
              <a:ext uri="{FF2B5EF4-FFF2-40B4-BE49-F238E27FC236}">
                <a16:creationId xmlns:a16="http://schemas.microsoft.com/office/drawing/2014/main" id="{2C453FF2-9111-4C62-AD63-AB4C95972425}"/>
              </a:ext>
            </a:extLst>
          </p:cNvPr>
          <p:cNvSpPr txBox="1">
            <a:spLocks noChangeArrowheads="1"/>
          </p:cNvSpPr>
          <p:nvPr/>
        </p:nvSpPr>
        <p:spPr bwMode="auto">
          <a:xfrm>
            <a:off x="2000883" y="4879624"/>
            <a:ext cx="98650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50000"/>
              </a:spcBef>
              <a:buClrTx/>
              <a:buSzTx/>
              <a:buFontTx/>
              <a:buNone/>
            </a:pPr>
            <a:r>
              <a:rPr lang="en-US" altLang="en-US" sz="3200" b="1">
                <a:solidFill>
                  <a:srgbClr val="C00000"/>
                </a:solidFill>
                <a:latin typeface="Times New Roman" panose="02020603050405020304" pitchFamily="18" charset="0"/>
                <a:cs typeface="Times New Roman" panose="02020603050405020304" pitchFamily="18" charset="0"/>
              </a:rPr>
              <a:t>- Nhân th­ương đó với 100 và viết thêm kí hiệu % vào bên phải tích tìm được.</a:t>
            </a:r>
          </a:p>
        </p:txBody>
      </p:sp>
      <p:pic>
        <p:nvPicPr>
          <p:cNvPr id="10" name="Picture 9">
            <a:extLst>
              <a:ext uri="{FF2B5EF4-FFF2-40B4-BE49-F238E27FC236}">
                <a16:creationId xmlns:a16="http://schemas.microsoft.com/office/drawing/2014/main" id="{58ADEDBB-5ECE-4906-B4C8-59106C2EDE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997" t="26136" b="28912"/>
          <a:stretch/>
        </p:blipFill>
        <p:spPr>
          <a:xfrm>
            <a:off x="-425424" y="5424893"/>
            <a:ext cx="5990703" cy="2583920"/>
          </a:xfrm>
          <a:prstGeom prst="rect">
            <a:avLst/>
          </a:prstGeom>
        </p:spPr>
      </p:pic>
      <p:pic>
        <p:nvPicPr>
          <p:cNvPr id="11" name="Picture 10">
            <a:extLst>
              <a:ext uri="{FF2B5EF4-FFF2-40B4-BE49-F238E27FC236}">
                <a16:creationId xmlns:a16="http://schemas.microsoft.com/office/drawing/2014/main" id="{3B90D1E4-B329-401B-ACBB-28836BB6A0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487" b="33784"/>
          <a:stretch/>
        </p:blipFill>
        <p:spPr>
          <a:xfrm>
            <a:off x="6933431" y="5668400"/>
            <a:ext cx="7083461" cy="1996298"/>
          </a:xfrm>
          <a:prstGeom prst="rect">
            <a:avLst/>
          </a:prstGeom>
        </p:spPr>
      </p:pic>
      <p:pic>
        <p:nvPicPr>
          <p:cNvPr id="12" name="Picture 11">
            <a:extLst>
              <a:ext uri="{FF2B5EF4-FFF2-40B4-BE49-F238E27FC236}">
                <a16:creationId xmlns:a16="http://schemas.microsoft.com/office/drawing/2014/main" id="{4AD09EF4-D765-433F-95B7-492083FD0B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362" b="33909"/>
          <a:stretch/>
        </p:blipFill>
        <p:spPr>
          <a:xfrm>
            <a:off x="2951500" y="5660003"/>
            <a:ext cx="6718748" cy="1996298"/>
          </a:xfrm>
          <a:prstGeom prst="rect">
            <a:avLst/>
          </a:prstGeom>
        </p:spPr>
      </p:pic>
    </p:spTree>
    <p:extLst>
      <p:ext uri="{BB962C8B-B14F-4D97-AF65-F5344CB8AC3E}">
        <p14:creationId xmlns:p14="http://schemas.microsoft.com/office/powerpoint/2010/main" val="25448625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1000"/>
                                        <p:tgtEl>
                                          <p:spTgt spid="2"/>
                                        </p:tgtEl>
                                      </p:cBhvr>
                                    </p:animEffect>
                                    <p:anim calcmode="lin" valueType="num">
                                      <p:cBhvr>
                                        <p:cTn id="13" dur="1000"/>
                                        <p:tgtEl>
                                          <p:spTgt spid="2"/>
                                        </p:tgtEl>
                                        <p:attrNameLst>
                                          <p:attrName>ppt_x</p:attrName>
                                        </p:attrNameLst>
                                      </p:cBhvr>
                                      <p:tavLst>
                                        <p:tav tm="0">
                                          <p:val>
                                            <p:strVal val="ppt_x"/>
                                          </p:val>
                                        </p:tav>
                                        <p:tav tm="100000">
                                          <p:val>
                                            <p:strVal val="ppt_x"/>
                                          </p:val>
                                        </p:tav>
                                      </p:tavLst>
                                    </p:anim>
                                    <p:anim calcmode="lin" valueType="num">
                                      <p:cBhvr>
                                        <p:cTn id="14" dur="1000"/>
                                        <p:tgtEl>
                                          <p:spTgt spid="2"/>
                                        </p:tgtEl>
                                        <p:attrNameLst>
                                          <p:attrName>ppt_y</p:attrName>
                                        </p:attrNameLst>
                                      </p:cBhvr>
                                      <p:tavLst>
                                        <p:tav tm="0">
                                          <p:val>
                                            <p:strVal val="ppt_y"/>
                                          </p:val>
                                        </p:tav>
                                        <p:tav tm="100000">
                                          <p:val>
                                            <p:strVal val="ppt_y+.1"/>
                                          </p:val>
                                        </p:tav>
                                      </p:tavLst>
                                    </p:anim>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1"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0-#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2000" fill="hold"/>
                                        <p:tgtEl>
                                          <p:spTgt spid="9"/>
                                        </p:tgtEl>
                                        <p:attrNameLst>
                                          <p:attrName>ppt_x</p:attrName>
                                        </p:attrNameLst>
                                      </p:cBhvr>
                                      <p:tavLst>
                                        <p:tav tm="0">
                                          <p:val>
                                            <p:strVal val="1+#ppt_w/2"/>
                                          </p:val>
                                        </p:tav>
                                        <p:tav tm="100000">
                                          <p:val>
                                            <p:strVal val="#ppt_x"/>
                                          </p:val>
                                        </p:tav>
                                      </p:tavLst>
                                    </p:anim>
                                    <p:anim calcmode="lin" valueType="num">
                                      <p:cBhvr additive="base">
                                        <p:cTn id="31"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1"/>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FAEBD82-9AEB-41FE-8914-7B6867C91A9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PRESENTATION_TITLE" val="bt440.pptx"/>
  <p:tag name="ISPRING_FIRST_PUBLISH" val="1"/>
  <p:tag name="INKNOELEADERBOARD" val="409294650"/>
</p:tagLst>
</file>

<file path=ppt/tags/tag10.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false,&quot;TimerValue&quot;:&quot;01:00&quot;,&quot;HasAutoStart&quot;:false,&quot;HasCorrectAnswers&quot;:true,&quot;McqAnswers&quot;:[&quot;B&quot;],&quot;ActivityId&quot;:&quot;&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true,&quot;TimerValue&quot;:&quot;01:00&quot;,&quot;HasAutoStart&quot;:false,&quot;HasCorrectAnswers&quot;:true,&quot;McqAnswers&quot;:[&quot;D&quot;],&quot;ActivityId&quot;:&quot;&quot;,&quot;IaMcqCompetition&quot;:true,&quot;IsAnonymous&quot;:false,&quot;AutoAdvance&quot;:false,&quot;IsCompetitionMode&quot;:true}"/>
</p:tagLst>
</file>

<file path=ppt/tags/tag6.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233"/>
  <p:tag name="MH_LIBRARY" val="CONTENTS"/>
  <p:tag name="MH_TYPE" val="ENTRY"/>
  <p:tag name="ID" val="547144"/>
  <p:tag name="MH_ORDER" val="1"/>
</p:tagLst>
</file>

<file path=ppt/theme/theme1.xml><?xml version="1.0" encoding="utf-8"?>
<a:theme xmlns:a="http://schemas.openxmlformats.org/drawingml/2006/main" name="1_自定义设计方案">
  <a:themeElements>
    <a:clrScheme name="自定义 544">
      <a:dk1>
        <a:sysClr val="windowText" lastClr="000000"/>
      </a:dk1>
      <a:lt1>
        <a:sysClr val="window" lastClr="FFFFFF"/>
      </a:lt1>
      <a:dk2>
        <a:srgbClr val="44546A"/>
      </a:dk2>
      <a:lt2>
        <a:srgbClr val="E7E6E6"/>
      </a:lt2>
      <a:accent1>
        <a:srgbClr val="00BDBC"/>
      </a:accent1>
      <a:accent2>
        <a:srgbClr val="005081"/>
      </a:accent2>
      <a:accent3>
        <a:srgbClr val="00BDBC"/>
      </a:accent3>
      <a:accent4>
        <a:srgbClr val="005081"/>
      </a:accent4>
      <a:accent5>
        <a:srgbClr val="00BDBC"/>
      </a:accent5>
      <a:accent6>
        <a:srgbClr val="005081"/>
      </a:accent6>
      <a:hlink>
        <a:srgbClr val="00BDBC"/>
      </a:hlink>
      <a:folHlink>
        <a:srgbClr val="00508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834</Words>
  <Application>Microsoft Office PowerPoint</Application>
  <PresentationFormat>Tùy chỉnh</PresentationFormat>
  <Paragraphs>114</Paragraphs>
  <Slides>17</Slides>
  <Notes>10</Notes>
  <HiddenSlides>0</HiddenSlides>
  <MMClips>1</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17</vt:i4>
      </vt:variant>
    </vt:vector>
  </HeadingPairs>
  <TitlesOfParts>
    <vt:vector size="30" baseType="lpstr">
      <vt:lpstr>Arial</vt:lpstr>
      <vt:lpstr>Bernard MT Condensed</vt:lpstr>
      <vt:lpstr>Broadway</vt:lpstr>
      <vt:lpstr>Calibri</vt:lpstr>
      <vt:lpstr>Calibri Light</vt:lpstr>
      <vt:lpstr>Cambria Math</vt:lpstr>
      <vt:lpstr>Times New Roman</vt:lpstr>
      <vt:lpstr>UTM Alexander</vt:lpstr>
      <vt:lpstr>UTM American Sans</vt:lpstr>
      <vt:lpstr>UTM Americana EB</vt:lpstr>
      <vt:lpstr>UTM Androgyne</vt:lpstr>
      <vt:lpstr>印品黑体</vt:lpstr>
      <vt:lpstr>1_自定义设计方案</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2021-12-05T00:21:45Z</dcterms:created>
  <dcterms:modified xsi:type="dcterms:W3CDTF">2021-12-16T14:38:24Z</dcterms:modified>
</cp:coreProperties>
</file>