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5" r:id="rId4"/>
    <p:sldId id="329" r:id="rId5"/>
    <p:sldId id="256" r:id="rId6"/>
    <p:sldId id="276" r:id="rId7"/>
    <p:sldId id="358" r:id="rId8"/>
    <p:sldId id="281" r:id="rId9"/>
    <p:sldId id="286" r:id="rId10"/>
    <p:sldId id="283" r:id="rId11"/>
    <p:sldId id="284" r:id="rId12"/>
    <p:sldId id="316" r:id="rId13"/>
    <p:sldId id="277" r:id="rId14"/>
    <p:sldId id="278" r:id="rId15"/>
    <p:sldId id="330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7F6AAC-27DB-4051-99F9-DE0332577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166517-96FD-4583-BCB3-D1C4D6C09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14443F-85F9-4EDD-B3C2-E7B89474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4F-1395-49D4-858E-465020BCF06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FB963A-176B-4DD7-AFD9-E568BBEE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DEBA0F-6C45-474D-A410-F3C83C12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B8C6-907A-417B-8536-056D63FD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6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7E198-2020-4A38-9638-5B5CA13C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99E3E6-32F1-4006-AED9-CDA22359F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359171-71E7-41F2-813F-B9015EC9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4F-1395-49D4-858E-465020BCF06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6CEE19-A27D-42C5-900E-793005871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10CFBC-FDCD-4F29-B5D7-4E9D32C0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B8C6-907A-417B-8536-056D63FD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8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3670D4-6CBB-4F11-9E49-A91D1AE9B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8FFED9-9072-4B00-86F1-2A4B20629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D3DB44-FB02-477A-A384-9B9658363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4F-1395-49D4-858E-465020BCF06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9EE617-964A-4F19-8FAE-680E312D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723ABE-B949-43E7-8DC8-C3CC376C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B8C6-907A-417B-8536-056D63FD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CA2-1FF4-4323-ACF8-AED66E75C37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F48F-CA04-4FBF-968E-AC5856A4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05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CA2-1FF4-4323-ACF8-AED66E75C37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F48F-CA04-4FBF-968E-AC5856A4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80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CA2-1FF4-4323-ACF8-AED66E75C37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F48F-CA04-4FBF-968E-AC5856A4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2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CA2-1FF4-4323-ACF8-AED66E75C37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F48F-CA04-4FBF-968E-AC5856A4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51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CA2-1FF4-4323-ACF8-AED66E75C37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F48F-CA04-4FBF-968E-AC5856A4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94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CA2-1FF4-4323-ACF8-AED66E75C37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F48F-CA04-4FBF-968E-AC5856A4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17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CA2-1FF4-4323-ACF8-AED66E75C37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F48F-CA04-4FBF-968E-AC5856A4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24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CA2-1FF4-4323-ACF8-AED66E75C37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F48F-CA04-4FBF-968E-AC5856A4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5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A7031F-1D83-44BE-A22B-7E5B4F696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D032BA-EBC8-41A9-BA95-7EE9E247E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CA285B-4ADC-4E06-A65F-FA586943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4F-1395-49D4-858E-465020BCF06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E81EF6-2E56-4D40-AD7D-A0ED566C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517D3C-240F-4478-8E37-E9C3B3A0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B8C6-907A-417B-8536-056D63FD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4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CA2-1FF4-4323-ACF8-AED66E75C37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F48F-CA04-4FBF-968E-AC5856A4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15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CA2-1FF4-4323-ACF8-AED66E75C37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F48F-CA04-4FBF-968E-AC5856A4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2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8CA2-1FF4-4323-ACF8-AED66E75C37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F48F-CA04-4FBF-968E-AC5856A4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87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B80A10-F7AB-47AA-A97A-9DE171D3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11F4-9677-474E-A606-919FDCC30C02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72846C-C503-409F-ADE2-5F49E913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4C3137-CCC7-4E51-B432-BA6C6B37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6EDD1-8FF5-412A-8A31-E5F1B34D5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135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3C7AAB-7C60-477B-9124-AAAAE98C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E1192-0CC8-4022-BD3F-2869034DDD3D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529C8E-A4E5-4BB1-B17A-AB9C6AC01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BED133-8096-41AC-9D8A-FEA7B29A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A40B2-3660-4FB3-9895-07349B1B2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145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EAC8F8-9B33-44F7-92CF-10008607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8091-8270-46EF-8777-1E5B5BEA1E14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E9E136-EDE1-4044-8497-48745E16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FB3B10-8B68-40A8-B04C-0B107970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75D60-85A1-4D43-8121-262FBCA91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275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390B309-B988-4A16-A28D-C3A3FE0C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918B-A541-4431-9534-6F35507753A5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601FF5B-7F6E-44C8-BAEC-CA5E1F13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A7BC8C7-013E-4DF3-8513-4ED3E5B7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1C14-2405-4804-A379-B9F79B2B4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863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DA5B162-C39B-4999-B82E-310EDC92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8A079-2D24-4DE7-82EA-B45C4C2A1627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90DBC73-ABF9-458D-81B0-3F870E64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C66583A-A464-4001-B4E6-06A58CF3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D8CF6-2720-4235-919D-B087C9C3D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859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4153B63-A2FA-4101-A3DF-8BD97A24D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F627-B47C-43B3-A3D0-3E5A4DA44651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B234BBE-8A92-40F5-91D9-EC2C8A11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6E4AED9-0D98-4729-A7DA-7FD08475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A6CF6-C71C-4E35-929A-926611490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390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6F351EC-3BFC-4181-AB38-07E23893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AC11-9129-4E8E-A1D6-F493F71855E5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D621B28-B938-4796-8456-B8286529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0D705CE-DD7E-42FA-A655-15E9BC14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BAE2-6C93-4011-B0D8-F7214B7C3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32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F9940-F29F-4448-9583-5F6B32E4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98222A-49C3-4B87-A449-2225B7ED1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9B067B-BC92-4F3E-97E5-246052AD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4F-1395-49D4-858E-465020BCF06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AEEC97-78ED-4640-82B9-ABBE85F0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AFE1B1-97C2-4139-BDFB-6106E88D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B8C6-907A-417B-8536-056D63FD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95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006B723-8CAD-4267-8A0E-8152A383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B712D-FD87-4166-A722-6B196A5129C1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170BD63-E516-41A7-81CD-6D84E4713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B195834-0F34-495F-B8A1-C5E3B5D5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3041-DDB4-4171-8411-E1D78F0C7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217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5E303C2-38CD-4E60-A6E8-41E90DF9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D8A1-30A8-40AF-A567-21C8826A1E75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CE6305D-977A-46D9-9A44-1BF377F0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48B39B2-C11B-4D8A-B40E-CD5EFAF3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61E7F-71E8-4D2A-9F58-8582C87F8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016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8DA525-72DC-44A4-829A-E15E2378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596B-7B25-43AB-A1F4-75A3A3AA243B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363A92-BA88-4568-A002-9F8705DC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0FDCCE-A0CA-4939-93B6-79120D80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D7FE-878D-4360-BE62-2E9856BC0D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428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474B21-9F6A-4471-8C66-28E833EA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A0AEB-B721-4A25-B6A3-475B81934D8B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0502D7-5CAF-4AC6-9F3F-DEFFB2CA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8C7DA4-0A71-4158-BDDF-79254A6A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582D2-22E9-4699-9CFF-A6FD6C960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44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4A2AF6-3C16-473C-8256-37CD77EC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0A0D6F-7B83-47AC-BF36-9A4D71DC2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BE7BD8-8C96-432C-B7E7-218C2238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26C455-A0AA-4B2D-A9B3-EA10658C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4F-1395-49D4-858E-465020BCF06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494349-BD14-454E-BC6B-2943FA6C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C473AE-8029-4081-AD00-C8968474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B8C6-907A-417B-8536-056D63FD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8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589BB-1169-4EDC-BDC3-F46F1078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267940-3172-44B5-AB26-4CE9D483D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EAE223-8A93-4737-8AE4-2CA2CFEB2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C44E4BB-4E04-41AE-A4D5-E1CA75C65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4BA731-A9A1-4706-B39F-52A522E63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7F8B7E-3DDA-4B63-82C2-AE711304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4F-1395-49D4-858E-465020BCF06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8A2DA8-495B-4609-AA9E-B4E7C384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BD24427-F02E-440A-896A-2DEBE770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B8C6-907A-417B-8536-056D63FD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9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86972-93A0-4DF3-8664-B3F7AC2B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598FD1-1EB9-468D-93C8-0DAD3921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4F-1395-49D4-858E-465020BCF06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4382B9-5290-4863-BBA2-09EBF1D9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CC7B7A6-6613-4C41-B9D7-70C692B9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B8C6-907A-417B-8536-056D63FD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6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D7BC895-A5D0-47DB-9F49-BA3AA99BE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4F-1395-49D4-858E-465020BCF06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BCB0DD-4CDE-4A8C-95CB-9529E352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BABEA7-3075-40E6-83B3-280730AB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B8C6-907A-417B-8536-056D63FD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1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7755D-C291-4845-B0DD-583946E9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02ECE2-C33C-4FB0-B022-8FF9ED036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BA3D8C-865E-4F1E-A9AE-BEF5FA59D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700E6E-6B26-48CF-93F3-53BA7238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4F-1395-49D4-858E-465020BCF06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4F46CF-5AE7-41D6-8B65-95473BA0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B50B66-A03E-44D0-BE5C-62AEDEC8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B8C6-907A-417B-8536-056D63FD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6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D8A67-B3AC-4D38-BA50-8C8B607B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BAB748C-7E9C-4775-A248-A4BFC9080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7AD312-407F-438D-B37E-382127013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30ADF-33CB-41F2-8174-9E6E14CC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4F-1395-49D4-858E-465020BCF06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5C3D56-D1ED-48EE-9734-3A4AA07A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ABE45E-3DEB-4AAA-A731-AC26188D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B8C6-907A-417B-8536-056D63FD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3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354153-9149-4EE2-8EE9-0B09786F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E5EBFB-3C1C-416E-B86D-815D21CF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E1F48D-46CB-484D-8279-43815BBDE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E464F-1395-49D4-858E-465020BCF06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271AA1-7D7A-4B02-85E8-833180B31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045BC2-DC67-48DF-BE47-9F3DA0F1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CB8C6-907A-417B-8536-056D63FDA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6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08CA2-1FF4-4323-ACF8-AED66E75C37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1F48F-CA04-4FBF-968E-AC5856A4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0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E9CD000B-6728-4E27-8540-69B1633E7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3ED1B3C6-AC40-4C83-8065-245F01CF43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88965A-D132-48CF-8CFB-97E4CEBAC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B4A66A-8E17-45CA-A374-C19DA3826206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1A14CB-2555-48C1-9C17-7AB595F2D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C9A0CA-917C-474E-9DF7-C2E82C840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6DAE32E-5A8E-4603-9054-9BF790123A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54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NỀN PP\70880506_605997206600775_123315533339688960_o.jpg">
            <a:extLst>
              <a:ext uri="{FF2B5EF4-FFF2-40B4-BE49-F238E27FC236}">
                <a16:creationId xmlns:a16="http://schemas.microsoft.com/office/drawing/2014/main" xmlns="" id="{55679707-139B-43FB-8DBB-AD10E7A86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F93CE8-6253-45DC-8FEF-B63AD7A61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672" y="1954748"/>
            <a:ext cx="8708275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en-US" sz="6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6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en-US" sz="6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4, 5, 6</a:t>
            </a:r>
            <a:endParaRPr kumimoji="0" lang="en-US" altLang="en-US" sz="6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Firewrk8">
            <a:extLst>
              <a:ext uri="{FF2B5EF4-FFF2-40B4-BE49-F238E27FC236}">
                <a16:creationId xmlns:a16="http://schemas.microsoft.com/office/drawing/2014/main" xmlns="" id="{25F2022E-9B3B-49BC-9C00-0FC0854AE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6" y="376741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rewrk8">
            <a:extLst>
              <a:ext uri="{FF2B5EF4-FFF2-40B4-BE49-F238E27FC236}">
                <a16:creationId xmlns:a16="http://schemas.microsoft.com/office/drawing/2014/main" xmlns="" id="{AAB5D7D7-57F3-4B31-81BB-47175774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2" y="3596047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rewrk8">
            <a:extLst>
              <a:ext uri="{FF2B5EF4-FFF2-40B4-BE49-F238E27FC236}">
                <a16:creationId xmlns:a16="http://schemas.microsoft.com/office/drawing/2014/main" xmlns="" id="{5BCC35F4-EF35-49A1-9A63-D788C5397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16" y="749804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rewrk8">
            <a:extLst>
              <a:ext uri="{FF2B5EF4-FFF2-40B4-BE49-F238E27FC236}">
                <a16:creationId xmlns:a16="http://schemas.microsoft.com/office/drawing/2014/main" xmlns="" id="{017F2C58-9E91-4937-A350-B8F5B87B7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5" y="5772654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rewrk8">
            <a:extLst>
              <a:ext uri="{FF2B5EF4-FFF2-40B4-BE49-F238E27FC236}">
                <a16:creationId xmlns:a16="http://schemas.microsoft.com/office/drawing/2014/main" xmlns="" id="{4E2C52CB-61F5-4535-8474-271107DDB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96" y="4370312"/>
            <a:ext cx="11430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95">
            <a:extLst>
              <a:ext uri="{FF2B5EF4-FFF2-40B4-BE49-F238E27FC236}">
                <a16:creationId xmlns:a16="http://schemas.microsoft.com/office/drawing/2014/main" xmlns="" id="{CF6E9B96-CF2E-4F52-A16E-EE0C062407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14130" y="2856665"/>
            <a:ext cx="7206961" cy="1320299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887050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xmlns="" id="{42ED619D-721F-4A7E-8214-B3F6A379029F}"/>
              </a:ext>
            </a:extLst>
          </p:cNvPr>
          <p:cNvSpPr/>
          <p:nvPr/>
        </p:nvSpPr>
        <p:spPr>
          <a:xfrm>
            <a:off x="310762" y="253624"/>
            <a:ext cx="1344328" cy="1194955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0D21B532-D332-48F1-9376-D8041F14FB8B}"/>
              </a:ext>
            </a:extLst>
          </p:cNvPr>
          <p:cNvSpPr/>
          <p:nvPr/>
        </p:nvSpPr>
        <p:spPr>
          <a:xfrm>
            <a:off x="206828" y="551416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AC0C4CC7-EB73-4B2B-9177-B57FB9A1F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810" y="605649"/>
            <a:ext cx="4024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C1F01E16-DF84-445E-B023-FD26089A66F1}"/>
              </a:ext>
            </a:extLst>
          </p:cNvPr>
          <p:cNvSpPr/>
          <p:nvPr/>
        </p:nvSpPr>
        <p:spPr>
          <a:xfrm>
            <a:off x="1533405" y="5227209"/>
            <a:ext cx="719182" cy="698414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xmlns="" id="{F24A33BB-CD5D-448B-B54D-D4F87747ED8E}"/>
              </a:ext>
            </a:extLst>
          </p:cNvPr>
          <p:cNvSpPr/>
          <p:nvPr/>
        </p:nvSpPr>
        <p:spPr>
          <a:xfrm>
            <a:off x="1620096" y="5283598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xmlns="" id="{C4B31524-A48A-4F74-B09E-34E9EF6A4D48}"/>
              </a:ext>
            </a:extLst>
          </p:cNvPr>
          <p:cNvSpPr/>
          <p:nvPr/>
        </p:nvSpPr>
        <p:spPr>
          <a:xfrm>
            <a:off x="1647004" y="5268861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3E28C01A-EF6C-488F-8A31-9095F4E34830}"/>
              </a:ext>
            </a:extLst>
          </p:cNvPr>
          <p:cNvSpPr/>
          <p:nvPr/>
        </p:nvSpPr>
        <p:spPr>
          <a:xfrm>
            <a:off x="5519486" y="3656968"/>
            <a:ext cx="719182" cy="698414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xmlns="" id="{2C399F1B-CA2C-45D1-B9F7-2F223C1A17F5}"/>
              </a:ext>
            </a:extLst>
          </p:cNvPr>
          <p:cNvSpPr/>
          <p:nvPr/>
        </p:nvSpPr>
        <p:spPr>
          <a:xfrm>
            <a:off x="5623209" y="3695696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285A0750-50DC-480E-899E-67992CE10EE8}"/>
              </a:ext>
            </a:extLst>
          </p:cNvPr>
          <p:cNvSpPr/>
          <p:nvPr/>
        </p:nvSpPr>
        <p:spPr>
          <a:xfrm>
            <a:off x="5623209" y="3714294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xmlns="" id="{975D339B-55F1-47D3-B512-68427C5FA43F}"/>
              </a:ext>
            </a:extLst>
          </p:cNvPr>
          <p:cNvSpPr/>
          <p:nvPr/>
        </p:nvSpPr>
        <p:spPr>
          <a:xfrm>
            <a:off x="9421243" y="5053606"/>
            <a:ext cx="719182" cy="698414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xmlns="" id="{538C6446-C68C-4CFD-9FD6-9B88D3D849F4}"/>
              </a:ext>
            </a:extLst>
          </p:cNvPr>
          <p:cNvSpPr/>
          <p:nvPr/>
        </p:nvSpPr>
        <p:spPr>
          <a:xfrm>
            <a:off x="9540570" y="5124162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xmlns="" id="{F7C5180D-3E62-4675-818D-A6576598995D}"/>
              </a:ext>
            </a:extLst>
          </p:cNvPr>
          <p:cNvSpPr/>
          <p:nvPr/>
        </p:nvSpPr>
        <p:spPr>
          <a:xfrm>
            <a:off x="9509703" y="5124162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E7D17A8-B8D2-4C50-AEE3-838F03B1E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7" y="1974544"/>
            <a:ext cx="2966785" cy="296678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9E9F57E-2AFA-4B5B-867D-87FB1E3CA8FF}"/>
              </a:ext>
            </a:extLst>
          </p:cNvPr>
          <p:cNvGrpSpPr/>
          <p:nvPr/>
        </p:nvGrpSpPr>
        <p:grpSpPr>
          <a:xfrm>
            <a:off x="868975" y="2099240"/>
            <a:ext cx="2251676" cy="2572569"/>
            <a:chOff x="1004962" y="1196506"/>
            <a:chExt cx="2251676" cy="257256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7560B89B-5BDE-4058-94EA-4CB4D06BA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794" y="1196506"/>
              <a:ext cx="2110844" cy="152829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F865157E-6E8C-405C-B5C1-9EE804766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62" y="2349069"/>
              <a:ext cx="1051482" cy="126131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715134BD-032E-49C8-9EFB-23DFCF864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762133" y="2507758"/>
              <a:ext cx="1051482" cy="1261317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7B0903A-4962-426A-B4EF-C85DC11CD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80" y="602949"/>
            <a:ext cx="2966785" cy="29667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3F07482-F943-426E-89DF-B99AFF927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88" y="1705024"/>
            <a:ext cx="2966785" cy="296678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FDB92A2-B0E6-425B-8657-A693712A298F}"/>
              </a:ext>
            </a:extLst>
          </p:cNvPr>
          <p:cNvGrpSpPr/>
          <p:nvPr/>
        </p:nvGrpSpPr>
        <p:grpSpPr>
          <a:xfrm>
            <a:off x="4494696" y="342490"/>
            <a:ext cx="2966668" cy="3539971"/>
            <a:chOff x="4686101" y="201756"/>
            <a:chExt cx="2966668" cy="353997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66A90A78-FE89-4A15-878B-1F0B8FD03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01" y="201756"/>
              <a:ext cx="2416752" cy="241675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8E344C41-1BE3-47FD-89C9-55A77C01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01" y="775059"/>
              <a:ext cx="2966668" cy="2966668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8D1C589-0F25-40D1-9993-69BB1F35D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89" y="1933765"/>
            <a:ext cx="3224194" cy="25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5" grpId="1"/>
      <p:bldP spid="16" grpId="0"/>
      <p:bldP spid="17" grpId="0" animBg="1"/>
      <p:bldP spid="18" grpId="0"/>
      <p:bldP spid="18" grpId="1"/>
      <p:bldP spid="19" grpId="0"/>
      <p:bldP spid="20" grpId="0" animBg="1"/>
      <p:bldP spid="21" grpId="0"/>
      <p:bldP spid="21" grpId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xmlns="" id="{EFB75755-0DDB-4A39-AA07-3BD203D334C0}"/>
              </a:ext>
            </a:extLst>
          </p:cNvPr>
          <p:cNvSpPr/>
          <p:nvPr/>
        </p:nvSpPr>
        <p:spPr>
          <a:xfrm>
            <a:off x="465422" y="367145"/>
            <a:ext cx="907167" cy="937052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FAB0CDA9-4102-44E9-B450-7DEBCF81A36B}"/>
              </a:ext>
            </a:extLst>
          </p:cNvPr>
          <p:cNvSpPr/>
          <p:nvPr/>
        </p:nvSpPr>
        <p:spPr>
          <a:xfrm>
            <a:off x="206828" y="551416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143872F5-A055-4A75-B5C0-6B66FE099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030" y="551416"/>
            <a:ext cx="6314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 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555CF47-BB38-407F-B2D9-80AF788F4120}"/>
              </a:ext>
            </a:extLst>
          </p:cNvPr>
          <p:cNvSpPr/>
          <p:nvPr/>
        </p:nvSpPr>
        <p:spPr>
          <a:xfrm>
            <a:off x="668476" y="2120973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E1AD3E5-39CB-4CD2-B8D2-CEA2B0797F03}"/>
              </a:ext>
            </a:extLst>
          </p:cNvPr>
          <p:cNvSpPr/>
          <p:nvPr/>
        </p:nvSpPr>
        <p:spPr>
          <a:xfrm>
            <a:off x="3541565" y="2120973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2EB3939-8BC1-422E-A6B8-A4B1734B7866}"/>
              </a:ext>
            </a:extLst>
          </p:cNvPr>
          <p:cNvSpPr/>
          <p:nvPr/>
        </p:nvSpPr>
        <p:spPr>
          <a:xfrm>
            <a:off x="6414654" y="2120973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5A3AC794-D25A-4F5B-93E3-F9130290F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950" y="4097724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595ACA8C-2B5A-4AB4-8F9A-A85869AF6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039" y="4097724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D229FC85-061E-45BD-A1DD-51A07AFF4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157" y="4097723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D971B01-0BAB-47BE-9DDE-EAD6881395E0}"/>
              </a:ext>
            </a:extLst>
          </p:cNvPr>
          <p:cNvSpPr/>
          <p:nvPr/>
        </p:nvSpPr>
        <p:spPr>
          <a:xfrm>
            <a:off x="9287743" y="2120973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xmlns="" id="{3F829FDA-9469-4F60-9C60-277DFF37A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246" y="4097722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46EB006-96F7-4AB2-B683-92B2FC597342}"/>
              </a:ext>
            </a:extLst>
          </p:cNvPr>
          <p:cNvSpPr/>
          <p:nvPr/>
        </p:nvSpPr>
        <p:spPr>
          <a:xfrm>
            <a:off x="1098482" y="2940122"/>
            <a:ext cx="335877" cy="3463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37D9D8A-8A1A-4471-BF5C-83EFFFB18FB2}"/>
              </a:ext>
            </a:extLst>
          </p:cNvPr>
          <p:cNvSpPr/>
          <p:nvPr/>
        </p:nvSpPr>
        <p:spPr>
          <a:xfrm>
            <a:off x="1534530" y="2479963"/>
            <a:ext cx="335877" cy="3463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2050854-6392-43E6-AAFB-CB9FC0DA1E51}"/>
              </a:ext>
            </a:extLst>
          </p:cNvPr>
          <p:cNvSpPr/>
          <p:nvPr/>
        </p:nvSpPr>
        <p:spPr>
          <a:xfrm>
            <a:off x="1937407" y="2940123"/>
            <a:ext cx="335877" cy="3463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E406605-15CE-4719-88E3-05F5F3F336AE}"/>
              </a:ext>
            </a:extLst>
          </p:cNvPr>
          <p:cNvSpPr/>
          <p:nvPr/>
        </p:nvSpPr>
        <p:spPr>
          <a:xfrm>
            <a:off x="3970096" y="2940121"/>
            <a:ext cx="335877" cy="3463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49F11D4-F003-4506-8011-9AA4B589E0F5}"/>
              </a:ext>
            </a:extLst>
          </p:cNvPr>
          <p:cNvSpPr/>
          <p:nvPr/>
        </p:nvSpPr>
        <p:spPr>
          <a:xfrm>
            <a:off x="3970095" y="2398058"/>
            <a:ext cx="335877" cy="3463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4D30DF9-5913-40F2-9BDA-3C6DA0AE9F91}"/>
              </a:ext>
            </a:extLst>
          </p:cNvPr>
          <p:cNvSpPr/>
          <p:nvPr/>
        </p:nvSpPr>
        <p:spPr>
          <a:xfrm>
            <a:off x="4450884" y="2709032"/>
            <a:ext cx="335877" cy="3463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1758341-8AA0-4A42-A9D1-E1352B3329C6}"/>
              </a:ext>
            </a:extLst>
          </p:cNvPr>
          <p:cNvSpPr/>
          <p:nvPr/>
        </p:nvSpPr>
        <p:spPr>
          <a:xfrm>
            <a:off x="4976191" y="3018153"/>
            <a:ext cx="335877" cy="3463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AF3137E-4CB1-4A3B-9E65-4CE4CC658715}"/>
              </a:ext>
            </a:extLst>
          </p:cNvPr>
          <p:cNvSpPr/>
          <p:nvPr/>
        </p:nvSpPr>
        <p:spPr>
          <a:xfrm>
            <a:off x="4976191" y="2406064"/>
            <a:ext cx="335877" cy="3463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A046B85-7DB4-4D6C-86AB-8572DCD811A6}"/>
              </a:ext>
            </a:extLst>
          </p:cNvPr>
          <p:cNvSpPr/>
          <p:nvPr/>
        </p:nvSpPr>
        <p:spPr>
          <a:xfrm>
            <a:off x="6793260" y="2525840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2E5779F-5C17-4242-A05D-478A20E67253}"/>
              </a:ext>
            </a:extLst>
          </p:cNvPr>
          <p:cNvSpPr/>
          <p:nvPr/>
        </p:nvSpPr>
        <p:spPr>
          <a:xfrm>
            <a:off x="7372604" y="2540916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18554B9-4785-4801-AA98-D002E9B03F84}"/>
              </a:ext>
            </a:extLst>
          </p:cNvPr>
          <p:cNvSpPr/>
          <p:nvPr/>
        </p:nvSpPr>
        <p:spPr>
          <a:xfrm>
            <a:off x="7951948" y="2525840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B8130E4-E056-4E8F-97BF-88DB9D747F3A}"/>
              </a:ext>
            </a:extLst>
          </p:cNvPr>
          <p:cNvSpPr/>
          <p:nvPr/>
        </p:nvSpPr>
        <p:spPr>
          <a:xfrm>
            <a:off x="6793260" y="2985999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A344C26-2BBC-417A-A7BD-69AA45B4BF49}"/>
              </a:ext>
            </a:extLst>
          </p:cNvPr>
          <p:cNvSpPr/>
          <p:nvPr/>
        </p:nvSpPr>
        <p:spPr>
          <a:xfrm>
            <a:off x="7372604" y="3001075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C03026F-B304-484C-838B-07E0515D6EE6}"/>
              </a:ext>
            </a:extLst>
          </p:cNvPr>
          <p:cNvSpPr/>
          <p:nvPr/>
        </p:nvSpPr>
        <p:spPr>
          <a:xfrm>
            <a:off x="7951948" y="2985999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5E077BC-E723-4FB0-BAC0-0B8974864F2A}"/>
              </a:ext>
            </a:extLst>
          </p:cNvPr>
          <p:cNvSpPr/>
          <p:nvPr/>
        </p:nvSpPr>
        <p:spPr>
          <a:xfrm>
            <a:off x="9828108" y="2525840"/>
            <a:ext cx="335877" cy="3463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9EC5A35-3B72-4A5A-8271-7DFE4B679347}"/>
              </a:ext>
            </a:extLst>
          </p:cNvPr>
          <p:cNvSpPr/>
          <p:nvPr/>
        </p:nvSpPr>
        <p:spPr>
          <a:xfrm>
            <a:off x="10536411" y="2535850"/>
            <a:ext cx="335877" cy="3463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D6C7F0A-1CF9-45D2-A6FF-DB6A9A3479B3}"/>
              </a:ext>
            </a:extLst>
          </p:cNvPr>
          <p:cNvSpPr/>
          <p:nvPr/>
        </p:nvSpPr>
        <p:spPr>
          <a:xfrm>
            <a:off x="9828109" y="3082637"/>
            <a:ext cx="335877" cy="3463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8FFF225-3D5C-4230-9842-9EA60E6CCF26}"/>
              </a:ext>
            </a:extLst>
          </p:cNvPr>
          <p:cNvSpPr/>
          <p:nvPr/>
        </p:nvSpPr>
        <p:spPr>
          <a:xfrm>
            <a:off x="10558869" y="3082637"/>
            <a:ext cx="335877" cy="3463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/>
      <p:bldP spid="10" grpId="0"/>
      <p:bldP spid="11" grpId="0"/>
      <p:bldP spid="18" grpId="0" animBg="1"/>
      <p:bldP spid="19" grpId="0"/>
      <p:bldP spid="3" grpId="0" animBg="1"/>
      <p:bldP spid="20" grpId="0" animBg="1"/>
      <p:bldP spid="21" grpId="0" animBg="1"/>
      <p:bldP spid="16" grpId="0" animBg="1"/>
      <p:bldP spid="17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:a16="http://schemas.microsoft.com/office/drawing/2014/main" xmlns="" id="{129EC8BB-6BD7-4B10-B5CB-B38A440FBD11}"/>
              </a:ext>
            </a:extLst>
          </p:cNvPr>
          <p:cNvSpPr/>
          <p:nvPr/>
        </p:nvSpPr>
        <p:spPr>
          <a:xfrm>
            <a:off x="310762" y="253624"/>
            <a:ext cx="1103608" cy="1145685"/>
          </a:xfrm>
          <a:prstGeom prst="sun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xmlns="" id="{0D719C91-4A47-43C3-A2AE-6A0EB710D63C}"/>
              </a:ext>
            </a:extLst>
          </p:cNvPr>
          <p:cNvSpPr/>
          <p:nvPr/>
        </p:nvSpPr>
        <p:spPr>
          <a:xfrm>
            <a:off x="83460" y="537562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FE97285A-ABB7-43AA-BA9A-C710D115E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810" y="605649"/>
            <a:ext cx="4024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560A03F-81D0-4247-9455-3350FD896026}"/>
              </a:ext>
            </a:extLst>
          </p:cNvPr>
          <p:cNvGrpSpPr/>
          <p:nvPr/>
        </p:nvGrpSpPr>
        <p:grpSpPr>
          <a:xfrm>
            <a:off x="491623" y="2255233"/>
            <a:ext cx="1383839" cy="1631950"/>
            <a:chOff x="3692379" y="847374"/>
            <a:chExt cx="1726623" cy="1880264"/>
          </a:xfrm>
        </p:grpSpPr>
        <p:pic>
          <p:nvPicPr>
            <p:cNvPr id="6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xmlns="" id="{6A524FCF-6C7C-4D28-802A-2B03A383D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DECAEA1-23EA-4EB9-A924-4307FCC2F7C2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0D0DFB5-E648-40CC-9763-23C2E1A0F670}"/>
              </a:ext>
            </a:extLst>
          </p:cNvPr>
          <p:cNvGrpSpPr/>
          <p:nvPr/>
        </p:nvGrpSpPr>
        <p:grpSpPr>
          <a:xfrm>
            <a:off x="2208696" y="2255233"/>
            <a:ext cx="1383839" cy="1631950"/>
            <a:chOff x="3692379" y="847374"/>
            <a:chExt cx="1726623" cy="1880264"/>
          </a:xfrm>
        </p:grpSpPr>
        <p:pic>
          <p:nvPicPr>
            <p:cNvPr id="9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xmlns="" id="{21D622BF-A55F-45F1-90E0-EEDE06995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52B391A-8AE2-4359-8E31-0B36AE70A247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6EDFDED-FA49-4FDE-B6F0-4FB32C857826}"/>
              </a:ext>
            </a:extLst>
          </p:cNvPr>
          <p:cNvGrpSpPr/>
          <p:nvPr/>
        </p:nvGrpSpPr>
        <p:grpSpPr>
          <a:xfrm>
            <a:off x="4061743" y="2306876"/>
            <a:ext cx="1383839" cy="1631950"/>
            <a:chOff x="3692379" y="847374"/>
            <a:chExt cx="1726623" cy="1880264"/>
          </a:xfrm>
        </p:grpSpPr>
        <p:pic>
          <p:nvPicPr>
            <p:cNvPr id="12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xmlns="" id="{E3B0CB7A-AE85-496F-A254-24BF83F7A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916694C-579F-4EC3-B157-FFC84F560FF9}"/>
                </a:ext>
              </a:extLst>
            </p:cNvPr>
            <p:cNvSpPr/>
            <p:nvPr/>
          </p:nvSpPr>
          <p:spPr>
            <a:xfrm>
              <a:off x="3871602" y="1357889"/>
              <a:ext cx="1362150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2669BEF-493F-486A-86D3-009CC3E11E8D}"/>
              </a:ext>
            </a:extLst>
          </p:cNvPr>
          <p:cNvGrpSpPr/>
          <p:nvPr/>
        </p:nvGrpSpPr>
        <p:grpSpPr>
          <a:xfrm>
            <a:off x="5914790" y="2306876"/>
            <a:ext cx="1383839" cy="1631950"/>
            <a:chOff x="3692379" y="847374"/>
            <a:chExt cx="1726623" cy="1880264"/>
          </a:xfrm>
        </p:grpSpPr>
        <p:pic>
          <p:nvPicPr>
            <p:cNvPr id="24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xmlns="" id="{4C60ECCB-2565-4997-9018-D52FE0F83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47C5EC51-E0EA-4318-A2D5-227571FBBFBD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3677356-59B4-4C4B-A8C7-238311C86012}"/>
              </a:ext>
            </a:extLst>
          </p:cNvPr>
          <p:cNvGrpSpPr/>
          <p:nvPr/>
        </p:nvGrpSpPr>
        <p:grpSpPr>
          <a:xfrm>
            <a:off x="7726861" y="2321197"/>
            <a:ext cx="1383839" cy="1631950"/>
            <a:chOff x="3692379" y="847374"/>
            <a:chExt cx="1726623" cy="1880264"/>
          </a:xfrm>
        </p:grpSpPr>
        <p:pic>
          <p:nvPicPr>
            <p:cNvPr id="27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xmlns="" id="{8C63BBBF-CD6E-43C0-93A7-0E07DA0E3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4390F0BF-1D0B-4B47-AD82-170736C1190D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6C45E36-8319-43C0-A1DB-C0E97E7AB96E}"/>
              </a:ext>
            </a:extLst>
          </p:cNvPr>
          <p:cNvGrpSpPr/>
          <p:nvPr/>
        </p:nvGrpSpPr>
        <p:grpSpPr>
          <a:xfrm>
            <a:off x="9839663" y="2321197"/>
            <a:ext cx="1383839" cy="1631950"/>
            <a:chOff x="3692379" y="847374"/>
            <a:chExt cx="1726623" cy="1880264"/>
          </a:xfrm>
        </p:grpSpPr>
        <p:pic>
          <p:nvPicPr>
            <p:cNvPr id="30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xmlns="" id="{5316F887-B409-47B3-A9FB-0C29CA9264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C99238B6-3D4E-444B-B7A2-3379C3A9901C}"/>
                </a:ext>
              </a:extLst>
            </p:cNvPr>
            <p:cNvSpPr/>
            <p:nvPr/>
          </p:nvSpPr>
          <p:spPr>
            <a:xfrm>
              <a:off x="3871601" y="1357889"/>
              <a:ext cx="1362150" cy="6477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ounded Rectangle 5">
            <a:extLst>
              <a:ext uri="{FF2B5EF4-FFF2-40B4-BE49-F238E27FC236}">
                <a16:creationId xmlns:a16="http://schemas.microsoft.com/office/drawing/2014/main" xmlns="" id="{FC1C19A0-E482-4789-AA3A-583AA440E037}"/>
              </a:ext>
            </a:extLst>
          </p:cNvPr>
          <p:cNvSpPr/>
          <p:nvPr/>
        </p:nvSpPr>
        <p:spPr>
          <a:xfrm>
            <a:off x="4516976" y="2749971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xmlns="" id="{45853452-DABD-4490-ABD4-3B4794D12E9D}"/>
              </a:ext>
            </a:extLst>
          </p:cNvPr>
          <p:cNvSpPr/>
          <p:nvPr/>
        </p:nvSpPr>
        <p:spPr>
          <a:xfrm>
            <a:off x="4529015" y="2726498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xmlns="" id="{A60BB96C-82DD-4516-9A5A-1733461F8154}"/>
              </a:ext>
            </a:extLst>
          </p:cNvPr>
          <p:cNvSpPr/>
          <p:nvPr/>
        </p:nvSpPr>
        <p:spPr>
          <a:xfrm>
            <a:off x="10249257" y="2762104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xmlns="" id="{F05BA02F-0FDA-403D-8A97-8350A670085C}"/>
              </a:ext>
            </a:extLst>
          </p:cNvPr>
          <p:cNvSpPr/>
          <p:nvPr/>
        </p:nvSpPr>
        <p:spPr>
          <a:xfrm>
            <a:off x="10292141" y="2698328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7609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4" grpId="0"/>
      <p:bldP spid="34" grpId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xmlns="" id="{BB536B7F-FE43-483F-848C-0BE8390777A4}"/>
              </a:ext>
            </a:extLst>
          </p:cNvPr>
          <p:cNvSpPr/>
          <p:nvPr/>
        </p:nvSpPr>
        <p:spPr>
          <a:xfrm>
            <a:off x="465422" y="367145"/>
            <a:ext cx="907167" cy="937052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178A87D0-8967-49DF-BC48-77E82BAF6C58}"/>
              </a:ext>
            </a:extLst>
          </p:cNvPr>
          <p:cNvSpPr/>
          <p:nvPr/>
        </p:nvSpPr>
        <p:spPr>
          <a:xfrm>
            <a:off x="206828" y="551416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CA706B6F-D0AF-42F9-AD82-676EB7479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030" y="551416"/>
            <a:ext cx="6314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E6AFD8-1330-4C12-8F51-4BE887BB1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1" t="14596" r="3540" b="6886"/>
          <a:stretch/>
        </p:blipFill>
        <p:spPr>
          <a:xfrm>
            <a:off x="2884198" y="101227"/>
            <a:ext cx="7420789" cy="507796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3172B10-2E1B-411E-A029-E4257B712A1B}"/>
              </a:ext>
            </a:extLst>
          </p:cNvPr>
          <p:cNvSpPr/>
          <p:nvPr/>
        </p:nvSpPr>
        <p:spPr>
          <a:xfrm>
            <a:off x="2229464" y="4055887"/>
            <a:ext cx="987481" cy="515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73B291E0-E61D-4FF6-B632-110A7785A4DF}"/>
              </a:ext>
            </a:extLst>
          </p:cNvPr>
          <p:cNvSpPr/>
          <p:nvPr/>
        </p:nvSpPr>
        <p:spPr>
          <a:xfrm>
            <a:off x="2415387" y="5493079"/>
            <a:ext cx="719182" cy="6984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xmlns="" id="{001FE01F-D3F1-475C-91D6-A2EDA7EB01ED}"/>
              </a:ext>
            </a:extLst>
          </p:cNvPr>
          <p:cNvSpPr/>
          <p:nvPr/>
        </p:nvSpPr>
        <p:spPr>
          <a:xfrm>
            <a:off x="2534714" y="5563635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xmlns="" id="{DDCEAEC4-F21E-4503-9886-E981C617FE1C}"/>
              </a:ext>
            </a:extLst>
          </p:cNvPr>
          <p:cNvSpPr/>
          <p:nvPr/>
        </p:nvSpPr>
        <p:spPr>
          <a:xfrm>
            <a:off x="2505583" y="5202507"/>
            <a:ext cx="1600906" cy="1338087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xmlns="" id="{C3A0F776-35E2-4049-9F62-84C300F2557B}"/>
              </a:ext>
            </a:extLst>
          </p:cNvPr>
          <p:cNvSpPr/>
          <p:nvPr/>
        </p:nvSpPr>
        <p:spPr>
          <a:xfrm>
            <a:off x="4897291" y="5417433"/>
            <a:ext cx="719182" cy="6984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xmlns="" id="{6C45AC00-2A19-4DB2-ACB0-3CED5FED444D}"/>
              </a:ext>
            </a:extLst>
          </p:cNvPr>
          <p:cNvSpPr/>
          <p:nvPr/>
        </p:nvSpPr>
        <p:spPr>
          <a:xfrm>
            <a:off x="5035578" y="5537786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B5C49443-81FB-4F41-8108-7A704E3EAA2B}"/>
              </a:ext>
            </a:extLst>
          </p:cNvPr>
          <p:cNvSpPr/>
          <p:nvPr/>
        </p:nvSpPr>
        <p:spPr>
          <a:xfrm>
            <a:off x="5044982" y="5497599"/>
            <a:ext cx="1600906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xmlns="" id="{40357A24-DC0D-4DBD-946B-7F1DE687D60F}"/>
              </a:ext>
            </a:extLst>
          </p:cNvPr>
          <p:cNvSpPr/>
          <p:nvPr/>
        </p:nvSpPr>
        <p:spPr>
          <a:xfrm>
            <a:off x="7523645" y="5398383"/>
            <a:ext cx="719182" cy="6984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xmlns="" id="{8B47EC18-1B05-4C8A-8738-55022E7F84B0}"/>
              </a:ext>
            </a:extLst>
          </p:cNvPr>
          <p:cNvSpPr/>
          <p:nvPr/>
        </p:nvSpPr>
        <p:spPr>
          <a:xfrm>
            <a:off x="7661348" y="5431877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xmlns="" id="{7BCA0B70-ADFB-405B-8400-B630E46420B5}"/>
              </a:ext>
            </a:extLst>
          </p:cNvPr>
          <p:cNvSpPr/>
          <p:nvPr/>
        </p:nvSpPr>
        <p:spPr>
          <a:xfrm>
            <a:off x="7653295" y="5415130"/>
            <a:ext cx="1600906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Rounded Rectangle 6">
            <a:extLst>
              <a:ext uri="{FF2B5EF4-FFF2-40B4-BE49-F238E27FC236}">
                <a16:creationId xmlns:a16="http://schemas.microsoft.com/office/drawing/2014/main" xmlns="" id="{C60B20D8-C8CC-463A-8F5C-BD67EFA7DC68}"/>
              </a:ext>
            </a:extLst>
          </p:cNvPr>
          <p:cNvSpPr/>
          <p:nvPr/>
        </p:nvSpPr>
        <p:spPr>
          <a:xfrm>
            <a:off x="10306657" y="5478549"/>
            <a:ext cx="719182" cy="6984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xmlns="" id="{26957E19-B651-4E84-A71E-DE22C1FED3C7}"/>
              </a:ext>
            </a:extLst>
          </p:cNvPr>
          <p:cNvSpPr/>
          <p:nvPr/>
        </p:nvSpPr>
        <p:spPr>
          <a:xfrm>
            <a:off x="10440634" y="5530211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xmlns="" id="{01B6755D-6795-43D4-9D6F-089D251E6DA1}"/>
              </a:ext>
            </a:extLst>
          </p:cNvPr>
          <p:cNvSpPr/>
          <p:nvPr/>
        </p:nvSpPr>
        <p:spPr>
          <a:xfrm>
            <a:off x="10440634" y="5511161"/>
            <a:ext cx="1600906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18C860E-C5CF-45A1-A841-7E2AA25D4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t="20729" r="80001" b="59829"/>
          <a:stretch/>
        </p:blipFill>
        <p:spPr>
          <a:xfrm>
            <a:off x="915898" y="5269203"/>
            <a:ext cx="1274618" cy="110467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7FE0805-7478-4518-802E-D5774A34D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36282" r="81936" b="44276"/>
          <a:stretch/>
        </p:blipFill>
        <p:spPr>
          <a:xfrm>
            <a:off x="3741466" y="5155666"/>
            <a:ext cx="928255" cy="10774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33A5E509-73DB-4494-854F-013A0E96D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" t="57819" r="83092" b="22739"/>
          <a:stretch/>
        </p:blipFill>
        <p:spPr>
          <a:xfrm>
            <a:off x="6453167" y="5261914"/>
            <a:ext cx="775855" cy="112068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3D8DB6B-9599-469F-BFEA-8F27A5435D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t="75616" r="78870" b="10176"/>
          <a:stretch/>
        </p:blipFill>
        <p:spPr>
          <a:xfrm>
            <a:off x="8751397" y="5412353"/>
            <a:ext cx="1488271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4" grpId="1"/>
      <p:bldP spid="25" grpId="0"/>
      <p:bldP spid="26" grpId="0" animBg="1"/>
      <p:bldP spid="27" grpId="0"/>
      <p:bldP spid="27" grpId="1"/>
      <p:bldP spid="28" grpId="0"/>
      <p:bldP spid="29" grpId="0" animBg="1"/>
      <p:bldP spid="30" grpId="0"/>
      <p:bldP spid="30" grpId="1"/>
      <p:bldP spid="31" grpId="0"/>
      <p:bldP spid="32" grpId="0" animBg="1"/>
      <p:bldP spid="33" grpId="0"/>
      <p:bldP spid="33" grpId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Firewrk8">
            <a:extLst>
              <a:ext uri="{FF2B5EF4-FFF2-40B4-BE49-F238E27FC236}">
                <a16:creationId xmlns:a16="http://schemas.microsoft.com/office/drawing/2014/main" xmlns="" id="{25F2022E-9B3B-49BC-9C00-0FC0854AE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6" y="376741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rewrk8">
            <a:extLst>
              <a:ext uri="{FF2B5EF4-FFF2-40B4-BE49-F238E27FC236}">
                <a16:creationId xmlns:a16="http://schemas.microsoft.com/office/drawing/2014/main" xmlns="" id="{AAB5D7D7-57F3-4B31-81BB-47175774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2" y="3596047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rewrk8">
            <a:extLst>
              <a:ext uri="{FF2B5EF4-FFF2-40B4-BE49-F238E27FC236}">
                <a16:creationId xmlns:a16="http://schemas.microsoft.com/office/drawing/2014/main" xmlns="" id="{5BCC35F4-EF35-49A1-9A63-D788C5397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16" y="749804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rewrk8">
            <a:extLst>
              <a:ext uri="{FF2B5EF4-FFF2-40B4-BE49-F238E27FC236}">
                <a16:creationId xmlns:a16="http://schemas.microsoft.com/office/drawing/2014/main" xmlns="" id="{017F2C58-9E91-4937-A350-B8F5B87B7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5" y="5772654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rewrk8">
            <a:extLst>
              <a:ext uri="{FF2B5EF4-FFF2-40B4-BE49-F238E27FC236}">
                <a16:creationId xmlns:a16="http://schemas.microsoft.com/office/drawing/2014/main" xmlns="" id="{4E2C52CB-61F5-4535-8474-271107DDB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96" y="4370312"/>
            <a:ext cx="11430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95">
            <a:extLst>
              <a:ext uri="{FF2B5EF4-FFF2-40B4-BE49-F238E27FC236}">
                <a16:creationId xmlns:a16="http://schemas.microsoft.com/office/drawing/2014/main" xmlns="" id="{CF6E9B96-CF2E-4F52-A16E-EE0C062407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8894" y="2942213"/>
            <a:ext cx="8757804" cy="172337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07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5F205B-48C8-4A6A-8365-EF9B4FC55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7" y="0"/>
            <a:ext cx="1034934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6F2E99-8D89-494E-9AA8-915B537008C4}"/>
              </a:ext>
            </a:extLst>
          </p:cNvPr>
          <p:cNvSpPr/>
          <p:nvPr/>
        </p:nvSpPr>
        <p:spPr>
          <a:xfrm>
            <a:off x="4821382" y="5098473"/>
            <a:ext cx="4835236" cy="1565563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6056BF-F806-43EB-9679-77BE09FB2ABF}"/>
              </a:ext>
            </a:extLst>
          </p:cNvPr>
          <p:cNvSpPr/>
          <p:nvPr/>
        </p:nvSpPr>
        <p:spPr>
          <a:xfrm>
            <a:off x="7093523" y="4045527"/>
            <a:ext cx="3477491" cy="106680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37093C8-7315-4963-A114-5B4A4C410921}"/>
              </a:ext>
            </a:extLst>
          </p:cNvPr>
          <p:cNvSpPr/>
          <p:nvPr/>
        </p:nvSpPr>
        <p:spPr>
          <a:xfrm>
            <a:off x="609600" y="1330036"/>
            <a:ext cx="3061855" cy="1565563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7F00A71C-C84F-4504-B060-84DF945F7524}"/>
              </a:ext>
            </a:extLst>
          </p:cNvPr>
          <p:cNvSpPr/>
          <p:nvPr/>
        </p:nvSpPr>
        <p:spPr>
          <a:xfrm>
            <a:off x="5062815" y="1231323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A6BF3D6-078E-4A21-B396-B29EC37D574D}"/>
              </a:ext>
            </a:extLst>
          </p:cNvPr>
          <p:cNvSpPr/>
          <p:nvPr/>
        </p:nvSpPr>
        <p:spPr>
          <a:xfrm>
            <a:off x="4862674" y="3186191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85C3238-3864-4391-8994-82BA935301DE}"/>
              </a:ext>
            </a:extLst>
          </p:cNvPr>
          <p:cNvSpPr/>
          <p:nvPr/>
        </p:nvSpPr>
        <p:spPr>
          <a:xfrm>
            <a:off x="5501006" y="3170742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1021856-75BF-4970-AC80-64736F840BED}"/>
              </a:ext>
            </a:extLst>
          </p:cNvPr>
          <p:cNvSpPr/>
          <p:nvPr/>
        </p:nvSpPr>
        <p:spPr>
          <a:xfrm>
            <a:off x="5073394" y="5169477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E0B3998-8C28-4D12-AEAF-1C291FF35AF1}"/>
              </a:ext>
            </a:extLst>
          </p:cNvPr>
          <p:cNvSpPr/>
          <p:nvPr/>
        </p:nvSpPr>
        <p:spPr>
          <a:xfrm>
            <a:off x="6163021" y="5169477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8A53EAE-4EC5-4B51-8FBE-6EA70773FD4E}"/>
              </a:ext>
            </a:extLst>
          </p:cNvPr>
          <p:cNvSpPr/>
          <p:nvPr/>
        </p:nvSpPr>
        <p:spPr>
          <a:xfrm>
            <a:off x="7347983" y="5169477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A1D4E48B-3C1B-4CD0-BC4A-C4B6978E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944" y="1017129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EA2D1FA8-C101-43E0-83FB-C3EE8B066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4437" y="2978226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xmlns="" id="{EC3A694F-C98B-4C45-BAF4-0D1AABF44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9030" y="5023616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0175B45-EF5B-4590-8C20-FADEA1E61617}"/>
              </a:ext>
            </a:extLst>
          </p:cNvPr>
          <p:cNvGrpSpPr/>
          <p:nvPr/>
        </p:nvGrpSpPr>
        <p:grpSpPr>
          <a:xfrm>
            <a:off x="277416" y="593333"/>
            <a:ext cx="3539496" cy="1642093"/>
            <a:chOff x="277416" y="593333"/>
            <a:chExt cx="3539496" cy="16420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1771BAA-6466-4D94-88B0-73662C7EF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16" y="679117"/>
              <a:ext cx="1107711" cy="129380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8FF27806-671F-4D6C-8B08-539315115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471" y="941619"/>
              <a:ext cx="1107711" cy="129380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5B67E58F-777A-4A95-AC7D-742750089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10" y="774526"/>
              <a:ext cx="1107711" cy="129380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C7195870-C482-4CA8-893D-F4646A3C8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201" y="593333"/>
              <a:ext cx="1107711" cy="1293807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DC66D14-84E2-46CB-918D-663F4596F9AE}"/>
              </a:ext>
            </a:extLst>
          </p:cNvPr>
          <p:cNvGrpSpPr/>
          <p:nvPr/>
        </p:nvGrpSpPr>
        <p:grpSpPr>
          <a:xfrm>
            <a:off x="198626" y="2360687"/>
            <a:ext cx="3401867" cy="1896368"/>
            <a:chOff x="198626" y="2360687"/>
            <a:chExt cx="3401867" cy="189636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8039CC72-BB66-4722-930E-EDD621255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26" y="2360687"/>
              <a:ext cx="929364" cy="107326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0BC8A4C8-A450-4F24-B2E1-B274A5DD9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7839" y="2366640"/>
              <a:ext cx="929364" cy="107326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872C72E8-7F63-4B1A-8FE6-8A75095E5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682" y="2407422"/>
              <a:ext cx="929364" cy="107326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4C9C5E51-A2A5-4068-99C0-22B19AF29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866" y="3183789"/>
              <a:ext cx="929364" cy="107326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2E8E0ED6-69FA-4E57-B367-3FDED2B21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1129" y="2666654"/>
              <a:ext cx="929364" cy="1073266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48D07E0D-CA55-41A8-8A02-3F475C3357D2}"/>
              </a:ext>
            </a:extLst>
          </p:cNvPr>
          <p:cNvGrpSpPr/>
          <p:nvPr/>
        </p:nvGrpSpPr>
        <p:grpSpPr>
          <a:xfrm>
            <a:off x="449600" y="4810927"/>
            <a:ext cx="2936203" cy="1619387"/>
            <a:chOff x="449600" y="4810927"/>
            <a:chExt cx="2936203" cy="161938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0F0040E-F45C-4A26-B245-D078A0A42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00" y="4810927"/>
              <a:ext cx="929364" cy="98498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A1D56D0F-FC2E-426F-86A6-D9B545B3E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58" y="4819795"/>
              <a:ext cx="929364" cy="98498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D243A4DB-F0D4-4E03-9F01-E74EE79C4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200" y="4822494"/>
              <a:ext cx="929364" cy="98498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4D488C44-88A9-41E5-8583-5D1EF57F0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39" y="5433760"/>
              <a:ext cx="929364" cy="98498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C9C0B7BE-C6C3-4AFA-B948-02CB57DE0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697" y="5442628"/>
              <a:ext cx="929364" cy="98498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2B272AD0-5EBA-4D7F-AC56-7A7B4713F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439" y="5445327"/>
              <a:ext cx="929364" cy="984987"/>
            </a:xfrm>
            <a:prstGeom prst="rect">
              <a:avLst/>
            </a:prstGeom>
          </p:spPr>
        </p:pic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FF91C90D-98A5-4FC6-A206-0652072B8C6C}"/>
              </a:ext>
            </a:extLst>
          </p:cNvPr>
          <p:cNvSpPr/>
          <p:nvPr/>
        </p:nvSpPr>
        <p:spPr>
          <a:xfrm>
            <a:off x="5791200" y="1240236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886D7CD1-C426-4EA2-8061-125752EBEC17}"/>
              </a:ext>
            </a:extLst>
          </p:cNvPr>
          <p:cNvSpPr/>
          <p:nvPr/>
        </p:nvSpPr>
        <p:spPr>
          <a:xfrm>
            <a:off x="6631687" y="1240236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0639A691-5CFB-4E3A-9DBD-724492F5D904}"/>
              </a:ext>
            </a:extLst>
          </p:cNvPr>
          <p:cNvSpPr/>
          <p:nvPr/>
        </p:nvSpPr>
        <p:spPr>
          <a:xfrm>
            <a:off x="7443828" y="1231323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429E1483-6B00-4705-B93F-1D42014B8512}"/>
              </a:ext>
            </a:extLst>
          </p:cNvPr>
          <p:cNvSpPr/>
          <p:nvPr/>
        </p:nvSpPr>
        <p:spPr>
          <a:xfrm>
            <a:off x="6126506" y="3170742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8F6B2947-9A98-4DD8-AA04-58B9582D4F39}"/>
              </a:ext>
            </a:extLst>
          </p:cNvPr>
          <p:cNvSpPr/>
          <p:nvPr/>
        </p:nvSpPr>
        <p:spPr>
          <a:xfrm>
            <a:off x="6764838" y="3155293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A14A7BF0-B5BB-4C3B-9B01-51B144E6EDFC}"/>
              </a:ext>
            </a:extLst>
          </p:cNvPr>
          <p:cNvSpPr/>
          <p:nvPr/>
        </p:nvSpPr>
        <p:spPr>
          <a:xfrm>
            <a:off x="7414822" y="3155293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96A797E7-ADC6-48DF-9C7C-E850E936DEB4}"/>
              </a:ext>
            </a:extLst>
          </p:cNvPr>
          <p:cNvSpPr/>
          <p:nvPr/>
        </p:nvSpPr>
        <p:spPr>
          <a:xfrm>
            <a:off x="4521979" y="5154028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639FA572-59F9-4EDA-9E79-0BC4C49C5F01}"/>
              </a:ext>
            </a:extLst>
          </p:cNvPr>
          <p:cNvSpPr/>
          <p:nvPr/>
        </p:nvSpPr>
        <p:spPr>
          <a:xfrm>
            <a:off x="5611606" y="5154028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AAF31F3A-BD60-45A0-9DF6-F0E10EA0E7FE}"/>
              </a:ext>
            </a:extLst>
          </p:cNvPr>
          <p:cNvSpPr/>
          <p:nvPr/>
        </p:nvSpPr>
        <p:spPr>
          <a:xfrm>
            <a:off x="6753585" y="5169477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9790B2F2-213F-4BD6-A52B-2B8EF9A99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6330" y="934081"/>
            <a:ext cx="1090105" cy="76335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FEFBD6CB-6AD3-4F3A-9F23-1DDE11ABA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6331" y="2892264"/>
            <a:ext cx="1090105" cy="75112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72EE93EF-2732-4441-8DCB-7216AB7392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6138" y="5043713"/>
            <a:ext cx="1050692" cy="7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0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ity Background For Ppt - 1600x1200 Wallpaper - teahub.io">
            <a:extLst>
              <a:ext uri="{FF2B5EF4-FFF2-40B4-BE49-F238E27FC236}">
                <a16:creationId xmlns:a16="http://schemas.microsoft.com/office/drawing/2014/main" xmlns="" id="{020A4ACA-F11B-42F2-9A10-B785B9DEA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3787836B-6F90-4337-844A-5FDF13D81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457" y="2598004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8D2B7E56-A78C-4A2F-AABC-1E6F8769F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98003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6C0CF3C3-0D9B-4CF1-9F91-95D327E9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543" y="2598003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D88E63BA-AD1B-4C8C-81DF-FE73A9AC3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543" y="4001955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1F459326-C1F4-4A7B-83F4-2993EA8E3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001956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5B81C6E4-A501-4382-BE06-75021F247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457" y="4001957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C5A6AC67-3FAB-4E2D-BE4C-D2B0241DE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637561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0C4C0534-E5F2-476A-BF14-ACCD6E5DA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851" y="2598002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DBEEF27C-3612-4F1D-A03A-E9D85FCA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001955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90D95D62-AF17-433F-B067-27DDE1B1D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851" y="4041516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429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:a16="http://schemas.microsoft.com/office/drawing/2014/main" xmlns="" id="{46BCD92A-E4C4-4391-9E26-1C4776E38D0E}"/>
              </a:ext>
            </a:extLst>
          </p:cNvPr>
          <p:cNvSpPr/>
          <p:nvPr/>
        </p:nvSpPr>
        <p:spPr>
          <a:xfrm>
            <a:off x="465422" y="367145"/>
            <a:ext cx="907167" cy="937052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xmlns="" id="{9F0227CD-5807-48E0-B6B3-9D8EABFDE4C8}"/>
              </a:ext>
            </a:extLst>
          </p:cNvPr>
          <p:cNvSpPr/>
          <p:nvPr/>
        </p:nvSpPr>
        <p:spPr>
          <a:xfrm>
            <a:off x="206828" y="551416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B740C371-EE93-41C0-8649-13151F529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030" y="551416"/>
            <a:ext cx="6314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EB5A4ACD-DA2A-4680-AE8B-036E78CC8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66" y="1136191"/>
            <a:ext cx="3478934" cy="5002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4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ố 4">
            <a:hlinkClick r:id="" action="ppaction://media"/>
            <a:extLst>
              <a:ext uri="{FF2B5EF4-FFF2-40B4-BE49-F238E27FC236}">
                <a16:creationId xmlns:a16="http://schemas.microsoft.com/office/drawing/2014/main" xmlns="" id="{331CDB5B-CC76-4F19-9177-5587403256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">
            <a:hlinkClick r:id="" action="ppaction://media"/>
            <a:extLst>
              <a:ext uri="{FF2B5EF4-FFF2-40B4-BE49-F238E27FC236}">
                <a16:creationId xmlns:a16="http://schemas.microsoft.com/office/drawing/2014/main" xmlns="" id="{507540AE-ECA8-4158-82BD-F952034B06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0650" y="0"/>
            <a:ext cx="94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8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xmlns="" id="{4D66D3F1-FA3A-4906-BB0E-931E86496A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0650" y="0"/>
            <a:ext cx="941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77</Words>
  <Application>Microsoft Office PowerPoint</Application>
  <PresentationFormat>Custom</PresentationFormat>
  <Paragraphs>52</Paragraphs>
  <Slides>14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Huyền Bùi Thị Kim</dc:creator>
  <cp:lastModifiedBy>admin</cp:lastModifiedBy>
  <cp:revision>38</cp:revision>
  <dcterms:created xsi:type="dcterms:W3CDTF">2021-09-08T04:09:23Z</dcterms:created>
  <dcterms:modified xsi:type="dcterms:W3CDTF">2021-09-27T17:12:55Z</dcterms:modified>
</cp:coreProperties>
</file>