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75" r:id="rId2"/>
    <p:sldId id="276" r:id="rId3"/>
    <p:sldId id="280" r:id="rId4"/>
    <p:sldId id="277" r:id="rId5"/>
    <p:sldId id="298" r:id="rId6"/>
    <p:sldId id="281" r:id="rId7"/>
    <p:sldId id="267" r:id="rId8"/>
    <p:sldId id="259" r:id="rId9"/>
    <p:sldId id="307" r:id="rId10"/>
    <p:sldId id="299" r:id="rId11"/>
    <p:sldId id="274" r:id="rId12"/>
    <p:sldId id="303" r:id="rId13"/>
    <p:sldId id="308" r:id="rId14"/>
    <p:sldId id="304" r:id="rId15"/>
    <p:sldId id="265" r:id="rId16"/>
    <p:sldId id="305" r:id="rId17"/>
    <p:sldId id="306" r:id="rId18"/>
    <p:sldId id="256" r:id="rId19"/>
    <p:sldId id="309" r:id="rId20"/>
    <p:sldId id="272" r:id="rId21"/>
    <p:sldId id="285" r:id="rId22"/>
    <p:sldId id="292" r:id="rId23"/>
    <p:sldId id="293" r:id="rId24"/>
    <p:sldId id="294" r:id="rId25"/>
    <p:sldId id="295" r:id="rId26"/>
    <p:sldId id="296" r:id="rId27"/>
    <p:sldId id="260" r:id="rId28"/>
    <p:sldId id="297" r:id="rId29"/>
  </p:sldIdLst>
  <p:sldSz cx="12192000" cy="6858000"/>
  <p:notesSz cx="6858000" cy="9144000"/>
  <p:embeddedFontLst>
    <p:embeddedFont>
      <p:font typeface="SimSun" pitchFamily="2" charset="-122"/>
      <p:regular r:id="rId31"/>
    </p:embeddedFont>
    <p:embeddedFont>
      <p:font typeface="HP001 4 hàng" pitchFamily="34" charset="0"/>
      <p:regular r:id="rId32"/>
      <p:bold r:id="rId33"/>
    </p:embeddedFont>
    <p:embeddedFont>
      <p:font typeface="Cambria" pitchFamily="18" charset="0"/>
      <p:regular r:id="rId34"/>
      <p:bold r:id="rId35"/>
      <p:italic r:id="rId36"/>
      <p:boldItalic r:id="rId37"/>
    </p:embeddedFont>
    <p:embeddedFont>
      <p:font typeface="Cookie" charset="0"/>
      <p:regular r:id="rId38"/>
    </p:embeddedFont>
  </p:embeddedFontLst>
  <p:custDataLst>
    <p:tags r:id="rId3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gayT8pvic1RXxxsebpPCQN/Es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1" d="100"/>
          <a:sy n="61" d="100"/>
        </p:scale>
        <p:origin x="-264"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40346223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ad5cf1b4b_2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ead5cf1b4b_2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gead5cf1b4b_2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ad5cf1b4b_2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ead5cf1b4b_2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gead5cf1b4b_2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Tree>
    <p:extLst>
      <p:ext uri="{BB962C8B-B14F-4D97-AF65-F5344CB8AC3E}">
        <p14:creationId xmlns:p14="http://schemas.microsoft.com/office/powerpoint/2010/main" xmlns="" val="101767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ead5cf1b4b_1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ead5cf1b4b_19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ead5cf1b4b_19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rPr>
              <a:pPr marL="0" marR="0" lvl="0" indent="0" algn="r" rtl="0">
                <a:lnSpc>
                  <a:spcPct val="100000"/>
                </a:lnSpc>
                <a:spcBef>
                  <a:spcPts val="0"/>
                </a:spcBef>
                <a:spcAft>
                  <a:spcPts val="0"/>
                </a:spcAft>
                <a:buClr>
                  <a:srgbClr val="000000"/>
                </a:buClr>
                <a:buSzPts val="1200"/>
                <a:buFont typeface="Arial"/>
                <a:buNone/>
              </a:pPr>
              <a:t>20</a:t>
            </a:fld>
            <a:endParaRPr sz="1200" b="0" i="0" u="none" strike="noStrike" cap="none">
              <a:solidFill>
                <a:srgbClr val="000000"/>
              </a:solidFill>
            </a:endParaRPr>
          </a:p>
        </p:txBody>
      </p:sp>
    </p:spTree>
    <p:extLst>
      <p:ext uri="{BB962C8B-B14F-4D97-AF65-F5344CB8AC3E}">
        <p14:creationId xmlns:p14="http://schemas.microsoft.com/office/powerpoint/2010/main" xmlns="" val="230926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rPr>
              <a:pPr marL="0" marR="0" lvl="0" indent="0" algn="r" rtl="0">
                <a:lnSpc>
                  <a:spcPct val="100000"/>
                </a:lnSpc>
                <a:spcBef>
                  <a:spcPts val="0"/>
                </a:spcBef>
                <a:spcAft>
                  <a:spcPts val="0"/>
                </a:spcAft>
                <a:buClr>
                  <a:srgbClr val="000000"/>
                </a:buClr>
                <a:buSzPts val="1200"/>
                <a:buFont typeface="Arial"/>
                <a:buNone/>
              </a:pPr>
              <a:t>27</a:t>
            </a:fld>
            <a:endParaRPr sz="1200" b="0" i="0" u="none" strike="noStrike" cap="none">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2"/>
        <p:cNvGrpSpPr/>
        <p:nvPr/>
      </p:nvGrpSpPr>
      <p:grpSpPr>
        <a:xfrm>
          <a:off x="0" y="0"/>
          <a:ext cx="0" cy="0"/>
          <a:chOff x="0" y="0"/>
          <a:chExt cx="0" cy="0"/>
        </a:xfrm>
      </p:grpSpPr>
      <p:sp>
        <p:nvSpPr>
          <p:cNvPr id="13" name="Google Shape;13;p24"/>
          <p:cNvSpPr txBox="1">
            <a:spLocks noGrp="1"/>
          </p:cNvSpPr>
          <p:nvPr>
            <p:ph type="ctrTitle"/>
          </p:nvPr>
        </p:nvSpPr>
        <p:spPr>
          <a:xfrm>
            <a:off x="1524000" y="1854199"/>
            <a:ext cx="9144000" cy="1655763"/>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dk1"/>
              </a:buClr>
              <a:buSzPts val="7200"/>
              <a:buFont typeface="Arial"/>
              <a:buNone/>
              <a:defRPr sz="7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5" name="Google Shape;1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空白" type="blank">
  <p:cSld name="1_空白">
    <p:spTree>
      <p:nvGrpSpPr>
        <p:cNvPr id="1" name="Shape 18"/>
        <p:cNvGrpSpPr/>
        <p:nvPr/>
      </p:nvGrpSpPr>
      <p:grpSpPr>
        <a:xfrm>
          <a:off x="0" y="0"/>
          <a:ext cx="0" cy="0"/>
          <a:chOff x="0" y="0"/>
          <a:chExt cx="0" cy="0"/>
        </a:xfrm>
      </p:grpSpPr>
      <p:sp>
        <p:nvSpPr>
          <p:cNvPr id="19" name="Google Shape;1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extLst>
      <p:ext uri="{BB962C8B-B14F-4D97-AF65-F5344CB8AC3E}">
        <p14:creationId xmlns:p14="http://schemas.microsoft.com/office/powerpoint/2010/main" xmlns="" val="142637327"/>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2"/>
        <p:cNvGrpSpPr/>
        <p:nvPr/>
      </p:nvGrpSpPr>
      <p:grpSpPr>
        <a:xfrm>
          <a:off x="0" y="0"/>
          <a:ext cx="0" cy="0"/>
          <a:chOff x="0" y="0"/>
          <a:chExt cx="0" cy="0"/>
        </a:xfrm>
      </p:grpSpPr>
      <p:sp>
        <p:nvSpPr>
          <p:cNvPr id="23" name="Google Shape;2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 name="Google Shape;2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28"/>
        <p:cNvGrpSpPr/>
        <p:nvPr/>
      </p:nvGrpSpPr>
      <p:grpSpPr>
        <a:xfrm>
          <a:off x="0" y="0"/>
          <a:ext cx="0" cy="0"/>
          <a:chOff x="0" y="0"/>
          <a:chExt cx="0" cy="0"/>
        </a:xfrm>
      </p:grpSpPr>
      <p:sp>
        <p:nvSpPr>
          <p:cNvPr id="29" name="Google Shape;2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32" name="Google Shape;32;p27"/>
          <p:cNvSpPr txBox="1">
            <a:spLocks noGrp="1"/>
          </p:cNvSpPr>
          <p:nvPr>
            <p:ph type="title"/>
          </p:nvPr>
        </p:nvSpPr>
        <p:spPr>
          <a:xfrm>
            <a:off x="838200" y="2187443"/>
            <a:ext cx="10515600" cy="2483115"/>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Google Shape;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Google Shape;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29"/>
          <p:cNvSpPr txBox="1">
            <a:spLocks noGrp="1"/>
          </p:cNvSpPr>
          <p:nvPr>
            <p:ph type="body" idx="1"/>
          </p:nvPr>
        </p:nvSpPr>
        <p:spPr>
          <a:xfrm>
            <a:off x="839788" y="1744961"/>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3" name="Google Shape;43;p29"/>
          <p:cNvSpPr txBox="1">
            <a:spLocks noGrp="1"/>
          </p:cNvSpPr>
          <p:nvPr>
            <p:ph type="body" idx="2"/>
          </p:nvPr>
        </p:nvSpPr>
        <p:spPr>
          <a:xfrm>
            <a:off x="839788" y="2615609"/>
            <a:ext cx="5157787" cy="357405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Google Shape;44;p29"/>
          <p:cNvSpPr txBox="1">
            <a:spLocks noGrp="1"/>
          </p:cNvSpPr>
          <p:nvPr>
            <p:ph type="body" idx="3"/>
          </p:nvPr>
        </p:nvSpPr>
        <p:spPr>
          <a:xfrm>
            <a:off x="6172200" y="1744961"/>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5" name="Google Shape;45;p29"/>
          <p:cNvSpPr txBox="1">
            <a:spLocks noGrp="1"/>
          </p:cNvSpPr>
          <p:nvPr>
            <p:ph type="body" idx="4"/>
          </p:nvPr>
        </p:nvSpPr>
        <p:spPr>
          <a:xfrm>
            <a:off x="6172200" y="2615609"/>
            <a:ext cx="5183188" cy="357405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 name="Google Shape;4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Google Shape;4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Google Shape;4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3238500" y="2159000"/>
            <a:ext cx="5715000" cy="1382450"/>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dk1"/>
              </a:buClr>
              <a:buSzPts val="8000"/>
              <a:buFont typeface="Arial"/>
              <a:buNone/>
              <a:defRPr sz="8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54" name="Google Shape;54;p30"/>
          <p:cNvSpPr txBox="1">
            <a:spLocks noGrp="1"/>
          </p:cNvSpPr>
          <p:nvPr>
            <p:ph type="body" idx="1"/>
          </p:nvPr>
        </p:nvSpPr>
        <p:spPr>
          <a:xfrm>
            <a:off x="3238500" y="3733201"/>
            <a:ext cx="5715000" cy="1185937"/>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55"/>
        <p:cNvGrpSpPr/>
        <p:nvPr/>
      </p:nvGrpSpPr>
      <p:grpSpPr>
        <a:xfrm>
          <a:off x="0" y="0"/>
          <a:ext cx="0" cy="0"/>
          <a:chOff x="0" y="0"/>
          <a:chExt cx="0" cy="0"/>
        </a:xfrm>
      </p:grpSpPr>
      <p:sp>
        <p:nvSpPr>
          <p:cNvPr id="56" name="Google Shape;56;p31"/>
          <p:cNvSpPr txBox="1">
            <a:spLocks noGrp="1"/>
          </p:cNvSpPr>
          <p:nvPr>
            <p:ph type="title"/>
          </p:nvPr>
        </p:nvSpPr>
        <p:spPr>
          <a:xfrm>
            <a:off x="838200" y="713673"/>
            <a:ext cx="4681654" cy="142816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31"/>
          <p:cNvSpPr>
            <a:spLocks noGrp="1"/>
          </p:cNvSpPr>
          <p:nvPr>
            <p:ph type="pic" idx="2"/>
          </p:nvPr>
        </p:nvSpPr>
        <p:spPr>
          <a:xfrm>
            <a:off x="5642517" y="713673"/>
            <a:ext cx="5711882" cy="5403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8" name="Google Shape;58;p31"/>
          <p:cNvSpPr txBox="1">
            <a:spLocks noGrp="1"/>
          </p:cNvSpPr>
          <p:nvPr>
            <p:ph type="body" idx="1"/>
          </p:nvPr>
        </p:nvSpPr>
        <p:spPr>
          <a:xfrm>
            <a:off x="838200" y="2313873"/>
            <a:ext cx="4681654" cy="381158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Google Shape;6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Google Shape;6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62"/>
        <p:cNvGrpSpPr/>
        <p:nvPr/>
      </p:nvGrpSpPr>
      <p:grpSpPr>
        <a:xfrm>
          <a:off x="0" y="0"/>
          <a:ext cx="0" cy="0"/>
          <a:chOff x="0" y="0"/>
          <a:chExt cx="0" cy="0"/>
        </a:xfrm>
      </p:grpSpPr>
      <p:sp>
        <p:nvSpPr>
          <p:cNvPr id="63" name="Google Shape;63;p32"/>
          <p:cNvSpPr txBox="1">
            <a:spLocks noGrp="1"/>
          </p:cNvSpPr>
          <p:nvPr>
            <p:ph type="title"/>
          </p:nvPr>
        </p:nvSpPr>
        <p:spPr>
          <a:xfrm rot="5400000">
            <a:off x="7993430" y="2816593"/>
            <a:ext cx="5811838" cy="90890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32"/>
          <p:cNvSpPr txBox="1">
            <a:spLocks noGrp="1"/>
          </p:cNvSpPr>
          <p:nvPr>
            <p:ph type="body" idx="1"/>
          </p:nvPr>
        </p:nvSpPr>
        <p:spPr>
          <a:xfrm rot="5400000">
            <a:off x="2655502" y="-1452178"/>
            <a:ext cx="5811838" cy="944644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5" name="Google Shape;6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Google Shape;6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 name="Google Shape;6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内容">
  <p:cSld name="内容">
    <p:spTree>
      <p:nvGrpSpPr>
        <p:cNvPr id="1" name="Shape 68"/>
        <p:cNvGrpSpPr/>
        <p:nvPr/>
      </p:nvGrpSpPr>
      <p:grpSpPr>
        <a:xfrm>
          <a:off x="0" y="0"/>
          <a:ext cx="0" cy="0"/>
          <a:chOff x="0" y="0"/>
          <a:chExt cx="0" cy="0"/>
        </a:xfrm>
      </p:grpSpPr>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72" name="Google Shape;72;p33"/>
          <p:cNvSpPr txBox="1">
            <a:spLocks noGrp="1"/>
          </p:cNvSpPr>
          <p:nvPr>
            <p:ph type="body" idx="1"/>
          </p:nvPr>
        </p:nvSpPr>
        <p:spPr>
          <a:xfrm>
            <a:off x="838200" y="551543"/>
            <a:ext cx="10515600" cy="555897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8"/>
        <p:cNvGrpSpPr/>
        <p:nvPr/>
      </p:nvGrpSpPr>
      <p:grpSpPr>
        <a:xfrm>
          <a:off x="0" y="0"/>
          <a:ext cx="0" cy="0"/>
          <a:chOff x="0" y="0"/>
          <a:chExt cx="0" cy="0"/>
        </a:xfrm>
      </p:grpSpPr>
      <p:sp>
        <p:nvSpPr>
          <p:cNvPr id="19" name="Google Shape;1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空白" type="blank">
  <p:cSld name="1_空白">
    <p:spTree>
      <p:nvGrpSpPr>
        <p:cNvPr id="1" name="Shape 18"/>
        <p:cNvGrpSpPr/>
        <p:nvPr/>
      </p:nvGrpSpPr>
      <p:grpSpPr>
        <a:xfrm>
          <a:off x="0" y="0"/>
          <a:ext cx="0" cy="0"/>
          <a:chOff x="0" y="0"/>
          <a:chExt cx="0" cy="0"/>
        </a:xfrm>
      </p:grpSpPr>
      <p:sp>
        <p:nvSpPr>
          <p:cNvPr id="19" name="Google Shape;1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extLst>
      <p:ext uri="{BB962C8B-B14F-4D97-AF65-F5344CB8AC3E}">
        <p14:creationId xmlns:p14="http://schemas.microsoft.com/office/powerpoint/2010/main" xmlns="" val="643512940"/>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空白" type="blank">
  <p:cSld name="1_空白">
    <p:spTree>
      <p:nvGrpSpPr>
        <p:cNvPr id="1" name="Shape 18"/>
        <p:cNvGrpSpPr/>
        <p:nvPr/>
      </p:nvGrpSpPr>
      <p:grpSpPr>
        <a:xfrm>
          <a:off x="0" y="0"/>
          <a:ext cx="0" cy="0"/>
          <a:chOff x="0" y="0"/>
          <a:chExt cx="0" cy="0"/>
        </a:xfrm>
      </p:grpSpPr>
      <p:sp>
        <p:nvSpPr>
          <p:cNvPr id="19" name="Google Shape;1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extLst>
      <p:ext uri="{BB962C8B-B14F-4D97-AF65-F5344CB8AC3E}">
        <p14:creationId xmlns:p14="http://schemas.microsoft.com/office/powerpoint/2010/main" xmlns="" val="2030649855"/>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空白" type="blank">
  <p:cSld name="1_空白">
    <p:spTree>
      <p:nvGrpSpPr>
        <p:cNvPr id="1" name="Shape 18"/>
        <p:cNvGrpSpPr/>
        <p:nvPr/>
      </p:nvGrpSpPr>
      <p:grpSpPr>
        <a:xfrm>
          <a:off x="0" y="0"/>
          <a:ext cx="0" cy="0"/>
          <a:chOff x="0" y="0"/>
          <a:chExt cx="0" cy="0"/>
        </a:xfrm>
      </p:grpSpPr>
      <p:sp>
        <p:nvSpPr>
          <p:cNvPr id="19" name="Google Shape;1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extLst>
      <p:ext uri="{BB962C8B-B14F-4D97-AF65-F5344CB8AC3E}">
        <p14:creationId xmlns:p14="http://schemas.microsoft.com/office/powerpoint/2010/main" xmlns="" val="1517868173"/>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1_空白">
    <p:spTree>
      <p:nvGrpSpPr>
        <p:cNvPr id="1" name="Shape 18"/>
        <p:cNvGrpSpPr/>
        <p:nvPr/>
      </p:nvGrpSpPr>
      <p:grpSpPr>
        <a:xfrm>
          <a:off x="0" y="0"/>
          <a:ext cx="0" cy="0"/>
          <a:chOff x="0" y="0"/>
          <a:chExt cx="0" cy="0"/>
        </a:xfrm>
      </p:grpSpPr>
      <p:sp>
        <p:nvSpPr>
          <p:cNvPr id="19" name="Google Shape;1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extLst>
      <p:ext uri="{BB962C8B-B14F-4D97-AF65-F5344CB8AC3E}">
        <p14:creationId xmlns:p14="http://schemas.microsoft.com/office/powerpoint/2010/main" xmlns="" val="2767444463"/>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1_空白">
    <p:spTree>
      <p:nvGrpSpPr>
        <p:cNvPr id="1" name="Shape 18"/>
        <p:cNvGrpSpPr/>
        <p:nvPr/>
      </p:nvGrpSpPr>
      <p:grpSpPr>
        <a:xfrm>
          <a:off x="0" y="0"/>
          <a:ext cx="0" cy="0"/>
          <a:chOff x="0" y="0"/>
          <a:chExt cx="0" cy="0"/>
        </a:xfrm>
      </p:grpSpPr>
      <p:sp>
        <p:nvSpPr>
          <p:cNvPr id="19" name="Google Shape;1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extLst>
      <p:ext uri="{BB962C8B-B14F-4D97-AF65-F5344CB8AC3E}">
        <p14:creationId xmlns:p14="http://schemas.microsoft.com/office/powerpoint/2010/main" xmlns="" val="2711742928"/>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空白" type="blank">
  <p:cSld name="1_空白">
    <p:spTree>
      <p:nvGrpSpPr>
        <p:cNvPr id="1" name="Shape 18"/>
        <p:cNvGrpSpPr/>
        <p:nvPr/>
      </p:nvGrpSpPr>
      <p:grpSpPr>
        <a:xfrm>
          <a:off x="0" y="0"/>
          <a:ext cx="0" cy="0"/>
          <a:chOff x="0" y="0"/>
          <a:chExt cx="0" cy="0"/>
        </a:xfrm>
      </p:grpSpPr>
      <p:sp>
        <p:nvSpPr>
          <p:cNvPr id="19" name="Google Shape;1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extLst>
      <p:ext uri="{BB962C8B-B14F-4D97-AF65-F5344CB8AC3E}">
        <p14:creationId xmlns:p14="http://schemas.microsoft.com/office/powerpoint/2010/main" xmlns="" val="836780365"/>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空白" type="blank">
  <p:cSld name="1_空白">
    <p:spTree>
      <p:nvGrpSpPr>
        <p:cNvPr id="1" name="Shape 18"/>
        <p:cNvGrpSpPr/>
        <p:nvPr/>
      </p:nvGrpSpPr>
      <p:grpSpPr>
        <a:xfrm>
          <a:off x="0" y="0"/>
          <a:ext cx="0" cy="0"/>
          <a:chOff x="0" y="0"/>
          <a:chExt cx="0" cy="0"/>
        </a:xfrm>
      </p:grpSpPr>
      <p:sp>
        <p:nvSpPr>
          <p:cNvPr id="19" name="Google Shape;1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extLst>
      <p:ext uri="{BB962C8B-B14F-4D97-AF65-F5344CB8AC3E}">
        <p14:creationId xmlns:p14="http://schemas.microsoft.com/office/powerpoint/2010/main" xmlns="" val="2909491946"/>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p:nvPr/>
        </p:nvSpPr>
        <p:spPr>
          <a:xfrm>
            <a:off x="353568" y="271018"/>
            <a:ext cx="11484864" cy="6315456"/>
          </a:xfrm>
          <a:prstGeom prst="roundRect">
            <a:avLst>
              <a:gd name="adj" fmla="val 6906"/>
            </a:avLst>
          </a:prstGeom>
          <a:solidFill>
            <a:schemeClr val="lt1"/>
          </a:solidFill>
          <a:ln w="41275" cap="flat" cmpd="sng">
            <a:solidFill>
              <a:srgbClr val="89FF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23"/>
          <p:cNvSpPr txBox="1"/>
          <p:nvPr/>
        </p:nvSpPr>
        <p:spPr>
          <a:xfrm>
            <a:off x="3964305" y="2352675"/>
            <a:ext cx="4730115" cy="14763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3F3F3F"/>
                </a:solidFill>
                <a:latin typeface="Arial"/>
                <a:ea typeface="Arial"/>
                <a:cs typeface="Arial"/>
                <a:sym typeface="Arial"/>
              </a:rPr>
              <a:t>感谢您下载包图网平台上提供的PPT作品，</a:t>
            </a:r>
            <a:endParaRPr/>
          </a:p>
          <a:p>
            <a:pPr marL="0" marR="0" lvl="0" indent="0" algn="l" rtl="0">
              <a:spcBef>
                <a:spcPts val="0"/>
              </a:spcBef>
              <a:spcAft>
                <a:spcPts val="0"/>
              </a:spcAft>
              <a:buNone/>
            </a:pPr>
            <a:r>
              <a:rPr lang="en-US" sz="1800">
                <a:solidFill>
                  <a:srgbClr val="3F3F3F"/>
                </a:solidFill>
                <a:latin typeface="Arial"/>
                <a:ea typeface="Arial"/>
                <a:cs typeface="Arial"/>
                <a:sym typeface="Arial"/>
              </a:rPr>
              <a:t>为了您和包图网以及原创作者的利益，请</a:t>
            </a:r>
            <a:endParaRPr/>
          </a:p>
          <a:p>
            <a:pPr marL="0" marR="0" lvl="0" indent="0" algn="l" rtl="0">
              <a:spcBef>
                <a:spcPts val="0"/>
              </a:spcBef>
              <a:spcAft>
                <a:spcPts val="0"/>
              </a:spcAft>
              <a:buNone/>
            </a:pPr>
            <a:r>
              <a:rPr lang="en-US" sz="1800">
                <a:solidFill>
                  <a:srgbClr val="3F3F3F"/>
                </a:solidFill>
                <a:latin typeface="Arial"/>
                <a:ea typeface="Arial"/>
                <a:cs typeface="Arial"/>
                <a:sym typeface="Arial"/>
              </a:rPr>
              <a:t>勿复制、传播、销售，否则将承担法律责</a:t>
            </a:r>
            <a:endParaRPr/>
          </a:p>
          <a:p>
            <a:pPr marL="0" marR="0" lvl="0" indent="0" algn="l" rtl="0">
              <a:spcBef>
                <a:spcPts val="0"/>
              </a:spcBef>
              <a:spcAft>
                <a:spcPts val="0"/>
              </a:spcAft>
              <a:buNone/>
            </a:pPr>
            <a:r>
              <a:rPr lang="en-US" sz="1800">
                <a:solidFill>
                  <a:srgbClr val="3F3F3F"/>
                </a:solidFill>
                <a:latin typeface="Arial"/>
                <a:ea typeface="Arial"/>
                <a:cs typeface="Arial"/>
                <a:sym typeface="Arial"/>
              </a:rPr>
              <a:t>任！包图网将对作品进行维权，按照传播</a:t>
            </a:r>
            <a:endParaRPr/>
          </a:p>
          <a:p>
            <a:pPr marL="0" marR="0" lvl="0" indent="0" algn="l" rtl="0">
              <a:spcBef>
                <a:spcPts val="0"/>
              </a:spcBef>
              <a:spcAft>
                <a:spcPts val="0"/>
              </a:spcAft>
              <a:buNone/>
            </a:pPr>
            <a:r>
              <a:rPr lang="en-US" sz="1800">
                <a:solidFill>
                  <a:srgbClr val="3F3F3F"/>
                </a:solidFill>
                <a:latin typeface="Arial"/>
                <a:ea typeface="Arial"/>
                <a:cs typeface="Arial"/>
                <a:sym typeface="Arial"/>
              </a:rPr>
              <a:t>下载次数进行十倍的索取赔偿！</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67" r:id="rId3"/>
    <p:sldLayoutId id="2147483666" r:id="rId4"/>
    <p:sldLayoutId id="2147483664" r:id="rId5"/>
    <p:sldLayoutId id="2147483663" r:id="rId6"/>
    <p:sldLayoutId id="2147483662" r:id="rId7"/>
    <p:sldLayoutId id="2147483661" r:id="rId8"/>
    <p:sldLayoutId id="2147483660" r:id="rId9"/>
    <p:sldLayoutId id="2147483659"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Lst>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audio" Target="../media/audio5.wav"/><Relationship Id="rId4" Type="http://schemas.openxmlformats.org/officeDocument/2006/relationships/audio" Target="../media/audio4.wav"/></Relationships>
</file>

<file path=ppt/slides/_rels/slide23.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media/audio3.wav"/><Relationship Id="rId7" Type="http://schemas.openxmlformats.org/officeDocument/2006/relationships/image" Target="../media/image25.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audio" Target="../media/audio5.wav"/><Relationship Id="rId4" Type="http://schemas.openxmlformats.org/officeDocument/2006/relationships/audio" Target="../media/audio4.wav"/></Relationships>
</file>

<file path=ppt/slides/_rels/slide24.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media/audio3.wav"/><Relationship Id="rId7" Type="http://schemas.openxmlformats.org/officeDocument/2006/relationships/image" Target="../media/image25.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audio" Target="../media/audio5.wav"/><Relationship Id="rId4" Type="http://schemas.openxmlformats.org/officeDocument/2006/relationships/audio" Target="../media/audio4.wav"/></Relationships>
</file>

<file path=ppt/slides/_rels/slide25.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media/audio3.wav"/><Relationship Id="rId7" Type="http://schemas.openxmlformats.org/officeDocument/2006/relationships/image" Target="../media/image25.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audio" Target="../media/audio5.wav"/><Relationship Id="rId4" Type="http://schemas.openxmlformats.org/officeDocument/2006/relationships/audio" Target="../media/audio4.wav"/></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4.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audio" Target="../media/audio5.wav"/><Relationship Id="rId4" Type="http://schemas.openxmlformats.org/officeDocument/2006/relationships/audio" Target="../media/audio4.wav"/></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4141"/>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3582650" y="4774527"/>
            <a:ext cx="5411449" cy="1015663"/>
          </a:xfrm>
          <a:prstGeom prst="rect">
            <a:avLst/>
          </a:prstGeom>
          <a:noFill/>
        </p:spPr>
        <p:txBody>
          <a:bodyPr wrap="square" lIns="91435" tIns="45718" rIns="91435" bIns="45718">
            <a:spAutoFit/>
          </a:bodyPr>
          <a:lstStyle/>
          <a:p>
            <a:pPr algn="ctr">
              <a:defRPr/>
            </a:pPr>
            <a:r>
              <a:rPr lang="en-US" sz="6000" b="1" dirty="0" err="1">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Lớp</a:t>
            </a:r>
            <a:r>
              <a:rPr lang="en-US" sz="60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3</a:t>
            </a:r>
          </a:p>
        </p:txBody>
      </p:sp>
      <p:sp>
        <p:nvSpPr>
          <p:cNvPr id="12" name="Rectangle 11"/>
          <p:cNvSpPr/>
          <p:nvPr/>
        </p:nvSpPr>
        <p:spPr>
          <a:xfrm>
            <a:off x="2615242" y="1524001"/>
            <a:ext cx="7847892" cy="1938992"/>
          </a:xfrm>
          <a:prstGeom prst="rect">
            <a:avLst/>
          </a:prstGeom>
          <a:noFill/>
        </p:spPr>
        <p:txBody>
          <a:bodyPr wrap="square" lIns="91435" tIns="45718" rIns="91435" bIns="4571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60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Phân</a:t>
            </a:r>
            <a:r>
              <a:rPr lang="en-US" sz="6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môn</a:t>
            </a:r>
            <a:r>
              <a:rPr lang="en-US" sz="6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eaLnBrk="1" hangingPunct="1">
              <a:defRPr/>
            </a:pPr>
            <a:r>
              <a:rPr lang="en-US" sz="60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Tập</a:t>
            </a:r>
            <a:r>
              <a:rPr lang="en-US" sz="6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đọc</a:t>
            </a:r>
            <a:r>
              <a:rPr lang="en-US" sz="6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60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6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2372820"/>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0485" y="1707146"/>
            <a:ext cx="9242322" cy="465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0"/>
          <p:cNvSpPr txBox="1">
            <a:spLocks noChangeArrowheads="1"/>
          </p:cNvSpPr>
          <p:nvPr/>
        </p:nvSpPr>
        <p:spPr bwMode="auto">
          <a:xfrm>
            <a:off x="495781" y="2052110"/>
            <a:ext cx="11090787" cy="2800767"/>
          </a:xfrm>
          <a:prstGeom prst="rect">
            <a:avLst/>
          </a:prstGeom>
          <a:noFill/>
          <a:ln w="9525">
            <a:noFill/>
            <a:miter lim="800000"/>
            <a:headEnd/>
            <a:tailEnd/>
          </a:ln>
        </p:spPr>
        <p:txBody>
          <a:bodyPr wrap="square">
            <a:spAutoFit/>
          </a:bodyPr>
          <a:lstStyle/>
          <a:p>
            <a:pPr algn="just">
              <a:spcBef>
                <a:spcPct val="50000"/>
              </a:spcBef>
            </a:pPr>
            <a:r>
              <a:rPr lang="en-US" sz="3200" dirty="0">
                <a:solidFill>
                  <a:srgbClr val="FF0000"/>
                </a:solidFill>
                <a:latin typeface="Cambria" panose="02040503050406030204" pitchFamily="18" charset="0"/>
                <a:ea typeface="Cambria" panose="02040503050406030204" pitchFamily="18" charset="0"/>
              </a:rPr>
              <a:t>    </a:t>
            </a:r>
            <a:r>
              <a:rPr lang="en-US" sz="3200" dirty="0" smtClean="0">
                <a:solidFill>
                  <a:srgbClr val="FF0000"/>
                </a:solidFill>
                <a:latin typeface="Cambria" panose="02040503050406030204" pitchFamily="18" charset="0"/>
                <a:ea typeface="Cambria" panose="02040503050406030204" pitchFamily="18" charset="0"/>
              </a:rPr>
              <a:t>1</a:t>
            </a:r>
            <a:r>
              <a:rPr lang="en-US" sz="3200" dirty="0" smtClean="0">
                <a:solidFill>
                  <a:srgbClr val="FF0000"/>
                </a:solidFill>
                <a:latin typeface="Times New Roman" pitchFamily="18" charset="0"/>
                <a:ea typeface="Cambria" panose="02040503050406030204" pitchFamily="18" charset="0"/>
                <a:cs typeface="Times New Roman" pitchFamily="18" charset="0"/>
              </a:rPr>
              <a:t>.</a:t>
            </a:r>
            <a:r>
              <a:rPr lang="en-US" sz="3200" dirty="0" smtClean="0">
                <a:latin typeface="Times New Roman" pitchFamily="18" charset="0"/>
                <a:ea typeface="Cambria" panose="02040503050406030204" pitchFamily="18" charset="0"/>
                <a:cs typeface="Times New Roman" pitchFamily="18" charset="0"/>
              </a:rPr>
              <a:t> Thành </a:t>
            </a:r>
            <a:r>
              <a:rPr lang="en-US" sz="3200" dirty="0">
                <a:latin typeface="Times New Roman" pitchFamily="18" charset="0"/>
                <a:ea typeface="Cambria" panose="02040503050406030204" pitchFamily="18" charset="0"/>
                <a:cs typeface="Times New Roman" pitchFamily="18" charset="0"/>
              </a:rPr>
              <a:t>phố sắp vào thu. Những cơn gió nóng mùa hè đã nhường chỗ cho luồng khí mát dịu mỗi sáng. Trời xanh ngắt trên cao, xanh như dòng sông trong, trôi lặng lẽ giữa những ngọn cây hè phố. </a:t>
            </a:r>
            <a:endParaRPr lang="en-US" sz="3200" dirty="0" smtClean="0">
              <a:latin typeface="Times New Roman" pitchFamily="18" charset="0"/>
              <a:ea typeface="Cambria" panose="02040503050406030204" pitchFamily="18" charset="0"/>
              <a:cs typeface="Times New Roman" pitchFamily="18" charset="0"/>
            </a:endParaRPr>
          </a:p>
          <a:p>
            <a:pPr algn="just">
              <a:spcBef>
                <a:spcPct val="50000"/>
              </a:spcBef>
            </a:pPr>
            <a:r>
              <a:rPr lang="en-US" sz="3200" dirty="0" smtClean="0">
                <a:latin typeface="Times New Roman" pitchFamily="18" charset="0"/>
                <a:ea typeface="Cambria" panose="02040503050406030204" pitchFamily="18" charset="0"/>
                <a:cs typeface="Times New Roman" pitchFamily="18" charset="0"/>
              </a:rPr>
              <a:t>     </a:t>
            </a:r>
            <a:endParaRPr lang="en-US" sz="3200" dirty="0">
              <a:latin typeface="Cambria" panose="02040503050406030204" pitchFamily="18" charset="0"/>
              <a:ea typeface="Cambria" panose="02040503050406030204" pitchFamily="18" charset="0"/>
            </a:endParaRPr>
          </a:p>
        </p:txBody>
      </p:sp>
      <p:sp>
        <p:nvSpPr>
          <p:cNvPr id="7" name="Rectangle 6"/>
          <p:cNvSpPr/>
          <p:nvPr/>
        </p:nvSpPr>
        <p:spPr>
          <a:xfrm>
            <a:off x="5049811" y="1177762"/>
            <a:ext cx="2223687" cy="646331"/>
          </a:xfrm>
          <a:prstGeom prst="rect">
            <a:avLst/>
          </a:prstGeom>
        </p:spPr>
        <p:txBody>
          <a:bodyPr wrap="none">
            <a:spAutoFit/>
          </a:bodyPr>
          <a:lstStyle/>
          <a:p>
            <a:pPr algn="ctr">
              <a:spcBef>
                <a:spcPct val="50000"/>
              </a:spcBef>
            </a:pPr>
            <a:r>
              <a:rPr lang="en-US" sz="3600" b="1" dirty="0">
                <a:solidFill>
                  <a:srgbClr val="FF0000"/>
                </a:solidFill>
                <a:latin typeface="Times New Roman" pitchFamily="18" charset="0"/>
                <a:ea typeface="Cambria" panose="02040503050406030204" pitchFamily="18" charset="0"/>
                <a:cs typeface="Times New Roman" pitchFamily="18" charset="0"/>
              </a:rPr>
              <a:t>Ông ngoại</a:t>
            </a:r>
          </a:p>
        </p:txBody>
      </p:sp>
      <p:sp>
        <p:nvSpPr>
          <p:cNvPr id="6" name="Rectangle 5"/>
          <p:cNvSpPr/>
          <p:nvPr/>
        </p:nvSpPr>
        <p:spPr>
          <a:xfrm>
            <a:off x="4318807" y="508751"/>
            <a:ext cx="4044697" cy="646331"/>
          </a:xfrm>
          <a:prstGeom prst="rect">
            <a:avLst/>
          </a:prstGeom>
        </p:spPr>
        <p:txBody>
          <a:bodyPr wrap="none">
            <a:spAutoFit/>
          </a:bodyPr>
          <a:lstStyle/>
          <a:p>
            <a:pPr algn="ctr">
              <a:spcBef>
                <a:spcPct val="50000"/>
              </a:spcBef>
            </a:pPr>
            <a:r>
              <a:rPr lang="en-US" sz="3600" b="1" dirty="0" smtClean="0">
                <a:solidFill>
                  <a:srgbClr val="FF0000"/>
                </a:solidFill>
                <a:latin typeface="Times New Roman" pitchFamily="18" charset="0"/>
                <a:ea typeface="Cambria" panose="02040503050406030204" pitchFamily="18" charset="0"/>
                <a:cs typeface="Times New Roman" pitchFamily="18" charset="0"/>
              </a:rPr>
              <a:t>Luyện đọc lại lần 1 </a:t>
            </a:r>
            <a:endParaRPr lang="en-US" sz="4000" b="1" dirty="0">
              <a:solidFill>
                <a:srgbClr val="FF0000"/>
              </a:solidFill>
              <a:latin typeface="Times New Roman" pitchFamily="18" charset="0"/>
              <a:ea typeface="Cambria" panose="02040503050406030204" pitchFamily="18" charset="0"/>
              <a:cs typeface="Times New Roman" pitchFamily="18" charset="0"/>
            </a:endParaRPr>
          </a:p>
        </p:txBody>
      </p:sp>
      <p:sp>
        <p:nvSpPr>
          <p:cNvPr id="8" name="Rectangle 7"/>
          <p:cNvSpPr/>
          <p:nvPr/>
        </p:nvSpPr>
        <p:spPr>
          <a:xfrm>
            <a:off x="1714947" y="4609633"/>
            <a:ext cx="2379177" cy="584775"/>
          </a:xfrm>
          <a:prstGeom prst="rect">
            <a:avLst/>
          </a:prstGeom>
          <a:noFill/>
          <a:ln>
            <a:noFill/>
          </a:ln>
        </p:spPr>
        <p:txBody>
          <a:bodyPr wrap="none">
            <a:spAutoFit/>
          </a:bodyPr>
          <a:lstStyle/>
          <a:p>
            <a:pPr>
              <a:spcBef>
                <a:spcPct val="50000"/>
              </a:spcBef>
            </a:pPr>
            <a:r>
              <a:rPr lang="en-US" sz="3200" dirty="0">
                <a:solidFill>
                  <a:schemeClr val="accent1">
                    <a:lumMod val="50000"/>
                  </a:schemeClr>
                </a:solidFill>
                <a:latin typeface="Cambria" panose="02040503050406030204" pitchFamily="18" charset="0"/>
                <a:ea typeface="Cambria" panose="02040503050406030204" pitchFamily="18" charset="0"/>
              </a:rPr>
              <a:t>nhường chỗ </a:t>
            </a:r>
          </a:p>
        </p:txBody>
      </p:sp>
      <p:sp>
        <p:nvSpPr>
          <p:cNvPr id="9" name="Rectangle 8"/>
          <p:cNvSpPr/>
          <p:nvPr/>
        </p:nvSpPr>
        <p:spPr>
          <a:xfrm>
            <a:off x="5056724" y="4492518"/>
            <a:ext cx="1991251" cy="584775"/>
          </a:xfrm>
          <a:prstGeom prst="rect">
            <a:avLst/>
          </a:prstGeom>
          <a:noFill/>
          <a:ln>
            <a:noFill/>
          </a:ln>
        </p:spPr>
        <p:txBody>
          <a:bodyPr wrap="none">
            <a:spAutoFit/>
          </a:bodyPr>
          <a:lstStyle/>
          <a:p>
            <a:pPr>
              <a:spcBef>
                <a:spcPct val="50000"/>
              </a:spcBef>
            </a:pPr>
            <a:r>
              <a:rPr lang="en-US" sz="3200" dirty="0">
                <a:solidFill>
                  <a:schemeClr val="accent1">
                    <a:lumMod val="50000"/>
                  </a:schemeClr>
                </a:solidFill>
                <a:latin typeface="Cambria" panose="02040503050406030204" pitchFamily="18" charset="0"/>
                <a:ea typeface="Cambria" panose="02040503050406030204" pitchFamily="18" charset="0"/>
              </a:rPr>
              <a:t>xanh ngắt </a:t>
            </a:r>
          </a:p>
        </p:txBody>
      </p:sp>
    </p:spTree>
    <p:extLst>
      <p:ext uri="{BB962C8B-B14F-4D97-AF65-F5344CB8AC3E}">
        <p14:creationId xmlns:p14="http://schemas.microsoft.com/office/powerpoint/2010/main" xmlns="" val="926737178"/>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ox(in)">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3991" y="1908625"/>
            <a:ext cx="9242322" cy="465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0"/>
          <p:cNvSpPr txBox="1">
            <a:spLocks noChangeArrowheads="1"/>
          </p:cNvSpPr>
          <p:nvPr/>
        </p:nvSpPr>
        <p:spPr bwMode="auto">
          <a:xfrm>
            <a:off x="371795" y="1463174"/>
            <a:ext cx="11090787" cy="3539430"/>
          </a:xfrm>
          <a:prstGeom prst="rect">
            <a:avLst/>
          </a:prstGeom>
          <a:noFill/>
          <a:ln w="9525">
            <a:noFill/>
            <a:miter lim="800000"/>
            <a:headEnd/>
            <a:tailEnd/>
          </a:ln>
        </p:spPr>
        <p:txBody>
          <a:bodyPr wrap="square">
            <a:spAutoFit/>
          </a:bodyPr>
          <a:lstStyle/>
          <a:p>
            <a:pPr algn="just">
              <a:spcBef>
                <a:spcPct val="50000"/>
              </a:spcBef>
            </a:pPr>
            <a:r>
              <a:rPr lang="en-US" sz="3200" dirty="0">
                <a:solidFill>
                  <a:srgbClr val="FF0000"/>
                </a:solidFill>
                <a:latin typeface="Cambria" panose="02040503050406030204" pitchFamily="18" charset="0"/>
                <a:ea typeface="Cambria" panose="02040503050406030204" pitchFamily="18" charset="0"/>
              </a:rPr>
              <a:t>    </a:t>
            </a:r>
            <a:r>
              <a:rPr lang="en-US" sz="3200" dirty="0" smtClean="0">
                <a:solidFill>
                  <a:srgbClr val="FF0000"/>
                </a:solidFill>
                <a:latin typeface="Times New Roman" pitchFamily="18" charset="0"/>
                <a:ea typeface="Cambria" panose="02040503050406030204" pitchFamily="18" charset="0"/>
                <a:cs typeface="Times New Roman" pitchFamily="18" charset="0"/>
              </a:rPr>
              <a:t>2</a:t>
            </a:r>
            <a:r>
              <a:rPr lang="en-US" sz="3200" dirty="0" smtClean="0">
                <a:latin typeface="Times New Roman" pitchFamily="18" charset="0"/>
                <a:ea typeface="Cambria" panose="02040503050406030204" pitchFamily="18" charset="0"/>
                <a:cs typeface="Times New Roman" pitchFamily="18" charset="0"/>
              </a:rPr>
              <a:t>. Năm </a:t>
            </a:r>
            <a:r>
              <a:rPr lang="en-US" sz="3200" dirty="0">
                <a:latin typeface="Times New Roman" pitchFamily="18" charset="0"/>
                <a:ea typeface="Cambria" panose="02040503050406030204" pitchFamily="18" charset="0"/>
                <a:cs typeface="Times New Roman" pitchFamily="18" charset="0"/>
              </a:rPr>
              <a:t>nay, tôi sẽ đi học. Ông ngoại dẫn tôi đi mua vở, chọn bút, hướng dẫn tôi cách bọc vở, dán nhãn, pha mực và dạy tôi những chữ cái đầu tiên.</a:t>
            </a:r>
          </a:p>
          <a:p>
            <a:pPr algn="just">
              <a:spcBef>
                <a:spcPct val="50000"/>
              </a:spcBef>
            </a:pPr>
            <a:r>
              <a:rPr lang="en-US" sz="3200" dirty="0">
                <a:latin typeface="Times New Roman" pitchFamily="18" charset="0"/>
                <a:ea typeface="Cambria" panose="02040503050406030204" pitchFamily="18" charset="0"/>
                <a:cs typeface="Times New Roman" pitchFamily="18" charset="0"/>
              </a:rPr>
              <a:t>    Một sáng, ông bảo:</a:t>
            </a:r>
          </a:p>
          <a:p>
            <a:pPr algn="just">
              <a:spcBef>
                <a:spcPct val="50000"/>
              </a:spcBef>
            </a:pPr>
            <a:r>
              <a:rPr lang="en-US" sz="3200" dirty="0">
                <a:latin typeface="Times New Roman" pitchFamily="18" charset="0"/>
                <a:ea typeface="Cambria" panose="02040503050406030204" pitchFamily="18" charset="0"/>
                <a:cs typeface="Times New Roman" pitchFamily="18" charset="0"/>
              </a:rPr>
              <a:t>    </a:t>
            </a:r>
            <a:r>
              <a:rPr lang="en-US" sz="3200" dirty="0" smtClean="0">
                <a:latin typeface="Times New Roman" pitchFamily="18" charset="0"/>
                <a:ea typeface="Cambria" panose="02040503050406030204" pitchFamily="18" charset="0"/>
                <a:cs typeface="Times New Roman" pitchFamily="18" charset="0"/>
              </a:rPr>
              <a:t>- Ông </a:t>
            </a:r>
            <a:r>
              <a:rPr lang="en-US" sz="3200" dirty="0">
                <a:latin typeface="Times New Roman" pitchFamily="18" charset="0"/>
                <a:ea typeface="Cambria" panose="02040503050406030204" pitchFamily="18" charset="0"/>
                <a:cs typeface="Times New Roman" pitchFamily="18" charset="0"/>
              </a:rPr>
              <a:t>cháu mình đến xem trường thế nào</a:t>
            </a:r>
            <a:r>
              <a:rPr lang="en-US" sz="3200" dirty="0" smtClean="0">
                <a:latin typeface="Times New Roman" pitchFamily="18" charset="0"/>
                <a:ea typeface="Cambria" panose="02040503050406030204" pitchFamily="18" charset="0"/>
                <a:cs typeface="Times New Roman" pitchFamily="18" charset="0"/>
              </a:rPr>
              <a:t>.</a:t>
            </a:r>
          </a:p>
          <a:p>
            <a:pPr algn="just"/>
            <a:r>
              <a:rPr lang="en-US" sz="3200" dirty="0">
                <a:latin typeface="Times New Roman" pitchFamily="18" charset="0"/>
                <a:ea typeface="Cambria" panose="02040503050406030204" pitchFamily="18" charset="0"/>
                <a:cs typeface="Times New Roman" pitchFamily="18" charset="0"/>
              </a:rPr>
              <a:t> </a:t>
            </a:r>
            <a:r>
              <a:rPr lang="en-US" sz="3200" dirty="0" smtClean="0">
                <a:latin typeface="Times New Roman" pitchFamily="18" charset="0"/>
                <a:ea typeface="Cambria" panose="02040503050406030204" pitchFamily="18" charset="0"/>
                <a:cs typeface="Times New Roman" pitchFamily="18" charset="0"/>
              </a:rPr>
              <a:t>     </a:t>
            </a:r>
            <a:r>
              <a:rPr lang="en-US" sz="3200" dirty="0" smtClean="0">
                <a:latin typeface="Cambria" panose="02040503050406030204" pitchFamily="18" charset="0"/>
                <a:ea typeface="Cambria" panose="02040503050406030204" pitchFamily="18" charset="0"/>
              </a:rPr>
              <a:t>    </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926737178"/>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2994" y="1071716"/>
            <a:ext cx="9242322" cy="465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0"/>
          <p:cNvSpPr txBox="1">
            <a:spLocks noChangeArrowheads="1"/>
          </p:cNvSpPr>
          <p:nvPr/>
        </p:nvSpPr>
        <p:spPr bwMode="auto">
          <a:xfrm>
            <a:off x="511279" y="688259"/>
            <a:ext cx="11090787" cy="4031873"/>
          </a:xfrm>
          <a:prstGeom prst="rect">
            <a:avLst/>
          </a:prstGeom>
          <a:noFill/>
          <a:ln w="9525">
            <a:noFill/>
            <a:miter lim="800000"/>
            <a:headEnd/>
            <a:tailEnd/>
          </a:ln>
        </p:spPr>
        <p:txBody>
          <a:bodyPr wrap="square">
            <a:spAutoFit/>
          </a:bodyPr>
          <a:lstStyle/>
          <a:p>
            <a:pPr algn="just">
              <a:spcBef>
                <a:spcPct val="50000"/>
              </a:spcBef>
            </a:pPr>
            <a:endParaRPr lang="en-US" sz="3200" dirty="0" smtClean="0">
              <a:latin typeface="Times New Roman" pitchFamily="18" charset="0"/>
              <a:ea typeface="Cambria" panose="02040503050406030204" pitchFamily="18" charset="0"/>
              <a:cs typeface="Times New Roman" pitchFamily="18" charset="0"/>
            </a:endParaRPr>
          </a:p>
          <a:p>
            <a:pPr algn="just"/>
            <a:r>
              <a:rPr lang="en-US" sz="3200" dirty="0">
                <a:latin typeface="Times New Roman" pitchFamily="18" charset="0"/>
                <a:ea typeface="Cambria" panose="02040503050406030204" pitchFamily="18" charset="0"/>
                <a:cs typeface="Times New Roman" pitchFamily="18" charset="0"/>
              </a:rPr>
              <a:t> </a:t>
            </a:r>
            <a:r>
              <a:rPr lang="en-US" sz="3200" dirty="0" smtClean="0">
                <a:latin typeface="Times New Roman" pitchFamily="18" charset="0"/>
                <a:ea typeface="Cambria" panose="02040503050406030204" pitchFamily="18" charset="0"/>
                <a:cs typeface="Times New Roman" pitchFamily="18" charset="0"/>
              </a:rPr>
              <a:t>     </a:t>
            </a:r>
            <a:r>
              <a:rPr lang="en-US" sz="3200" dirty="0" smtClean="0">
                <a:solidFill>
                  <a:srgbClr val="FF0000"/>
                </a:solidFill>
                <a:latin typeface="Times New Roman" pitchFamily="18" charset="0"/>
                <a:ea typeface="Cambria" panose="02040503050406030204" pitchFamily="18" charset="0"/>
                <a:cs typeface="Times New Roman" pitchFamily="18" charset="0"/>
              </a:rPr>
              <a:t>3</a:t>
            </a:r>
            <a:r>
              <a:rPr lang="en-US" sz="3200" dirty="0" smtClean="0">
                <a:latin typeface="Times New Roman" pitchFamily="18" charset="0"/>
                <a:ea typeface="Cambria" panose="02040503050406030204" pitchFamily="18" charset="0"/>
                <a:cs typeface="Times New Roman" pitchFamily="18" charset="0"/>
              </a:rPr>
              <a:t>. Ông </a:t>
            </a:r>
            <a:r>
              <a:rPr lang="en-US" sz="3200" dirty="0">
                <a:latin typeface="Times New Roman" pitchFamily="18" charset="0"/>
                <a:ea typeface="Cambria" panose="02040503050406030204" pitchFamily="18" charset="0"/>
                <a:cs typeface="Times New Roman" pitchFamily="18" charset="0"/>
              </a:rPr>
              <a:t>chậm rãi nhấn từng nhịp chân trên chiếc xe đạp cũ, đèo tôi tới trường. Trong cái vắng lặng của ngôi trường cuối hè, ông dẫn tôi thang lang khắp các căn lớp trống. Ông còn nhấc bổng tôi trên tay, cho gõ thử vào mặt da loang lổ của chiếc trống trường đầu tiên. Tiếng trống buổi sáng trong trẻo ấy là tiếng trống trường đầu tiên, âm vang mãi trong đời đi học của tôi sau này.</a:t>
            </a:r>
          </a:p>
          <a:p>
            <a:pPr algn="just"/>
            <a:endParaRPr lang="en-US" sz="3200" dirty="0">
              <a:latin typeface="Cambria" panose="02040503050406030204" pitchFamily="18" charset="0"/>
              <a:ea typeface="Cambria" panose="02040503050406030204" pitchFamily="18" charset="0"/>
            </a:endParaRPr>
          </a:p>
        </p:txBody>
      </p:sp>
      <p:sp>
        <p:nvSpPr>
          <p:cNvPr id="6" name="Rectangle 5"/>
          <p:cNvSpPr/>
          <p:nvPr/>
        </p:nvSpPr>
        <p:spPr>
          <a:xfrm>
            <a:off x="2450628" y="4539856"/>
            <a:ext cx="2165978" cy="584775"/>
          </a:xfrm>
          <a:prstGeom prst="rect">
            <a:avLst/>
          </a:prstGeom>
          <a:noFill/>
          <a:ln>
            <a:noFill/>
          </a:ln>
        </p:spPr>
        <p:txBody>
          <a:bodyPr wrap="none">
            <a:spAutoFit/>
          </a:bodyPr>
          <a:lstStyle/>
          <a:p>
            <a:pPr algn="ctr"/>
            <a:r>
              <a:rPr lang="en-US" sz="3200" dirty="0">
                <a:solidFill>
                  <a:schemeClr val="accent1">
                    <a:lumMod val="50000"/>
                  </a:schemeClr>
                </a:solidFill>
                <a:latin typeface="Cambria" panose="02040503050406030204" pitchFamily="18" charset="0"/>
                <a:ea typeface="Cambria" panose="02040503050406030204" pitchFamily="18" charset="0"/>
              </a:rPr>
              <a:t>nhấc  bỗng </a:t>
            </a:r>
          </a:p>
        </p:txBody>
      </p:sp>
    </p:spTree>
    <p:extLst>
      <p:ext uri="{BB962C8B-B14F-4D97-AF65-F5344CB8AC3E}">
        <p14:creationId xmlns:p14="http://schemas.microsoft.com/office/powerpoint/2010/main" xmlns="" val="926737178"/>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2994" y="1071716"/>
            <a:ext cx="9242322" cy="465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0"/>
          <p:cNvSpPr txBox="1">
            <a:spLocks noChangeArrowheads="1"/>
          </p:cNvSpPr>
          <p:nvPr/>
        </p:nvSpPr>
        <p:spPr bwMode="auto">
          <a:xfrm>
            <a:off x="542275" y="1959120"/>
            <a:ext cx="11090787" cy="1815882"/>
          </a:xfrm>
          <a:prstGeom prst="rect">
            <a:avLst/>
          </a:prstGeom>
          <a:noFill/>
          <a:ln w="9525">
            <a:noFill/>
            <a:miter lim="800000"/>
            <a:headEnd/>
            <a:tailEnd/>
          </a:ln>
        </p:spPr>
        <p:txBody>
          <a:bodyPr wrap="square">
            <a:spAutoFit/>
          </a:bodyPr>
          <a:lstStyle/>
          <a:p>
            <a:pPr algn="just">
              <a:spcBef>
                <a:spcPct val="50000"/>
              </a:spcBef>
            </a:pPr>
            <a:r>
              <a:rPr lang="en-US" sz="3200" dirty="0" smtClean="0">
                <a:solidFill>
                  <a:srgbClr val="FF0000"/>
                </a:solidFill>
                <a:latin typeface="Times New Roman" pitchFamily="18" charset="0"/>
                <a:ea typeface="Cambria" panose="02040503050406030204" pitchFamily="18" charset="0"/>
                <a:cs typeface="Times New Roman" pitchFamily="18" charset="0"/>
              </a:rPr>
              <a:t>4. </a:t>
            </a:r>
            <a:r>
              <a:rPr lang="en-US" sz="3200" dirty="0" smtClean="0">
                <a:latin typeface="Times New Roman" pitchFamily="18" charset="0"/>
                <a:ea typeface="Cambria" panose="02040503050406030204" pitchFamily="18" charset="0"/>
                <a:cs typeface="Times New Roman" pitchFamily="18" charset="0"/>
              </a:rPr>
              <a:t>Trước </a:t>
            </a:r>
            <a:r>
              <a:rPr lang="en-US" sz="3200" dirty="0">
                <a:latin typeface="Times New Roman" pitchFamily="18" charset="0"/>
                <a:ea typeface="Cambria" panose="02040503050406030204" pitchFamily="18" charset="0"/>
                <a:cs typeface="Times New Roman" pitchFamily="18" charset="0"/>
              </a:rPr>
              <a:t>ngưỡng cửa của trường tiểu học, tôi đã may mắn có ông ngoại - thầy giáo đầu tiên của tôi.  </a:t>
            </a:r>
          </a:p>
          <a:p>
            <a:pPr algn="just">
              <a:spcBef>
                <a:spcPct val="50000"/>
              </a:spcBef>
            </a:pPr>
            <a:r>
              <a:rPr lang="en-US" sz="3200" dirty="0">
                <a:latin typeface="Times New Roman" pitchFamily="18" charset="0"/>
                <a:ea typeface="Cambria" panose="02040503050406030204" pitchFamily="18" charset="0"/>
                <a:cs typeface="Times New Roman" pitchFamily="18" charset="0"/>
              </a:rPr>
              <a:t>    </a:t>
            </a:r>
          </a:p>
        </p:txBody>
      </p:sp>
    </p:spTree>
    <p:extLst>
      <p:ext uri="{BB962C8B-B14F-4D97-AF65-F5344CB8AC3E}">
        <p14:creationId xmlns:p14="http://schemas.microsoft.com/office/powerpoint/2010/main" xmlns="" val="1286928263"/>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0485" y="1707146"/>
            <a:ext cx="9242322" cy="465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0"/>
          <p:cNvSpPr txBox="1">
            <a:spLocks noChangeArrowheads="1"/>
          </p:cNvSpPr>
          <p:nvPr/>
        </p:nvSpPr>
        <p:spPr bwMode="auto">
          <a:xfrm>
            <a:off x="495781" y="2052110"/>
            <a:ext cx="11090787" cy="2800767"/>
          </a:xfrm>
          <a:prstGeom prst="rect">
            <a:avLst/>
          </a:prstGeom>
          <a:noFill/>
          <a:ln w="9525">
            <a:noFill/>
            <a:miter lim="800000"/>
            <a:headEnd/>
            <a:tailEnd/>
          </a:ln>
        </p:spPr>
        <p:txBody>
          <a:bodyPr wrap="square">
            <a:spAutoFit/>
          </a:bodyPr>
          <a:lstStyle/>
          <a:p>
            <a:pPr algn="just">
              <a:spcBef>
                <a:spcPct val="50000"/>
              </a:spcBef>
            </a:pPr>
            <a:r>
              <a:rPr lang="en-US" sz="3200" dirty="0">
                <a:solidFill>
                  <a:srgbClr val="FF0000"/>
                </a:solidFill>
                <a:latin typeface="Cambria" panose="02040503050406030204" pitchFamily="18" charset="0"/>
                <a:ea typeface="Cambria" panose="02040503050406030204" pitchFamily="18" charset="0"/>
              </a:rPr>
              <a:t>    </a:t>
            </a:r>
            <a:r>
              <a:rPr lang="en-US" sz="3200" dirty="0" smtClean="0">
                <a:solidFill>
                  <a:srgbClr val="FF0000"/>
                </a:solidFill>
                <a:latin typeface="Cambria" panose="02040503050406030204" pitchFamily="18" charset="0"/>
                <a:ea typeface="Cambria" panose="02040503050406030204" pitchFamily="18" charset="0"/>
              </a:rPr>
              <a:t>1</a:t>
            </a:r>
            <a:r>
              <a:rPr lang="en-US" sz="3200" dirty="0" smtClean="0">
                <a:solidFill>
                  <a:srgbClr val="FF0000"/>
                </a:solidFill>
                <a:latin typeface="Times New Roman" pitchFamily="18" charset="0"/>
                <a:ea typeface="Cambria" panose="02040503050406030204" pitchFamily="18" charset="0"/>
                <a:cs typeface="Times New Roman" pitchFamily="18" charset="0"/>
              </a:rPr>
              <a:t>.</a:t>
            </a:r>
            <a:r>
              <a:rPr lang="en-US" sz="3200" dirty="0" smtClean="0">
                <a:latin typeface="Times New Roman" pitchFamily="18" charset="0"/>
                <a:ea typeface="Cambria" panose="02040503050406030204" pitchFamily="18" charset="0"/>
                <a:cs typeface="Times New Roman" pitchFamily="18" charset="0"/>
              </a:rPr>
              <a:t> Thành </a:t>
            </a:r>
            <a:r>
              <a:rPr lang="en-US" sz="3200" dirty="0">
                <a:latin typeface="Times New Roman" pitchFamily="18" charset="0"/>
                <a:ea typeface="Cambria" panose="02040503050406030204" pitchFamily="18" charset="0"/>
                <a:cs typeface="Times New Roman" pitchFamily="18" charset="0"/>
              </a:rPr>
              <a:t>phố sắp vào thu. Những cơn gió nóng mùa hè đã nhường chỗ cho luồng khí mát dịu mỗi sáng. Trời xanh ngắt trên cao, xanh như dòng sông trong, trôi lặng lẽ giữa những ngọn cây hè phố. </a:t>
            </a:r>
            <a:endParaRPr lang="en-US" sz="3200" dirty="0" smtClean="0">
              <a:latin typeface="Times New Roman" pitchFamily="18" charset="0"/>
              <a:ea typeface="Cambria" panose="02040503050406030204" pitchFamily="18" charset="0"/>
              <a:cs typeface="Times New Roman" pitchFamily="18" charset="0"/>
            </a:endParaRPr>
          </a:p>
          <a:p>
            <a:pPr algn="just">
              <a:spcBef>
                <a:spcPct val="50000"/>
              </a:spcBef>
            </a:pPr>
            <a:r>
              <a:rPr lang="en-US" sz="3200" dirty="0" smtClean="0">
                <a:latin typeface="Times New Roman" pitchFamily="18" charset="0"/>
                <a:ea typeface="Cambria" panose="02040503050406030204" pitchFamily="18" charset="0"/>
                <a:cs typeface="Times New Roman" pitchFamily="18" charset="0"/>
              </a:rPr>
              <a:t>     </a:t>
            </a:r>
            <a:endParaRPr lang="en-US" sz="3200" dirty="0">
              <a:latin typeface="Cambria" panose="02040503050406030204" pitchFamily="18" charset="0"/>
              <a:ea typeface="Cambria" panose="02040503050406030204" pitchFamily="18" charset="0"/>
            </a:endParaRPr>
          </a:p>
        </p:txBody>
      </p:sp>
      <p:sp>
        <p:nvSpPr>
          <p:cNvPr id="7" name="Rectangle 6"/>
          <p:cNvSpPr/>
          <p:nvPr/>
        </p:nvSpPr>
        <p:spPr>
          <a:xfrm>
            <a:off x="5049811" y="1177762"/>
            <a:ext cx="2223687" cy="646331"/>
          </a:xfrm>
          <a:prstGeom prst="rect">
            <a:avLst/>
          </a:prstGeom>
        </p:spPr>
        <p:txBody>
          <a:bodyPr wrap="none">
            <a:spAutoFit/>
          </a:bodyPr>
          <a:lstStyle/>
          <a:p>
            <a:pPr algn="ctr">
              <a:spcBef>
                <a:spcPct val="50000"/>
              </a:spcBef>
            </a:pPr>
            <a:r>
              <a:rPr lang="en-US" sz="3600" b="1" dirty="0">
                <a:solidFill>
                  <a:srgbClr val="FF0000"/>
                </a:solidFill>
                <a:latin typeface="Times New Roman" pitchFamily="18" charset="0"/>
                <a:ea typeface="Cambria" panose="02040503050406030204" pitchFamily="18" charset="0"/>
                <a:cs typeface="Times New Roman" pitchFamily="18" charset="0"/>
              </a:rPr>
              <a:t>Ông ngoại</a:t>
            </a:r>
          </a:p>
        </p:txBody>
      </p:sp>
      <p:sp>
        <p:nvSpPr>
          <p:cNvPr id="6" name="Rectangle 5"/>
          <p:cNvSpPr/>
          <p:nvPr/>
        </p:nvSpPr>
        <p:spPr>
          <a:xfrm>
            <a:off x="4318807" y="508751"/>
            <a:ext cx="4044697" cy="646331"/>
          </a:xfrm>
          <a:prstGeom prst="rect">
            <a:avLst/>
          </a:prstGeom>
        </p:spPr>
        <p:txBody>
          <a:bodyPr wrap="none">
            <a:spAutoFit/>
          </a:bodyPr>
          <a:lstStyle/>
          <a:p>
            <a:pPr algn="ctr">
              <a:spcBef>
                <a:spcPct val="50000"/>
              </a:spcBef>
            </a:pPr>
            <a:r>
              <a:rPr lang="en-US" sz="3600" b="1" dirty="0" smtClean="0">
                <a:solidFill>
                  <a:srgbClr val="FF0000"/>
                </a:solidFill>
                <a:latin typeface="Times New Roman" pitchFamily="18" charset="0"/>
                <a:ea typeface="Cambria" panose="02040503050406030204" pitchFamily="18" charset="0"/>
                <a:cs typeface="Times New Roman" pitchFamily="18" charset="0"/>
              </a:rPr>
              <a:t>Luyện đọc lại lần 2 </a:t>
            </a:r>
            <a:endParaRPr lang="en-US" sz="4000" b="1" dirty="0">
              <a:solidFill>
                <a:srgbClr val="FF0000"/>
              </a:solidFill>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xmlns="" val="926737178"/>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35" name="Google Shape;137;p22"/>
          <p:cNvPicPr preferRelativeResize="0"/>
          <p:nvPr/>
        </p:nvPicPr>
        <p:blipFill rotWithShape="1">
          <a:blip r:embed="rId3">
            <a:alphaModFix/>
          </a:blip>
          <a:srcRect/>
          <a:stretch/>
        </p:blipFill>
        <p:spPr>
          <a:xfrm>
            <a:off x="32905" y="0"/>
            <a:ext cx="12192000" cy="6858000"/>
          </a:xfrm>
          <a:prstGeom prst="rect">
            <a:avLst/>
          </a:prstGeom>
          <a:noFill/>
          <a:ln>
            <a:noFill/>
          </a:ln>
        </p:spPr>
      </p:pic>
      <p:pic>
        <p:nvPicPr>
          <p:cNvPr id="91" name="Google Shape;91;gead5cf1b4b_22_0"/>
          <p:cNvPicPr preferRelativeResize="0"/>
          <p:nvPr/>
        </p:nvPicPr>
        <p:blipFill rotWithShape="1">
          <a:blip r:embed="rId4">
            <a:alphaModFix/>
          </a:blip>
          <a:srcRect r="83499" b="67837"/>
          <a:stretch/>
        </p:blipFill>
        <p:spPr>
          <a:xfrm>
            <a:off x="344832" y="255639"/>
            <a:ext cx="1121662" cy="1228880"/>
          </a:xfrm>
          <a:prstGeom prst="rect">
            <a:avLst/>
          </a:prstGeom>
          <a:noFill/>
          <a:ln>
            <a:noFill/>
          </a:ln>
        </p:spPr>
      </p:pic>
      <p:pic>
        <p:nvPicPr>
          <p:cNvPr id="92" name="Google Shape;92;gead5cf1b4b_22_0"/>
          <p:cNvPicPr preferRelativeResize="0"/>
          <p:nvPr/>
        </p:nvPicPr>
        <p:blipFill rotWithShape="1">
          <a:blip r:embed="rId5">
            <a:alphaModFix/>
          </a:blip>
          <a:srcRect l="81841" t="-10447" b="9406"/>
          <a:stretch/>
        </p:blipFill>
        <p:spPr>
          <a:xfrm>
            <a:off x="10880397" y="5972384"/>
            <a:ext cx="1311601" cy="885616"/>
          </a:xfrm>
          <a:prstGeom prst="rect">
            <a:avLst/>
          </a:prstGeom>
          <a:noFill/>
          <a:ln>
            <a:noFill/>
          </a:ln>
        </p:spPr>
      </p:pic>
      <p:pic>
        <p:nvPicPr>
          <p:cNvPr id="93" name="Google Shape;93;gead5cf1b4b_22_0"/>
          <p:cNvPicPr preferRelativeResize="0"/>
          <p:nvPr/>
        </p:nvPicPr>
        <p:blipFill rotWithShape="1">
          <a:blip r:embed="rId6">
            <a:alphaModFix/>
          </a:blip>
          <a:srcRect l="24896" r="20118" b="33391"/>
          <a:stretch/>
        </p:blipFill>
        <p:spPr>
          <a:xfrm flipH="1">
            <a:off x="-228439" y="6356813"/>
            <a:ext cx="2276694" cy="501187"/>
          </a:xfrm>
          <a:prstGeom prst="rect">
            <a:avLst/>
          </a:prstGeom>
          <a:noFill/>
          <a:ln>
            <a:noFill/>
          </a:ln>
        </p:spPr>
      </p:pic>
      <p:pic>
        <p:nvPicPr>
          <p:cNvPr id="94" name="Google Shape;94;gead5cf1b4b_22_0"/>
          <p:cNvPicPr preferRelativeResize="0"/>
          <p:nvPr/>
        </p:nvPicPr>
        <p:blipFill rotWithShape="1">
          <a:blip r:embed="rId7">
            <a:alphaModFix/>
          </a:blip>
          <a:srcRect l="73099" r="2959" b="67480"/>
          <a:stretch/>
        </p:blipFill>
        <p:spPr>
          <a:xfrm>
            <a:off x="10343036" y="0"/>
            <a:ext cx="1848966" cy="1411492"/>
          </a:xfrm>
          <a:prstGeom prst="rect">
            <a:avLst/>
          </a:prstGeom>
          <a:noFill/>
          <a:ln>
            <a:noFill/>
          </a:ln>
        </p:spPr>
      </p:pic>
      <p:sp>
        <p:nvSpPr>
          <p:cNvPr id="95" name="Google Shape;95;gead5cf1b4b_22_0"/>
          <p:cNvSpPr txBox="1"/>
          <p:nvPr/>
        </p:nvSpPr>
        <p:spPr>
          <a:xfrm>
            <a:off x="4652190" y="1194136"/>
            <a:ext cx="3108900" cy="64629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0C0C0C"/>
              </a:buClr>
              <a:buSzPts val="2200"/>
              <a:buFont typeface="Cambria"/>
              <a:buNone/>
            </a:pPr>
            <a:r>
              <a:rPr lang="en-US" sz="3600" i="0" u="none" strike="noStrike" cap="none" dirty="0" smtClean="0">
                <a:solidFill>
                  <a:srgbClr val="FF0000"/>
                </a:solidFill>
                <a:latin typeface="Cambria"/>
                <a:ea typeface="Cambria"/>
                <a:cs typeface="Cambria"/>
                <a:sym typeface="Cambria"/>
              </a:rPr>
              <a:t>Luyện đọc</a:t>
            </a:r>
            <a:endParaRPr sz="2400" b="0" i="0" u="none" strike="noStrike" cap="none" dirty="0">
              <a:solidFill>
                <a:srgbClr val="FF0000"/>
              </a:solidFill>
              <a:latin typeface="Cambria"/>
              <a:ea typeface="Cambria"/>
              <a:cs typeface="Cambria"/>
              <a:sym typeface="Cambria"/>
            </a:endParaRPr>
          </a:p>
        </p:txBody>
      </p:sp>
      <p:grpSp>
        <p:nvGrpSpPr>
          <p:cNvPr id="96" name="Google Shape;96;gead5cf1b4b_22_0"/>
          <p:cNvGrpSpPr/>
          <p:nvPr/>
        </p:nvGrpSpPr>
        <p:grpSpPr>
          <a:xfrm>
            <a:off x="5840634" y="1090970"/>
            <a:ext cx="510151" cy="84354"/>
            <a:chOff x="5878446" y="1252785"/>
            <a:chExt cx="849685" cy="140473"/>
          </a:xfrm>
        </p:grpSpPr>
        <p:sp>
          <p:nvSpPr>
            <p:cNvPr id="97" name="Google Shape;97;gead5cf1b4b_22_0"/>
            <p:cNvSpPr/>
            <p:nvPr/>
          </p:nvSpPr>
          <p:spPr>
            <a:xfrm>
              <a:off x="5878446" y="1254658"/>
              <a:ext cx="138600" cy="138600"/>
            </a:xfrm>
            <a:prstGeom prst="ellipse">
              <a:avLst/>
            </a:prstGeom>
            <a:solidFill>
              <a:srgbClr val="89FF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 name="Google Shape;98;gead5cf1b4b_22_0"/>
            <p:cNvSpPr/>
            <p:nvPr/>
          </p:nvSpPr>
          <p:spPr>
            <a:xfrm>
              <a:off x="6118512" y="1254658"/>
              <a:ext cx="138600" cy="138600"/>
            </a:xfrm>
            <a:prstGeom prst="ellipse">
              <a:avLst/>
            </a:prstGeom>
            <a:solidFill>
              <a:srgbClr val="FABA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 name="Google Shape;99;gead5cf1b4b_22_0"/>
            <p:cNvSpPr/>
            <p:nvPr/>
          </p:nvSpPr>
          <p:spPr>
            <a:xfrm>
              <a:off x="6358578" y="1252785"/>
              <a:ext cx="138600" cy="138600"/>
            </a:xfrm>
            <a:prstGeom prst="ellipse">
              <a:avLst/>
            </a:prstGeom>
            <a:solidFill>
              <a:srgbClr val="B6B0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 name="Google Shape;100;gead5cf1b4b_22_0"/>
            <p:cNvSpPr/>
            <p:nvPr/>
          </p:nvSpPr>
          <p:spPr>
            <a:xfrm>
              <a:off x="6589531" y="1252785"/>
              <a:ext cx="138600" cy="138600"/>
            </a:xfrm>
            <a:prstGeom prst="ellipse">
              <a:avLst/>
            </a:prstGeom>
            <a:solidFill>
              <a:srgbClr val="FDE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01" name="Google Shape;101;gead5cf1b4b_22_0"/>
          <p:cNvSpPr/>
          <p:nvPr/>
        </p:nvSpPr>
        <p:spPr>
          <a:xfrm>
            <a:off x="1329688" y="2358266"/>
            <a:ext cx="9476594" cy="3124800"/>
          </a:xfrm>
          <a:prstGeom prst="roundRect">
            <a:avLst>
              <a:gd name="adj" fmla="val 12230"/>
            </a:avLst>
          </a:prstGeom>
          <a:solidFill>
            <a:schemeClr val="lt1"/>
          </a:solidFill>
          <a:ln w="76200" cap="flat" cmpd="sng">
            <a:solidFill>
              <a:srgbClr val="89FFD8"/>
            </a:solidFill>
            <a:prstDash val="dash"/>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panose="02040503050406030204" pitchFamily="18" charset="0"/>
              <a:ea typeface="Cambria" panose="02040503050406030204" pitchFamily="18" charset="0"/>
              <a:sym typeface="Arial"/>
            </a:endParaRPr>
          </a:p>
        </p:txBody>
      </p:sp>
      <p:pic>
        <p:nvPicPr>
          <p:cNvPr id="108" name="Google Shape;108;gead5cf1b4b_22_0"/>
          <p:cNvPicPr preferRelativeResize="0"/>
          <p:nvPr/>
        </p:nvPicPr>
        <p:blipFill rotWithShape="1">
          <a:blip r:embed="rId8">
            <a:alphaModFix/>
          </a:blip>
          <a:srcRect l="39885" t="52800" r="32429" b="25024"/>
          <a:stretch/>
        </p:blipFill>
        <p:spPr>
          <a:xfrm rot="-1200000">
            <a:off x="636262" y="1603628"/>
            <a:ext cx="1833881" cy="1369695"/>
          </a:xfrm>
          <a:prstGeom prst="rect">
            <a:avLst/>
          </a:prstGeom>
          <a:noFill/>
          <a:ln>
            <a:noFill/>
          </a:ln>
          <a:effectLst>
            <a:outerShdw blurRad="63500" sx="102000" sy="102000" algn="ctr" rotWithShape="0">
              <a:srgbClr val="000000">
                <a:alpha val="40000"/>
              </a:srgbClr>
            </a:outerShdw>
          </a:effectLst>
        </p:spPr>
      </p:pic>
      <p:sp>
        <p:nvSpPr>
          <p:cNvPr id="30" name="Google Shape;105;gead5cf1b4b_22_0"/>
          <p:cNvSpPr/>
          <p:nvPr/>
        </p:nvSpPr>
        <p:spPr>
          <a:xfrm>
            <a:off x="6561010" y="4499015"/>
            <a:ext cx="2676600" cy="6708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3600" dirty="0">
              <a:solidFill>
                <a:srgbClr val="3F3F3F"/>
              </a:solidFill>
              <a:latin typeface="Cambria" panose="02040503050406030204" pitchFamily="18" charset="0"/>
              <a:ea typeface="Cambria" panose="02040503050406030204" pitchFamily="18" charset="0"/>
              <a:cs typeface="Cambria"/>
              <a:sym typeface="Cambria"/>
            </a:endParaRPr>
          </a:p>
        </p:txBody>
      </p:sp>
      <p:sp>
        <p:nvSpPr>
          <p:cNvPr id="23" name="Rectangle 6"/>
          <p:cNvSpPr>
            <a:spLocks noChangeArrowheads="1"/>
          </p:cNvSpPr>
          <p:nvPr/>
        </p:nvSpPr>
        <p:spPr bwMode="auto">
          <a:xfrm>
            <a:off x="1963533" y="2597849"/>
            <a:ext cx="8486215" cy="1815882"/>
          </a:xfrm>
          <a:prstGeom prst="rect">
            <a:avLst/>
          </a:prstGeom>
          <a:noFill/>
          <a:ln w="9525">
            <a:noFill/>
            <a:miter lim="800000"/>
            <a:headEnd/>
            <a:tailEnd/>
          </a:ln>
        </p:spPr>
        <p:txBody>
          <a:bodyPr wrap="square">
            <a:spAutoFit/>
          </a:bodyPr>
          <a:lstStyle/>
          <a:p>
            <a:r>
              <a:rPr lang="en-US" sz="2800" dirty="0">
                <a:latin typeface="Cambria" panose="02040503050406030204" pitchFamily="18" charset="0"/>
                <a:ea typeface="Cambria" panose="02040503050406030204" pitchFamily="18" charset="0"/>
              </a:rPr>
              <a:t>    </a:t>
            </a:r>
            <a:r>
              <a:rPr lang="en-US" sz="2800" dirty="0">
                <a:solidFill>
                  <a:srgbClr val="0000FF"/>
                </a:solidFill>
                <a:latin typeface="Cambria" panose="02040503050406030204" pitchFamily="18" charset="0"/>
                <a:ea typeface="Cambria" panose="02040503050406030204" pitchFamily="18" charset="0"/>
              </a:rPr>
              <a:t>Thành phố sắp vào thu.</a:t>
            </a:r>
            <a:r>
              <a:rPr lang="en-US" sz="2800" b="1" dirty="0">
                <a:solidFill>
                  <a:srgbClr val="FF3300"/>
                </a:solidFill>
                <a:latin typeface="Cambria" panose="02040503050406030204" pitchFamily="18" charset="0"/>
                <a:ea typeface="Cambria" panose="02040503050406030204" pitchFamily="18" charset="0"/>
              </a:rPr>
              <a:t>//</a:t>
            </a:r>
            <a:r>
              <a:rPr lang="en-US" sz="2800" dirty="0">
                <a:solidFill>
                  <a:srgbClr val="0000FF"/>
                </a:solidFill>
                <a:latin typeface="Cambria" panose="02040503050406030204" pitchFamily="18" charset="0"/>
                <a:ea typeface="Cambria" panose="02040503050406030204" pitchFamily="18" charset="0"/>
              </a:rPr>
              <a:t> Những cơn gió nóng mùa hè </a:t>
            </a:r>
            <a:r>
              <a:rPr lang="en-US" sz="2800" dirty="0" smtClean="0">
                <a:solidFill>
                  <a:srgbClr val="0000FF"/>
                </a:solidFill>
                <a:latin typeface="Cambria" panose="02040503050406030204" pitchFamily="18" charset="0"/>
                <a:ea typeface="Cambria" panose="02040503050406030204" pitchFamily="18" charset="0"/>
              </a:rPr>
              <a:t>đã                          cho </a:t>
            </a:r>
            <a:r>
              <a:rPr lang="en-US" sz="2800" dirty="0">
                <a:solidFill>
                  <a:srgbClr val="0000FF"/>
                </a:solidFill>
                <a:latin typeface="Cambria" panose="02040503050406030204" pitchFamily="18" charset="0"/>
                <a:ea typeface="Cambria" panose="02040503050406030204" pitchFamily="18" charset="0"/>
              </a:rPr>
              <a:t>luồng khí  </a:t>
            </a:r>
            <a:r>
              <a:rPr lang="en-US" sz="2800" dirty="0" smtClean="0">
                <a:solidFill>
                  <a:srgbClr val="0000FF"/>
                </a:solidFill>
                <a:latin typeface="Cambria" panose="02040503050406030204" pitchFamily="18" charset="0"/>
                <a:ea typeface="Cambria" panose="02040503050406030204" pitchFamily="18" charset="0"/>
              </a:rPr>
              <a:t>                 mỗi </a:t>
            </a:r>
            <a:r>
              <a:rPr lang="en-US" sz="2800" dirty="0">
                <a:solidFill>
                  <a:srgbClr val="0000FF"/>
                </a:solidFill>
                <a:latin typeface="Cambria" panose="02040503050406030204" pitchFamily="18" charset="0"/>
                <a:ea typeface="Cambria" panose="02040503050406030204" pitchFamily="18" charset="0"/>
              </a:rPr>
              <a:t>sáng.</a:t>
            </a:r>
            <a:r>
              <a:rPr lang="en-US" sz="2800" b="1" dirty="0">
                <a:solidFill>
                  <a:srgbClr val="FF3300"/>
                </a:solidFill>
                <a:latin typeface="Cambria" panose="02040503050406030204" pitchFamily="18" charset="0"/>
                <a:ea typeface="Cambria" panose="02040503050406030204" pitchFamily="18" charset="0"/>
              </a:rPr>
              <a:t>//</a:t>
            </a:r>
            <a:r>
              <a:rPr lang="en-US" sz="2800" dirty="0">
                <a:solidFill>
                  <a:srgbClr val="0000FF"/>
                </a:solidFill>
                <a:latin typeface="Cambria" panose="02040503050406030204" pitchFamily="18" charset="0"/>
                <a:ea typeface="Cambria" panose="02040503050406030204" pitchFamily="18" charset="0"/>
              </a:rPr>
              <a:t> Trời                   </a:t>
            </a:r>
            <a:r>
              <a:rPr lang="en-US" sz="2800" dirty="0" smtClean="0">
                <a:solidFill>
                  <a:srgbClr val="0000FF"/>
                </a:solidFill>
                <a:latin typeface="Cambria" panose="02040503050406030204" pitchFamily="18" charset="0"/>
                <a:ea typeface="Cambria" panose="02040503050406030204" pitchFamily="18" charset="0"/>
              </a:rPr>
              <a:t>   trên </a:t>
            </a:r>
            <a:r>
              <a:rPr lang="en-US" sz="2800" dirty="0">
                <a:solidFill>
                  <a:srgbClr val="0000FF"/>
                </a:solidFill>
                <a:latin typeface="Cambria" panose="02040503050406030204" pitchFamily="18" charset="0"/>
                <a:ea typeface="Cambria" panose="02040503050406030204" pitchFamily="18" charset="0"/>
              </a:rPr>
              <a:t>cao, </a:t>
            </a:r>
            <a:r>
              <a:rPr lang="en-US" sz="2800" b="1" dirty="0" smtClean="0">
                <a:solidFill>
                  <a:srgbClr val="FF3300"/>
                </a:solidFill>
                <a:latin typeface="Cambria" panose="02040503050406030204" pitchFamily="18" charset="0"/>
                <a:ea typeface="Cambria" panose="02040503050406030204" pitchFamily="18" charset="0"/>
              </a:rPr>
              <a:t>/ </a:t>
            </a:r>
            <a:r>
              <a:rPr lang="en-US" sz="2800" dirty="0" smtClean="0">
                <a:solidFill>
                  <a:srgbClr val="0000FF"/>
                </a:solidFill>
                <a:latin typeface="Cambria" panose="02040503050406030204" pitchFamily="18" charset="0"/>
                <a:ea typeface="Cambria" panose="02040503050406030204" pitchFamily="18" charset="0"/>
              </a:rPr>
              <a:t>xanh </a:t>
            </a:r>
            <a:r>
              <a:rPr lang="en-US" sz="2800" dirty="0">
                <a:solidFill>
                  <a:srgbClr val="0000FF"/>
                </a:solidFill>
                <a:latin typeface="Cambria" panose="02040503050406030204" pitchFamily="18" charset="0"/>
                <a:ea typeface="Cambria" panose="02040503050406030204" pitchFamily="18" charset="0"/>
              </a:rPr>
              <a:t>như                  </a:t>
            </a:r>
            <a:r>
              <a:rPr lang="en-US" sz="2800" dirty="0" smtClean="0">
                <a:solidFill>
                  <a:srgbClr val="0000FF"/>
                </a:solidFill>
                <a:latin typeface="Cambria" panose="02040503050406030204" pitchFamily="18" charset="0"/>
                <a:ea typeface="Cambria" panose="02040503050406030204" pitchFamily="18" charset="0"/>
              </a:rPr>
              <a:t>    </a:t>
            </a:r>
            <a:r>
              <a:rPr lang="en-US" sz="2800" dirty="0">
                <a:solidFill>
                  <a:srgbClr val="0000FF"/>
                </a:solidFill>
                <a:latin typeface="Cambria" panose="02040503050406030204" pitchFamily="18" charset="0"/>
                <a:ea typeface="Cambria" panose="02040503050406030204" pitchFamily="18" charset="0"/>
              </a:rPr>
              <a:t>trong,</a:t>
            </a:r>
            <a:r>
              <a:rPr lang="en-US" sz="2800" b="1" dirty="0">
                <a:solidFill>
                  <a:srgbClr val="FF3300"/>
                </a:solidFill>
                <a:latin typeface="Cambria" panose="02040503050406030204" pitchFamily="18" charset="0"/>
                <a:ea typeface="Cambria" panose="02040503050406030204" pitchFamily="18" charset="0"/>
              </a:rPr>
              <a:t>/</a:t>
            </a:r>
            <a:r>
              <a:rPr lang="en-US" sz="2800" dirty="0">
                <a:solidFill>
                  <a:srgbClr val="0000FF"/>
                </a:solidFill>
                <a:latin typeface="Cambria" panose="02040503050406030204" pitchFamily="18" charset="0"/>
                <a:ea typeface="Cambria" panose="02040503050406030204" pitchFamily="18" charset="0"/>
              </a:rPr>
              <a:t> trôi                 </a:t>
            </a:r>
            <a:r>
              <a:rPr lang="en-US" sz="2800" dirty="0" smtClean="0">
                <a:solidFill>
                  <a:srgbClr val="0000FF"/>
                </a:solidFill>
                <a:latin typeface="Cambria" panose="02040503050406030204" pitchFamily="18" charset="0"/>
                <a:ea typeface="Cambria" panose="02040503050406030204" pitchFamily="18" charset="0"/>
              </a:rPr>
              <a:t>giữa </a:t>
            </a:r>
            <a:r>
              <a:rPr lang="en-US" sz="2800" dirty="0">
                <a:solidFill>
                  <a:srgbClr val="0000FF"/>
                </a:solidFill>
                <a:latin typeface="Cambria" panose="02040503050406030204" pitchFamily="18" charset="0"/>
                <a:ea typeface="Cambria" panose="02040503050406030204" pitchFamily="18" charset="0"/>
              </a:rPr>
              <a:t>những ngọn cây hè phố. </a:t>
            </a:r>
            <a:r>
              <a:rPr lang="en-US" sz="2800" b="1" dirty="0">
                <a:solidFill>
                  <a:srgbClr val="FF3300"/>
                </a:solidFill>
                <a:latin typeface="Cambria" panose="02040503050406030204" pitchFamily="18" charset="0"/>
                <a:ea typeface="Cambria" panose="02040503050406030204" pitchFamily="18" charset="0"/>
              </a:rPr>
              <a:t>//</a:t>
            </a:r>
          </a:p>
        </p:txBody>
      </p:sp>
      <p:sp>
        <p:nvSpPr>
          <p:cNvPr id="24" name="TextBox 23"/>
          <p:cNvSpPr txBox="1">
            <a:spLocks noChangeArrowheads="1"/>
          </p:cNvSpPr>
          <p:nvPr/>
        </p:nvSpPr>
        <p:spPr bwMode="auto">
          <a:xfrm>
            <a:off x="2866460" y="3059035"/>
            <a:ext cx="2133600" cy="523875"/>
          </a:xfrm>
          <a:prstGeom prst="rect">
            <a:avLst/>
          </a:prstGeom>
          <a:noFill/>
          <a:ln w="9525">
            <a:noFill/>
            <a:miter lim="800000"/>
            <a:headEnd/>
            <a:tailEnd/>
          </a:ln>
        </p:spPr>
        <p:txBody>
          <a:bodyPr>
            <a:spAutoFit/>
          </a:bodyPr>
          <a:lstStyle/>
          <a:p>
            <a:r>
              <a:rPr lang="en-US" sz="2800" dirty="0">
                <a:solidFill>
                  <a:srgbClr val="0000FF"/>
                </a:solidFill>
                <a:latin typeface="Cambria" panose="02040503050406030204" pitchFamily="18" charset="0"/>
                <a:ea typeface="Cambria" panose="02040503050406030204" pitchFamily="18" charset="0"/>
              </a:rPr>
              <a:t>nhường chỗ</a:t>
            </a:r>
          </a:p>
        </p:txBody>
      </p:sp>
      <p:sp>
        <p:nvSpPr>
          <p:cNvPr id="25" name="TextBox 24"/>
          <p:cNvSpPr txBox="1">
            <a:spLocks noChangeArrowheads="1"/>
          </p:cNvSpPr>
          <p:nvPr/>
        </p:nvSpPr>
        <p:spPr bwMode="auto">
          <a:xfrm>
            <a:off x="7034601" y="3005405"/>
            <a:ext cx="1524000" cy="523875"/>
          </a:xfrm>
          <a:prstGeom prst="rect">
            <a:avLst/>
          </a:prstGeom>
          <a:noFill/>
          <a:ln w="9525">
            <a:noFill/>
            <a:miter lim="800000"/>
            <a:headEnd/>
            <a:tailEnd/>
          </a:ln>
        </p:spPr>
        <p:txBody>
          <a:bodyPr>
            <a:spAutoFit/>
          </a:bodyPr>
          <a:lstStyle/>
          <a:p>
            <a:r>
              <a:rPr lang="en-US" sz="2800" dirty="0">
                <a:solidFill>
                  <a:srgbClr val="0000FF"/>
                </a:solidFill>
                <a:latin typeface="Cambria" panose="02040503050406030204" pitchFamily="18" charset="0"/>
                <a:ea typeface="Cambria" panose="02040503050406030204" pitchFamily="18" charset="0"/>
              </a:rPr>
              <a:t>mát dịu</a:t>
            </a:r>
            <a:endParaRPr lang="en-US" sz="2800" dirty="0">
              <a:solidFill>
                <a:srgbClr val="FF0000"/>
              </a:solidFill>
              <a:latin typeface="Cambria" panose="02040503050406030204" pitchFamily="18" charset="0"/>
              <a:ea typeface="Cambria" panose="02040503050406030204" pitchFamily="18" charset="0"/>
            </a:endParaRPr>
          </a:p>
        </p:txBody>
      </p:sp>
      <p:sp>
        <p:nvSpPr>
          <p:cNvPr id="26" name="TextBox 25"/>
          <p:cNvSpPr txBox="1">
            <a:spLocks noChangeArrowheads="1"/>
          </p:cNvSpPr>
          <p:nvPr/>
        </p:nvSpPr>
        <p:spPr bwMode="auto">
          <a:xfrm>
            <a:off x="2767722" y="3437080"/>
            <a:ext cx="2057400" cy="523875"/>
          </a:xfrm>
          <a:prstGeom prst="rect">
            <a:avLst/>
          </a:prstGeom>
          <a:noFill/>
          <a:ln w="9525">
            <a:noFill/>
            <a:miter lim="800000"/>
            <a:headEnd/>
            <a:tailEnd/>
          </a:ln>
        </p:spPr>
        <p:txBody>
          <a:bodyPr>
            <a:spAutoFit/>
          </a:bodyPr>
          <a:lstStyle/>
          <a:p>
            <a:r>
              <a:rPr lang="en-US" sz="2800" dirty="0">
                <a:solidFill>
                  <a:srgbClr val="0000FF"/>
                </a:solidFill>
                <a:latin typeface="Cambria" panose="02040503050406030204" pitchFamily="18" charset="0"/>
                <a:ea typeface="Cambria" panose="02040503050406030204" pitchFamily="18" charset="0"/>
              </a:rPr>
              <a:t>xanh ngắt  </a:t>
            </a:r>
            <a:endParaRPr lang="en-US" sz="2800" dirty="0">
              <a:solidFill>
                <a:srgbClr val="FF0000"/>
              </a:solidFill>
              <a:latin typeface="Cambria" panose="02040503050406030204" pitchFamily="18" charset="0"/>
              <a:ea typeface="Cambria" panose="02040503050406030204" pitchFamily="18" charset="0"/>
            </a:endParaRPr>
          </a:p>
        </p:txBody>
      </p:sp>
      <p:sp>
        <p:nvSpPr>
          <p:cNvPr id="27" name="TextBox 26"/>
          <p:cNvSpPr txBox="1">
            <a:spLocks noChangeArrowheads="1"/>
          </p:cNvSpPr>
          <p:nvPr/>
        </p:nvSpPr>
        <p:spPr bwMode="auto">
          <a:xfrm>
            <a:off x="7467930" y="3437080"/>
            <a:ext cx="1981200" cy="523875"/>
          </a:xfrm>
          <a:prstGeom prst="rect">
            <a:avLst/>
          </a:prstGeom>
          <a:noFill/>
          <a:ln w="9525">
            <a:noFill/>
            <a:miter lim="800000"/>
            <a:headEnd/>
            <a:tailEnd/>
          </a:ln>
        </p:spPr>
        <p:txBody>
          <a:bodyPr>
            <a:spAutoFit/>
          </a:bodyPr>
          <a:lstStyle/>
          <a:p>
            <a:r>
              <a:rPr lang="en-US" sz="2800" dirty="0">
                <a:solidFill>
                  <a:srgbClr val="0000FF"/>
                </a:solidFill>
                <a:latin typeface="Cambria" panose="02040503050406030204" pitchFamily="18" charset="0"/>
                <a:ea typeface="Cambria" panose="02040503050406030204" pitchFamily="18" charset="0"/>
              </a:rPr>
              <a:t>dòng sông</a:t>
            </a:r>
            <a:endParaRPr lang="en-US" sz="2800" dirty="0">
              <a:solidFill>
                <a:srgbClr val="FF0000"/>
              </a:solidFill>
              <a:latin typeface="Cambria" panose="02040503050406030204" pitchFamily="18" charset="0"/>
              <a:ea typeface="Cambria" panose="02040503050406030204" pitchFamily="18" charset="0"/>
            </a:endParaRPr>
          </a:p>
        </p:txBody>
      </p:sp>
      <p:sp>
        <p:nvSpPr>
          <p:cNvPr id="28" name="TextBox 27"/>
          <p:cNvSpPr txBox="1">
            <a:spLocks noChangeArrowheads="1"/>
          </p:cNvSpPr>
          <p:nvPr/>
        </p:nvSpPr>
        <p:spPr bwMode="auto">
          <a:xfrm>
            <a:off x="2735012" y="3892865"/>
            <a:ext cx="1371600" cy="523875"/>
          </a:xfrm>
          <a:prstGeom prst="rect">
            <a:avLst/>
          </a:prstGeom>
          <a:noFill/>
          <a:ln w="9525">
            <a:noFill/>
            <a:miter lim="800000"/>
            <a:headEnd/>
            <a:tailEnd/>
          </a:ln>
        </p:spPr>
        <p:txBody>
          <a:bodyPr>
            <a:spAutoFit/>
          </a:bodyPr>
          <a:lstStyle/>
          <a:p>
            <a:r>
              <a:rPr lang="en-US" sz="2800">
                <a:solidFill>
                  <a:srgbClr val="0000FF"/>
                </a:solidFill>
                <a:latin typeface="Cambria" panose="02040503050406030204" pitchFamily="18" charset="0"/>
                <a:ea typeface="Cambria" panose="02040503050406030204" pitchFamily="18" charset="0"/>
              </a:rPr>
              <a:t>lặng lẽ</a:t>
            </a:r>
            <a:endParaRPr lang="en-US" sz="2800">
              <a:solidFill>
                <a:srgbClr val="FF0000"/>
              </a:solidFill>
              <a:latin typeface="Cambria" panose="02040503050406030204" pitchFamily="18" charset="0"/>
              <a:ea typeface="Cambria" panose="02040503050406030204" pitchFamily="18" charset="0"/>
            </a:endParaRPr>
          </a:p>
        </p:txBody>
      </p:sp>
      <p:sp>
        <p:nvSpPr>
          <p:cNvPr id="29" name="TextBox 28"/>
          <p:cNvSpPr txBox="1">
            <a:spLocks noChangeArrowheads="1"/>
          </p:cNvSpPr>
          <p:nvPr/>
        </p:nvSpPr>
        <p:spPr bwMode="auto">
          <a:xfrm>
            <a:off x="2866460" y="3059034"/>
            <a:ext cx="2133600" cy="523875"/>
          </a:xfrm>
          <a:prstGeom prst="rect">
            <a:avLst/>
          </a:prstGeom>
          <a:noFill/>
          <a:ln w="9525">
            <a:noFill/>
            <a:miter lim="800000"/>
            <a:headEnd/>
            <a:tailEnd/>
          </a:ln>
        </p:spPr>
        <p:txBody>
          <a:bodyPr>
            <a:spAutoFit/>
          </a:bodyPr>
          <a:lstStyle/>
          <a:p>
            <a:r>
              <a:rPr lang="en-US" sz="2800" dirty="0">
                <a:solidFill>
                  <a:srgbClr val="FF0000"/>
                </a:solidFill>
                <a:latin typeface="Cambria" panose="02040503050406030204" pitchFamily="18" charset="0"/>
                <a:ea typeface="Cambria" panose="02040503050406030204" pitchFamily="18" charset="0"/>
              </a:rPr>
              <a:t>nhường chỗ</a:t>
            </a:r>
          </a:p>
        </p:txBody>
      </p:sp>
      <p:sp>
        <p:nvSpPr>
          <p:cNvPr id="31" name="TextBox 30"/>
          <p:cNvSpPr txBox="1">
            <a:spLocks noChangeArrowheads="1"/>
          </p:cNvSpPr>
          <p:nvPr/>
        </p:nvSpPr>
        <p:spPr bwMode="auto">
          <a:xfrm>
            <a:off x="7034601" y="3005405"/>
            <a:ext cx="1524000" cy="523875"/>
          </a:xfrm>
          <a:prstGeom prst="rect">
            <a:avLst/>
          </a:prstGeom>
          <a:noFill/>
          <a:ln w="9525">
            <a:noFill/>
            <a:miter lim="800000"/>
            <a:headEnd/>
            <a:tailEnd/>
          </a:ln>
        </p:spPr>
        <p:txBody>
          <a:bodyPr>
            <a:spAutoFit/>
          </a:bodyPr>
          <a:lstStyle/>
          <a:p>
            <a:r>
              <a:rPr lang="en-US" sz="2800" dirty="0">
                <a:solidFill>
                  <a:srgbClr val="FF0000"/>
                </a:solidFill>
                <a:latin typeface="Cambria" panose="02040503050406030204" pitchFamily="18" charset="0"/>
                <a:ea typeface="Cambria" panose="02040503050406030204" pitchFamily="18" charset="0"/>
              </a:rPr>
              <a:t>mát dịu</a:t>
            </a:r>
          </a:p>
        </p:txBody>
      </p:sp>
      <p:sp>
        <p:nvSpPr>
          <p:cNvPr id="32" name="TextBox 31"/>
          <p:cNvSpPr txBox="1">
            <a:spLocks noChangeArrowheads="1"/>
          </p:cNvSpPr>
          <p:nvPr/>
        </p:nvSpPr>
        <p:spPr bwMode="auto">
          <a:xfrm>
            <a:off x="2758304" y="3437080"/>
            <a:ext cx="2057400" cy="523875"/>
          </a:xfrm>
          <a:prstGeom prst="rect">
            <a:avLst/>
          </a:prstGeom>
          <a:noFill/>
          <a:ln w="9525">
            <a:noFill/>
            <a:miter lim="800000"/>
            <a:headEnd/>
            <a:tailEnd/>
          </a:ln>
        </p:spPr>
        <p:txBody>
          <a:bodyPr>
            <a:spAutoFit/>
          </a:bodyPr>
          <a:lstStyle/>
          <a:p>
            <a:r>
              <a:rPr lang="en-US" sz="2800" dirty="0">
                <a:solidFill>
                  <a:srgbClr val="FF0000"/>
                </a:solidFill>
                <a:latin typeface="Cambria" panose="02040503050406030204" pitchFamily="18" charset="0"/>
                <a:ea typeface="Cambria" panose="02040503050406030204" pitchFamily="18" charset="0"/>
              </a:rPr>
              <a:t>xanh ngắt  </a:t>
            </a:r>
          </a:p>
        </p:txBody>
      </p:sp>
      <p:sp>
        <p:nvSpPr>
          <p:cNvPr id="33" name="TextBox 32"/>
          <p:cNvSpPr txBox="1">
            <a:spLocks noChangeArrowheads="1"/>
          </p:cNvSpPr>
          <p:nvPr/>
        </p:nvSpPr>
        <p:spPr bwMode="auto">
          <a:xfrm>
            <a:off x="7467930" y="3437080"/>
            <a:ext cx="1981200" cy="523875"/>
          </a:xfrm>
          <a:prstGeom prst="rect">
            <a:avLst/>
          </a:prstGeom>
          <a:noFill/>
          <a:ln w="9525">
            <a:noFill/>
            <a:miter lim="800000"/>
            <a:headEnd/>
            <a:tailEnd/>
          </a:ln>
        </p:spPr>
        <p:txBody>
          <a:bodyPr>
            <a:spAutoFit/>
          </a:bodyPr>
          <a:lstStyle/>
          <a:p>
            <a:r>
              <a:rPr lang="en-US" sz="2800" dirty="0">
                <a:solidFill>
                  <a:srgbClr val="FF0000"/>
                </a:solidFill>
                <a:latin typeface="Cambria" panose="02040503050406030204" pitchFamily="18" charset="0"/>
                <a:ea typeface="Cambria" panose="02040503050406030204" pitchFamily="18" charset="0"/>
              </a:rPr>
              <a:t>dòng </a:t>
            </a:r>
            <a:r>
              <a:rPr lang="en-US" sz="2800" dirty="0" smtClean="0">
                <a:solidFill>
                  <a:srgbClr val="FF0000"/>
                </a:solidFill>
                <a:latin typeface="Cambria" panose="02040503050406030204" pitchFamily="18" charset="0"/>
                <a:ea typeface="Cambria" panose="02040503050406030204" pitchFamily="18" charset="0"/>
              </a:rPr>
              <a:t>sông</a:t>
            </a:r>
            <a:endParaRPr lang="en-US" sz="2800" dirty="0">
              <a:solidFill>
                <a:srgbClr val="FF0000"/>
              </a:solidFill>
              <a:latin typeface="Cambria" panose="02040503050406030204" pitchFamily="18" charset="0"/>
              <a:ea typeface="Cambria" panose="02040503050406030204" pitchFamily="18" charset="0"/>
            </a:endParaRPr>
          </a:p>
        </p:txBody>
      </p:sp>
      <p:sp>
        <p:nvSpPr>
          <p:cNvPr id="34" name="TextBox 33"/>
          <p:cNvSpPr txBox="1">
            <a:spLocks noChangeArrowheads="1"/>
          </p:cNvSpPr>
          <p:nvPr/>
        </p:nvSpPr>
        <p:spPr bwMode="auto">
          <a:xfrm>
            <a:off x="2735012" y="3888102"/>
            <a:ext cx="1371600" cy="523875"/>
          </a:xfrm>
          <a:prstGeom prst="rect">
            <a:avLst/>
          </a:prstGeom>
          <a:noFill/>
          <a:ln w="9525">
            <a:noFill/>
            <a:miter lim="800000"/>
            <a:headEnd/>
            <a:tailEnd/>
          </a:ln>
        </p:spPr>
        <p:txBody>
          <a:bodyPr>
            <a:spAutoFit/>
          </a:bodyPr>
          <a:lstStyle/>
          <a:p>
            <a:r>
              <a:rPr lang="en-US" sz="2800">
                <a:solidFill>
                  <a:srgbClr val="FF0000"/>
                </a:solidFill>
                <a:latin typeface="Cambria" panose="02040503050406030204" pitchFamily="18" charset="0"/>
                <a:ea typeface="Cambria" panose="02040503050406030204" pitchFamily="18" charset="0"/>
              </a:rPr>
              <a:t>lặng lẽ</a:t>
            </a:r>
          </a:p>
        </p:txBody>
      </p:sp>
    </p:spTree>
    <p:extLst>
      <p:ext uri="{BB962C8B-B14F-4D97-AF65-F5344CB8AC3E}">
        <p14:creationId xmlns:p14="http://schemas.microsoft.com/office/powerpoint/2010/main" xmlns="" val="837597152"/>
      </p:ext>
    </p:extLst>
  </p:cSld>
  <p:clrMapOvr>
    <a:masterClrMapping/>
  </p:clrMapOvr>
  <mc:AlternateContent xmlns:mc="http://schemas.openxmlformats.org/markup-compatibility/2006">
    <mc:Choice xmlns:p14="http://schemas.microsoft.com/office/powerpoint/2010/main" xmlns="" Requires="p14">
      <p:transition p14:dur="10" advClick="0">
        <p:random/>
      </p:transition>
    </mc:Choice>
    <mc:Fallback>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linds(horizontal)">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1" grpId="0"/>
      <p:bldP spid="32"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3991" y="1908625"/>
            <a:ext cx="9242322" cy="465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0"/>
          <p:cNvSpPr txBox="1">
            <a:spLocks noChangeArrowheads="1"/>
          </p:cNvSpPr>
          <p:nvPr/>
        </p:nvSpPr>
        <p:spPr bwMode="auto">
          <a:xfrm>
            <a:off x="371795" y="1463174"/>
            <a:ext cx="11090787" cy="3539430"/>
          </a:xfrm>
          <a:prstGeom prst="rect">
            <a:avLst/>
          </a:prstGeom>
          <a:noFill/>
          <a:ln w="9525">
            <a:noFill/>
            <a:miter lim="800000"/>
            <a:headEnd/>
            <a:tailEnd/>
          </a:ln>
        </p:spPr>
        <p:txBody>
          <a:bodyPr wrap="square">
            <a:spAutoFit/>
          </a:bodyPr>
          <a:lstStyle/>
          <a:p>
            <a:pPr algn="just">
              <a:spcBef>
                <a:spcPct val="50000"/>
              </a:spcBef>
            </a:pPr>
            <a:r>
              <a:rPr lang="en-US" sz="3200" dirty="0">
                <a:solidFill>
                  <a:srgbClr val="FF0000"/>
                </a:solidFill>
                <a:latin typeface="Cambria" panose="02040503050406030204" pitchFamily="18" charset="0"/>
                <a:ea typeface="Cambria" panose="02040503050406030204" pitchFamily="18" charset="0"/>
              </a:rPr>
              <a:t>    </a:t>
            </a:r>
            <a:r>
              <a:rPr lang="en-US" sz="3200" dirty="0" smtClean="0">
                <a:solidFill>
                  <a:srgbClr val="FF0000"/>
                </a:solidFill>
                <a:latin typeface="Times New Roman" pitchFamily="18" charset="0"/>
                <a:ea typeface="Cambria" panose="02040503050406030204" pitchFamily="18" charset="0"/>
                <a:cs typeface="Times New Roman" pitchFamily="18" charset="0"/>
              </a:rPr>
              <a:t>2</a:t>
            </a:r>
            <a:r>
              <a:rPr lang="en-US" sz="3200" dirty="0" smtClean="0">
                <a:latin typeface="Times New Roman" pitchFamily="18" charset="0"/>
                <a:ea typeface="Cambria" panose="02040503050406030204" pitchFamily="18" charset="0"/>
                <a:cs typeface="Times New Roman" pitchFamily="18" charset="0"/>
              </a:rPr>
              <a:t>. Năm </a:t>
            </a:r>
            <a:r>
              <a:rPr lang="en-US" sz="3200" dirty="0">
                <a:latin typeface="Times New Roman" pitchFamily="18" charset="0"/>
                <a:ea typeface="Cambria" panose="02040503050406030204" pitchFamily="18" charset="0"/>
                <a:cs typeface="Times New Roman" pitchFamily="18" charset="0"/>
              </a:rPr>
              <a:t>nay, tôi sẽ đi học. Ông ngoại dẫn tôi đi mua vở, chọn bút, hướng dẫn tôi cách bọc vở, dán nhãn, pha mực và dạy tôi những chữ cái đầu tiên.</a:t>
            </a:r>
          </a:p>
          <a:p>
            <a:pPr algn="just">
              <a:spcBef>
                <a:spcPct val="50000"/>
              </a:spcBef>
            </a:pPr>
            <a:r>
              <a:rPr lang="en-US" sz="3200" dirty="0">
                <a:latin typeface="Times New Roman" pitchFamily="18" charset="0"/>
                <a:ea typeface="Cambria" panose="02040503050406030204" pitchFamily="18" charset="0"/>
                <a:cs typeface="Times New Roman" pitchFamily="18" charset="0"/>
              </a:rPr>
              <a:t>    Một sáng, ông bảo:</a:t>
            </a:r>
          </a:p>
          <a:p>
            <a:pPr algn="just">
              <a:spcBef>
                <a:spcPct val="50000"/>
              </a:spcBef>
            </a:pPr>
            <a:r>
              <a:rPr lang="en-US" sz="3200" dirty="0">
                <a:latin typeface="Times New Roman" pitchFamily="18" charset="0"/>
                <a:ea typeface="Cambria" panose="02040503050406030204" pitchFamily="18" charset="0"/>
                <a:cs typeface="Times New Roman" pitchFamily="18" charset="0"/>
              </a:rPr>
              <a:t>    </a:t>
            </a:r>
            <a:r>
              <a:rPr lang="en-US" sz="3200" dirty="0" smtClean="0">
                <a:latin typeface="Times New Roman" pitchFamily="18" charset="0"/>
                <a:ea typeface="Cambria" panose="02040503050406030204" pitchFamily="18" charset="0"/>
                <a:cs typeface="Times New Roman" pitchFamily="18" charset="0"/>
              </a:rPr>
              <a:t>- Ông </a:t>
            </a:r>
            <a:r>
              <a:rPr lang="en-US" sz="3200" dirty="0">
                <a:latin typeface="Times New Roman" pitchFamily="18" charset="0"/>
                <a:ea typeface="Cambria" panose="02040503050406030204" pitchFamily="18" charset="0"/>
                <a:cs typeface="Times New Roman" pitchFamily="18" charset="0"/>
              </a:rPr>
              <a:t>cháu mình đến xem trường thế nào</a:t>
            </a:r>
            <a:r>
              <a:rPr lang="en-US" sz="3200" dirty="0" smtClean="0">
                <a:latin typeface="Times New Roman" pitchFamily="18" charset="0"/>
                <a:ea typeface="Cambria" panose="02040503050406030204" pitchFamily="18" charset="0"/>
                <a:cs typeface="Times New Roman" pitchFamily="18" charset="0"/>
              </a:rPr>
              <a:t>.</a:t>
            </a:r>
          </a:p>
          <a:p>
            <a:pPr algn="just"/>
            <a:r>
              <a:rPr lang="en-US" sz="3200" dirty="0">
                <a:latin typeface="Times New Roman" pitchFamily="18" charset="0"/>
                <a:ea typeface="Cambria" panose="02040503050406030204" pitchFamily="18" charset="0"/>
                <a:cs typeface="Times New Roman" pitchFamily="18" charset="0"/>
              </a:rPr>
              <a:t> </a:t>
            </a:r>
            <a:r>
              <a:rPr lang="en-US" sz="3200" dirty="0" smtClean="0">
                <a:latin typeface="Times New Roman" pitchFamily="18" charset="0"/>
                <a:ea typeface="Cambria" panose="02040503050406030204" pitchFamily="18" charset="0"/>
                <a:cs typeface="Times New Roman" pitchFamily="18" charset="0"/>
              </a:rPr>
              <a:t>     </a:t>
            </a:r>
            <a:r>
              <a:rPr lang="en-US" sz="3200" dirty="0" smtClean="0">
                <a:latin typeface="Cambria" panose="02040503050406030204" pitchFamily="18" charset="0"/>
                <a:ea typeface="Cambria" panose="02040503050406030204" pitchFamily="18" charset="0"/>
              </a:rPr>
              <a:t>    </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926737178"/>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2994" y="1071716"/>
            <a:ext cx="9242322" cy="465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0"/>
          <p:cNvSpPr txBox="1">
            <a:spLocks noChangeArrowheads="1"/>
          </p:cNvSpPr>
          <p:nvPr/>
        </p:nvSpPr>
        <p:spPr bwMode="auto">
          <a:xfrm>
            <a:off x="511279" y="688259"/>
            <a:ext cx="11090787" cy="4031873"/>
          </a:xfrm>
          <a:prstGeom prst="rect">
            <a:avLst/>
          </a:prstGeom>
          <a:noFill/>
          <a:ln w="9525">
            <a:noFill/>
            <a:miter lim="800000"/>
            <a:headEnd/>
            <a:tailEnd/>
          </a:ln>
        </p:spPr>
        <p:txBody>
          <a:bodyPr wrap="square">
            <a:spAutoFit/>
          </a:bodyPr>
          <a:lstStyle/>
          <a:p>
            <a:pPr algn="just">
              <a:spcBef>
                <a:spcPct val="50000"/>
              </a:spcBef>
            </a:pPr>
            <a:endParaRPr lang="en-US" sz="3200" dirty="0" smtClean="0">
              <a:latin typeface="Times New Roman" pitchFamily="18" charset="0"/>
              <a:ea typeface="Cambria" panose="02040503050406030204" pitchFamily="18" charset="0"/>
              <a:cs typeface="Times New Roman" pitchFamily="18" charset="0"/>
            </a:endParaRPr>
          </a:p>
          <a:p>
            <a:pPr algn="just"/>
            <a:r>
              <a:rPr lang="en-US" sz="3200" dirty="0">
                <a:latin typeface="Times New Roman" pitchFamily="18" charset="0"/>
                <a:ea typeface="Cambria" panose="02040503050406030204" pitchFamily="18" charset="0"/>
                <a:cs typeface="Times New Roman" pitchFamily="18" charset="0"/>
              </a:rPr>
              <a:t> </a:t>
            </a:r>
            <a:r>
              <a:rPr lang="en-US" sz="3200" dirty="0" smtClean="0">
                <a:latin typeface="Times New Roman" pitchFamily="18" charset="0"/>
                <a:ea typeface="Cambria" panose="02040503050406030204" pitchFamily="18" charset="0"/>
                <a:cs typeface="Times New Roman" pitchFamily="18" charset="0"/>
              </a:rPr>
              <a:t>     </a:t>
            </a:r>
            <a:r>
              <a:rPr lang="en-US" sz="3200" dirty="0" smtClean="0">
                <a:solidFill>
                  <a:srgbClr val="FF0000"/>
                </a:solidFill>
                <a:latin typeface="Times New Roman" pitchFamily="18" charset="0"/>
                <a:ea typeface="Cambria" panose="02040503050406030204" pitchFamily="18" charset="0"/>
                <a:cs typeface="Times New Roman" pitchFamily="18" charset="0"/>
              </a:rPr>
              <a:t>3</a:t>
            </a:r>
            <a:r>
              <a:rPr lang="en-US" sz="3200" dirty="0" smtClean="0">
                <a:latin typeface="Times New Roman" pitchFamily="18" charset="0"/>
                <a:ea typeface="Cambria" panose="02040503050406030204" pitchFamily="18" charset="0"/>
                <a:cs typeface="Times New Roman" pitchFamily="18" charset="0"/>
              </a:rPr>
              <a:t>. Ông </a:t>
            </a:r>
            <a:r>
              <a:rPr lang="en-US" sz="3200" dirty="0">
                <a:latin typeface="Times New Roman" pitchFamily="18" charset="0"/>
                <a:ea typeface="Cambria" panose="02040503050406030204" pitchFamily="18" charset="0"/>
                <a:cs typeface="Times New Roman" pitchFamily="18" charset="0"/>
              </a:rPr>
              <a:t>chậm rãi nhấn từng nhịp chân trên chiếc xe đạp cũ, đèo tôi tới trường. Trong cái vắng lặng của ngôi trường cuối hè, ông dẫn tôi thang lang khắp các căn lớp trống. Ông còn nhấc bổng tôi trên tay, cho gõ thử vào mặt da loang lổ của chiếc trống trường đầu tiên. Tiếng trống buổi sáng trong trẻo ấy là tiếng trống trường đầu tiên, âm vang mãi trong đời đi học của tôi sau này.</a:t>
            </a:r>
          </a:p>
          <a:p>
            <a:pPr algn="just"/>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926737178"/>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gead5cf1b4b_19_0"/>
          <p:cNvPicPr preferRelativeResize="0"/>
          <p:nvPr/>
        </p:nvPicPr>
        <p:blipFill rotWithShape="1">
          <a:blip r:embed="rId3">
            <a:alphaModFix/>
          </a:blip>
          <a:srcRect/>
          <a:stretch/>
        </p:blipFill>
        <p:spPr>
          <a:xfrm>
            <a:off x="481780" y="427054"/>
            <a:ext cx="11267768" cy="6092942"/>
          </a:xfrm>
          <a:prstGeom prst="rect">
            <a:avLst/>
          </a:prstGeom>
          <a:noFill/>
          <a:ln>
            <a:noFill/>
          </a:ln>
        </p:spPr>
      </p:pic>
      <p:pic>
        <p:nvPicPr>
          <p:cNvPr id="79" name="Google Shape;79;gead5cf1b4b_19_0"/>
          <p:cNvPicPr preferRelativeResize="0"/>
          <p:nvPr/>
        </p:nvPicPr>
        <p:blipFill rotWithShape="1">
          <a:blip r:embed="rId4">
            <a:alphaModFix/>
          </a:blip>
          <a:srcRect/>
          <a:stretch/>
        </p:blipFill>
        <p:spPr>
          <a:xfrm>
            <a:off x="1750142" y="427054"/>
            <a:ext cx="8288593" cy="5305152"/>
          </a:xfrm>
          <a:prstGeom prst="rect">
            <a:avLst/>
          </a:prstGeom>
          <a:noFill/>
          <a:ln>
            <a:noFill/>
          </a:ln>
        </p:spPr>
      </p:pic>
      <p:sp>
        <p:nvSpPr>
          <p:cNvPr id="6" name="TextBox 5"/>
          <p:cNvSpPr txBox="1"/>
          <p:nvPr/>
        </p:nvSpPr>
        <p:spPr>
          <a:xfrm>
            <a:off x="3293863" y="1623349"/>
            <a:ext cx="5643602" cy="523220"/>
          </a:xfrm>
          <a:prstGeom prst="rect">
            <a:avLst/>
          </a:prstGeom>
          <a:noFill/>
        </p:spPr>
        <p:txBody>
          <a:bodyPr wrap="square" rtlCol="0">
            <a:spAutoFit/>
          </a:bodyPr>
          <a:lstStyle/>
          <a:p>
            <a:pPr algn="ctr"/>
            <a:r>
              <a:rPr lang="en-US" sz="2800" b="1" dirty="0" smtClean="0">
                <a:solidFill>
                  <a:srgbClr val="FF0000"/>
                </a:solidFill>
                <a:latin typeface="Cambria" panose="02040503050406030204" pitchFamily="18" charset="0"/>
                <a:ea typeface="Cambria" panose="02040503050406030204" pitchFamily="18" charset="0"/>
                <a:cs typeface="Times New Roman" pitchFamily="18" charset="0"/>
              </a:rPr>
              <a:t>Giải nghĩa từ</a:t>
            </a:r>
            <a:endParaRPr lang="en-US" sz="2800" b="1" dirty="0">
              <a:solidFill>
                <a:srgbClr val="FF0000"/>
              </a:solidFill>
              <a:latin typeface="Cambria" panose="02040503050406030204" pitchFamily="18" charset="0"/>
              <a:ea typeface="Cambria" panose="02040503050406030204" pitchFamily="18" charset="0"/>
              <a:cs typeface="Times New Roman" pitchFamily="18" charset="0"/>
            </a:endParaRPr>
          </a:p>
        </p:txBody>
      </p:sp>
      <p:sp>
        <p:nvSpPr>
          <p:cNvPr id="10" name="TextBox 9"/>
          <p:cNvSpPr txBox="1"/>
          <p:nvPr/>
        </p:nvSpPr>
        <p:spPr>
          <a:xfrm>
            <a:off x="2293617" y="4698388"/>
            <a:ext cx="9073008" cy="523220"/>
          </a:xfrm>
          <a:prstGeom prst="rect">
            <a:avLst/>
          </a:prstGeom>
          <a:noFill/>
        </p:spPr>
        <p:txBody>
          <a:bodyPr wrap="square" rtlCol="0">
            <a:spAutoFit/>
          </a:bodyPr>
          <a:lstStyle/>
          <a:p>
            <a:r>
              <a:rPr lang="en-GB" sz="2800" b="1"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Loang lổ: </a:t>
            </a:r>
            <a:r>
              <a:rPr lang="en-GB" sz="2800" b="1" dirty="0" smtClean="0">
                <a:latin typeface="Cambria" panose="02040503050406030204" pitchFamily="18" charset="0"/>
                <a:ea typeface="Cambria" panose="02040503050406030204" pitchFamily="18" charset="0"/>
                <a:cs typeface="Times New Roman" panose="02020603050405020304" pitchFamily="18" charset="0"/>
              </a:rPr>
              <a:t>có nhiều mảng màu đen xen , lộn xộn.</a:t>
            </a:r>
            <a:endParaRPr lang="en-US" sz="2800" b="1" dirty="0">
              <a:latin typeface="Cambria" panose="02040503050406030204" pitchFamily="18" charset="0"/>
              <a:ea typeface="Cambria" panose="02040503050406030204" pitchFamily="18" charset="0"/>
              <a:cs typeface="Times New Roman" panose="02020603050405020304" pitchFamily="18" charset="0"/>
            </a:endParaRPr>
          </a:p>
        </p:txBody>
      </p:sp>
      <p:pic>
        <p:nvPicPr>
          <p:cNvPr id="7" name="Picture 6" descr="bai-van-ta-cai-trong-truong-em-so-1-208058.jpg"/>
          <p:cNvPicPr>
            <a:picLocks noChangeAspect="1"/>
          </p:cNvPicPr>
          <p:nvPr/>
        </p:nvPicPr>
        <p:blipFill>
          <a:blip r:embed="rId5"/>
          <a:stretch>
            <a:fillRect/>
          </a:stretch>
        </p:blipFill>
        <p:spPr>
          <a:xfrm>
            <a:off x="2959530" y="2123268"/>
            <a:ext cx="5715000" cy="2619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2994" y="1071716"/>
            <a:ext cx="9242322" cy="465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0"/>
          <p:cNvSpPr txBox="1">
            <a:spLocks noChangeArrowheads="1"/>
          </p:cNvSpPr>
          <p:nvPr/>
        </p:nvSpPr>
        <p:spPr bwMode="auto">
          <a:xfrm>
            <a:off x="542275" y="1959120"/>
            <a:ext cx="11090787" cy="1815882"/>
          </a:xfrm>
          <a:prstGeom prst="rect">
            <a:avLst/>
          </a:prstGeom>
          <a:noFill/>
          <a:ln w="9525">
            <a:noFill/>
            <a:miter lim="800000"/>
            <a:headEnd/>
            <a:tailEnd/>
          </a:ln>
        </p:spPr>
        <p:txBody>
          <a:bodyPr wrap="square">
            <a:spAutoFit/>
          </a:bodyPr>
          <a:lstStyle/>
          <a:p>
            <a:pPr algn="just">
              <a:spcBef>
                <a:spcPct val="50000"/>
              </a:spcBef>
            </a:pPr>
            <a:r>
              <a:rPr lang="en-US" sz="3200" dirty="0" smtClean="0">
                <a:solidFill>
                  <a:srgbClr val="FF0000"/>
                </a:solidFill>
                <a:latin typeface="Times New Roman" pitchFamily="18" charset="0"/>
                <a:ea typeface="Cambria" panose="02040503050406030204" pitchFamily="18" charset="0"/>
                <a:cs typeface="Times New Roman" pitchFamily="18" charset="0"/>
              </a:rPr>
              <a:t>4. </a:t>
            </a:r>
            <a:r>
              <a:rPr lang="en-US" sz="3200" dirty="0" smtClean="0">
                <a:latin typeface="Times New Roman" pitchFamily="18" charset="0"/>
                <a:ea typeface="Cambria" panose="02040503050406030204" pitchFamily="18" charset="0"/>
                <a:cs typeface="Times New Roman" pitchFamily="18" charset="0"/>
              </a:rPr>
              <a:t>Trước </a:t>
            </a:r>
            <a:r>
              <a:rPr lang="en-US" sz="3200" dirty="0">
                <a:latin typeface="Times New Roman" pitchFamily="18" charset="0"/>
                <a:ea typeface="Cambria" panose="02040503050406030204" pitchFamily="18" charset="0"/>
                <a:cs typeface="Times New Roman" pitchFamily="18" charset="0"/>
              </a:rPr>
              <a:t>ngưỡng cửa của trường tiểu học, tôi đã may mắn có ông ngoại - thầy giáo đầu tiên của tôi.  </a:t>
            </a:r>
          </a:p>
          <a:p>
            <a:pPr algn="just">
              <a:spcBef>
                <a:spcPct val="50000"/>
              </a:spcBef>
            </a:pPr>
            <a:r>
              <a:rPr lang="en-US" sz="3200" dirty="0">
                <a:latin typeface="Times New Roman" pitchFamily="18" charset="0"/>
                <a:ea typeface="Cambria" panose="02040503050406030204" pitchFamily="18" charset="0"/>
                <a:cs typeface="Times New Roman" pitchFamily="18" charset="0"/>
              </a:rPr>
              <a:t>    </a:t>
            </a:r>
          </a:p>
        </p:txBody>
      </p:sp>
    </p:spTree>
    <p:extLst>
      <p:ext uri="{BB962C8B-B14F-4D97-AF65-F5344CB8AC3E}">
        <p14:creationId xmlns:p14="http://schemas.microsoft.com/office/powerpoint/2010/main" xmlns="" val="1286928263"/>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gead5cf1b4b_22_0"/>
          <p:cNvPicPr preferRelativeResize="0"/>
          <p:nvPr/>
        </p:nvPicPr>
        <p:blipFill rotWithShape="1">
          <a:blip r:embed="rId3">
            <a:alphaModFix/>
          </a:blip>
          <a:srcRect r="83499" b="67837"/>
          <a:stretch/>
        </p:blipFill>
        <p:spPr>
          <a:xfrm>
            <a:off x="344832" y="255639"/>
            <a:ext cx="1121662" cy="1228880"/>
          </a:xfrm>
          <a:prstGeom prst="rect">
            <a:avLst/>
          </a:prstGeom>
          <a:noFill/>
          <a:ln>
            <a:noFill/>
          </a:ln>
        </p:spPr>
      </p:pic>
      <p:pic>
        <p:nvPicPr>
          <p:cNvPr id="92" name="Google Shape;92;gead5cf1b4b_22_0"/>
          <p:cNvPicPr preferRelativeResize="0"/>
          <p:nvPr/>
        </p:nvPicPr>
        <p:blipFill rotWithShape="1">
          <a:blip r:embed="rId4">
            <a:alphaModFix/>
          </a:blip>
          <a:srcRect l="81841" t="-10447" b="9406"/>
          <a:stretch/>
        </p:blipFill>
        <p:spPr>
          <a:xfrm>
            <a:off x="10880397" y="5972384"/>
            <a:ext cx="1311601" cy="885616"/>
          </a:xfrm>
          <a:prstGeom prst="rect">
            <a:avLst/>
          </a:prstGeom>
          <a:noFill/>
          <a:ln>
            <a:noFill/>
          </a:ln>
        </p:spPr>
      </p:pic>
      <p:pic>
        <p:nvPicPr>
          <p:cNvPr id="93" name="Google Shape;93;gead5cf1b4b_22_0"/>
          <p:cNvPicPr preferRelativeResize="0"/>
          <p:nvPr/>
        </p:nvPicPr>
        <p:blipFill rotWithShape="1">
          <a:blip r:embed="rId5">
            <a:alphaModFix/>
          </a:blip>
          <a:srcRect l="24896" r="20118" b="33391"/>
          <a:stretch/>
        </p:blipFill>
        <p:spPr>
          <a:xfrm flipH="1">
            <a:off x="-228439" y="6356813"/>
            <a:ext cx="2276694" cy="501187"/>
          </a:xfrm>
          <a:prstGeom prst="rect">
            <a:avLst/>
          </a:prstGeom>
          <a:noFill/>
          <a:ln>
            <a:noFill/>
          </a:ln>
        </p:spPr>
      </p:pic>
      <p:pic>
        <p:nvPicPr>
          <p:cNvPr id="94" name="Google Shape;94;gead5cf1b4b_22_0"/>
          <p:cNvPicPr preferRelativeResize="0"/>
          <p:nvPr/>
        </p:nvPicPr>
        <p:blipFill rotWithShape="1">
          <a:blip r:embed="rId6">
            <a:alphaModFix/>
          </a:blip>
          <a:srcRect l="73099" r="2959" b="67480"/>
          <a:stretch/>
        </p:blipFill>
        <p:spPr>
          <a:xfrm>
            <a:off x="10343036" y="0"/>
            <a:ext cx="1848966" cy="1411492"/>
          </a:xfrm>
          <a:prstGeom prst="rect">
            <a:avLst/>
          </a:prstGeom>
          <a:noFill/>
          <a:ln>
            <a:noFill/>
          </a:ln>
        </p:spPr>
      </p:pic>
      <p:grpSp>
        <p:nvGrpSpPr>
          <p:cNvPr id="96" name="Google Shape;96;gead5cf1b4b_22_0"/>
          <p:cNvGrpSpPr/>
          <p:nvPr/>
        </p:nvGrpSpPr>
        <p:grpSpPr>
          <a:xfrm>
            <a:off x="5840634" y="1090970"/>
            <a:ext cx="510151" cy="84354"/>
            <a:chOff x="5878446" y="1252785"/>
            <a:chExt cx="849685" cy="140473"/>
          </a:xfrm>
        </p:grpSpPr>
        <p:sp>
          <p:nvSpPr>
            <p:cNvPr id="97" name="Google Shape;97;gead5cf1b4b_22_0"/>
            <p:cNvSpPr/>
            <p:nvPr/>
          </p:nvSpPr>
          <p:spPr>
            <a:xfrm>
              <a:off x="5878446" y="1254658"/>
              <a:ext cx="138600" cy="138600"/>
            </a:xfrm>
            <a:prstGeom prst="ellipse">
              <a:avLst/>
            </a:prstGeom>
            <a:solidFill>
              <a:srgbClr val="89FF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 name="Google Shape;98;gead5cf1b4b_22_0"/>
            <p:cNvSpPr/>
            <p:nvPr/>
          </p:nvSpPr>
          <p:spPr>
            <a:xfrm>
              <a:off x="6118512" y="1254658"/>
              <a:ext cx="138600" cy="138600"/>
            </a:xfrm>
            <a:prstGeom prst="ellipse">
              <a:avLst/>
            </a:prstGeom>
            <a:solidFill>
              <a:srgbClr val="FABA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 name="Google Shape;99;gead5cf1b4b_22_0"/>
            <p:cNvSpPr/>
            <p:nvPr/>
          </p:nvSpPr>
          <p:spPr>
            <a:xfrm>
              <a:off x="6358578" y="1252785"/>
              <a:ext cx="138600" cy="138600"/>
            </a:xfrm>
            <a:prstGeom prst="ellipse">
              <a:avLst/>
            </a:prstGeom>
            <a:solidFill>
              <a:srgbClr val="B6B0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 name="Google Shape;100;gead5cf1b4b_22_0"/>
            <p:cNvSpPr/>
            <p:nvPr/>
          </p:nvSpPr>
          <p:spPr>
            <a:xfrm>
              <a:off x="6589531" y="1252785"/>
              <a:ext cx="138600" cy="138600"/>
            </a:xfrm>
            <a:prstGeom prst="ellipse">
              <a:avLst/>
            </a:prstGeom>
            <a:solidFill>
              <a:srgbClr val="FDE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01" name="Google Shape;101;gead5cf1b4b_22_0"/>
          <p:cNvSpPr/>
          <p:nvPr/>
        </p:nvSpPr>
        <p:spPr>
          <a:xfrm>
            <a:off x="1403803" y="2263509"/>
            <a:ext cx="9245100" cy="3124800"/>
          </a:xfrm>
          <a:prstGeom prst="roundRect">
            <a:avLst>
              <a:gd name="adj" fmla="val 12230"/>
            </a:avLst>
          </a:prstGeom>
          <a:solidFill>
            <a:schemeClr val="lt1"/>
          </a:solidFill>
          <a:ln w="76200" cap="flat" cmpd="sng">
            <a:solidFill>
              <a:srgbClr val="89FFD8"/>
            </a:solidFill>
            <a:prstDash val="dash"/>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 name="Oval 16"/>
          <p:cNvSpPr/>
          <p:nvPr/>
        </p:nvSpPr>
        <p:spPr>
          <a:xfrm>
            <a:off x="1703917" y="2266951"/>
            <a:ext cx="1547283" cy="1160463"/>
          </a:xfrm>
          <a:prstGeom prst="ellipse">
            <a:avLst/>
          </a:prstGeom>
          <a:solidFill>
            <a:srgbClr val="EBA9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4119034" y="2276475"/>
            <a:ext cx="1547284" cy="1162050"/>
          </a:xfrm>
          <a:prstGeom prst="ellipse">
            <a:avLst/>
          </a:prstGeom>
          <a:solidFill>
            <a:srgbClr val="965D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6532033" y="2266951"/>
            <a:ext cx="1549400" cy="1160463"/>
          </a:xfrm>
          <a:prstGeom prst="ellipse">
            <a:avLst/>
          </a:prstGeom>
          <a:solidFill>
            <a:srgbClr val="06A9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8947151" y="2266951"/>
            <a:ext cx="1547283" cy="1160463"/>
          </a:xfrm>
          <a:prstGeom prst="ellipse">
            <a:avLst/>
          </a:prstGeom>
          <a:solidFill>
            <a:srgbClr val="F46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 name="Picture 20"/>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8285" y="2381250"/>
            <a:ext cx="1085849" cy="81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320118" y="2425700"/>
            <a:ext cx="1085849" cy="81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739467" y="2439989"/>
            <a:ext cx="1085851"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9205385" y="2468564"/>
            <a:ext cx="1085849"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ectangle: Rounded Corners 27"/>
          <p:cNvSpPr/>
          <p:nvPr/>
        </p:nvSpPr>
        <p:spPr>
          <a:xfrm>
            <a:off x="1411817" y="3429001"/>
            <a:ext cx="1839383" cy="1731963"/>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100" dirty="0" err="1">
                <a:solidFill>
                  <a:srgbClr val="000000"/>
                </a:solidFill>
                <a:latin typeface="Times New Roman" pitchFamily="18" charset="0"/>
                <a:ea typeface="SimSun" pitchFamily="2" charset="-122"/>
                <a:cs typeface="Times New Roman" pitchFamily="18" charset="0"/>
                <a:sym typeface="+mn-ea"/>
              </a:rPr>
              <a:t>Chuẩn</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bị</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đầy</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đủ</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sách</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vở</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đồ</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dùng</a:t>
            </a:r>
            <a:endParaRPr lang="zh-CN" altLang="en-US" sz="2100" dirty="0">
              <a:solidFill>
                <a:srgbClr val="000000"/>
              </a:solidFill>
              <a:latin typeface="Times New Roman" pitchFamily="18" charset="0"/>
              <a:ea typeface="SimSun" pitchFamily="2" charset="-122"/>
              <a:cs typeface="Times New Roman" pitchFamily="18" charset="0"/>
              <a:sym typeface="+mn-ea"/>
            </a:endParaRPr>
          </a:p>
        </p:txBody>
      </p:sp>
      <p:sp>
        <p:nvSpPr>
          <p:cNvPr id="26" name="Rectangle: Rounded Corners 28"/>
          <p:cNvSpPr/>
          <p:nvPr/>
        </p:nvSpPr>
        <p:spPr>
          <a:xfrm>
            <a:off x="3826934" y="3429001"/>
            <a:ext cx="1839384" cy="1731963"/>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en-US" altLang="zh-CN" sz="2100" dirty="0" err="1">
                <a:solidFill>
                  <a:srgbClr val="000000"/>
                </a:solidFill>
                <a:latin typeface="Times New Roman" pitchFamily="18" charset="0"/>
                <a:ea typeface="SimSun" pitchFamily="2" charset="-122"/>
                <a:cs typeface="Times New Roman" pitchFamily="18" charset="0"/>
                <a:sym typeface="+mn-ea"/>
              </a:rPr>
              <a:t>Tập</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trung</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lắng</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nghe</a:t>
            </a:r>
            <a:endParaRPr lang="zh-CN" altLang="en-US" sz="2100" dirty="0">
              <a:solidFill>
                <a:srgbClr val="000000"/>
              </a:solidFill>
              <a:latin typeface="Times New Roman" pitchFamily="18" charset="0"/>
              <a:ea typeface="SimSun" pitchFamily="2" charset="-122"/>
              <a:cs typeface="Times New Roman" pitchFamily="18" charset="0"/>
              <a:sym typeface="+mn-ea"/>
            </a:endParaRPr>
          </a:p>
        </p:txBody>
      </p:sp>
      <p:sp>
        <p:nvSpPr>
          <p:cNvPr id="27" name="Rectangle: Rounded Corners 29"/>
          <p:cNvSpPr/>
          <p:nvPr/>
        </p:nvSpPr>
        <p:spPr>
          <a:xfrm>
            <a:off x="6472780" y="3438525"/>
            <a:ext cx="1585385" cy="1731963"/>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en-US" altLang="zh-CN" sz="2100" dirty="0" err="1">
                <a:solidFill>
                  <a:srgbClr val="000000"/>
                </a:solidFill>
                <a:latin typeface="Times New Roman" pitchFamily="18" charset="0"/>
                <a:ea typeface="SimSun" pitchFamily="2" charset="-122"/>
                <a:cs typeface="Times New Roman" pitchFamily="18" charset="0"/>
                <a:sym typeface="+mn-ea"/>
              </a:rPr>
              <a:t>Chủ</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động</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ghi</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chép</a:t>
            </a:r>
            <a:endParaRPr lang="zh-CN" altLang="en-US" sz="2100" dirty="0">
              <a:solidFill>
                <a:srgbClr val="000000"/>
              </a:solidFill>
              <a:latin typeface="Times New Roman" pitchFamily="18" charset="0"/>
              <a:ea typeface="SimSun" pitchFamily="2" charset="-122"/>
              <a:cs typeface="Times New Roman" pitchFamily="18" charset="0"/>
              <a:sym typeface="+mn-ea"/>
            </a:endParaRPr>
          </a:p>
        </p:txBody>
      </p:sp>
      <p:sp>
        <p:nvSpPr>
          <p:cNvPr id="28" name="Rectangle: Rounded Corners 30"/>
          <p:cNvSpPr/>
          <p:nvPr/>
        </p:nvSpPr>
        <p:spPr>
          <a:xfrm>
            <a:off x="8801100" y="3429001"/>
            <a:ext cx="1839383" cy="1731963"/>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100" dirty="0" err="1">
                <a:solidFill>
                  <a:srgbClr val="000000"/>
                </a:solidFill>
                <a:latin typeface="Times New Roman" pitchFamily="18" charset="0"/>
                <a:ea typeface="SimSun" pitchFamily="2" charset="-122"/>
                <a:cs typeface="Times New Roman" pitchFamily="18" charset="0"/>
                <a:sym typeface="+mn-ea"/>
              </a:rPr>
              <a:t>Thực</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hành</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yêu</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cầu</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của</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giáo</a:t>
            </a:r>
            <a:r>
              <a:rPr lang="en-US" altLang="zh-CN" sz="2100" dirty="0">
                <a:solidFill>
                  <a:srgbClr val="000000"/>
                </a:solidFill>
                <a:latin typeface="Times New Roman" pitchFamily="18" charset="0"/>
                <a:ea typeface="SimSun" pitchFamily="2" charset="-122"/>
                <a:cs typeface="Times New Roman" pitchFamily="18" charset="0"/>
                <a:sym typeface="+mn-ea"/>
              </a:rPr>
              <a:t> </a:t>
            </a:r>
            <a:r>
              <a:rPr lang="en-US" altLang="zh-CN" sz="2100" dirty="0" err="1">
                <a:solidFill>
                  <a:srgbClr val="000000"/>
                </a:solidFill>
                <a:latin typeface="Times New Roman" pitchFamily="18" charset="0"/>
                <a:ea typeface="SimSun" pitchFamily="2" charset="-122"/>
                <a:cs typeface="Times New Roman" pitchFamily="18" charset="0"/>
                <a:sym typeface="+mn-ea"/>
              </a:rPr>
              <a:t>viên</a:t>
            </a:r>
            <a:endParaRPr lang="zh-CN" altLang="en-US" sz="2100" dirty="0">
              <a:solidFill>
                <a:srgbClr val="000000"/>
              </a:solidFill>
              <a:latin typeface="Times New Roman" pitchFamily="18" charset="0"/>
              <a:ea typeface="SimSun" pitchFamily="2" charset="-122"/>
              <a:cs typeface="Times New Roman" pitchFamily="18" charset="0"/>
              <a:sym typeface="+mn-ea"/>
            </a:endParaRPr>
          </a:p>
        </p:txBody>
      </p:sp>
      <p:cxnSp>
        <p:nvCxnSpPr>
          <p:cNvPr id="29" name="Straight Connector 28"/>
          <p:cNvCxnSpPr/>
          <p:nvPr/>
        </p:nvCxnSpPr>
        <p:spPr>
          <a:xfrm>
            <a:off x="0" y="1325563"/>
            <a:ext cx="12192000" cy="0"/>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32" name="文本框 1"/>
          <p:cNvSpPr txBox="1"/>
          <p:nvPr/>
        </p:nvSpPr>
        <p:spPr>
          <a:xfrm>
            <a:off x="1833034" y="1071564"/>
            <a:ext cx="8525933" cy="511175"/>
          </a:xfrm>
          <a:prstGeom prst="roundRect">
            <a:avLst/>
          </a:prstGeom>
          <a:solidFill>
            <a:srgbClr val="257A14"/>
          </a:solidFill>
          <a:effectLst>
            <a:outerShdw blurRad="76200" dir="18900000" sy="23000" kx="-1200000" algn="bl" rotWithShape="0">
              <a:prstClr val="black">
                <a:alpha val="20000"/>
              </a:prstClr>
            </a:outerShdw>
          </a:effectLst>
        </p:spPr>
        <p:txBody>
          <a:bodyPr>
            <a:spAutoFit/>
          </a:bodyPr>
          <a:lstStyle/>
          <a:p>
            <a:pPr algn="ctr">
              <a:defRPr/>
            </a:pPr>
            <a:r>
              <a:rPr lang="en-US" altLang="zh-CN" sz="2400" b="1">
                <a:solidFill>
                  <a:srgbClr val="FFFFFF"/>
                </a:solidFill>
                <a:latin typeface="Times New Roman" pitchFamily="18" charset="0"/>
                <a:ea typeface="SimSun" pitchFamily="2" charset="-122"/>
                <a:cs typeface="Times New Roman" pitchFamily="18" charset="0"/>
                <a:sym typeface="+mn-lt"/>
              </a:rPr>
              <a:t>YÊU CẦU THAM GIA TIẾT HỌC</a:t>
            </a:r>
            <a:endParaRPr lang="zh-CN" altLang="en-US" sz="2400" b="1">
              <a:solidFill>
                <a:srgbClr val="FFFFFF"/>
              </a:solidFill>
              <a:latin typeface="Times New Roman" pitchFamily="18" charset="0"/>
              <a:ea typeface="SimSun" pitchFamily="2" charset="-122"/>
              <a:cs typeface="Times New Roman" pitchFamily="18" charset="0"/>
              <a:sym typeface="+mn-lt"/>
            </a:endParaRPr>
          </a:p>
        </p:txBody>
      </p:sp>
      <p:pic>
        <p:nvPicPr>
          <p:cNvPr id="33" name="Picture 1"/>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2117" y="14288"/>
            <a:ext cx="2038351" cy="147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74319491"/>
      </p:ext>
    </p:extLst>
  </p:cSld>
  <p:clrMapOvr>
    <a:masterClrMapping/>
  </p:clrMapOvr>
  <mc:AlternateContent xmlns:mc="http://schemas.openxmlformats.org/markup-compatibility/2006">
    <mc:Choice xmlns:p14="http://schemas.microsoft.com/office/powerpoint/2010/main" xmlns="" Requires="p14">
      <p:transition p14:dur="10" advClick="0">
        <p:random/>
      </p:transition>
    </mc:Choice>
    <mc:Fallback>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arn(inVertical)">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25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250" fill="hold"/>
                                        <p:tgtEl>
                                          <p:spTgt spid="18"/>
                                        </p:tgtEl>
                                        <p:attrNameLst>
                                          <p:attrName>ppt_w</p:attrName>
                                        </p:attrNameLst>
                                      </p:cBhvr>
                                      <p:tavLst>
                                        <p:tav tm="0">
                                          <p:val>
                                            <p:fltVal val="0"/>
                                          </p:val>
                                        </p:tav>
                                        <p:tav tm="100000">
                                          <p:val>
                                            <p:strVal val="#ppt_w"/>
                                          </p:val>
                                        </p:tav>
                                      </p:tavLst>
                                    </p:anim>
                                    <p:anim calcmode="lin" valueType="num">
                                      <p:cBhvr>
                                        <p:cTn id="34" dur="250" fill="hold"/>
                                        <p:tgtEl>
                                          <p:spTgt spid="18"/>
                                        </p:tgtEl>
                                        <p:attrNameLst>
                                          <p:attrName>ppt_h</p:attrName>
                                        </p:attrNameLst>
                                      </p:cBhvr>
                                      <p:tavLst>
                                        <p:tav tm="0">
                                          <p:val>
                                            <p:fltVal val="0"/>
                                          </p:val>
                                        </p:tav>
                                        <p:tav tm="100000">
                                          <p:val>
                                            <p:strVal val="#ppt_h"/>
                                          </p:val>
                                        </p:tav>
                                      </p:tavLst>
                                    </p:anim>
                                    <p:animEffect transition="in" filter="fade">
                                      <p:cBhvr>
                                        <p:cTn id="35" dur="250"/>
                                        <p:tgtEl>
                                          <p:spTgt spid="18"/>
                                        </p:tgtEl>
                                      </p:cBhvr>
                                    </p:animEffect>
                                  </p:childTnLst>
                                </p:cTn>
                              </p:par>
                            </p:childTnLst>
                          </p:cTn>
                        </p:par>
                        <p:par>
                          <p:cTn id="36" fill="hold">
                            <p:stCondLst>
                              <p:cond delay="250"/>
                            </p:stCondLst>
                            <p:childTnLst>
                              <p:par>
                                <p:cTn id="37" presetID="53" presetClass="entr" presetSubtype="16"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250" fill="hold"/>
                                        <p:tgtEl>
                                          <p:spTgt spid="22"/>
                                        </p:tgtEl>
                                        <p:attrNameLst>
                                          <p:attrName>ppt_w</p:attrName>
                                        </p:attrNameLst>
                                      </p:cBhvr>
                                      <p:tavLst>
                                        <p:tav tm="0">
                                          <p:val>
                                            <p:fltVal val="0"/>
                                          </p:val>
                                        </p:tav>
                                        <p:tav tm="100000">
                                          <p:val>
                                            <p:strVal val="#ppt_w"/>
                                          </p:val>
                                        </p:tav>
                                      </p:tavLst>
                                    </p:anim>
                                    <p:anim calcmode="lin" valueType="num">
                                      <p:cBhvr>
                                        <p:cTn id="40" dur="250" fill="hold"/>
                                        <p:tgtEl>
                                          <p:spTgt spid="22"/>
                                        </p:tgtEl>
                                        <p:attrNameLst>
                                          <p:attrName>ppt_h</p:attrName>
                                        </p:attrNameLst>
                                      </p:cBhvr>
                                      <p:tavLst>
                                        <p:tav tm="0">
                                          <p:val>
                                            <p:fltVal val="0"/>
                                          </p:val>
                                        </p:tav>
                                        <p:tav tm="100000">
                                          <p:val>
                                            <p:strVal val="#ppt_h"/>
                                          </p:val>
                                        </p:tav>
                                      </p:tavLst>
                                    </p:anim>
                                    <p:animEffect transition="in" filter="fade">
                                      <p:cBhvr>
                                        <p:cTn id="41" dur="250"/>
                                        <p:tgtEl>
                                          <p:spTgt spid="22"/>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25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250" fill="hold"/>
                                        <p:tgtEl>
                                          <p:spTgt spid="19"/>
                                        </p:tgtEl>
                                        <p:attrNameLst>
                                          <p:attrName>ppt_w</p:attrName>
                                        </p:attrNameLst>
                                      </p:cBhvr>
                                      <p:tavLst>
                                        <p:tav tm="0">
                                          <p:val>
                                            <p:fltVal val="0"/>
                                          </p:val>
                                        </p:tav>
                                        <p:tav tm="100000">
                                          <p:val>
                                            <p:strVal val="#ppt_w"/>
                                          </p:val>
                                        </p:tav>
                                      </p:tavLst>
                                    </p:anim>
                                    <p:anim calcmode="lin" valueType="num">
                                      <p:cBhvr>
                                        <p:cTn id="51" dur="250" fill="hold"/>
                                        <p:tgtEl>
                                          <p:spTgt spid="19"/>
                                        </p:tgtEl>
                                        <p:attrNameLst>
                                          <p:attrName>ppt_h</p:attrName>
                                        </p:attrNameLst>
                                      </p:cBhvr>
                                      <p:tavLst>
                                        <p:tav tm="0">
                                          <p:val>
                                            <p:fltVal val="0"/>
                                          </p:val>
                                        </p:tav>
                                        <p:tav tm="100000">
                                          <p:val>
                                            <p:strVal val="#ppt_h"/>
                                          </p:val>
                                        </p:tav>
                                      </p:tavLst>
                                    </p:anim>
                                    <p:animEffect transition="in" filter="fade">
                                      <p:cBhvr>
                                        <p:cTn id="52" dur="250"/>
                                        <p:tgtEl>
                                          <p:spTgt spid="19"/>
                                        </p:tgtEl>
                                      </p:cBhvr>
                                    </p:animEffect>
                                  </p:childTnLst>
                                </p:cTn>
                              </p:par>
                            </p:childTnLst>
                          </p:cTn>
                        </p:par>
                        <p:par>
                          <p:cTn id="53" fill="hold">
                            <p:stCondLst>
                              <p:cond delay="250"/>
                            </p:stCondLst>
                            <p:childTnLst>
                              <p:par>
                                <p:cTn id="54" presetID="53" presetClass="entr" presetSubtype="16"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250" fill="hold"/>
                                        <p:tgtEl>
                                          <p:spTgt spid="23"/>
                                        </p:tgtEl>
                                        <p:attrNameLst>
                                          <p:attrName>ppt_w</p:attrName>
                                        </p:attrNameLst>
                                      </p:cBhvr>
                                      <p:tavLst>
                                        <p:tav tm="0">
                                          <p:val>
                                            <p:fltVal val="0"/>
                                          </p:val>
                                        </p:tav>
                                        <p:tav tm="100000">
                                          <p:val>
                                            <p:strVal val="#ppt_w"/>
                                          </p:val>
                                        </p:tav>
                                      </p:tavLst>
                                    </p:anim>
                                    <p:anim calcmode="lin" valueType="num">
                                      <p:cBhvr>
                                        <p:cTn id="57" dur="250" fill="hold"/>
                                        <p:tgtEl>
                                          <p:spTgt spid="23"/>
                                        </p:tgtEl>
                                        <p:attrNameLst>
                                          <p:attrName>ppt_h</p:attrName>
                                        </p:attrNameLst>
                                      </p:cBhvr>
                                      <p:tavLst>
                                        <p:tav tm="0">
                                          <p:val>
                                            <p:fltVal val="0"/>
                                          </p:val>
                                        </p:tav>
                                        <p:tav tm="100000">
                                          <p:val>
                                            <p:strVal val="#ppt_h"/>
                                          </p:val>
                                        </p:tav>
                                      </p:tavLst>
                                    </p:anim>
                                    <p:animEffect transition="in" filter="fade">
                                      <p:cBhvr>
                                        <p:cTn id="58" dur="250"/>
                                        <p:tgtEl>
                                          <p:spTgt spid="23"/>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up)">
                                      <p:cBhvr>
                                        <p:cTn id="62" dur="25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250" fill="hold"/>
                                        <p:tgtEl>
                                          <p:spTgt spid="20"/>
                                        </p:tgtEl>
                                        <p:attrNameLst>
                                          <p:attrName>ppt_w</p:attrName>
                                        </p:attrNameLst>
                                      </p:cBhvr>
                                      <p:tavLst>
                                        <p:tav tm="0">
                                          <p:val>
                                            <p:fltVal val="0"/>
                                          </p:val>
                                        </p:tav>
                                        <p:tav tm="100000">
                                          <p:val>
                                            <p:strVal val="#ppt_w"/>
                                          </p:val>
                                        </p:tav>
                                      </p:tavLst>
                                    </p:anim>
                                    <p:anim calcmode="lin" valueType="num">
                                      <p:cBhvr>
                                        <p:cTn id="68" dur="250" fill="hold"/>
                                        <p:tgtEl>
                                          <p:spTgt spid="20"/>
                                        </p:tgtEl>
                                        <p:attrNameLst>
                                          <p:attrName>ppt_h</p:attrName>
                                        </p:attrNameLst>
                                      </p:cBhvr>
                                      <p:tavLst>
                                        <p:tav tm="0">
                                          <p:val>
                                            <p:fltVal val="0"/>
                                          </p:val>
                                        </p:tav>
                                        <p:tav tm="100000">
                                          <p:val>
                                            <p:strVal val="#ppt_h"/>
                                          </p:val>
                                        </p:tav>
                                      </p:tavLst>
                                    </p:anim>
                                    <p:animEffect transition="in" filter="fade">
                                      <p:cBhvr>
                                        <p:cTn id="69" dur="250"/>
                                        <p:tgtEl>
                                          <p:spTgt spid="20"/>
                                        </p:tgtEl>
                                      </p:cBhvr>
                                    </p:animEffect>
                                  </p:childTnLst>
                                </p:cTn>
                              </p:par>
                            </p:childTnLst>
                          </p:cTn>
                        </p:par>
                        <p:par>
                          <p:cTn id="70" fill="hold">
                            <p:stCondLst>
                              <p:cond delay="250"/>
                            </p:stCondLst>
                            <p:childTnLst>
                              <p:par>
                                <p:cTn id="71" presetID="53" presetClass="entr" presetSubtype="16"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250" fill="hold"/>
                                        <p:tgtEl>
                                          <p:spTgt spid="24"/>
                                        </p:tgtEl>
                                        <p:attrNameLst>
                                          <p:attrName>ppt_w</p:attrName>
                                        </p:attrNameLst>
                                      </p:cBhvr>
                                      <p:tavLst>
                                        <p:tav tm="0">
                                          <p:val>
                                            <p:fltVal val="0"/>
                                          </p:val>
                                        </p:tav>
                                        <p:tav tm="100000">
                                          <p:val>
                                            <p:strVal val="#ppt_w"/>
                                          </p:val>
                                        </p:tav>
                                      </p:tavLst>
                                    </p:anim>
                                    <p:anim calcmode="lin" valueType="num">
                                      <p:cBhvr>
                                        <p:cTn id="74" dur="250" fill="hold"/>
                                        <p:tgtEl>
                                          <p:spTgt spid="24"/>
                                        </p:tgtEl>
                                        <p:attrNameLst>
                                          <p:attrName>ppt_h</p:attrName>
                                        </p:attrNameLst>
                                      </p:cBhvr>
                                      <p:tavLst>
                                        <p:tav tm="0">
                                          <p:val>
                                            <p:fltVal val="0"/>
                                          </p:val>
                                        </p:tav>
                                        <p:tav tm="100000">
                                          <p:val>
                                            <p:strVal val="#ppt_h"/>
                                          </p:val>
                                        </p:tav>
                                      </p:tavLst>
                                    </p:anim>
                                    <p:animEffect transition="in" filter="fade">
                                      <p:cBhvr>
                                        <p:cTn id="75" dur="250"/>
                                        <p:tgtEl>
                                          <p:spTgt spid="24"/>
                                        </p:tgtEl>
                                      </p:cBhvr>
                                    </p:animEffect>
                                  </p:childTnLst>
                                </p:cTn>
                              </p:par>
                            </p:childTnLst>
                          </p:cTn>
                        </p:par>
                        <p:par>
                          <p:cTn id="76" fill="hold">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5" grpId="0" animBg="1"/>
      <p:bldP spid="26" grpId="0" animBg="1"/>
      <p:bldP spid="27" grpId="0" animBg="1"/>
      <p:bldP spid="28"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2"/>
          <p:cNvPicPr preferRelativeResize="0"/>
          <p:nvPr/>
        </p:nvPicPr>
        <p:blipFill rotWithShape="1">
          <a:blip r:embed="rId3">
            <a:alphaModFix/>
          </a:blip>
          <a:srcRect/>
          <a:stretch/>
        </p:blipFill>
        <p:spPr>
          <a:xfrm>
            <a:off x="0" y="0"/>
            <a:ext cx="12192000" cy="6946491"/>
          </a:xfrm>
          <a:prstGeom prst="rect">
            <a:avLst/>
          </a:prstGeom>
          <a:noFill/>
          <a:ln>
            <a:noFill/>
          </a:ln>
        </p:spPr>
      </p:pic>
      <p:grpSp>
        <p:nvGrpSpPr>
          <p:cNvPr id="140" name="Google Shape;140;p22"/>
          <p:cNvGrpSpPr/>
          <p:nvPr/>
        </p:nvGrpSpPr>
        <p:grpSpPr>
          <a:xfrm flipH="1">
            <a:off x="9098631" y="1171006"/>
            <a:ext cx="1768008" cy="1904111"/>
            <a:chOff x="1058825" y="1554175"/>
            <a:chExt cx="4736158" cy="5557827"/>
          </a:xfrm>
        </p:grpSpPr>
        <p:sp>
          <p:nvSpPr>
            <p:cNvPr id="141" name="Google Shape;141;p22"/>
            <p:cNvSpPr/>
            <p:nvPr/>
          </p:nvSpPr>
          <p:spPr>
            <a:xfrm rot="3758493">
              <a:off x="2721879" y="4293055"/>
              <a:ext cx="2954498" cy="2064916"/>
            </a:xfrm>
            <a:custGeom>
              <a:avLst/>
              <a:gdLst/>
              <a:ahLst/>
              <a:cxnLst/>
              <a:rect l="l" t="t"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42" name="Google Shape;142;p22"/>
            <p:cNvGrpSpPr/>
            <p:nvPr/>
          </p:nvGrpSpPr>
          <p:grpSpPr>
            <a:xfrm>
              <a:off x="1058825" y="1554175"/>
              <a:ext cx="2522398" cy="2759215"/>
              <a:chOff x="5712712" y="940025"/>
              <a:chExt cx="2522398" cy="2759215"/>
            </a:xfrm>
          </p:grpSpPr>
          <p:sp>
            <p:nvSpPr>
              <p:cNvPr id="143" name="Google Shape;143;p22"/>
              <p:cNvSpPr/>
              <p:nvPr/>
            </p:nvSpPr>
            <p:spPr>
              <a:xfrm rot="3758493">
                <a:off x="6440283" y="1924630"/>
                <a:ext cx="1816414" cy="510440"/>
              </a:xfrm>
              <a:custGeom>
                <a:avLst/>
                <a:gdLst/>
                <a:ahLst/>
                <a:cxnLst/>
                <a:rect l="l" t="t"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4" name="Google Shape;144;p22"/>
              <p:cNvSpPr/>
              <p:nvPr/>
            </p:nvSpPr>
            <p:spPr>
              <a:xfrm rot="3758493">
                <a:off x="7743128" y="2715926"/>
                <a:ext cx="42879" cy="488621"/>
              </a:xfrm>
              <a:custGeom>
                <a:avLst/>
                <a:gdLst/>
                <a:ahLst/>
                <a:cxnLst/>
                <a:rect l="l" t="t" r="r" b="b"/>
                <a:pathLst>
                  <a:path w="17274" h="21600" extrusionOk="0">
                    <a:moveTo>
                      <a:pt x="0" y="0"/>
                    </a:moveTo>
                    <a:cubicBezTo>
                      <a:pt x="21600" y="2677"/>
                      <a:pt x="19974" y="16418"/>
                      <a:pt x="11161" y="2160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5" name="Google Shape;145;p22"/>
              <p:cNvSpPr/>
              <p:nvPr/>
            </p:nvSpPr>
            <p:spPr>
              <a:xfrm rot="3758493">
                <a:off x="6688919" y="1820269"/>
                <a:ext cx="124286" cy="341787"/>
              </a:xfrm>
              <a:custGeom>
                <a:avLst/>
                <a:gdLst/>
                <a:ahLst/>
                <a:cxnLst/>
                <a:rect l="l" t="t" r="r" b="b"/>
                <a:pathLst>
                  <a:path w="21600" h="21600" extrusionOk="0">
                    <a:moveTo>
                      <a:pt x="21600" y="21600"/>
                    </a:moveTo>
                    <a:cubicBezTo>
                      <a:pt x="9761" y="15753"/>
                      <a:pt x="1840" y="7112"/>
                      <a:pt x="0"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6" name="Google Shape;146;p22"/>
              <p:cNvSpPr/>
              <p:nvPr/>
            </p:nvSpPr>
            <p:spPr>
              <a:xfrm rot="3758493">
                <a:off x="6847335" y="1900060"/>
                <a:ext cx="869668" cy="1031590"/>
              </a:xfrm>
              <a:custGeom>
                <a:avLst/>
                <a:gdLst/>
                <a:ahLst/>
                <a:cxnLst/>
                <a:rect l="l" t="t"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7" name="Google Shape;147;p22"/>
              <p:cNvSpPr/>
              <p:nvPr/>
            </p:nvSpPr>
            <p:spPr>
              <a:xfrm rot="3758493">
                <a:off x="6164716" y="2541971"/>
                <a:ext cx="1046419" cy="281861"/>
              </a:xfrm>
              <a:custGeom>
                <a:avLst/>
                <a:gdLst/>
                <a:ahLst/>
                <a:cxnLst/>
                <a:rect l="l" t="t"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8" name="Google Shape;148;p22"/>
              <p:cNvSpPr/>
              <p:nvPr/>
            </p:nvSpPr>
            <p:spPr>
              <a:xfrm rot="3758493">
                <a:off x="5742745" y="2584036"/>
                <a:ext cx="1200079" cy="797886"/>
              </a:xfrm>
              <a:custGeom>
                <a:avLst/>
                <a:gdLst/>
                <a:ahLst/>
                <a:cxnLst/>
                <a:rect l="l" t="t"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9" name="Google Shape;149;p22"/>
              <p:cNvSpPr/>
              <p:nvPr/>
            </p:nvSpPr>
            <p:spPr>
              <a:xfrm rot="3758493">
                <a:off x="6601321" y="998391"/>
                <a:ext cx="383966" cy="415006"/>
              </a:xfrm>
              <a:custGeom>
                <a:avLst/>
                <a:gdLst/>
                <a:ahLst/>
                <a:cxnLst/>
                <a:rect l="l" t="t"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0" name="Google Shape;150;p22"/>
              <p:cNvSpPr/>
              <p:nvPr/>
            </p:nvSpPr>
            <p:spPr>
              <a:xfrm rot="3758493">
                <a:off x="7598750" y="2950768"/>
                <a:ext cx="573187" cy="491046"/>
              </a:xfrm>
              <a:custGeom>
                <a:avLst/>
                <a:gdLst/>
                <a:ahLst/>
                <a:cxnLst/>
                <a:rect l="l" t="t" r="r" b="b"/>
                <a:pathLst>
                  <a:path w="21600" h="21600" extrusionOk="0">
                    <a:moveTo>
                      <a:pt x="0" y="21600"/>
                    </a:moveTo>
                    <a:cubicBezTo>
                      <a:pt x="7302" y="21128"/>
                      <a:pt x="15635" y="15045"/>
                      <a:pt x="21600" y="9996"/>
                    </a:cubicBezTo>
                    <a:cubicBezTo>
                      <a:pt x="14594" y="7013"/>
                      <a:pt x="7961" y="2130"/>
                      <a:pt x="709"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5" name="TextBox 4"/>
          <p:cNvSpPr txBox="1"/>
          <p:nvPr/>
        </p:nvSpPr>
        <p:spPr>
          <a:xfrm>
            <a:off x="2472745" y="2360062"/>
            <a:ext cx="6846620" cy="1200329"/>
          </a:xfrm>
          <a:prstGeom prst="rect">
            <a:avLst/>
          </a:prstGeom>
          <a:noFill/>
        </p:spPr>
        <p:txBody>
          <a:bodyPr wrap="square" rtlCol="0">
            <a:spAutoFit/>
          </a:bodyPr>
          <a:lstStyle/>
          <a:p>
            <a:r>
              <a:rPr lang="en-US" sz="7200" b="1" dirty="0" smtClean="0">
                <a:solidFill>
                  <a:srgbClr val="FF0000"/>
                </a:solidFill>
                <a:latin typeface="Cambria" panose="02040503050406030204" pitchFamily="18" charset="0"/>
                <a:ea typeface="Cambria" panose="02040503050406030204" pitchFamily="18" charset="0"/>
              </a:rPr>
              <a:t>   </a:t>
            </a:r>
            <a:r>
              <a:rPr lang="en-US" sz="7200" b="1" dirty="0" err="1" smtClean="0">
                <a:solidFill>
                  <a:srgbClr val="FF0000"/>
                </a:solidFill>
                <a:latin typeface="Cambria" panose="02040503050406030204" pitchFamily="18" charset="0"/>
                <a:ea typeface="Cambria" panose="02040503050406030204" pitchFamily="18" charset="0"/>
              </a:rPr>
              <a:t>Tìm</a:t>
            </a:r>
            <a:r>
              <a:rPr lang="en-US" sz="7200" b="1" dirty="0" smtClean="0">
                <a:solidFill>
                  <a:srgbClr val="FF0000"/>
                </a:solidFill>
                <a:latin typeface="Cambria" panose="02040503050406030204" pitchFamily="18" charset="0"/>
                <a:ea typeface="Cambria" panose="02040503050406030204" pitchFamily="18" charset="0"/>
              </a:rPr>
              <a:t> hiểu bài</a:t>
            </a:r>
            <a:endParaRPr lang="en-US" sz="7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536673856"/>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7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Administrator\Desktop\depositphotos_1874485-stock-illustration-christmas-bells.jpg"/>
          <p:cNvPicPr>
            <a:picLocks noChangeAspect="1" noChangeArrowheads="1"/>
          </p:cNvPicPr>
          <p:nvPr/>
        </p:nvPicPr>
        <p:blipFill>
          <a:blip r:embed="rId3"/>
          <a:srcRect/>
          <a:stretch>
            <a:fillRect/>
          </a:stretch>
        </p:blipFill>
        <p:spPr bwMode="auto">
          <a:xfrm>
            <a:off x="0" y="-25400"/>
            <a:ext cx="12192000" cy="6858000"/>
          </a:xfrm>
          <a:prstGeom prst="rect">
            <a:avLst/>
          </a:prstGeom>
          <a:noFill/>
          <a:ln w="9525">
            <a:noFill/>
            <a:miter lim="800000"/>
            <a:headEnd/>
            <a:tailEnd/>
          </a:ln>
        </p:spPr>
      </p:pic>
      <p:sp>
        <p:nvSpPr>
          <p:cNvPr id="19458" name="WordArt 37"/>
          <p:cNvSpPr>
            <a:spLocks noChangeArrowheads="1" noChangeShapeType="1" noTextEdit="1"/>
          </p:cNvSpPr>
          <p:nvPr/>
        </p:nvSpPr>
        <p:spPr bwMode="auto">
          <a:xfrm>
            <a:off x="1320800" y="1966384"/>
            <a:ext cx="9753600" cy="1371600"/>
          </a:xfrm>
          <a:prstGeom prst="rect">
            <a:avLst/>
          </a:prstGeom>
        </p:spPr>
        <p:txBody>
          <a:bodyPr wrap="none" lIns="121917" tIns="60958" rIns="121917" bIns="60958" fromWordArt="1">
            <a:prstTxWarp prst="textPlain">
              <a:avLst>
                <a:gd name="adj" fmla="val 50000"/>
              </a:avLst>
            </a:prstTxWarp>
          </a:bodyPr>
          <a:lstStyle/>
          <a:p>
            <a:pPr algn="ctr"/>
            <a:r>
              <a:rPr lang="vi-VN" sz="4800" b="1" kern="10" dirty="0">
                <a:ln w="9525">
                  <a:solidFill>
                    <a:schemeClr val="bg1"/>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algn="ctr" rotWithShape="0">
                    <a:srgbClr val="808080">
                      <a:alpha val="79999"/>
                    </a:srgbClr>
                  </a:outerShdw>
                </a:effectLst>
                <a:latin typeface="Times New Roman"/>
                <a:cs typeface="Times New Roman"/>
              </a:rPr>
              <a:t>TRÒ CHƠI HỌC TẬP</a:t>
            </a:r>
            <a:endParaRPr lang="en-US" sz="4800" b="1" kern="10" dirty="0">
              <a:ln w="9525">
                <a:solidFill>
                  <a:schemeClr val="bg1"/>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algn="ctr" rotWithShape="0">
                  <a:srgbClr val="808080">
                    <a:alpha val="79999"/>
                  </a:srgbClr>
                </a:outerShdw>
              </a:effectLst>
              <a:latin typeface="Times New Roman"/>
              <a:cs typeface="Times New Roman"/>
            </a:endParaRPr>
          </a:p>
        </p:txBody>
      </p:sp>
      <p:grpSp>
        <p:nvGrpSpPr>
          <p:cNvPr id="19459" name="Group 43"/>
          <p:cNvGrpSpPr>
            <a:grpSpLocks/>
          </p:cNvGrpSpPr>
          <p:nvPr/>
        </p:nvGrpSpPr>
        <p:grpSpPr bwMode="auto">
          <a:xfrm>
            <a:off x="-76200" y="-114300"/>
            <a:ext cx="12314767" cy="7086600"/>
            <a:chOff x="-36" y="-8"/>
            <a:chExt cx="5818" cy="4328"/>
          </a:xfrm>
        </p:grpSpPr>
        <p:pic>
          <p:nvPicPr>
            <p:cNvPr id="19464" name="Picture 44" descr="N3"/>
            <p:cNvPicPr>
              <a:picLocks noChangeAspect="1" noChangeArrowheads="1"/>
            </p:cNvPicPr>
            <p:nvPr/>
          </p:nvPicPr>
          <p:blipFill>
            <a:blip r:embed="rId4"/>
            <a:srcRect/>
            <a:stretch>
              <a:fillRect/>
            </a:stretch>
          </p:blipFill>
          <p:spPr bwMode="auto">
            <a:xfrm rot="5400000">
              <a:off x="3551" y="2089"/>
              <a:ext cx="4320" cy="142"/>
            </a:xfrm>
            <a:prstGeom prst="rect">
              <a:avLst/>
            </a:prstGeom>
            <a:noFill/>
            <a:ln w="9525">
              <a:noFill/>
              <a:miter lim="800000"/>
              <a:headEnd/>
              <a:tailEnd/>
            </a:ln>
          </p:spPr>
        </p:pic>
        <p:pic>
          <p:nvPicPr>
            <p:cNvPr id="19465" name="Picture 45" descr="N3"/>
            <p:cNvPicPr>
              <a:picLocks noChangeAspect="1" noChangeArrowheads="1"/>
            </p:cNvPicPr>
            <p:nvPr/>
          </p:nvPicPr>
          <p:blipFill>
            <a:blip r:embed="rId4"/>
            <a:srcRect/>
            <a:stretch>
              <a:fillRect/>
            </a:stretch>
          </p:blipFill>
          <p:spPr bwMode="auto">
            <a:xfrm>
              <a:off x="0" y="4176"/>
              <a:ext cx="5760" cy="144"/>
            </a:xfrm>
            <a:prstGeom prst="rect">
              <a:avLst/>
            </a:prstGeom>
            <a:noFill/>
            <a:ln w="9525">
              <a:noFill/>
              <a:miter lim="800000"/>
              <a:headEnd/>
              <a:tailEnd/>
            </a:ln>
          </p:spPr>
        </p:pic>
        <p:pic>
          <p:nvPicPr>
            <p:cNvPr id="19466" name="Picture 46" descr="N3"/>
            <p:cNvPicPr>
              <a:picLocks noChangeAspect="1" noChangeArrowheads="1"/>
            </p:cNvPicPr>
            <p:nvPr/>
          </p:nvPicPr>
          <p:blipFill>
            <a:blip r:embed="rId4"/>
            <a:srcRect/>
            <a:stretch>
              <a:fillRect/>
            </a:stretch>
          </p:blipFill>
          <p:spPr bwMode="auto">
            <a:xfrm rot="5400000">
              <a:off x="-2124" y="2088"/>
              <a:ext cx="4320" cy="144"/>
            </a:xfrm>
            <a:prstGeom prst="rect">
              <a:avLst/>
            </a:prstGeom>
            <a:noFill/>
            <a:ln w="9525">
              <a:noFill/>
              <a:miter lim="800000"/>
              <a:headEnd/>
              <a:tailEnd/>
            </a:ln>
          </p:spPr>
        </p:pic>
        <p:pic>
          <p:nvPicPr>
            <p:cNvPr id="19467" name="Picture 47" descr="N3"/>
            <p:cNvPicPr>
              <a:picLocks noChangeAspect="1" noChangeArrowheads="1"/>
            </p:cNvPicPr>
            <p:nvPr/>
          </p:nvPicPr>
          <p:blipFill>
            <a:blip r:embed="rId4"/>
            <a:srcRect/>
            <a:stretch>
              <a:fillRect/>
            </a:stretch>
          </p:blipFill>
          <p:spPr bwMode="auto">
            <a:xfrm>
              <a:off x="0" y="-8"/>
              <a:ext cx="5760" cy="152"/>
            </a:xfrm>
            <a:prstGeom prst="rect">
              <a:avLst/>
            </a:prstGeom>
            <a:noFill/>
            <a:ln w="9525">
              <a:noFill/>
              <a:miter lim="800000"/>
              <a:headEnd/>
              <a:tailEnd/>
            </a:ln>
          </p:spPr>
        </p:pic>
      </p:grpSp>
      <p:pic>
        <p:nvPicPr>
          <p:cNvPr id="19460" name="Picture 48" descr="anixmasl"/>
          <p:cNvPicPr>
            <a:picLocks noChangeAspect="1" noChangeArrowheads="1" noCrop="1"/>
          </p:cNvPicPr>
          <p:nvPr/>
        </p:nvPicPr>
        <p:blipFill>
          <a:blip r:embed="rId5"/>
          <a:srcRect/>
          <a:stretch>
            <a:fillRect/>
          </a:stretch>
        </p:blipFill>
        <p:spPr bwMode="auto">
          <a:xfrm>
            <a:off x="279400" y="105834"/>
            <a:ext cx="6705600" cy="275167"/>
          </a:xfrm>
          <a:prstGeom prst="rect">
            <a:avLst/>
          </a:prstGeom>
          <a:noFill/>
          <a:ln w="9525">
            <a:noFill/>
            <a:miter lim="800000"/>
            <a:headEnd/>
            <a:tailEnd/>
          </a:ln>
        </p:spPr>
      </p:pic>
      <p:pic>
        <p:nvPicPr>
          <p:cNvPr id="19461" name="Picture 49" descr="anixmasl"/>
          <p:cNvPicPr>
            <a:picLocks noChangeAspect="1" noChangeArrowheads="1" noCrop="1"/>
          </p:cNvPicPr>
          <p:nvPr/>
        </p:nvPicPr>
        <p:blipFill>
          <a:blip r:embed="rId5"/>
          <a:srcRect/>
          <a:stretch>
            <a:fillRect/>
          </a:stretch>
        </p:blipFill>
        <p:spPr bwMode="auto">
          <a:xfrm>
            <a:off x="5156200" y="105834"/>
            <a:ext cx="6705600" cy="275167"/>
          </a:xfrm>
          <a:prstGeom prst="rect">
            <a:avLst/>
          </a:prstGeom>
          <a:noFill/>
          <a:ln w="9525">
            <a:noFill/>
            <a:miter lim="800000"/>
            <a:headEnd/>
            <a:tailEnd/>
          </a:ln>
        </p:spPr>
      </p:pic>
      <p:pic>
        <p:nvPicPr>
          <p:cNvPr id="19462" name="Picture 50" descr="anixmasl"/>
          <p:cNvPicPr>
            <a:picLocks noChangeAspect="1" noChangeArrowheads="1" noCrop="1"/>
          </p:cNvPicPr>
          <p:nvPr/>
        </p:nvPicPr>
        <p:blipFill>
          <a:blip r:embed="rId5"/>
          <a:srcRect/>
          <a:stretch>
            <a:fillRect/>
          </a:stretch>
        </p:blipFill>
        <p:spPr bwMode="auto">
          <a:xfrm rot="10800000">
            <a:off x="203200" y="6468534"/>
            <a:ext cx="6705600" cy="275167"/>
          </a:xfrm>
          <a:prstGeom prst="rect">
            <a:avLst/>
          </a:prstGeom>
          <a:noFill/>
          <a:ln w="9525">
            <a:noFill/>
            <a:miter lim="800000"/>
            <a:headEnd/>
            <a:tailEnd/>
          </a:ln>
        </p:spPr>
      </p:pic>
      <p:pic>
        <p:nvPicPr>
          <p:cNvPr id="19463" name="Picture 51" descr="anixmasl"/>
          <p:cNvPicPr>
            <a:picLocks noChangeAspect="1" noChangeArrowheads="1" noCrop="1"/>
          </p:cNvPicPr>
          <p:nvPr/>
        </p:nvPicPr>
        <p:blipFill>
          <a:blip r:embed="rId5"/>
          <a:srcRect/>
          <a:stretch>
            <a:fillRect/>
          </a:stretch>
        </p:blipFill>
        <p:spPr bwMode="auto">
          <a:xfrm rot="10800000">
            <a:off x="5080000" y="6468534"/>
            <a:ext cx="6705600" cy="275167"/>
          </a:xfrm>
          <a:prstGeom prst="rect">
            <a:avLst/>
          </a:prstGeom>
          <a:noFill/>
          <a:ln w="9525">
            <a:noFill/>
            <a:miter lim="800000"/>
            <a:headEnd/>
            <a:tailEnd/>
          </a:ln>
        </p:spPr>
      </p:pic>
    </p:spTree>
    <p:extLst>
      <p:ext uri="{BB962C8B-B14F-4D97-AF65-F5344CB8AC3E}">
        <p14:creationId xmlns:p14="http://schemas.microsoft.com/office/powerpoint/2010/main" xmlns="" val="1578867400"/>
      </p:ext>
    </p:extLst>
  </p:cSld>
  <p:clrMapOvr>
    <a:masterClrMapping/>
  </p:clrMapOvr>
  <p:transition>
    <p:sndAc>
      <p:stSnd>
        <p:snd r:embed="rId2" name="khoi dong.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508001" y="1828800"/>
            <a:ext cx="11095567" cy="4343400"/>
          </a:xfrm>
          <a:prstGeom prst="rect">
            <a:avLst/>
          </a:prstGeom>
          <a:noFill/>
          <a:ln w="57150" cmpd="thinThick">
            <a:solidFill>
              <a:srgbClr val="0000FF"/>
            </a:solidFill>
            <a:miter lim="800000"/>
            <a:headEnd/>
            <a:tailEnd/>
          </a:ln>
        </p:spPr>
        <p:txBody>
          <a:bodyPr wrap="none" lIns="121917" tIns="60958" rIns="121917" bIns="60958" anchor="ctr"/>
          <a:lstStyle/>
          <a:p>
            <a:endParaRPr lang="en-US"/>
          </a:p>
        </p:txBody>
      </p:sp>
      <p:grpSp>
        <p:nvGrpSpPr>
          <p:cNvPr id="2" name="Group 11"/>
          <p:cNvGrpSpPr>
            <a:grpSpLocks/>
          </p:cNvGrpSpPr>
          <p:nvPr/>
        </p:nvGrpSpPr>
        <p:grpSpPr bwMode="auto">
          <a:xfrm>
            <a:off x="3048000" y="4953003"/>
            <a:ext cx="3759200" cy="686246"/>
            <a:chOff x="960" y="3216"/>
            <a:chExt cx="2843" cy="672"/>
          </a:xfrm>
        </p:grpSpPr>
        <p:sp>
          <p:nvSpPr>
            <p:cNvPr id="62476" name="AutoShape 12"/>
            <p:cNvSpPr>
              <a:spLocks noChangeArrowheads="1"/>
            </p:cNvSpPr>
            <p:nvPr/>
          </p:nvSpPr>
          <p:spPr bwMode="gray">
            <a:xfrm>
              <a:off x="960" y="3216"/>
              <a:ext cx="2843" cy="67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vi-VN" sz="2400">
                <a:solidFill>
                  <a:schemeClr val="tx1"/>
                </a:solidFill>
                <a:latin typeface="Arial" charset="0"/>
              </a:endParaRPr>
            </a:p>
          </p:txBody>
        </p:sp>
        <p:sp>
          <p:nvSpPr>
            <p:cNvPr id="62478" name="Text Box 14"/>
            <p:cNvSpPr txBox="1">
              <a:spLocks noChangeArrowheads="1"/>
            </p:cNvSpPr>
            <p:nvPr/>
          </p:nvSpPr>
          <p:spPr bwMode="gray">
            <a:xfrm>
              <a:off x="994" y="3216"/>
              <a:ext cx="2750" cy="648"/>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eaLnBrk="0" hangingPunct="0">
                <a:defRPr/>
              </a:pPr>
              <a:r>
                <a:rPr lang="en-US" sz="3700" b="1" dirty="0" err="1">
                  <a:solidFill>
                    <a:srgbClr val="FF0000"/>
                  </a:solidFill>
                  <a:latin typeface="Times New Roman" pitchFamily="18" charset="0"/>
                  <a:cs typeface="Times New Roman" pitchFamily="18" charset="0"/>
                </a:rPr>
                <a:t>Đáp</a:t>
              </a:r>
              <a:r>
                <a:rPr lang="en-US" sz="3700" b="1" dirty="0">
                  <a:solidFill>
                    <a:srgbClr val="FF0000"/>
                  </a:solidFill>
                  <a:latin typeface="Times New Roman" pitchFamily="18" charset="0"/>
                  <a:cs typeface="Times New Roman" pitchFamily="18" charset="0"/>
                </a:rPr>
                <a:t> </a:t>
              </a:r>
              <a:r>
                <a:rPr lang="en-US" sz="3700" b="1" dirty="0" err="1">
                  <a:solidFill>
                    <a:srgbClr val="FF0000"/>
                  </a:solidFill>
                  <a:latin typeface="Times New Roman" pitchFamily="18" charset="0"/>
                  <a:cs typeface="Times New Roman" pitchFamily="18" charset="0"/>
                </a:rPr>
                <a:t>án</a:t>
              </a:r>
              <a:r>
                <a:rPr lang="en-US" sz="3700" b="1">
                  <a:solidFill>
                    <a:srgbClr val="FF0000"/>
                  </a:solidFill>
                  <a:latin typeface="Times New Roman" pitchFamily="18" charset="0"/>
                  <a:cs typeface="Times New Roman" pitchFamily="18" charset="0"/>
                </a:rPr>
                <a:t>: C</a:t>
              </a:r>
              <a:endParaRPr lang="en-US" sz="3700" b="1" dirty="0">
                <a:solidFill>
                  <a:srgbClr val="FF0000"/>
                </a:solidFill>
                <a:latin typeface="Times New Roman" pitchFamily="18" charset="0"/>
                <a:cs typeface="Times New Roman" pitchFamily="18" charset="0"/>
              </a:endParaRPr>
            </a:p>
          </p:txBody>
        </p:sp>
      </p:grpSp>
      <p:sp>
        <p:nvSpPr>
          <p:cNvPr id="62508" name="Oval 44"/>
          <p:cNvSpPr>
            <a:spLocks noChangeArrowheads="1"/>
          </p:cNvSpPr>
          <p:nvPr/>
        </p:nvSpPr>
        <p:spPr bwMode="auto">
          <a:xfrm>
            <a:off x="7264400" y="6286500"/>
            <a:ext cx="1524000" cy="457200"/>
          </a:xfrm>
          <a:prstGeom prst="ellipse">
            <a:avLst/>
          </a:prstGeom>
          <a:gradFill rotWithShape="1">
            <a:gsLst>
              <a:gs pos="0">
                <a:srgbClr val="CC66FF"/>
              </a:gs>
              <a:gs pos="50000">
                <a:schemeClr val="bg1"/>
              </a:gs>
              <a:gs pos="100000">
                <a:srgbClr val="CC66FF"/>
              </a:gs>
            </a:gsLst>
            <a:lin ang="5400000" scaled="1"/>
          </a:gradFill>
          <a:ln w="28575">
            <a:solidFill>
              <a:srgbClr val="6600FF"/>
            </a:solidFill>
            <a:round/>
            <a:headEnd/>
            <a:tailEnd/>
          </a:ln>
          <a:effectLst/>
        </p:spPr>
        <p:txBody>
          <a:bodyPr wrap="none" lIns="121917" tIns="60958" rIns="121917" bIns="60958" anchor="ctr"/>
          <a:lstStyle/>
          <a:p>
            <a:pPr algn="ctr" eaLnBrk="0" hangingPunct="0">
              <a:defRPr/>
            </a:pPr>
            <a:r>
              <a:rPr lang="en-US" sz="2400" b="1">
                <a:solidFill>
                  <a:srgbClr val="FF0000"/>
                </a:solidFill>
                <a:latin typeface="Times New Roman" pitchFamily="18" charset="0"/>
                <a:cs typeface="Times New Roman" pitchFamily="18" charset="0"/>
              </a:rPr>
              <a:t>Đáp án</a:t>
            </a:r>
          </a:p>
        </p:txBody>
      </p:sp>
      <p:sp>
        <p:nvSpPr>
          <p:cNvPr id="62509" name="AutoShape 45"/>
          <p:cNvSpPr>
            <a:spLocks noChangeArrowheads="1"/>
          </p:cNvSpPr>
          <p:nvPr/>
        </p:nvSpPr>
        <p:spPr bwMode="auto">
          <a:xfrm>
            <a:off x="9880600" y="5251451"/>
            <a:ext cx="1524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FF0000"/>
                </a:solidFill>
                <a:latin typeface="Arial" charset="0"/>
              </a:rPr>
              <a:t>0</a:t>
            </a:r>
          </a:p>
        </p:txBody>
      </p:sp>
      <p:sp>
        <p:nvSpPr>
          <p:cNvPr id="62510" name="AutoShape 46"/>
          <p:cNvSpPr>
            <a:spLocks noChangeArrowheads="1"/>
          </p:cNvSpPr>
          <p:nvPr/>
        </p:nvSpPr>
        <p:spPr bwMode="auto">
          <a:xfrm>
            <a:off x="9884833" y="5257800"/>
            <a:ext cx="1524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800000"/>
                </a:solidFill>
                <a:latin typeface="Arial" charset="0"/>
              </a:rPr>
              <a:t>1</a:t>
            </a:r>
          </a:p>
        </p:txBody>
      </p:sp>
      <p:sp>
        <p:nvSpPr>
          <p:cNvPr id="62521" name="AutoShape 57"/>
          <p:cNvSpPr>
            <a:spLocks noChangeArrowheads="1"/>
          </p:cNvSpPr>
          <p:nvPr/>
        </p:nvSpPr>
        <p:spPr bwMode="auto">
          <a:xfrm>
            <a:off x="9855200" y="52578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2</a:t>
            </a:r>
          </a:p>
        </p:txBody>
      </p:sp>
      <p:sp>
        <p:nvSpPr>
          <p:cNvPr id="62522" name="AutoShape 58"/>
          <p:cNvSpPr>
            <a:spLocks noChangeArrowheads="1"/>
          </p:cNvSpPr>
          <p:nvPr/>
        </p:nvSpPr>
        <p:spPr bwMode="auto">
          <a:xfrm>
            <a:off x="9855200" y="52578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3</a:t>
            </a:r>
          </a:p>
        </p:txBody>
      </p:sp>
      <p:sp>
        <p:nvSpPr>
          <p:cNvPr id="62523" name="AutoShape 59"/>
          <p:cNvSpPr>
            <a:spLocks noChangeArrowheads="1"/>
          </p:cNvSpPr>
          <p:nvPr/>
        </p:nvSpPr>
        <p:spPr bwMode="auto">
          <a:xfrm>
            <a:off x="9855200" y="52578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4</a:t>
            </a:r>
          </a:p>
        </p:txBody>
      </p:sp>
      <p:sp>
        <p:nvSpPr>
          <p:cNvPr id="62524" name="AutoShape 60"/>
          <p:cNvSpPr>
            <a:spLocks noChangeArrowheads="1"/>
          </p:cNvSpPr>
          <p:nvPr/>
        </p:nvSpPr>
        <p:spPr bwMode="auto">
          <a:xfrm>
            <a:off x="9855200" y="52578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5</a:t>
            </a:r>
          </a:p>
        </p:txBody>
      </p:sp>
      <p:sp>
        <p:nvSpPr>
          <p:cNvPr id="62525" name="AutoShape 61"/>
          <p:cNvSpPr>
            <a:spLocks noChangeArrowheads="1"/>
          </p:cNvSpPr>
          <p:nvPr/>
        </p:nvSpPr>
        <p:spPr bwMode="auto">
          <a:xfrm>
            <a:off x="9855200" y="52578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6</a:t>
            </a:r>
          </a:p>
        </p:txBody>
      </p:sp>
      <p:sp>
        <p:nvSpPr>
          <p:cNvPr id="62526" name="AutoShape 62"/>
          <p:cNvSpPr>
            <a:spLocks noChangeArrowheads="1"/>
          </p:cNvSpPr>
          <p:nvPr/>
        </p:nvSpPr>
        <p:spPr bwMode="auto">
          <a:xfrm>
            <a:off x="9855200" y="52578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7</a:t>
            </a:r>
          </a:p>
        </p:txBody>
      </p:sp>
      <p:sp>
        <p:nvSpPr>
          <p:cNvPr id="62527" name="AutoShape 63"/>
          <p:cNvSpPr>
            <a:spLocks noChangeArrowheads="1"/>
          </p:cNvSpPr>
          <p:nvPr/>
        </p:nvSpPr>
        <p:spPr bwMode="auto">
          <a:xfrm>
            <a:off x="9855200" y="52578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8</a:t>
            </a:r>
          </a:p>
        </p:txBody>
      </p:sp>
      <p:sp>
        <p:nvSpPr>
          <p:cNvPr id="62528" name="AutoShape 64"/>
          <p:cNvSpPr>
            <a:spLocks noChangeArrowheads="1"/>
          </p:cNvSpPr>
          <p:nvPr/>
        </p:nvSpPr>
        <p:spPr bwMode="auto">
          <a:xfrm>
            <a:off x="9855200" y="52578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9</a:t>
            </a:r>
          </a:p>
        </p:txBody>
      </p:sp>
      <p:sp>
        <p:nvSpPr>
          <p:cNvPr id="62529" name="AutoShape 65"/>
          <p:cNvSpPr>
            <a:spLocks noChangeArrowheads="1"/>
          </p:cNvSpPr>
          <p:nvPr/>
        </p:nvSpPr>
        <p:spPr bwMode="auto">
          <a:xfrm>
            <a:off x="9855200" y="52578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10</a:t>
            </a:r>
          </a:p>
        </p:txBody>
      </p:sp>
      <p:grpSp>
        <p:nvGrpSpPr>
          <p:cNvPr id="3" name="Group 76"/>
          <p:cNvGrpSpPr>
            <a:grpSpLocks/>
          </p:cNvGrpSpPr>
          <p:nvPr/>
        </p:nvGrpSpPr>
        <p:grpSpPr bwMode="auto">
          <a:xfrm>
            <a:off x="7620000" y="4749800"/>
            <a:ext cx="2844800" cy="1016000"/>
            <a:chOff x="912" y="2592"/>
            <a:chExt cx="3072" cy="1280"/>
          </a:xfrm>
        </p:grpSpPr>
        <p:sp>
          <p:nvSpPr>
            <p:cNvPr id="20502" name="Oval 77"/>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endParaRPr lang="en-US"/>
            </a:p>
          </p:txBody>
        </p:sp>
        <p:sp>
          <p:nvSpPr>
            <p:cNvPr id="20503" name="WordArt 78"/>
            <p:cNvSpPr>
              <a:spLocks noChangeArrowheads="1" noChangeShapeType="1" noTextEdit="1"/>
            </p:cNvSpPr>
            <p:nvPr/>
          </p:nvSpPr>
          <p:spPr bwMode="auto">
            <a:xfrm>
              <a:off x="1488" y="2848"/>
              <a:ext cx="1884" cy="1024"/>
            </a:xfrm>
            <a:prstGeom prst="rect">
              <a:avLst/>
            </a:prstGeom>
          </p:spPr>
          <p:txBody>
            <a:bodyPr wrap="none" fromWordArt="1">
              <a:prstTxWarp prst="textPlain">
                <a:avLst>
                  <a:gd name="adj" fmla="val 50000"/>
                </a:avLst>
              </a:prstTxWarp>
            </a:bodyPr>
            <a:lstStyle/>
            <a:p>
              <a:pPr algn="ctr"/>
              <a:r>
                <a:rPr lang="en-US" sz="4800" b="1" i="1" kern="10">
                  <a:ln w="12700">
                    <a:solidFill>
                      <a:srgbClr val="FFFF00"/>
                    </a:solidFill>
                    <a:round/>
                    <a:headEnd/>
                    <a:tailEnd/>
                  </a:ln>
                  <a:solidFill>
                    <a:srgbClr val="FF0000"/>
                  </a:solidFill>
                  <a:latin typeface="Times New Roman"/>
                  <a:cs typeface="Times New Roman"/>
                </a:rPr>
                <a:t>Hết giờ</a:t>
              </a:r>
            </a:p>
            <a:p>
              <a:pPr algn="ctr"/>
              <a:endParaRPr lang="en-US" sz="4800" b="1" i="1" kern="10">
                <a:ln w="12700">
                  <a:solidFill>
                    <a:srgbClr val="FFFF00"/>
                  </a:solidFill>
                  <a:round/>
                  <a:headEnd/>
                  <a:tailEnd/>
                </a:ln>
                <a:solidFill>
                  <a:srgbClr val="FF0000"/>
                </a:solidFill>
                <a:latin typeface="Times New Roman"/>
                <a:cs typeface="Times New Roman"/>
              </a:endParaRPr>
            </a:p>
          </p:txBody>
        </p:sp>
      </p:grpSp>
      <p:sp>
        <p:nvSpPr>
          <p:cNvPr id="62544" name="AutoShape 80"/>
          <p:cNvSpPr>
            <a:spLocks noChangeArrowheads="1"/>
          </p:cNvSpPr>
          <p:nvPr/>
        </p:nvSpPr>
        <p:spPr bwMode="auto">
          <a:xfrm>
            <a:off x="5461001" y="6267451"/>
            <a:ext cx="1403351" cy="495300"/>
          </a:xfrm>
          <a:prstGeom prst="roundRect">
            <a:avLst>
              <a:gd name="adj" fmla="val 16667"/>
            </a:avLst>
          </a:prstGeom>
          <a:gradFill rotWithShape="1">
            <a:gsLst>
              <a:gs pos="0">
                <a:srgbClr val="F8B049"/>
              </a:gs>
              <a:gs pos="9000">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n w="9525">
            <a:solidFill>
              <a:schemeClr val="tx1"/>
            </a:solidFill>
            <a:round/>
            <a:headEnd/>
            <a:tailEnd/>
          </a:ln>
          <a:effectLst>
            <a:outerShdw dist="35921" dir="2700000" algn="ctr" rotWithShape="0">
              <a:schemeClr val="bg2"/>
            </a:outerShdw>
          </a:effectLst>
        </p:spPr>
        <p:txBody>
          <a:bodyPr wrap="none" lIns="121917" tIns="60958" rIns="121917" bIns="60958" anchor="ctr"/>
          <a:lstStyle/>
          <a:p>
            <a:pPr algn="ctr">
              <a:defRPr/>
            </a:pPr>
            <a:r>
              <a:rPr lang="en-US" sz="2400" b="1">
                <a:solidFill>
                  <a:srgbClr val="FF0000"/>
                </a:solidFill>
                <a:latin typeface="Times New Roman" pitchFamily="18" charset="0"/>
                <a:cs typeface="Times New Roman" pitchFamily="18" charset="0"/>
              </a:rPr>
              <a:t>Thời gian</a:t>
            </a:r>
          </a:p>
        </p:txBody>
      </p:sp>
      <p:sp>
        <p:nvSpPr>
          <p:cNvPr id="62545" name="AutoShape 81"/>
          <p:cNvSpPr>
            <a:spLocks noChangeArrowheads="1"/>
          </p:cNvSpPr>
          <p:nvPr/>
        </p:nvSpPr>
        <p:spPr bwMode="auto">
          <a:xfrm>
            <a:off x="3556000" y="6267451"/>
            <a:ext cx="1498600" cy="533400"/>
          </a:xfrm>
          <a:prstGeom prst="flowChartAlternateProcess">
            <a:avLst/>
          </a:prstGeom>
          <a:gradFill rotWithShape="1">
            <a:gsLst>
              <a:gs pos="0">
                <a:srgbClr val="F8B049">
                  <a:alpha val="81000"/>
                </a:srgbClr>
              </a:gs>
              <a:gs pos="9000">
                <a:srgbClr val="B43E85">
                  <a:alpha val="84420"/>
                </a:srgbClr>
              </a:gs>
              <a:gs pos="15500">
                <a:srgbClr val="C50849">
                  <a:alpha val="86890"/>
                </a:srgbClr>
              </a:gs>
              <a:gs pos="16500">
                <a:srgbClr val="F952A0">
                  <a:alpha val="87270"/>
                </a:srgbClr>
              </a:gs>
              <a:gs pos="18500">
                <a:srgbClr val="FEE7F2">
                  <a:alpha val="88030"/>
                </a:srgbClr>
              </a:gs>
              <a:gs pos="39500">
                <a:srgbClr val="F8B049">
                  <a:alpha val="96010"/>
                </a:srgbClr>
              </a:gs>
              <a:gs pos="43500">
                <a:srgbClr val="F8B049">
                  <a:alpha val="97530"/>
                </a:srgbClr>
              </a:gs>
              <a:gs pos="50000">
                <a:srgbClr val="FC9FCB"/>
              </a:gs>
              <a:gs pos="56500">
                <a:srgbClr val="F8B049">
                  <a:alpha val="97530"/>
                </a:srgbClr>
              </a:gs>
              <a:gs pos="60501">
                <a:srgbClr val="F8B049">
                  <a:alpha val="96010"/>
                </a:srgbClr>
              </a:gs>
              <a:gs pos="81500">
                <a:srgbClr val="FEE7F2">
                  <a:alpha val="88030"/>
                </a:srgbClr>
              </a:gs>
              <a:gs pos="83500">
                <a:srgbClr val="F952A0">
                  <a:alpha val="87270"/>
                </a:srgbClr>
              </a:gs>
              <a:gs pos="84500">
                <a:srgbClr val="C50849">
                  <a:alpha val="86890"/>
                </a:srgbClr>
              </a:gs>
              <a:gs pos="91001">
                <a:srgbClr val="B43E85">
                  <a:alpha val="84420"/>
                </a:srgbClr>
              </a:gs>
              <a:gs pos="100000">
                <a:srgbClr val="F8B049">
                  <a:alpha val="81000"/>
                </a:srgbClr>
              </a:gs>
            </a:gsLst>
            <a:lin ang="5400000" scaled="1"/>
          </a:gradFill>
          <a:ln w="15875">
            <a:solidFill>
              <a:srgbClr val="0000FF"/>
            </a:solidFill>
            <a:miter lim="800000"/>
            <a:headEnd/>
            <a:tailEnd/>
          </a:ln>
          <a:effectLst>
            <a:outerShdw dist="35921" dir="2700000" algn="ctr" rotWithShape="0">
              <a:schemeClr val="bg2"/>
            </a:outerShdw>
          </a:effectLst>
        </p:spPr>
        <p:txBody>
          <a:bodyPr wrap="none" lIns="121917" tIns="60958" rIns="121917" bIns="60958" anchor="ctr"/>
          <a:lstStyle/>
          <a:p>
            <a:pPr algn="ctr">
              <a:defRPr/>
            </a:pPr>
            <a:r>
              <a:rPr lang="en-US" sz="2400" b="1">
                <a:solidFill>
                  <a:srgbClr val="FF0000"/>
                </a:solidFill>
                <a:latin typeface="Times New Roman" pitchFamily="18" charset="0"/>
                <a:cs typeface="Times New Roman" pitchFamily="18" charset="0"/>
              </a:rPr>
              <a:t>Câu hỏi</a:t>
            </a:r>
          </a:p>
        </p:txBody>
      </p:sp>
      <p:sp>
        <p:nvSpPr>
          <p:cNvPr id="62559" name="Text Box 95"/>
          <p:cNvSpPr txBox="1">
            <a:spLocks noChangeArrowheads="1"/>
          </p:cNvSpPr>
          <p:nvPr/>
        </p:nvSpPr>
        <p:spPr bwMode="auto">
          <a:xfrm>
            <a:off x="655109" y="1944637"/>
            <a:ext cx="10753724" cy="2585319"/>
          </a:xfrm>
          <a:prstGeom prst="rect">
            <a:avLst/>
          </a:prstGeom>
          <a:solidFill>
            <a:srgbClr val="FFC000"/>
          </a:solidFill>
          <a:ln w="9525">
            <a:noFill/>
            <a:miter lim="800000"/>
            <a:headEnd/>
            <a:tailEnd/>
          </a:ln>
        </p:spPr>
        <p:txBody>
          <a:bodyPr wrap="square" lIns="121917" tIns="60958" rIns="121917" bIns="60958">
            <a:spAutoFit/>
          </a:bodyPr>
          <a:lstStyle/>
          <a:p>
            <a:pPr marL="457189" indent="-457189"/>
            <a:r>
              <a:rPr lang="en-US" sz="3200" b="1" dirty="0">
                <a:solidFill>
                  <a:schemeClr val="tx1"/>
                </a:solidFill>
                <a:latin typeface="Times New Roman" pitchFamily="18" charset="0"/>
              </a:rPr>
              <a:t>  </a:t>
            </a:r>
            <a:r>
              <a:rPr lang="en-US" sz="3200" b="1" dirty="0" err="1">
                <a:solidFill>
                  <a:schemeClr val="tx1"/>
                </a:solidFill>
                <a:latin typeface="Times New Roman" pitchFamily="18" charset="0"/>
              </a:rPr>
              <a:t>Câu</a:t>
            </a:r>
            <a:r>
              <a:rPr lang="en-US" sz="3200" b="1" dirty="0">
                <a:solidFill>
                  <a:schemeClr val="tx1"/>
                </a:solidFill>
                <a:latin typeface="Times New Roman" pitchFamily="18" charset="0"/>
              </a:rPr>
              <a:t> </a:t>
            </a:r>
            <a:r>
              <a:rPr lang="en-US" sz="3200" b="1" dirty="0" err="1" smtClean="0">
                <a:solidFill>
                  <a:schemeClr val="tx1"/>
                </a:solidFill>
                <a:latin typeface="Times New Roman" pitchFamily="18" charset="0"/>
              </a:rPr>
              <a:t>hỏi</a:t>
            </a:r>
            <a:r>
              <a:rPr lang="en-US" sz="3200" b="1" dirty="0" smtClean="0">
                <a:solidFill>
                  <a:schemeClr val="tx1"/>
                </a:solidFill>
                <a:latin typeface="Times New Roman" pitchFamily="18" charset="0"/>
              </a:rPr>
              <a:t> 1 </a:t>
            </a:r>
            <a:r>
              <a:rPr lang="en-US" sz="3200" b="1" dirty="0">
                <a:solidFill>
                  <a:schemeClr val="tx1"/>
                </a:solidFill>
                <a:latin typeface="Times New Roman" pitchFamily="18" charset="0"/>
              </a:rPr>
              <a:t>:</a:t>
            </a:r>
            <a:r>
              <a:rPr lang="en-US" sz="3200" b="1" dirty="0" err="1">
                <a:solidFill>
                  <a:schemeClr val="tx1"/>
                </a:solidFill>
                <a:latin typeface="Times New Roman" pitchFamily="18" charset="0"/>
              </a:rPr>
              <a:t>Thời</a:t>
            </a:r>
            <a:r>
              <a:rPr lang="en-US" sz="3200" b="1" dirty="0">
                <a:solidFill>
                  <a:schemeClr val="tx1"/>
                </a:solidFill>
                <a:latin typeface="Times New Roman" pitchFamily="18" charset="0"/>
              </a:rPr>
              <a:t> </a:t>
            </a:r>
            <a:r>
              <a:rPr lang="en-US" sz="3200" b="1" dirty="0" err="1">
                <a:solidFill>
                  <a:schemeClr val="tx1"/>
                </a:solidFill>
                <a:latin typeface="Times New Roman" pitchFamily="18" charset="0"/>
              </a:rPr>
              <a:t>tiết</a:t>
            </a:r>
            <a:r>
              <a:rPr lang="en-US" sz="3200" b="1" dirty="0">
                <a:solidFill>
                  <a:schemeClr val="tx1"/>
                </a:solidFill>
                <a:latin typeface="Times New Roman" pitchFamily="18" charset="0"/>
              </a:rPr>
              <a:t> </a:t>
            </a:r>
            <a:r>
              <a:rPr lang="en-US" sz="3200" b="1" dirty="0" err="1">
                <a:solidFill>
                  <a:schemeClr val="tx1"/>
                </a:solidFill>
                <a:latin typeface="Times New Roman" pitchFamily="18" charset="0"/>
              </a:rPr>
              <a:t>mùa</a:t>
            </a:r>
            <a:r>
              <a:rPr lang="en-US" sz="3200" b="1" dirty="0">
                <a:solidFill>
                  <a:schemeClr val="tx1"/>
                </a:solidFill>
                <a:latin typeface="Times New Roman" pitchFamily="18" charset="0"/>
              </a:rPr>
              <a:t> </a:t>
            </a:r>
            <a:r>
              <a:rPr lang="en-US" sz="3200" b="1" dirty="0" err="1">
                <a:solidFill>
                  <a:schemeClr val="tx1"/>
                </a:solidFill>
                <a:latin typeface="Times New Roman" pitchFamily="18" charset="0"/>
              </a:rPr>
              <a:t>thu</a:t>
            </a:r>
            <a:r>
              <a:rPr lang="en-US" sz="3200" b="1" dirty="0">
                <a:solidFill>
                  <a:schemeClr val="tx1"/>
                </a:solidFill>
                <a:latin typeface="Times New Roman" pitchFamily="18" charset="0"/>
              </a:rPr>
              <a:t> </a:t>
            </a:r>
            <a:r>
              <a:rPr lang="en-US" sz="3200" b="1" dirty="0" err="1">
                <a:solidFill>
                  <a:schemeClr val="tx1"/>
                </a:solidFill>
                <a:latin typeface="Times New Roman" pitchFamily="18" charset="0"/>
              </a:rPr>
              <a:t>có</a:t>
            </a:r>
            <a:r>
              <a:rPr lang="en-US" sz="3200" b="1" dirty="0">
                <a:solidFill>
                  <a:schemeClr val="tx1"/>
                </a:solidFill>
                <a:latin typeface="Times New Roman" pitchFamily="18" charset="0"/>
              </a:rPr>
              <a:t> </a:t>
            </a:r>
            <a:r>
              <a:rPr lang="en-US" sz="3200" b="1" dirty="0" err="1">
                <a:solidFill>
                  <a:schemeClr val="tx1"/>
                </a:solidFill>
                <a:latin typeface="Times New Roman" pitchFamily="18" charset="0"/>
              </a:rPr>
              <a:t>gì</a:t>
            </a:r>
            <a:r>
              <a:rPr lang="en-US" sz="3200" b="1" dirty="0">
                <a:solidFill>
                  <a:schemeClr val="tx1"/>
                </a:solidFill>
                <a:latin typeface="Times New Roman" pitchFamily="18" charset="0"/>
              </a:rPr>
              <a:t> </a:t>
            </a:r>
            <a:r>
              <a:rPr lang="en-US" sz="3200" b="1" dirty="0" err="1">
                <a:solidFill>
                  <a:schemeClr val="tx1"/>
                </a:solidFill>
                <a:latin typeface="Times New Roman" pitchFamily="18" charset="0"/>
              </a:rPr>
              <a:t>đẹp</a:t>
            </a:r>
            <a:r>
              <a:rPr lang="en-US" sz="3200" b="1" dirty="0">
                <a:solidFill>
                  <a:schemeClr val="tx1"/>
                </a:solidFill>
                <a:latin typeface="Times New Roman" pitchFamily="18" charset="0"/>
              </a:rPr>
              <a:t>?</a:t>
            </a:r>
            <a:endParaRPr lang="en-US" sz="3200" b="1" dirty="0">
              <a:solidFill>
                <a:schemeClr val="tx1"/>
              </a:solidFill>
              <a:latin typeface="Times New Roman" pitchFamily="18" charset="0"/>
              <a:cs typeface="Times New Roman" pitchFamily="18" charset="0"/>
            </a:endParaRPr>
          </a:p>
          <a:p>
            <a:pPr marL="457189" indent="-457189"/>
            <a:r>
              <a:rPr lang="en-US" sz="3200" b="1" dirty="0">
                <a:solidFill>
                  <a:schemeClr val="tx1"/>
                </a:solidFill>
                <a:latin typeface="Times New Roman" pitchFamily="18" charset="0"/>
                <a:cs typeface="Times New Roman" pitchFamily="18" charset="0"/>
              </a:rPr>
              <a:t>	A. </a:t>
            </a:r>
            <a:r>
              <a:rPr lang="en-US" sz="3200" b="1" dirty="0" err="1">
                <a:solidFill>
                  <a:schemeClr val="tx1"/>
                </a:solidFill>
                <a:latin typeface="Times New Roman" pitchFamily="18" charset="0"/>
                <a:cs typeface="Times New Roman" pitchFamily="18" charset="0"/>
              </a:rPr>
              <a:t>Trời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nóng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bức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oi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nồng</a:t>
            </a:r>
            <a:endParaRPr lang="en-US" sz="3200" b="1" dirty="0">
              <a:solidFill>
                <a:schemeClr val="tx1"/>
              </a:solidFill>
              <a:latin typeface="Times New Roman" pitchFamily="18" charset="0"/>
              <a:cs typeface="Times New Roman" pitchFamily="18" charset="0"/>
            </a:endParaRPr>
          </a:p>
          <a:p>
            <a:pPr marL="457189" indent="-457189"/>
            <a:r>
              <a:rPr lang="en-US" sz="3200" b="1" dirty="0">
                <a:solidFill>
                  <a:schemeClr val="tx1"/>
                </a:solidFill>
                <a:latin typeface="Times New Roman" pitchFamily="18" charset="0"/>
                <a:cs typeface="Times New Roman" pitchFamily="18" charset="0"/>
              </a:rPr>
              <a:t>	B. </a:t>
            </a:r>
            <a:r>
              <a:rPr lang="en-US" sz="3200" b="1" dirty="0" err="1">
                <a:solidFill>
                  <a:schemeClr val="tx1"/>
                </a:solidFill>
                <a:latin typeface="Times New Roman" pitchFamily="18" charset="0"/>
                <a:cs typeface="Times New Roman" pitchFamily="18" charset="0"/>
              </a:rPr>
              <a:t>Trời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lạnh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lẽo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mưa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phùn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gió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bấc</a:t>
            </a:r>
            <a:endParaRPr lang="en-US" sz="3200" b="1" dirty="0">
              <a:solidFill>
                <a:schemeClr val="tx1"/>
              </a:solidFill>
              <a:latin typeface="Times New Roman" pitchFamily="18" charset="0"/>
              <a:cs typeface="Times New Roman" pitchFamily="18" charset="0"/>
            </a:endParaRPr>
          </a:p>
          <a:p>
            <a:pPr marL="457189" indent="-457189"/>
            <a:r>
              <a:rPr lang="en-US" sz="3200" b="1" dirty="0">
                <a:solidFill>
                  <a:schemeClr val="tx1"/>
                </a:solidFill>
                <a:latin typeface="Times New Roman" pitchFamily="18" charset="0"/>
                <a:cs typeface="Times New Roman" pitchFamily="18" charset="0"/>
              </a:rPr>
              <a:t>	C. </a:t>
            </a:r>
            <a:r>
              <a:rPr lang="en-US" sz="3200" b="1" dirty="0" err="1">
                <a:solidFill>
                  <a:schemeClr val="tx1"/>
                </a:solidFill>
                <a:latin typeface="Times New Roman" pitchFamily="18" charset="0"/>
                <a:cs typeface="Times New Roman" pitchFamily="18" charset="0"/>
              </a:rPr>
              <a:t>Trời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xanh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ngắt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trên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cao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xanh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như</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dòng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trong</a:t>
            </a:r>
            <a:endParaRPr lang="en-US" sz="3200" b="1" dirty="0">
              <a:solidFill>
                <a:schemeClr val="tx1"/>
              </a:solidFill>
              <a:latin typeface="Times New Roman" pitchFamily="18" charset="0"/>
              <a:cs typeface="Times New Roman" pitchFamily="18" charset="0"/>
            </a:endParaRPr>
          </a:p>
          <a:p>
            <a:pPr marL="457189" indent="-457189"/>
            <a:r>
              <a:rPr lang="en-US" sz="3200" b="1" dirty="0">
                <a:solidFill>
                  <a:schemeClr val="tx1"/>
                </a:solidFill>
                <a:latin typeface="Times New Roman" pitchFamily="18" charset="0"/>
                <a:cs typeface="Times New Roman" pitchFamily="18" charset="0"/>
              </a:rPr>
              <a:t>         </a:t>
            </a:r>
          </a:p>
        </p:txBody>
      </p:sp>
      <p:pic>
        <p:nvPicPr>
          <p:cNvPr id="20500" name="Picture 96" descr="anixmasl"/>
          <p:cNvPicPr>
            <a:picLocks noChangeAspect="1" noChangeArrowheads="1" noCrop="1"/>
          </p:cNvPicPr>
          <p:nvPr/>
        </p:nvPicPr>
        <p:blipFill>
          <a:blip r:embed="rId6"/>
          <a:srcRect/>
          <a:stretch>
            <a:fillRect/>
          </a:stretch>
        </p:blipFill>
        <p:spPr bwMode="auto">
          <a:xfrm>
            <a:off x="319618" y="209551"/>
            <a:ext cx="11567583" cy="476249"/>
          </a:xfrm>
          <a:prstGeom prst="rect">
            <a:avLst/>
          </a:prstGeom>
          <a:noFill/>
          <a:ln w="9525">
            <a:noFill/>
            <a:miter lim="800000"/>
            <a:headEnd/>
            <a:tailEnd/>
          </a:ln>
        </p:spPr>
      </p:pic>
      <p:sp>
        <p:nvSpPr>
          <p:cNvPr id="20501" name="WordArt 30"/>
          <p:cNvSpPr>
            <a:spLocks noChangeArrowheads="1" noChangeShapeType="1" noTextEdit="1"/>
          </p:cNvSpPr>
          <p:nvPr/>
        </p:nvSpPr>
        <p:spPr bwMode="auto">
          <a:xfrm>
            <a:off x="2235200" y="685800"/>
            <a:ext cx="7924800" cy="914400"/>
          </a:xfrm>
          <a:prstGeom prst="rect">
            <a:avLst/>
          </a:prstGeom>
        </p:spPr>
        <p:txBody>
          <a:bodyPr wrap="none" lIns="121917" tIns="60958" rIns="121917" bIns="60958" fromWordArt="1">
            <a:prstTxWarp prst="textPlain">
              <a:avLst>
                <a:gd name="adj" fmla="val 50000"/>
              </a:avLst>
            </a:prstTxWarp>
          </a:bodyPr>
          <a:lstStyle/>
          <a:p>
            <a:pPr algn="ctr"/>
            <a:r>
              <a:rPr lang="vi-VN" sz="4800" kern="10" dirty="0">
                <a:ln w="9525">
                  <a:solidFill>
                    <a:srgbClr val="FF0000"/>
                  </a:solidFill>
                  <a:round/>
                  <a:headEnd/>
                  <a:tailEnd/>
                </a:ln>
                <a:solidFill>
                  <a:srgbClr val="FF0000"/>
                </a:solidFill>
                <a:latin typeface="Times New Roman"/>
                <a:cs typeface="Times New Roman"/>
              </a:rPr>
              <a:t>TRÒ CHƠI HỌC TẬP</a:t>
            </a:r>
            <a:endParaRPr lang="en-US" sz="4800" kern="10" dirty="0">
              <a:ln w="9525">
                <a:solidFill>
                  <a:srgbClr val="FF0000"/>
                </a:solidFill>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xmlns="" val="3169618199"/>
      </p:ext>
    </p:extLst>
  </p:cSld>
  <p:clrMapOvr>
    <a:masterClrMapping/>
  </p:clrMapOvr>
  <p:transition spd="med">
    <p:wheel spokes="8"/>
  </p:transition>
  <p:timing>
    <p:tnLst>
      <p:par>
        <p:cTn id="1" dur="indefinite" restart="never" nodeType="tmRoot">
          <p:childTnLst>
            <p:seq concurrent="1" nextAc="seek">
              <p:cTn id="2" restart="whenNotActive" fill="hold" evtFilter="cancelBubble" nodeType="interactiveSeq">
                <p:stCondLst>
                  <p:cond evt="onClick" delay="0">
                    <p:tgtEl>
                      <p:spTgt spid="62508"/>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2508"/>
                  </p:tgtEl>
                </p:cond>
              </p:nextCondLst>
            </p:seq>
            <p:seq concurrent="1" nextAc="seek">
              <p:cTn id="9" restart="whenNotActive" fill="hold" evtFilter="cancelBubble" nodeType="interactiveSeq">
                <p:stCondLst>
                  <p:cond evt="onClick" delay="0">
                    <p:tgtEl>
                      <p:spTgt spid="62544"/>
                    </p:tgtEl>
                  </p:cond>
                </p:stCondLst>
                <p:endSync evt="end" delay="0">
                  <p:rtn val="all"/>
                </p:endSync>
                <p:childTnLst>
                  <p:par>
                    <p:cTn id="10" fill="hold">
                      <p:stCondLst>
                        <p:cond delay="0"/>
                      </p:stCondLst>
                      <p:childTnLst>
                        <p:par>
                          <p:cTn id="11" fill="hold">
                            <p:stCondLst>
                              <p:cond delay="0"/>
                            </p:stCondLst>
                            <p:childTnLst>
                              <p:par>
                                <p:cTn id="12" presetID="54" presetClass="exit" presetSubtype="0" decel="100000" fill="hold" grpId="0" nodeType="afterEffect">
                                  <p:stCondLst>
                                    <p:cond delay="0"/>
                                  </p:stCondLst>
                                  <p:childTnLst>
                                    <p:anim calcmode="lin" valueType="num">
                                      <p:cBhvr>
                                        <p:cTn id="13" dur="1000"/>
                                        <p:tgtEl>
                                          <p:spTgt spid="62529"/>
                                        </p:tgtEl>
                                        <p:attrNameLst>
                                          <p:attrName>ppt_w</p:attrName>
                                        </p:attrNameLst>
                                      </p:cBhvr>
                                      <p:tavLst>
                                        <p:tav tm="0">
                                          <p:val>
                                            <p:strVal val="ppt_w"/>
                                          </p:val>
                                        </p:tav>
                                        <p:tav tm="100000">
                                          <p:val>
                                            <p:strVal val="ppt_w*0.05"/>
                                          </p:val>
                                        </p:tav>
                                      </p:tavLst>
                                    </p:anim>
                                    <p:anim calcmode="lin" valueType="num">
                                      <p:cBhvr>
                                        <p:cTn id="14" dur="1000"/>
                                        <p:tgtEl>
                                          <p:spTgt spid="62529"/>
                                        </p:tgtEl>
                                        <p:attrNameLst>
                                          <p:attrName>ppt_h</p:attrName>
                                        </p:attrNameLst>
                                      </p:cBhvr>
                                      <p:tavLst>
                                        <p:tav tm="0">
                                          <p:val>
                                            <p:strVal val="ppt_h"/>
                                          </p:val>
                                        </p:tav>
                                        <p:tav tm="100000">
                                          <p:val>
                                            <p:strVal val="ppt_h"/>
                                          </p:val>
                                        </p:tav>
                                      </p:tavLst>
                                    </p:anim>
                                    <p:anim calcmode="lin" valueType="num">
                                      <p:cBhvr>
                                        <p:cTn id="15" dur="1000"/>
                                        <p:tgtEl>
                                          <p:spTgt spid="62529"/>
                                        </p:tgtEl>
                                        <p:attrNameLst>
                                          <p:attrName>ppt_x</p:attrName>
                                        </p:attrNameLst>
                                      </p:cBhvr>
                                      <p:tavLst>
                                        <p:tav tm="0">
                                          <p:val>
                                            <p:strVal val="ppt_x"/>
                                          </p:val>
                                        </p:tav>
                                        <p:tav tm="100000">
                                          <p:val>
                                            <p:strVal val="ppt_x-.2"/>
                                          </p:val>
                                        </p:tav>
                                      </p:tavLst>
                                    </p:anim>
                                    <p:anim calcmode="lin" valueType="num">
                                      <p:cBhvr>
                                        <p:cTn id="16" dur="1000"/>
                                        <p:tgtEl>
                                          <p:spTgt spid="62529"/>
                                        </p:tgtEl>
                                        <p:attrNameLst>
                                          <p:attrName>ppt_y</p:attrName>
                                        </p:attrNameLst>
                                      </p:cBhvr>
                                      <p:tavLst>
                                        <p:tav tm="0">
                                          <p:val>
                                            <p:strVal val="ppt_y"/>
                                          </p:val>
                                        </p:tav>
                                        <p:tav tm="100000">
                                          <p:val>
                                            <p:strVal val="ppt_y"/>
                                          </p:val>
                                        </p:tav>
                                      </p:tavLst>
                                    </p:anim>
                                    <p:animEffect transition="out" filter="fade">
                                      <p:cBhvr>
                                        <p:cTn id="17" dur="1000"/>
                                        <p:tgtEl>
                                          <p:spTgt spid="62529"/>
                                        </p:tgtEl>
                                      </p:cBhvr>
                                    </p:animEffect>
                                    <p:set>
                                      <p:cBhvr>
                                        <p:cTn id="18" dur="1" fill="hold">
                                          <p:stCondLst>
                                            <p:cond delay="999"/>
                                          </p:stCondLst>
                                        </p:cTn>
                                        <p:tgtEl>
                                          <p:spTgt spid="6252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par>
                          <p:cTn id="19" fill="hold">
                            <p:stCondLst>
                              <p:cond delay="1000"/>
                            </p:stCondLst>
                            <p:childTnLst>
                              <p:par>
                                <p:cTn id="20" presetID="54" presetClass="exit" presetSubtype="0" decel="100000" fill="hold" grpId="0" nodeType="afterEffect">
                                  <p:stCondLst>
                                    <p:cond delay="0"/>
                                  </p:stCondLst>
                                  <p:childTnLst>
                                    <p:anim calcmode="lin" valueType="num">
                                      <p:cBhvr>
                                        <p:cTn id="21" dur="1000"/>
                                        <p:tgtEl>
                                          <p:spTgt spid="62528"/>
                                        </p:tgtEl>
                                        <p:attrNameLst>
                                          <p:attrName>ppt_w</p:attrName>
                                        </p:attrNameLst>
                                      </p:cBhvr>
                                      <p:tavLst>
                                        <p:tav tm="0">
                                          <p:val>
                                            <p:strVal val="ppt_w"/>
                                          </p:val>
                                        </p:tav>
                                        <p:tav tm="100000">
                                          <p:val>
                                            <p:strVal val="ppt_w*0.05"/>
                                          </p:val>
                                        </p:tav>
                                      </p:tavLst>
                                    </p:anim>
                                    <p:anim calcmode="lin" valueType="num">
                                      <p:cBhvr>
                                        <p:cTn id="22" dur="1000"/>
                                        <p:tgtEl>
                                          <p:spTgt spid="62528"/>
                                        </p:tgtEl>
                                        <p:attrNameLst>
                                          <p:attrName>ppt_h</p:attrName>
                                        </p:attrNameLst>
                                      </p:cBhvr>
                                      <p:tavLst>
                                        <p:tav tm="0">
                                          <p:val>
                                            <p:strVal val="ppt_h"/>
                                          </p:val>
                                        </p:tav>
                                        <p:tav tm="100000">
                                          <p:val>
                                            <p:strVal val="ppt_h"/>
                                          </p:val>
                                        </p:tav>
                                      </p:tavLst>
                                    </p:anim>
                                    <p:anim calcmode="lin" valueType="num">
                                      <p:cBhvr>
                                        <p:cTn id="23" dur="1000"/>
                                        <p:tgtEl>
                                          <p:spTgt spid="62528"/>
                                        </p:tgtEl>
                                        <p:attrNameLst>
                                          <p:attrName>ppt_x</p:attrName>
                                        </p:attrNameLst>
                                      </p:cBhvr>
                                      <p:tavLst>
                                        <p:tav tm="0">
                                          <p:val>
                                            <p:strVal val="ppt_x"/>
                                          </p:val>
                                        </p:tav>
                                        <p:tav tm="100000">
                                          <p:val>
                                            <p:strVal val="ppt_x-.2"/>
                                          </p:val>
                                        </p:tav>
                                      </p:tavLst>
                                    </p:anim>
                                    <p:anim calcmode="lin" valueType="num">
                                      <p:cBhvr>
                                        <p:cTn id="24" dur="1000"/>
                                        <p:tgtEl>
                                          <p:spTgt spid="62528"/>
                                        </p:tgtEl>
                                        <p:attrNameLst>
                                          <p:attrName>ppt_y</p:attrName>
                                        </p:attrNameLst>
                                      </p:cBhvr>
                                      <p:tavLst>
                                        <p:tav tm="0">
                                          <p:val>
                                            <p:strVal val="ppt_y"/>
                                          </p:val>
                                        </p:tav>
                                        <p:tav tm="100000">
                                          <p:val>
                                            <p:strVal val="ppt_y"/>
                                          </p:val>
                                        </p:tav>
                                      </p:tavLst>
                                    </p:anim>
                                    <p:animEffect transition="out" filter="fade">
                                      <p:cBhvr>
                                        <p:cTn id="25" dur="1000"/>
                                        <p:tgtEl>
                                          <p:spTgt spid="62528"/>
                                        </p:tgtEl>
                                      </p:cBhvr>
                                    </p:animEffect>
                                    <p:set>
                                      <p:cBhvr>
                                        <p:cTn id="26" dur="1" fill="hold">
                                          <p:stCondLst>
                                            <p:cond delay="999"/>
                                          </p:stCondLst>
                                        </p:cTn>
                                        <p:tgtEl>
                                          <p:spTgt spid="62528"/>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7" fill="hold">
                            <p:stCondLst>
                              <p:cond delay="2000"/>
                            </p:stCondLst>
                            <p:childTnLst>
                              <p:par>
                                <p:cTn id="28" presetID="54" presetClass="exit" presetSubtype="0" decel="100000" fill="hold" grpId="0" nodeType="afterEffect">
                                  <p:stCondLst>
                                    <p:cond delay="0"/>
                                  </p:stCondLst>
                                  <p:childTnLst>
                                    <p:anim calcmode="lin" valueType="num">
                                      <p:cBhvr>
                                        <p:cTn id="29" dur="1000"/>
                                        <p:tgtEl>
                                          <p:spTgt spid="62527"/>
                                        </p:tgtEl>
                                        <p:attrNameLst>
                                          <p:attrName>ppt_w</p:attrName>
                                        </p:attrNameLst>
                                      </p:cBhvr>
                                      <p:tavLst>
                                        <p:tav tm="0">
                                          <p:val>
                                            <p:strVal val="ppt_w"/>
                                          </p:val>
                                        </p:tav>
                                        <p:tav tm="100000">
                                          <p:val>
                                            <p:strVal val="ppt_w*0.05"/>
                                          </p:val>
                                        </p:tav>
                                      </p:tavLst>
                                    </p:anim>
                                    <p:anim calcmode="lin" valueType="num">
                                      <p:cBhvr>
                                        <p:cTn id="30" dur="1000"/>
                                        <p:tgtEl>
                                          <p:spTgt spid="62527"/>
                                        </p:tgtEl>
                                        <p:attrNameLst>
                                          <p:attrName>ppt_h</p:attrName>
                                        </p:attrNameLst>
                                      </p:cBhvr>
                                      <p:tavLst>
                                        <p:tav tm="0">
                                          <p:val>
                                            <p:strVal val="ppt_h"/>
                                          </p:val>
                                        </p:tav>
                                        <p:tav tm="100000">
                                          <p:val>
                                            <p:strVal val="ppt_h"/>
                                          </p:val>
                                        </p:tav>
                                      </p:tavLst>
                                    </p:anim>
                                    <p:anim calcmode="lin" valueType="num">
                                      <p:cBhvr>
                                        <p:cTn id="31" dur="1000"/>
                                        <p:tgtEl>
                                          <p:spTgt spid="62527"/>
                                        </p:tgtEl>
                                        <p:attrNameLst>
                                          <p:attrName>ppt_x</p:attrName>
                                        </p:attrNameLst>
                                      </p:cBhvr>
                                      <p:tavLst>
                                        <p:tav tm="0">
                                          <p:val>
                                            <p:strVal val="ppt_x"/>
                                          </p:val>
                                        </p:tav>
                                        <p:tav tm="100000">
                                          <p:val>
                                            <p:strVal val="ppt_x-.2"/>
                                          </p:val>
                                        </p:tav>
                                      </p:tavLst>
                                    </p:anim>
                                    <p:anim calcmode="lin" valueType="num">
                                      <p:cBhvr>
                                        <p:cTn id="32" dur="1000"/>
                                        <p:tgtEl>
                                          <p:spTgt spid="62527"/>
                                        </p:tgtEl>
                                        <p:attrNameLst>
                                          <p:attrName>ppt_y</p:attrName>
                                        </p:attrNameLst>
                                      </p:cBhvr>
                                      <p:tavLst>
                                        <p:tav tm="0">
                                          <p:val>
                                            <p:strVal val="ppt_y"/>
                                          </p:val>
                                        </p:tav>
                                        <p:tav tm="100000">
                                          <p:val>
                                            <p:strVal val="ppt_y"/>
                                          </p:val>
                                        </p:tav>
                                      </p:tavLst>
                                    </p:anim>
                                    <p:animEffect transition="out" filter="fade">
                                      <p:cBhvr>
                                        <p:cTn id="33" dur="1000"/>
                                        <p:tgtEl>
                                          <p:spTgt spid="62527"/>
                                        </p:tgtEl>
                                      </p:cBhvr>
                                    </p:animEffect>
                                    <p:set>
                                      <p:cBhvr>
                                        <p:cTn id="34" dur="1" fill="hold">
                                          <p:stCondLst>
                                            <p:cond delay="999"/>
                                          </p:stCondLst>
                                        </p:cTn>
                                        <p:tgtEl>
                                          <p:spTgt spid="62527"/>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5" fill="hold">
                            <p:stCondLst>
                              <p:cond delay="3000"/>
                            </p:stCondLst>
                            <p:childTnLst>
                              <p:par>
                                <p:cTn id="36" presetID="54" presetClass="exit" presetSubtype="0" decel="100000" fill="hold" grpId="0" nodeType="afterEffect">
                                  <p:stCondLst>
                                    <p:cond delay="0"/>
                                  </p:stCondLst>
                                  <p:childTnLst>
                                    <p:anim calcmode="lin" valueType="num">
                                      <p:cBhvr>
                                        <p:cTn id="37" dur="1000"/>
                                        <p:tgtEl>
                                          <p:spTgt spid="62526"/>
                                        </p:tgtEl>
                                        <p:attrNameLst>
                                          <p:attrName>ppt_w</p:attrName>
                                        </p:attrNameLst>
                                      </p:cBhvr>
                                      <p:tavLst>
                                        <p:tav tm="0">
                                          <p:val>
                                            <p:strVal val="ppt_w"/>
                                          </p:val>
                                        </p:tav>
                                        <p:tav tm="100000">
                                          <p:val>
                                            <p:strVal val="ppt_w*0.05"/>
                                          </p:val>
                                        </p:tav>
                                      </p:tavLst>
                                    </p:anim>
                                    <p:anim calcmode="lin" valueType="num">
                                      <p:cBhvr>
                                        <p:cTn id="38" dur="1000"/>
                                        <p:tgtEl>
                                          <p:spTgt spid="62526"/>
                                        </p:tgtEl>
                                        <p:attrNameLst>
                                          <p:attrName>ppt_h</p:attrName>
                                        </p:attrNameLst>
                                      </p:cBhvr>
                                      <p:tavLst>
                                        <p:tav tm="0">
                                          <p:val>
                                            <p:strVal val="ppt_h"/>
                                          </p:val>
                                        </p:tav>
                                        <p:tav tm="100000">
                                          <p:val>
                                            <p:strVal val="ppt_h"/>
                                          </p:val>
                                        </p:tav>
                                      </p:tavLst>
                                    </p:anim>
                                    <p:anim calcmode="lin" valueType="num">
                                      <p:cBhvr>
                                        <p:cTn id="39" dur="1000"/>
                                        <p:tgtEl>
                                          <p:spTgt spid="62526"/>
                                        </p:tgtEl>
                                        <p:attrNameLst>
                                          <p:attrName>ppt_x</p:attrName>
                                        </p:attrNameLst>
                                      </p:cBhvr>
                                      <p:tavLst>
                                        <p:tav tm="0">
                                          <p:val>
                                            <p:strVal val="ppt_x"/>
                                          </p:val>
                                        </p:tav>
                                        <p:tav tm="100000">
                                          <p:val>
                                            <p:strVal val="ppt_x-.2"/>
                                          </p:val>
                                        </p:tav>
                                      </p:tavLst>
                                    </p:anim>
                                    <p:anim calcmode="lin" valueType="num">
                                      <p:cBhvr>
                                        <p:cTn id="40" dur="1000"/>
                                        <p:tgtEl>
                                          <p:spTgt spid="62526"/>
                                        </p:tgtEl>
                                        <p:attrNameLst>
                                          <p:attrName>ppt_y</p:attrName>
                                        </p:attrNameLst>
                                      </p:cBhvr>
                                      <p:tavLst>
                                        <p:tav tm="0">
                                          <p:val>
                                            <p:strVal val="ppt_y"/>
                                          </p:val>
                                        </p:tav>
                                        <p:tav tm="100000">
                                          <p:val>
                                            <p:strVal val="ppt_y"/>
                                          </p:val>
                                        </p:tav>
                                      </p:tavLst>
                                    </p:anim>
                                    <p:animEffect transition="out" filter="fade">
                                      <p:cBhvr>
                                        <p:cTn id="41" dur="1000"/>
                                        <p:tgtEl>
                                          <p:spTgt spid="62526"/>
                                        </p:tgtEl>
                                      </p:cBhvr>
                                    </p:animEffect>
                                    <p:set>
                                      <p:cBhvr>
                                        <p:cTn id="42" dur="1" fill="hold">
                                          <p:stCondLst>
                                            <p:cond delay="999"/>
                                          </p:stCondLst>
                                        </p:cTn>
                                        <p:tgtEl>
                                          <p:spTgt spid="62526"/>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43" fill="hold">
                            <p:stCondLst>
                              <p:cond delay="4000"/>
                            </p:stCondLst>
                            <p:childTnLst>
                              <p:par>
                                <p:cTn id="44" presetID="54" presetClass="exit" presetSubtype="0" decel="100000" fill="hold" grpId="0" nodeType="afterEffect">
                                  <p:stCondLst>
                                    <p:cond delay="0"/>
                                  </p:stCondLst>
                                  <p:childTnLst>
                                    <p:anim calcmode="lin" valueType="num">
                                      <p:cBhvr>
                                        <p:cTn id="45" dur="1000"/>
                                        <p:tgtEl>
                                          <p:spTgt spid="62525"/>
                                        </p:tgtEl>
                                        <p:attrNameLst>
                                          <p:attrName>ppt_w</p:attrName>
                                        </p:attrNameLst>
                                      </p:cBhvr>
                                      <p:tavLst>
                                        <p:tav tm="0">
                                          <p:val>
                                            <p:strVal val="ppt_w"/>
                                          </p:val>
                                        </p:tav>
                                        <p:tav tm="100000">
                                          <p:val>
                                            <p:strVal val="ppt_w*0.05"/>
                                          </p:val>
                                        </p:tav>
                                      </p:tavLst>
                                    </p:anim>
                                    <p:anim calcmode="lin" valueType="num">
                                      <p:cBhvr>
                                        <p:cTn id="46" dur="1000"/>
                                        <p:tgtEl>
                                          <p:spTgt spid="62525"/>
                                        </p:tgtEl>
                                        <p:attrNameLst>
                                          <p:attrName>ppt_h</p:attrName>
                                        </p:attrNameLst>
                                      </p:cBhvr>
                                      <p:tavLst>
                                        <p:tav tm="0">
                                          <p:val>
                                            <p:strVal val="ppt_h"/>
                                          </p:val>
                                        </p:tav>
                                        <p:tav tm="100000">
                                          <p:val>
                                            <p:strVal val="ppt_h"/>
                                          </p:val>
                                        </p:tav>
                                      </p:tavLst>
                                    </p:anim>
                                    <p:anim calcmode="lin" valueType="num">
                                      <p:cBhvr>
                                        <p:cTn id="47" dur="1000"/>
                                        <p:tgtEl>
                                          <p:spTgt spid="62525"/>
                                        </p:tgtEl>
                                        <p:attrNameLst>
                                          <p:attrName>ppt_x</p:attrName>
                                        </p:attrNameLst>
                                      </p:cBhvr>
                                      <p:tavLst>
                                        <p:tav tm="0">
                                          <p:val>
                                            <p:strVal val="ppt_x"/>
                                          </p:val>
                                        </p:tav>
                                        <p:tav tm="100000">
                                          <p:val>
                                            <p:strVal val="ppt_x-.2"/>
                                          </p:val>
                                        </p:tav>
                                      </p:tavLst>
                                    </p:anim>
                                    <p:anim calcmode="lin" valueType="num">
                                      <p:cBhvr>
                                        <p:cTn id="48" dur="1000"/>
                                        <p:tgtEl>
                                          <p:spTgt spid="62525"/>
                                        </p:tgtEl>
                                        <p:attrNameLst>
                                          <p:attrName>ppt_y</p:attrName>
                                        </p:attrNameLst>
                                      </p:cBhvr>
                                      <p:tavLst>
                                        <p:tav tm="0">
                                          <p:val>
                                            <p:strVal val="ppt_y"/>
                                          </p:val>
                                        </p:tav>
                                        <p:tav tm="100000">
                                          <p:val>
                                            <p:strVal val="ppt_y"/>
                                          </p:val>
                                        </p:tav>
                                      </p:tavLst>
                                    </p:anim>
                                    <p:animEffect transition="out" filter="fade">
                                      <p:cBhvr>
                                        <p:cTn id="49" dur="1000"/>
                                        <p:tgtEl>
                                          <p:spTgt spid="62525"/>
                                        </p:tgtEl>
                                      </p:cBhvr>
                                    </p:animEffect>
                                    <p:set>
                                      <p:cBhvr>
                                        <p:cTn id="50" dur="1" fill="hold">
                                          <p:stCondLst>
                                            <p:cond delay="999"/>
                                          </p:stCondLst>
                                        </p:cTn>
                                        <p:tgtEl>
                                          <p:spTgt spid="6252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51" fill="hold">
                            <p:stCondLst>
                              <p:cond delay="5000"/>
                            </p:stCondLst>
                            <p:childTnLst>
                              <p:par>
                                <p:cTn id="52" presetID="54" presetClass="exit" presetSubtype="0" decel="100000" fill="hold" grpId="0" nodeType="afterEffect">
                                  <p:stCondLst>
                                    <p:cond delay="0"/>
                                  </p:stCondLst>
                                  <p:childTnLst>
                                    <p:anim calcmode="lin" valueType="num">
                                      <p:cBhvr>
                                        <p:cTn id="53" dur="1000"/>
                                        <p:tgtEl>
                                          <p:spTgt spid="62524"/>
                                        </p:tgtEl>
                                        <p:attrNameLst>
                                          <p:attrName>ppt_w</p:attrName>
                                        </p:attrNameLst>
                                      </p:cBhvr>
                                      <p:tavLst>
                                        <p:tav tm="0">
                                          <p:val>
                                            <p:strVal val="ppt_w"/>
                                          </p:val>
                                        </p:tav>
                                        <p:tav tm="100000">
                                          <p:val>
                                            <p:strVal val="ppt_w*0.05"/>
                                          </p:val>
                                        </p:tav>
                                      </p:tavLst>
                                    </p:anim>
                                    <p:anim calcmode="lin" valueType="num">
                                      <p:cBhvr>
                                        <p:cTn id="54" dur="1000"/>
                                        <p:tgtEl>
                                          <p:spTgt spid="62524"/>
                                        </p:tgtEl>
                                        <p:attrNameLst>
                                          <p:attrName>ppt_h</p:attrName>
                                        </p:attrNameLst>
                                      </p:cBhvr>
                                      <p:tavLst>
                                        <p:tav tm="0">
                                          <p:val>
                                            <p:strVal val="ppt_h"/>
                                          </p:val>
                                        </p:tav>
                                        <p:tav tm="100000">
                                          <p:val>
                                            <p:strVal val="ppt_h"/>
                                          </p:val>
                                        </p:tav>
                                      </p:tavLst>
                                    </p:anim>
                                    <p:anim calcmode="lin" valueType="num">
                                      <p:cBhvr>
                                        <p:cTn id="55" dur="1000"/>
                                        <p:tgtEl>
                                          <p:spTgt spid="62524"/>
                                        </p:tgtEl>
                                        <p:attrNameLst>
                                          <p:attrName>ppt_x</p:attrName>
                                        </p:attrNameLst>
                                      </p:cBhvr>
                                      <p:tavLst>
                                        <p:tav tm="0">
                                          <p:val>
                                            <p:strVal val="ppt_x"/>
                                          </p:val>
                                        </p:tav>
                                        <p:tav tm="100000">
                                          <p:val>
                                            <p:strVal val="ppt_x-.2"/>
                                          </p:val>
                                        </p:tav>
                                      </p:tavLst>
                                    </p:anim>
                                    <p:anim calcmode="lin" valueType="num">
                                      <p:cBhvr>
                                        <p:cTn id="56" dur="1000"/>
                                        <p:tgtEl>
                                          <p:spTgt spid="62524"/>
                                        </p:tgtEl>
                                        <p:attrNameLst>
                                          <p:attrName>ppt_y</p:attrName>
                                        </p:attrNameLst>
                                      </p:cBhvr>
                                      <p:tavLst>
                                        <p:tav tm="0">
                                          <p:val>
                                            <p:strVal val="ppt_y"/>
                                          </p:val>
                                        </p:tav>
                                        <p:tav tm="100000">
                                          <p:val>
                                            <p:strVal val="ppt_y"/>
                                          </p:val>
                                        </p:tav>
                                      </p:tavLst>
                                    </p:anim>
                                    <p:animEffect transition="out" filter="fade">
                                      <p:cBhvr>
                                        <p:cTn id="57" dur="1000"/>
                                        <p:tgtEl>
                                          <p:spTgt spid="62524"/>
                                        </p:tgtEl>
                                      </p:cBhvr>
                                    </p:animEffect>
                                    <p:set>
                                      <p:cBhvr>
                                        <p:cTn id="58" dur="1" fill="hold">
                                          <p:stCondLst>
                                            <p:cond delay="999"/>
                                          </p:stCondLst>
                                        </p:cTn>
                                        <p:tgtEl>
                                          <p:spTgt spid="62524"/>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9" fill="hold">
                            <p:stCondLst>
                              <p:cond delay="6000"/>
                            </p:stCondLst>
                            <p:childTnLst>
                              <p:par>
                                <p:cTn id="60" presetID="54" presetClass="exit" presetSubtype="0" decel="100000" fill="hold" grpId="0" nodeType="afterEffect">
                                  <p:stCondLst>
                                    <p:cond delay="0"/>
                                  </p:stCondLst>
                                  <p:childTnLst>
                                    <p:anim calcmode="lin" valueType="num">
                                      <p:cBhvr>
                                        <p:cTn id="61" dur="1000"/>
                                        <p:tgtEl>
                                          <p:spTgt spid="62523"/>
                                        </p:tgtEl>
                                        <p:attrNameLst>
                                          <p:attrName>ppt_w</p:attrName>
                                        </p:attrNameLst>
                                      </p:cBhvr>
                                      <p:tavLst>
                                        <p:tav tm="0">
                                          <p:val>
                                            <p:strVal val="ppt_w"/>
                                          </p:val>
                                        </p:tav>
                                        <p:tav tm="100000">
                                          <p:val>
                                            <p:strVal val="ppt_w*0.05"/>
                                          </p:val>
                                        </p:tav>
                                      </p:tavLst>
                                    </p:anim>
                                    <p:anim calcmode="lin" valueType="num">
                                      <p:cBhvr>
                                        <p:cTn id="62" dur="1000"/>
                                        <p:tgtEl>
                                          <p:spTgt spid="62523"/>
                                        </p:tgtEl>
                                        <p:attrNameLst>
                                          <p:attrName>ppt_h</p:attrName>
                                        </p:attrNameLst>
                                      </p:cBhvr>
                                      <p:tavLst>
                                        <p:tav tm="0">
                                          <p:val>
                                            <p:strVal val="ppt_h"/>
                                          </p:val>
                                        </p:tav>
                                        <p:tav tm="100000">
                                          <p:val>
                                            <p:strVal val="ppt_h"/>
                                          </p:val>
                                        </p:tav>
                                      </p:tavLst>
                                    </p:anim>
                                    <p:anim calcmode="lin" valueType="num">
                                      <p:cBhvr>
                                        <p:cTn id="63" dur="1000"/>
                                        <p:tgtEl>
                                          <p:spTgt spid="62523"/>
                                        </p:tgtEl>
                                        <p:attrNameLst>
                                          <p:attrName>ppt_x</p:attrName>
                                        </p:attrNameLst>
                                      </p:cBhvr>
                                      <p:tavLst>
                                        <p:tav tm="0">
                                          <p:val>
                                            <p:strVal val="ppt_x"/>
                                          </p:val>
                                        </p:tav>
                                        <p:tav tm="100000">
                                          <p:val>
                                            <p:strVal val="ppt_x-.2"/>
                                          </p:val>
                                        </p:tav>
                                      </p:tavLst>
                                    </p:anim>
                                    <p:anim calcmode="lin" valueType="num">
                                      <p:cBhvr>
                                        <p:cTn id="64" dur="1000"/>
                                        <p:tgtEl>
                                          <p:spTgt spid="62523"/>
                                        </p:tgtEl>
                                        <p:attrNameLst>
                                          <p:attrName>ppt_y</p:attrName>
                                        </p:attrNameLst>
                                      </p:cBhvr>
                                      <p:tavLst>
                                        <p:tav tm="0">
                                          <p:val>
                                            <p:strVal val="ppt_y"/>
                                          </p:val>
                                        </p:tav>
                                        <p:tav tm="100000">
                                          <p:val>
                                            <p:strVal val="ppt_y"/>
                                          </p:val>
                                        </p:tav>
                                      </p:tavLst>
                                    </p:anim>
                                    <p:animEffect transition="out" filter="fade">
                                      <p:cBhvr>
                                        <p:cTn id="65" dur="1000"/>
                                        <p:tgtEl>
                                          <p:spTgt spid="62523"/>
                                        </p:tgtEl>
                                      </p:cBhvr>
                                    </p:animEffect>
                                    <p:set>
                                      <p:cBhvr>
                                        <p:cTn id="66" dur="1" fill="hold">
                                          <p:stCondLst>
                                            <p:cond delay="999"/>
                                          </p:stCondLst>
                                        </p:cTn>
                                        <p:tgtEl>
                                          <p:spTgt spid="62523"/>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7" fill="hold">
                            <p:stCondLst>
                              <p:cond delay="7000"/>
                            </p:stCondLst>
                            <p:childTnLst>
                              <p:par>
                                <p:cTn id="68" presetID="54" presetClass="exit" presetSubtype="0" decel="100000" fill="hold" grpId="0" nodeType="afterEffect">
                                  <p:stCondLst>
                                    <p:cond delay="0"/>
                                  </p:stCondLst>
                                  <p:childTnLst>
                                    <p:anim calcmode="lin" valueType="num">
                                      <p:cBhvr>
                                        <p:cTn id="69" dur="1000"/>
                                        <p:tgtEl>
                                          <p:spTgt spid="62522"/>
                                        </p:tgtEl>
                                        <p:attrNameLst>
                                          <p:attrName>ppt_w</p:attrName>
                                        </p:attrNameLst>
                                      </p:cBhvr>
                                      <p:tavLst>
                                        <p:tav tm="0">
                                          <p:val>
                                            <p:strVal val="ppt_w"/>
                                          </p:val>
                                        </p:tav>
                                        <p:tav tm="100000">
                                          <p:val>
                                            <p:strVal val="ppt_w*0.05"/>
                                          </p:val>
                                        </p:tav>
                                      </p:tavLst>
                                    </p:anim>
                                    <p:anim calcmode="lin" valueType="num">
                                      <p:cBhvr>
                                        <p:cTn id="70" dur="1000"/>
                                        <p:tgtEl>
                                          <p:spTgt spid="62522"/>
                                        </p:tgtEl>
                                        <p:attrNameLst>
                                          <p:attrName>ppt_h</p:attrName>
                                        </p:attrNameLst>
                                      </p:cBhvr>
                                      <p:tavLst>
                                        <p:tav tm="0">
                                          <p:val>
                                            <p:strVal val="ppt_h"/>
                                          </p:val>
                                        </p:tav>
                                        <p:tav tm="100000">
                                          <p:val>
                                            <p:strVal val="ppt_h"/>
                                          </p:val>
                                        </p:tav>
                                      </p:tavLst>
                                    </p:anim>
                                    <p:anim calcmode="lin" valueType="num">
                                      <p:cBhvr>
                                        <p:cTn id="71" dur="1000"/>
                                        <p:tgtEl>
                                          <p:spTgt spid="62522"/>
                                        </p:tgtEl>
                                        <p:attrNameLst>
                                          <p:attrName>ppt_x</p:attrName>
                                        </p:attrNameLst>
                                      </p:cBhvr>
                                      <p:tavLst>
                                        <p:tav tm="0">
                                          <p:val>
                                            <p:strVal val="ppt_x"/>
                                          </p:val>
                                        </p:tav>
                                        <p:tav tm="100000">
                                          <p:val>
                                            <p:strVal val="ppt_x-.2"/>
                                          </p:val>
                                        </p:tav>
                                      </p:tavLst>
                                    </p:anim>
                                    <p:anim calcmode="lin" valueType="num">
                                      <p:cBhvr>
                                        <p:cTn id="72" dur="1000"/>
                                        <p:tgtEl>
                                          <p:spTgt spid="62522"/>
                                        </p:tgtEl>
                                        <p:attrNameLst>
                                          <p:attrName>ppt_y</p:attrName>
                                        </p:attrNameLst>
                                      </p:cBhvr>
                                      <p:tavLst>
                                        <p:tav tm="0">
                                          <p:val>
                                            <p:strVal val="ppt_y"/>
                                          </p:val>
                                        </p:tav>
                                        <p:tav tm="100000">
                                          <p:val>
                                            <p:strVal val="ppt_y"/>
                                          </p:val>
                                        </p:tav>
                                      </p:tavLst>
                                    </p:anim>
                                    <p:animEffect transition="out" filter="fade">
                                      <p:cBhvr>
                                        <p:cTn id="73" dur="1000"/>
                                        <p:tgtEl>
                                          <p:spTgt spid="62522"/>
                                        </p:tgtEl>
                                      </p:cBhvr>
                                    </p:animEffect>
                                    <p:set>
                                      <p:cBhvr>
                                        <p:cTn id="74" dur="1" fill="hold">
                                          <p:stCondLst>
                                            <p:cond delay="999"/>
                                          </p:stCondLst>
                                        </p:cTn>
                                        <p:tgtEl>
                                          <p:spTgt spid="6252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click.wav"/>
                                        </p:tgtEl>
                                      </p:cMediaNode>
                                    </p:audio>
                                  </p:subTnLst>
                                </p:cTn>
                              </p:par>
                            </p:childTnLst>
                          </p:cTn>
                        </p:par>
                        <p:par>
                          <p:cTn id="75" fill="hold">
                            <p:stCondLst>
                              <p:cond delay="8000"/>
                            </p:stCondLst>
                            <p:childTnLst>
                              <p:par>
                                <p:cTn id="76" presetID="54" presetClass="exit" presetSubtype="0" decel="100000" fill="hold" grpId="0" nodeType="afterEffect">
                                  <p:stCondLst>
                                    <p:cond delay="0"/>
                                  </p:stCondLst>
                                  <p:childTnLst>
                                    <p:anim calcmode="lin" valueType="num">
                                      <p:cBhvr>
                                        <p:cTn id="77" dur="1000"/>
                                        <p:tgtEl>
                                          <p:spTgt spid="62521"/>
                                        </p:tgtEl>
                                        <p:attrNameLst>
                                          <p:attrName>ppt_w</p:attrName>
                                        </p:attrNameLst>
                                      </p:cBhvr>
                                      <p:tavLst>
                                        <p:tav tm="0">
                                          <p:val>
                                            <p:strVal val="ppt_w"/>
                                          </p:val>
                                        </p:tav>
                                        <p:tav tm="100000">
                                          <p:val>
                                            <p:strVal val="ppt_w*0.05"/>
                                          </p:val>
                                        </p:tav>
                                      </p:tavLst>
                                    </p:anim>
                                    <p:anim calcmode="lin" valueType="num">
                                      <p:cBhvr>
                                        <p:cTn id="78" dur="1000"/>
                                        <p:tgtEl>
                                          <p:spTgt spid="62521"/>
                                        </p:tgtEl>
                                        <p:attrNameLst>
                                          <p:attrName>ppt_h</p:attrName>
                                        </p:attrNameLst>
                                      </p:cBhvr>
                                      <p:tavLst>
                                        <p:tav tm="0">
                                          <p:val>
                                            <p:strVal val="ppt_h"/>
                                          </p:val>
                                        </p:tav>
                                        <p:tav tm="100000">
                                          <p:val>
                                            <p:strVal val="ppt_h"/>
                                          </p:val>
                                        </p:tav>
                                      </p:tavLst>
                                    </p:anim>
                                    <p:anim calcmode="lin" valueType="num">
                                      <p:cBhvr>
                                        <p:cTn id="79" dur="1000"/>
                                        <p:tgtEl>
                                          <p:spTgt spid="62521"/>
                                        </p:tgtEl>
                                        <p:attrNameLst>
                                          <p:attrName>ppt_x</p:attrName>
                                        </p:attrNameLst>
                                      </p:cBhvr>
                                      <p:tavLst>
                                        <p:tav tm="0">
                                          <p:val>
                                            <p:strVal val="ppt_x"/>
                                          </p:val>
                                        </p:tav>
                                        <p:tav tm="100000">
                                          <p:val>
                                            <p:strVal val="ppt_x-.2"/>
                                          </p:val>
                                        </p:tav>
                                      </p:tavLst>
                                    </p:anim>
                                    <p:anim calcmode="lin" valueType="num">
                                      <p:cBhvr>
                                        <p:cTn id="80" dur="1000"/>
                                        <p:tgtEl>
                                          <p:spTgt spid="62521"/>
                                        </p:tgtEl>
                                        <p:attrNameLst>
                                          <p:attrName>ppt_y</p:attrName>
                                        </p:attrNameLst>
                                      </p:cBhvr>
                                      <p:tavLst>
                                        <p:tav tm="0">
                                          <p:val>
                                            <p:strVal val="ppt_y"/>
                                          </p:val>
                                        </p:tav>
                                        <p:tav tm="100000">
                                          <p:val>
                                            <p:strVal val="ppt_y"/>
                                          </p:val>
                                        </p:tav>
                                      </p:tavLst>
                                    </p:anim>
                                    <p:animEffect transition="out" filter="fade">
                                      <p:cBhvr>
                                        <p:cTn id="81" dur="1000"/>
                                        <p:tgtEl>
                                          <p:spTgt spid="62521"/>
                                        </p:tgtEl>
                                      </p:cBhvr>
                                    </p:animEffect>
                                    <p:set>
                                      <p:cBhvr>
                                        <p:cTn id="82" dur="1" fill="hold">
                                          <p:stCondLst>
                                            <p:cond delay="999"/>
                                          </p:stCondLst>
                                        </p:cTn>
                                        <p:tgtEl>
                                          <p:spTgt spid="62521"/>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childTnLst>
                          </p:cTn>
                        </p:par>
                        <p:par>
                          <p:cTn id="83" fill="hold">
                            <p:stCondLst>
                              <p:cond delay="9000"/>
                            </p:stCondLst>
                            <p:childTnLst>
                              <p:par>
                                <p:cTn id="84" presetID="54" presetClass="exit" presetSubtype="0" decel="100000" fill="hold" grpId="0" nodeType="afterEffect">
                                  <p:stCondLst>
                                    <p:cond delay="0"/>
                                  </p:stCondLst>
                                  <p:childTnLst>
                                    <p:anim calcmode="lin" valueType="num">
                                      <p:cBhvr>
                                        <p:cTn id="85" dur="1000"/>
                                        <p:tgtEl>
                                          <p:spTgt spid="62510"/>
                                        </p:tgtEl>
                                        <p:attrNameLst>
                                          <p:attrName>ppt_w</p:attrName>
                                        </p:attrNameLst>
                                      </p:cBhvr>
                                      <p:tavLst>
                                        <p:tav tm="0">
                                          <p:val>
                                            <p:strVal val="ppt_w"/>
                                          </p:val>
                                        </p:tav>
                                        <p:tav tm="100000">
                                          <p:val>
                                            <p:strVal val="ppt_w*0.05"/>
                                          </p:val>
                                        </p:tav>
                                      </p:tavLst>
                                    </p:anim>
                                    <p:anim calcmode="lin" valueType="num">
                                      <p:cBhvr>
                                        <p:cTn id="86" dur="1000"/>
                                        <p:tgtEl>
                                          <p:spTgt spid="62510"/>
                                        </p:tgtEl>
                                        <p:attrNameLst>
                                          <p:attrName>ppt_h</p:attrName>
                                        </p:attrNameLst>
                                      </p:cBhvr>
                                      <p:tavLst>
                                        <p:tav tm="0">
                                          <p:val>
                                            <p:strVal val="ppt_h"/>
                                          </p:val>
                                        </p:tav>
                                        <p:tav tm="100000">
                                          <p:val>
                                            <p:strVal val="ppt_h"/>
                                          </p:val>
                                        </p:tav>
                                      </p:tavLst>
                                    </p:anim>
                                    <p:anim calcmode="lin" valueType="num">
                                      <p:cBhvr>
                                        <p:cTn id="87" dur="1000"/>
                                        <p:tgtEl>
                                          <p:spTgt spid="62510"/>
                                        </p:tgtEl>
                                        <p:attrNameLst>
                                          <p:attrName>ppt_x</p:attrName>
                                        </p:attrNameLst>
                                      </p:cBhvr>
                                      <p:tavLst>
                                        <p:tav tm="0">
                                          <p:val>
                                            <p:strVal val="ppt_x"/>
                                          </p:val>
                                        </p:tav>
                                        <p:tav tm="100000">
                                          <p:val>
                                            <p:strVal val="ppt_x-.2"/>
                                          </p:val>
                                        </p:tav>
                                      </p:tavLst>
                                    </p:anim>
                                    <p:anim calcmode="lin" valueType="num">
                                      <p:cBhvr>
                                        <p:cTn id="88" dur="1000"/>
                                        <p:tgtEl>
                                          <p:spTgt spid="62510"/>
                                        </p:tgtEl>
                                        <p:attrNameLst>
                                          <p:attrName>ppt_y</p:attrName>
                                        </p:attrNameLst>
                                      </p:cBhvr>
                                      <p:tavLst>
                                        <p:tav tm="0">
                                          <p:val>
                                            <p:strVal val="ppt_y"/>
                                          </p:val>
                                        </p:tav>
                                        <p:tav tm="100000">
                                          <p:val>
                                            <p:strVal val="ppt_y"/>
                                          </p:val>
                                        </p:tav>
                                      </p:tavLst>
                                    </p:anim>
                                    <p:animEffect transition="out" filter="fade">
                                      <p:cBhvr>
                                        <p:cTn id="89" dur="1000"/>
                                        <p:tgtEl>
                                          <p:spTgt spid="62510"/>
                                        </p:tgtEl>
                                      </p:cBhvr>
                                    </p:animEffect>
                                    <p:set>
                                      <p:cBhvr>
                                        <p:cTn id="90" dur="1" fill="hold">
                                          <p:stCondLst>
                                            <p:cond delay="999"/>
                                          </p:stCondLst>
                                        </p:cTn>
                                        <p:tgtEl>
                                          <p:spTgt spid="62510"/>
                                        </p:tgtEl>
                                        <p:attrNameLst>
                                          <p:attrName>style.visibility</p:attrName>
                                        </p:attrNameLst>
                                      </p:cBhvr>
                                      <p:to>
                                        <p:strVal val="hidden"/>
                                      </p:to>
                                    </p:set>
                                  </p:childTnLst>
                                  <p:subTnLst>
                                    <p:audio>
                                      <p:cMediaNode>
                                        <p:cTn display="0" masterRel="sameClick">
                                          <p:stCondLst>
                                            <p:cond evt="begin" delay="0">
                                              <p:tn val="84"/>
                                            </p:cond>
                                          </p:stCondLst>
                                          <p:endCondLst>
                                            <p:cond evt="onStopAudio" delay="0">
                                              <p:tgtEl>
                                                <p:sldTgt/>
                                              </p:tgtEl>
                                            </p:cond>
                                          </p:endCondLst>
                                        </p:cTn>
                                        <p:tgtEl>
                                          <p:sndTgt r:embed="rId3" name="click.wav"/>
                                        </p:tgtEl>
                                      </p:cMediaNode>
                                    </p:audio>
                                  </p:subTnLst>
                                </p:cTn>
                              </p:par>
                            </p:childTnLst>
                          </p:cTn>
                        </p:par>
                        <p:par>
                          <p:cTn id="91" fill="hold">
                            <p:stCondLst>
                              <p:cond delay="10000"/>
                            </p:stCondLst>
                            <p:childTnLst>
                              <p:par>
                                <p:cTn id="92" presetID="50" presetClass="exit" presetSubtype="0" accel="100000" fill="hold" grpId="0" nodeType="afterEffect">
                                  <p:stCondLst>
                                    <p:cond delay="0"/>
                                  </p:stCondLst>
                                  <p:childTnLst>
                                    <p:anim calcmode="lin" valueType="num">
                                      <p:cBhvr>
                                        <p:cTn id="93" dur="2000"/>
                                        <p:tgtEl>
                                          <p:spTgt spid="62509"/>
                                        </p:tgtEl>
                                        <p:attrNameLst>
                                          <p:attrName>ppt_w</p:attrName>
                                        </p:attrNameLst>
                                      </p:cBhvr>
                                      <p:tavLst>
                                        <p:tav tm="0">
                                          <p:val>
                                            <p:strVal val="ppt_w"/>
                                          </p:val>
                                        </p:tav>
                                        <p:tav tm="100000">
                                          <p:val>
                                            <p:strVal val="ppt_w+.3"/>
                                          </p:val>
                                        </p:tav>
                                      </p:tavLst>
                                    </p:anim>
                                    <p:anim calcmode="lin" valueType="num">
                                      <p:cBhvr>
                                        <p:cTn id="94" dur="2000"/>
                                        <p:tgtEl>
                                          <p:spTgt spid="62509"/>
                                        </p:tgtEl>
                                        <p:attrNameLst>
                                          <p:attrName>ppt_h</p:attrName>
                                        </p:attrNameLst>
                                      </p:cBhvr>
                                      <p:tavLst>
                                        <p:tav tm="0">
                                          <p:val>
                                            <p:strVal val="ppt_h"/>
                                          </p:val>
                                        </p:tav>
                                        <p:tav tm="100000">
                                          <p:val>
                                            <p:strVal val="ppt_h"/>
                                          </p:val>
                                        </p:tav>
                                      </p:tavLst>
                                    </p:anim>
                                    <p:animEffect transition="out" filter="fade">
                                      <p:cBhvr>
                                        <p:cTn id="95" dur="2000"/>
                                        <p:tgtEl>
                                          <p:spTgt spid="62509"/>
                                        </p:tgtEl>
                                      </p:cBhvr>
                                    </p:animEffect>
                                    <p:set>
                                      <p:cBhvr>
                                        <p:cTn id="96" dur="1" fill="hold">
                                          <p:stCondLst>
                                            <p:cond delay="1999"/>
                                          </p:stCondLst>
                                        </p:cTn>
                                        <p:tgtEl>
                                          <p:spTgt spid="62509"/>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4" name="BELL.WAV"/>
                                        </p:tgtEl>
                                      </p:cMediaNode>
                                    </p:audio>
                                  </p:subTnLst>
                                </p:cTn>
                              </p:par>
                            </p:childTnLst>
                          </p:cTn>
                        </p:par>
                        <p:par>
                          <p:cTn id="97" fill="hold">
                            <p:stCondLst>
                              <p:cond delay="12000"/>
                            </p:stCondLst>
                            <p:childTnLst>
                              <p:par>
                                <p:cTn id="98" presetID="23" presetClass="entr" presetSubtype="16" fill="remove" nodeType="afterEffect">
                                  <p:stCondLst>
                                    <p:cond delay="0"/>
                                  </p:stCondLst>
                                  <p:childTnLst>
                                    <p:set>
                                      <p:cBhvr>
                                        <p:cTn id="99" dur="1" fill="hold">
                                          <p:stCondLst>
                                            <p:cond delay="0"/>
                                          </p:stCondLst>
                                        </p:cTn>
                                        <p:tgtEl>
                                          <p:spTgt spid="3"/>
                                        </p:tgtEl>
                                        <p:attrNameLst>
                                          <p:attrName>style.visibility</p:attrName>
                                        </p:attrNameLst>
                                      </p:cBhvr>
                                      <p:to>
                                        <p:strVal val="visible"/>
                                      </p:to>
                                    </p:set>
                                    <p:anim calcmode="lin" valueType="num">
                                      <p:cBhvr>
                                        <p:cTn id="100" dur="3000" fill="hold"/>
                                        <p:tgtEl>
                                          <p:spTgt spid="3"/>
                                        </p:tgtEl>
                                        <p:attrNameLst>
                                          <p:attrName>ppt_w</p:attrName>
                                        </p:attrNameLst>
                                      </p:cBhvr>
                                      <p:tavLst>
                                        <p:tav tm="0">
                                          <p:val>
                                            <p:fltVal val="0"/>
                                          </p:val>
                                        </p:tav>
                                        <p:tav tm="100000">
                                          <p:val>
                                            <p:strVal val="#ppt_w"/>
                                          </p:val>
                                        </p:tav>
                                      </p:tavLst>
                                    </p:anim>
                                    <p:anim calcmode="lin" valueType="num">
                                      <p:cBhvr>
                                        <p:cTn id="101" dur="3000" fill="hold"/>
                                        <p:tgtEl>
                                          <p:spTgt spid="3"/>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98"/>
                                            </p:cond>
                                          </p:stCondLst>
                                          <p:endCondLst>
                                            <p:cond evt="onStopAudio" delay="0">
                                              <p:tgtEl>
                                                <p:sldTgt/>
                                              </p:tgtEl>
                                            </p:cond>
                                          </p:endCondLst>
                                        </p:cTn>
                                        <p:tgtEl>
                                          <p:sndTgt r:embed="rId5" name="Cau hoi.wav"/>
                                        </p:tgtEl>
                                      </p:cMediaNode>
                                    </p:audio>
                                  </p:subTnLst>
                                </p:cTn>
                              </p:par>
                            </p:childTnLst>
                          </p:cTn>
                        </p:par>
                      </p:childTnLst>
                    </p:cTn>
                  </p:par>
                </p:childTnLst>
              </p:cTn>
              <p:nextCondLst>
                <p:cond evt="onClick" delay="0">
                  <p:tgtEl>
                    <p:spTgt spid="62544"/>
                  </p:tgtEl>
                </p:cond>
              </p:nextCondLst>
            </p:seq>
            <p:seq concurrent="1" nextAc="seek">
              <p:cTn id="102" restart="whenNotActive" fill="hold" evtFilter="cancelBubble" nodeType="interactiveSeq">
                <p:stCondLst>
                  <p:cond evt="onClick" delay="0">
                    <p:tgtEl>
                      <p:spTgt spid="62545"/>
                    </p:tgtEl>
                  </p:cond>
                </p:stCondLst>
                <p:endSync evt="end" delay="0">
                  <p:rtn val="all"/>
                </p:endSync>
                <p:childTnLst>
                  <p:par>
                    <p:cTn id="103" fill="hold">
                      <p:stCondLst>
                        <p:cond delay="0"/>
                      </p:stCondLst>
                      <p:childTnLst>
                        <p:par>
                          <p:cTn id="104" fill="hold">
                            <p:stCondLst>
                              <p:cond delay="0"/>
                            </p:stCondLst>
                            <p:childTnLst>
                              <p:par>
                                <p:cTn id="105" presetID="27" presetClass="entr" presetSubtype="0" fill="hold" grpId="0" nodeType="clickEffect">
                                  <p:stCondLst>
                                    <p:cond delay="0"/>
                                  </p:stCondLst>
                                  <p:iterate type="lt">
                                    <p:tmPct val="50000"/>
                                  </p:iterate>
                                  <p:childTnLst>
                                    <p:set>
                                      <p:cBhvr>
                                        <p:cTn id="106" dur="1" fill="hold">
                                          <p:stCondLst>
                                            <p:cond delay="0"/>
                                          </p:stCondLst>
                                        </p:cTn>
                                        <p:tgtEl>
                                          <p:spTgt spid="62559"/>
                                        </p:tgtEl>
                                        <p:attrNameLst>
                                          <p:attrName>style.visibility</p:attrName>
                                        </p:attrNameLst>
                                      </p:cBhvr>
                                      <p:to>
                                        <p:strVal val="visible"/>
                                      </p:to>
                                    </p:set>
                                    <p:anim calcmode="discrete" valueType="clr">
                                      <p:cBhvr override="childStyle">
                                        <p:cTn id="107" dur="80"/>
                                        <p:tgtEl>
                                          <p:spTgt spid="62559"/>
                                        </p:tgtEl>
                                        <p:attrNameLst>
                                          <p:attrName>style.color</p:attrName>
                                        </p:attrNameLst>
                                      </p:cBhvr>
                                      <p:tavLst>
                                        <p:tav tm="0">
                                          <p:val>
                                            <p:clrVal>
                                              <a:schemeClr val="accent2"/>
                                            </p:clrVal>
                                          </p:val>
                                        </p:tav>
                                        <p:tav tm="50000">
                                          <p:val>
                                            <p:clrVal>
                                              <a:schemeClr val="hlink"/>
                                            </p:clrVal>
                                          </p:val>
                                        </p:tav>
                                      </p:tavLst>
                                    </p:anim>
                                    <p:anim calcmode="discrete" valueType="clr">
                                      <p:cBhvr>
                                        <p:cTn id="108" dur="80"/>
                                        <p:tgtEl>
                                          <p:spTgt spid="62559"/>
                                        </p:tgtEl>
                                        <p:attrNameLst>
                                          <p:attrName>fillcolor</p:attrName>
                                        </p:attrNameLst>
                                      </p:cBhvr>
                                      <p:tavLst>
                                        <p:tav tm="0">
                                          <p:val>
                                            <p:clrVal>
                                              <a:schemeClr val="accent2"/>
                                            </p:clrVal>
                                          </p:val>
                                        </p:tav>
                                        <p:tav tm="50000">
                                          <p:val>
                                            <p:clrVal>
                                              <a:schemeClr val="hlink"/>
                                            </p:clrVal>
                                          </p:val>
                                        </p:tav>
                                      </p:tavLst>
                                    </p:anim>
                                    <p:set>
                                      <p:cBhvr>
                                        <p:cTn id="109" dur="80"/>
                                        <p:tgtEl>
                                          <p:spTgt spid="62559"/>
                                        </p:tgtEl>
                                        <p:attrNameLst>
                                          <p:attrName>fill.type</p:attrName>
                                        </p:attrNameLst>
                                      </p:cBhvr>
                                      <p:to>
                                        <p:strVal val="solid"/>
                                      </p:to>
                                    </p:set>
                                  </p:childTnLst>
                                </p:cTn>
                              </p:par>
                            </p:childTnLst>
                          </p:cTn>
                        </p:par>
                      </p:childTnLst>
                    </p:cTn>
                  </p:par>
                </p:childTnLst>
              </p:cTn>
              <p:nextCondLst>
                <p:cond evt="onClick" delay="0">
                  <p:tgtEl>
                    <p:spTgt spid="62545"/>
                  </p:tgtEl>
                </p:cond>
              </p:nextCondLst>
            </p:seq>
          </p:childTnLst>
        </p:cTn>
      </p:par>
    </p:tnLst>
    <p:bldLst>
      <p:bldP spid="62509" grpId="0" animBg="1"/>
      <p:bldP spid="62510" grpId="0" animBg="1"/>
      <p:bldP spid="62521" grpId="0" animBg="1"/>
      <p:bldP spid="62522" grpId="0" animBg="1"/>
      <p:bldP spid="62523" grpId="0" animBg="1"/>
      <p:bldP spid="62524" grpId="0" animBg="1"/>
      <p:bldP spid="62525" grpId="0" animBg="1"/>
      <p:bldP spid="62526" grpId="0" animBg="1"/>
      <p:bldP spid="62527" grpId="0" animBg="1"/>
      <p:bldP spid="62528" grpId="0" animBg="1"/>
      <p:bldP spid="62529" grpId="0" animBg="1"/>
      <p:bldP spid="625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hlinkClick r:id="rId6" action="ppaction://hlinksldjump" highlightClick="1"/>
          </p:cNvPr>
          <p:cNvSpPr>
            <a:spLocks noChangeArrowheads="1"/>
          </p:cNvSpPr>
          <p:nvPr/>
        </p:nvSpPr>
        <p:spPr bwMode="auto">
          <a:xfrm>
            <a:off x="11480800" y="6269567"/>
            <a:ext cx="609600" cy="516467"/>
          </a:xfrm>
          <a:prstGeom prst="actionButtonHome">
            <a:avLst/>
          </a:prstGeom>
          <a:solidFill>
            <a:schemeClr val="accent1"/>
          </a:solidFill>
          <a:ln w="9525">
            <a:noFill/>
            <a:miter lim="800000"/>
            <a:headEnd/>
            <a:tailEnd/>
          </a:ln>
        </p:spPr>
        <p:txBody>
          <a:bodyPr wrap="none" lIns="121917" tIns="60958" rIns="121917" bIns="60958" anchor="ctr"/>
          <a:lstStyle/>
          <a:p>
            <a:endParaRPr lang="en-US"/>
          </a:p>
        </p:txBody>
      </p:sp>
      <p:sp>
        <p:nvSpPr>
          <p:cNvPr id="21507" name="Rectangle 4"/>
          <p:cNvSpPr>
            <a:spLocks noChangeArrowheads="1"/>
          </p:cNvSpPr>
          <p:nvPr/>
        </p:nvSpPr>
        <p:spPr bwMode="auto">
          <a:xfrm>
            <a:off x="508001" y="1701800"/>
            <a:ext cx="11095567" cy="4343400"/>
          </a:xfrm>
          <a:prstGeom prst="rect">
            <a:avLst/>
          </a:prstGeom>
          <a:noFill/>
          <a:ln w="57150" cmpd="thinThick">
            <a:solidFill>
              <a:srgbClr val="0000FF"/>
            </a:solidFill>
            <a:miter lim="800000"/>
            <a:headEnd/>
            <a:tailEnd/>
          </a:ln>
        </p:spPr>
        <p:txBody>
          <a:bodyPr wrap="none" lIns="121917" tIns="60958" rIns="121917" bIns="60958" anchor="ctr"/>
          <a:lstStyle/>
          <a:p>
            <a:endParaRPr lang="en-US"/>
          </a:p>
        </p:txBody>
      </p:sp>
      <p:pic>
        <p:nvPicPr>
          <p:cNvPr id="62474" name="Picture 10" descr="6282A33D3F464C77A9A4C1352497B7A3"/>
          <p:cNvPicPr>
            <a:picLocks noChangeAspect="1" noChangeArrowheads="1"/>
          </p:cNvPicPr>
          <p:nvPr/>
        </p:nvPicPr>
        <p:blipFill>
          <a:blip r:embed="rId7"/>
          <a:srcRect/>
          <a:stretch>
            <a:fillRect/>
          </a:stretch>
        </p:blipFill>
        <p:spPr bwMode="auto">
          <a:xfrm>
            <a:off x="609600" y="5105400"/>
            <a:ext cx="1219200" cy="914400"/>
          </a:xfrm>
          <a:prstGeom prst="rect">
            <a:avLst/>
          </a:prstGeom>
          <a:noFill/>
          <a:ln w="9525">
            <a:noFill/>
            <a:miter lim="800000"/>
            <a:headEnd/>
            <a:tailEnd/>
          </a:ln>
        </p:spPr>
      </p:pic>
      <p:grpSp>
        <p:nvGrpSpPr>
          <p:cNvPr id="62475" name="Group 11"/>
          <p:cNvGrpSpPr>
            <a:grpSpLocks/>
          </p:cNvGrpSpPr>
          <p:nvPr/>
        </p:nvGrpSpPr>
        <p:grpSpPr bwMode="auto">
          <a:xfrm>
            <a:off x="3352800" y="5156200"/>
            <a:ext cx="3251200" cy="711200"/>
            <a:chOff x="960" y="3116"/>
            <a:chExt cx="2437" cy="697"/>
          </a:xfrm>
        </p:grpSpPr>
        <p:sp>
          <p:nvSpPr>
            <p:cNvPr id="62476" name="AutoShape 12"/>
            <p:cNvSpPr>
              <a:spLocks noChangeArrowheads="1"/>
            </p:cNvSpPr>
            <p:nvPr/>
          </p:nvSpPr>
          <p:spPr bwMode="gray">
            <a:xfrm>
              <a:off x="960" y="3216"/>
              <a:ext cx="2437" cy="597"/>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vi-VN" sz="2400">
                <a:solidFill>
                  <a:schemeClr val="tx1"/>
                </a:solidFill>
                <a:latin typeface="Arial" charset="0"/>
              </a:endParaRPr>
            </a:p>
          </p:txBody>
        </p:sp>
        <p:sp>
          <p:nvSpPr>
            <p:cNvPr id="62478" name="Text Box 14"/>
            <p:cNvSpPr txBox="1">
              <a:spLocks noChangeArrowheads="1"/>
            </p:cNvSpPr>
            <p:nvPr/>
          </p:nvSpPr>
          <p:spPr bwMode="gray">
            <a:xfrm>
              <a:off x="1036" y="3116"/>
              <a:ext cx="2361" cy="649"/>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defRPr/>
              </a:pPr>
              <a:r>
                <a:rPr lang="en-US" sz="3700" b="1" dirty="0">
                  <a:solidFill>
                    <a:srgbClr val="FF0000"/>
                  </a:solidFill>
                  <a:latin typeface="Times New Roman" pitchFamily="18" charset="0"/>
                </a:rPr>
                <a:t> </a:t>
              </a:r>
              <a:r>
                <a:rPr lang="en-US" sz="3700" b="1" dirty="0" err="1">
                  <a:solidFill>
                    <a:srgbClr val="FF0000"/>
                  </a:solidFill>
                  <a:latin typeface="Times New Roman" pitchFamily="18" charset="0"/>
                </a:rPr>
                <a:t>Đáp</a:t>
              </a:r>
              <a:r>
                <a:rPr lang="en-US" sz="3700" b="1" dirty="0">
                  <a:solidFill>
                    <a:srgbClr val="FF0000"/>
                  </a:solidFill>
                  <a:latin typeface="Times New Roman" pitchFamily="18" charset="0"/>
                </a:rPr>
                <a:t> </a:t>
              </a:r>
              <a:r>
                <a:rPr lang="en-US" sz="3700" b="1" dirty="0" err="1">
                  <a:solidFill>
                    <a:srgbClr val="FF0000"/>
                  </a:solidFill>
                  <a:latin typeface="Times New Roman" pitchFamily="18" charset="0"/>
                </a:rPr>
                <a:t>án</a:t>
              </a:r>
              <a:r>
                <a:rPr lang="en-US" sz="3700" b="1" dirty="0">
                  <a:solidFill>
                    <a:srgbClr val="FF0000"/>
                  </a:solidFill>
                  <a:latin typeface="Times New Roman" pitchFamily="18" charset="0"/>
                </a:rPr>
                <a:t>:    B</a:t>
              </a:r>
            </a:p>
          </p:txBody>
        </p:sp>
      </p:grpSp>
      <p:sp>
        <p:nvSpPr>
          <p:cNvPr id="62508" name="Oval 44"/>
          <p:cNvSpPr>
            <a:spLocks noChangeArrowheads="1"/>
          </p:cNvSpPr>
          <p:nvPr/>
        </p:nvSpPr>
        <p:spPr bwMode="auto">
          <a:xfrm>
            <a:off x="7264400" y="6286500"/>
            <a:ext cx="1524000" cy="457200"/>
          </a:xfrm>
          <a:prstGeom prst="ellipse">
            <a:avLst/>
          </a:prstGeom>
          <a:gradFill rotWithShape="1">
            <a:gsLst>
              <a:gs pos="0">
                <a:srgbClr val="CC66FF"/>
              </a:gs>
              <a:gs pos="50000">
                <a:schemeClr val="bg1"/>
              </a:gs>
              <a:gs pos="100000">
                <a:srgbClr val="CC66FF"/>
              </a:gs>
            </a:gsLst>
            <a:lin ang="5400000" scaled="1"/>
          </a:gradFill>
          <a:ln w="28575">
            <a:solidFill>
              <a:srgbClr val="6600FF"/>
            </a:solidFill>
            <a:round/>
            <a:headEnd/>
            <a:tailEnd/>
          </a:ln>
          <a:effectLst/>
        </p:spPr>
        <p:txBody>
          <a:bodyPr wrap="none" lIns="121917" tIns="60958" rIns="121917" bIns="60958" anchor="ctr"/>
          <a:lstStyle/>
          <a:p>
            <a:pPr algn="ctr" eaLnBrk="0" hangingPunct="0">
              <a:defRPr/>
            </a:pPr>
            <a:r>
              <a:rPr lang="en-US" sz="2400" b="1">
                <a:solidFill>
                  <a:srgbClr val="FF0000"/>
                </a:solidFill>
                <a:latin typeface="Times New Roman" pitchFamily="18" charset="0"/>
                <a:cs typeface="Times New Roman" pitchFamily="18" charset="0"/>
              </a:rPr>
              <a:t>Đáp án</a:t>
            </a:r>
          </a:p>
        </p:txBody>
      </p:sp>
      <p:sp>
        <p:nvSpPr>
          <p:cNvPr id="62509" name="AutoShape 45"/>
          <p:cNvSpPr>
            <a:spLocks noChangeArrowheads="1"/>
          </p:cNvSpPr>
          <p:nvPr/>
        </p:nvSpPr>
        <p:spPr bwMode="auto">
          <a:xfrm>
            <a:off x="10083800" y="5099051"/>
            <a:ext cx="1524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FF0000"/>
                </a:solidFill>
                <a:latin typeface="Arial" charset="0"/>
              </a:rPr>
              <a:t>0</a:t>
            </a:r>
          </a:p>
        </p:txBody>
      </p:sp>
      <p:sp>
        <p:nvSpPr>
          <p:cNvPr id="62510" name="AutoShape 46"/>
          <p:cNvSpPr>
            <a:spLocks noChangeArrowheads="1"/>
          </p:cNvSpPr>
          <p:nvPr/>
        </p:nvSpPr>
        <p:spPr bwMode="auto">
          <a:xfrm>
            <a:off x="10088033" y="5105400"/>
            <a:ext cx="1524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800000"/>
                </a:solidFill>
                <a:latin typeface="Arial" charset="0"/>
              </a:rPr>
              <a:t>1</a:t>
            </a:r>
          </a:p>
        </p:txBody>
      </p:sp>
      <p:sp>
        <p:nvSpPr>
          <p:cNvPr id="62521" name="AutoShape 57"/>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2</a:t>
            </a:r>
          </a:p>
        </p:txBody>
      </p:sp>
      <p:sp>
        <p:nvSpPr>
          <p:cNvPr id="62522" name="AutoShape 58"/>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3</a:t>
            </a:r>
          </a:p>
        </p:txBody>
      </p:sp>
      <p:sp>
        <p:nvSpPr>
          <p:cNvPr id="62523" name="AutoShape 59"/>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4</a:t>
            </a:r>
          </a:p>
        </p:txBody>
      </p:sp>
      <p:sp>
        <p:nvSpPr>
          <p:cNvPr id="62524" name="AutoShape 60"/>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5</a:t>
            </a:r>
          </a:p>
        </p:txBody>
      </p:sp>
      <p:sp>
        <p:nvSpPr>
          <p:cNvPr id="62525" name="AutoShape 61"/>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6</a:t>
            </a:r>
          </a:p>
        </p:txBody>
      </p:sp>
      <p:sp>
        <p:nvSpPr>
          <p:cNvPr id="62526" name="AutoShape 62"/>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7</a:t>
            </a:r>
          </a:p>
        </p:txBody>
      </p:sp>
      <p:sp>
        <p:nvSpPr>
          <p:cNvPr id="62527" name="AutoShape 63"/>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8</a:t>
            </a:r>
          </a:p>
        </p:txBody>
      </p:sp>
      <p:sp>
        <p:nvSpPr>
          <p:cNvPr id="62528" name="AutoShape 64"/>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9</a:t>
            </a:r>
          </a:p>
        </p:txBody>
      </p:sp>
      <p:sp>
        <p:nvSpPr>
          <p:cNvPr id="62529" name="AutoShape 65"/>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10</a:t>
            </a:r>
          </a:p>
        </p:txBody>
      </p:sp>
      <p:grpSp>
        <p:nvGrpSpPr>
          <p:cNvPr id="62540" name="Group 76"/>
          <p:cNvGrpSpPr>
            <a:grpSpLocks/>
          </p:cNvGrpSpPr>
          <p:nvPr/>
        </p:nvGrpSpPr>
        <p:grpSpPr bwMode="auto">
          <a:xfrm>
            <a:off x="7518400" y="4851400"/>
            <a:ext cx="2844800" cy="762000"/>
            <a:chOff x="912" y="2592"/>
            <a:chExt cx="3072" cy="960"/>
          </a:xfrm>
        </p:grpSpPr>
        <p:sp>
          <p:nvSpPr>
            <p:cNvPr id="21528" name="Oval 77"/>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endParaRPr lang="en-US"/>
            </a:p>
          </p:txBody>
        </p:sp>
        <p:sp>
          <p:nvSpPr>
            <p:cNvPr id="21529" name="WordArt 78"/>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4800" b="1" i="1" kern="10">
                  <a:ln w="12700">
                    <a:solidFill>
                      <a:srgbClr val="FFFF00"/>
                    </a:solidFill>
                    <a:round/>
                    <a:headEnd/>
                    <a:tailEnd/>
                  </a:ln>
                  <a:solidFill>
                    <a:srgbClr val="FF0000"/>
                  </a:solidFill>
                  <a:latin typeface="Times New Roman"/>
                  <a:cs typeface="Times New Roman"/>
                </a:rPr>
                <a:t>Hết giờ</a:t>
              </a:r>
            </a:p>
          </p:txBody>
        </p:sp>
      </p:grpSp>
      <p:sp>
        <p:nvSpPr>
          <p:cNvPr id="62544" name="AutoShape 80"/>
          <p:cNvSpPr>
            <a:spLocks noChangeArrowheads="1"/>
          </p:cNvSpPr>
          <p:nvPr/>
        </p:nvSpPr>
        <p:spPr bwMode="auto">
          <a:xfrm>
            <a:off x="5461001" y="6267451"/>
            <a:ext cx="1403351" cy="495300"/>
          </a:xfrm>
          <a:prstGeom prst="roundRect">
            <a:avLst>
              <a:gd name="adj" fmla="val 16667"/>
            </a:avLst>
          </a:prstGeom>
          <a:gradFill rotWithShape="1">
            <a:gsLst>
              <a:gs pos="0">
                <a:srgbClr val="F8B049"/>
              </a:gs>
              <a:gs pos="9000">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n w="9525">
            <a:solidFill>
              <a:schemeClr val="tx1"/>
            </a:solidFill>
            <a:round/>
            <a:headEnd/>
            <a:tailEnd/>
          </a:ln>
          <a:effectLst>
            <a:outerShdw dist="35921" dir="2700000" algn="ctr" rotWithShape="0">
              <a:schemeClr val="bg2"/>
            </a:outerShdw>
          </a:effectLst>
        </p:spPr>
        <p:txBody>
          <a:bodyPr wrap="none" lIns="121917" tIns="60958" rIns="121917" bIns="60958" anchor="ctr"/>
          <a:lstStyle/>
          <a:p>
            <a:pPr algn="ctr">
              <a:defRPr/>
            </a:pPr>
            <a:r>
              <a:rPr lang="en-US" sz="2400" b="1">
                <a:solidFill>
                  <a:srgbClr val="FF0000"/>
                </a:solidFill>
                <a:latin typeface="Times New Roman" pitchFamily="18" charset="0"/>
                <a:cs typeface="Times New Roman" pitchFamily="18" charset="0"/>
              </a:rPr>
              <a:t>Thời gian</a:t>
            </a:r>
          </a:p>
        </p:txBody>
      </p:sp>
      <p:sp>
        <p:nvSpPr>
          <p:cNvPr id="62545" name="AutoShape 81"/>
          <p:cNvSpPr>
            <a:spLocks noChangeArrowheads="1"/>
          </p:cNvSpPr>
          <p:nvPr/>
        </p:nvSpPr>
        <p:spPr bwMode="auto">
          <a:xfrm>
            <a:off x="3556000" y="6267451"/>
            <a:ext cx="1498600" cy="533400"/>
          </a:xfrm>
          <a:prstGeom prst="flowChartAlternateProcess">
            <a:avLst/>
          </a:prstGeom>
          <a:gradFill rotWithShape="1">
            <a:gsLst>
              <a:gs pos="0">
                <a:srgbClr val="F8B049">
                  <a:alpha val="81000"/>
                </a:srgbClr>
              </a:gs>
              <a:gs pos="9000">
                <a:srgbClr val="B43E85">
                  <a:alpha val="84420"/>
                </a:srgbClr>
              </a:gs>
              <a:gs pos="15500">
                <a:srgbClr val="C50849">
                  <a:alpha val="86890"/>
                </a:srgbClr>
              </a:gs>
              <a:gs pos="16500">
                <a:srgbClr val="F952A0">
                  <a:alpha val="87270"/>
                </a:srgbClr>
              </a:gs>
              <a:gs pos="18500">
                <a:srgbClr val="FEE7F2">
                  <a:alpha val="88030"/>
                </a:srgbClr>
              </a:gs>
              <a:gs pos="39500">
                <a:srgbClr val="F8B049">
                  <a:alpha val="96010"/>
                </a:srgbClr>
              </a:gs>
              <a:gs pos="43500">
                <a:srgbClr val="F8B049">
                  <a:alpha val="97530"/>
                </a:srgbClr>
              </a:gs>
              <a:gs pos="50000">
                <a:srgbClr val="FC9FCB"/>
              </a:gs>
              <a:gs pos="56500">
                <a:srgbClr val="F8B049">
                  <a:alpha val="97530"/>
                </a:srgbClr>
              </a:gs>
              <a:gs pos="60501">
                <a:srgbClr val="F8B049">
                  <a:alpha val="96010"/>
                </a:srgbClr>
              </a:gs>
              <a:gs pos="81500">
                <a:srgbClr val="FEE7F2">
                  <a:alpha val="88030"/>
                </a:srgbClr>
              </a:gs>
              <a:gs pos="83500">
                <a:srgbClr val="F952A0">
                  <a:alpha val="87270"/>
                </a:srgbClr>
              </a:gs>
              <a:gs pos="84500">
                <a:srgbClr val="C50849">
                  <a:alpha val="86890"/>
                </a:srgbClr>
              </a:gs>
              <a:gs pos="91001">
                <a:srgbClr val="B43E85">
                  <a:alpha val="84420"/>
                </a:srgbClr>
              </a:gs>
              <a:gs pos="100000">
                <a:srgbClr val="F8B049">
                  <a:alpha val="81000"/>
                </a:srgbClr>
              </a:gs>
            </a:gsLst>
            <a:lin ang="5400000" scaled="1"/>
          </a:gradFill>
          <a:ln w="15875">
            <a:solidFill>
              <a:srgbClr val="0000FF"/>
            </a:solidFill>
            <a:miter lim="800000"/>
            <a:headEnd/>
            <a:tailEnd/>
          </a:ln>
          <a:effectLst>
            <a:outerShdw dist="35921" dir="2700000" algn="ctr" rotWithShape="0">
              <a:schemeClr val="bg2"/>
            </a:outerShdw>
          </a:effectLst>
        </p:spPr>
        <p:txBody>
          <a:bodyPr wrap="none" lIns="121917" tIns="60958" rIns="121917" bIns="60958" anchor="ctr"/>
          <a:lstStyle/>
          <a:p>
            <a:pPr algn="ctr">
              <a:defRPr/>
            </a:pPr>
            <a:r>
              <a:rPr lang="en-US" sz="2400" b="1">
                <a:solidFill>
                  <a:srgbClr val="FF0000"/>
                </a:solidFill>
                <a:latin typeface="Times New Roman" pitchFamily="18" charset="0"/>
                <a:cs typeface="Times New Roman" pitchFamily="18" charset="0"/>
              </a:rPr>
              <a:t>Câu hỏi</a:t>
            </a:r>
          </a:p>
        </p:txBody>
      </p:sp>
      <p:sp>
        <p:nvSpPr>
          <p:cNvPr id="62559" name="Text Box 95"/>
          <p:cNvSpPr txBox="1">
            <a:spLocks noChangeArrowheads="1"/>
          </p:cNvSpPr>
          <p:nvPr/>
        </p:nvSpPr>
        <p:spPr bwMode="auto">
          <a:xfrm>
            <a:off x="609600" y="1701801"/>
            <a:ext cx="10871200" cy="2995084"/>
          </a:xfrm>
          <a:prstGeom prst="rect">
            <a:avLst/>
          </a:prstGeom>
          <a:solidFill>
            <a:srgbClr val="FFC000"/>
          </a:solidFill>
          <a:ln w="9525">
            <a:noFill/>
            <a:miter lim="800000"/>
            <a:headEnd/>
            <a:tailEnd/>
          </a:ln>
        </p:spPr>
        <p:txBody>
          <a:bodyPr wrap="square" lIns="121917" tIns="60958" rIns="121917" bIns="60958">
            <a:spAutoFit/>
          </a:bodyPr>
          <a:lstStyle/>
          <a:p>
            <a:pPr algn="ctr"/>
            <a:r>
              <a:rPr lang="en-US" sz="3700" b="1" dirty="0" err="1">
                <a:solidFill>
                  <a:schemeClr val="tx1"/>
                </a:solidFill>
                <a:latin typeface="Times New Roman" pitchFamily="18" charset="0"/>
              </a:rPr>
              <a:t>Câu</a:t>
            </a:r>
            <a:r>
              <a:rPr lang="en-US" sz="3700" b="1" dirty="0">
                <a:solidFill>
                  <a:schemeClr val="tx1"/>
                </a:solidFill>
                <a:latin typeface="Times New Roman" pitchFamily="18" charset="0"/>
              </a:rPr>
              <a:t> </a:t>
            </a:r>
            <a:r>
              <a:rPr lang="en-US" sz="3700" b="1" dirty="0" err="1" smtClean="0">
                <a:solidFill>
                  <a:schemeClr val="tx1"/>
                </a:solidFill>
                <a:latin typeface="Times New Roman" pitchFamily="18" charset="0"/>
              </a:rPr>
              <a:t>hỏi</a:t>
            </a:r>
            <a:r>
              <a:rPr lang="en-US" sz="3700" b="1" dirty="0" smtClean="0">
                <a:solidFill>
                  <a:schemeClr val="tx1"/>
                </a:solidFill>
                <a:latin typeface="Times New Roman" pitchFamily="18" charset="0"/>
              </a:rPr>
              <a:t> 2 </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Ông</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ngoại</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dẫn</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bạn</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nhỏ</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đi</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mua</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gì</a:t>
            </a:r>
            <a:r>
              <a:rPr lang="en-US" sz="3700" b="1" dirty="0">
                <a:solidFill>
                  <a:schemeClr val="tx1"/>
                </a:solidFill>
                <a:latin typeface="Times New Roman" pitchFamily="18" charset="0"/>
              </a:rPr>
              <a:t>?</a:t>
            </a:r>
          </a:p>
          <a:p>
            <a:r>
              <a:rPr lang="en-US" sz="3700" b="1" dirty="0">
                <a:latin typeface="Times New Roman" pitchFamily="18" charset="0"/>
              </a:rPr>
              <a:t>      </a:t>
            </a:r>
            <a:r>
              <a:rPr lang="en-US" sz="3700" b="1" dirty="0">
                <a:solidFill>
                  <a:srgbClr val="0000CC"/>
                </a:solidFill>
                <a:latin typeface="Times New Roman" pitchFamily="18" charset="0"/>
              </a:rPr>
              <a:t>A. </a:t>
            </a:r>
            <a:r>
              <a:rPr lang="en-US" sz="3700" b="1" dirty="0" err="1">
                <a:solidFill>
                  <a:srgbClr val="0000CC"/>
                </a:solidFill>
                <a:latin typeface="Times New Roman" pitchFamily="18" charset="0"/>
              </a:rPr>
              <a:t>Bút</a:t>
            </a:r>
            <a:r>
              <a:rPr lang="en-US" sz="3700" b="1" dirty="0">
                <a:solidFill>
                  <a:srgbClr val="0000CC"/>
                </a:solidFill>
                <a:latin typeface="Times New Roman" pitchFamily="18" charset="0"/>
              </a:rPr>
              <a:t>.</a:t>
            </a:r>
          </a:p>
          <a:p>
            <a:r>
              <a:rPr lang="en-US" sz="3700" b="1" dirty="0">
                <a:solidFill>
                  <a:srgbClr val="0000CC"/>
                </a:solidFill>
                <a:latin typeface="Times New Roman" pitchFamily="18" charset="0"/>
              </a:rPr>
              <a:t>      B. </a:t>
            </a:r>
            <a:r>
              <a:rPr lang="en-US" sz="3700" b="1" dirty="0" err="1">
                <a:solidFill>
                  <a:srgbClr val="0000CC"/>
                </a:solidFill>
                <a:latin typeface="Times New Roman" pitchFamily="18" charset="0"/>
              </a:rPr>
              <a:t>Vở</a:t>
            </a:r>
            <a:r>
              <a:rPr lang="en-US" sz="3700" b="1" dirty="0">
                <a:solidFill>
                  <a:srgbClr val="0000CC"/>
                </a:solidFill>
                <a:latin typeface="Times New Roman" pitchFamily="18" charset="0"/>
              </a:rPr>
              <a:t> </a:t>
            </a:r>
            <a:r>
              <a:rPr lang="en-US" sz="3700" b="1" dirty="0" err="1">
                <a:solidFill>
                  <a:srgbClr val="0000CC"/>
                </a:solidFill>
                <a:latin typeface="Times New Roman" pitchFamily="18" charset="0"/>
              </a:rPr>
              <a:t>và</a:t>
            </a:r>
            <a:r>
              <a:rPr lang="en-US" sz="3700" b="1" dirty="0">
                <a:solidFill>
                  <a:srgbClr val="0000CC"/>
                </a:solidFill>
                <a:latin typeface="Times New Roman" pitchFamily="18" charset="0"/>
              </a:rPr>
              <a:t> </a:t>
            </a:r>
            <a:r>
              <a:rPr lang="en-US" sz="3700" b="1" dirty="0" err="1">
                <a:solidFill>
                  <a:srgbClr val="0000CC"/>
                </a:solidFill>
                <a:latin typeface="Times New Roman" pitchFamily="18" charset="0"/>
              </a:rPr>
              <a:t>bút</a:t>
            </a:r>
            <a:r>
              <a:rPr lang="en-US" sz="3700" b="1" dirty="0">
                <a:solidFill>
                  <a:srgbClr val="0000CC"/>
                </a:solidFill>
                <a:latin typeface="Times New Roman" pitchFamily="18" charset="0"/>
              </a:rPr>
              <a:t>. </a:t>
            </a:r>
          </a:p>
          <a:p>
            <a:r>
              <a:rPr lang="en-US" sz="3700" b="1" dirty="0">
                <a:solidFill>
                  <a:srgbClr val="0000CC"/>
                </a:solidFill>
                <a:latin typeface="Times New Roman" pitchFamily="18" charset="0"/>
              </a:rPr>
              <a:t>      C. </a:t>
            </a:r>
            <a:r>
              <a:rPr lang="en-US" sz="3700" b="1" dirty="0" err="1">
                <a:solidFill>
                  <a:srgbClr val="0000CC"/>
                </a:solidFill>
                <a:latin typeface="Times New Roman" pitchFamily="18" charset="0"/>
              </a:rPr>
              <a:t>Vở</a:t>
            </a:r>
            <a:r>
              <a:rPr lang="en-US" sz="3700" b="1" dirty="0">
                <a:solidFill>
                  <a:srgbClr val="0000CC"/>
                </a:solidFill>
                <a:latin typeface="Times New Roman" pitchFamily="18" charset="0"/>
              </a:rPr>
              <a:t>.</a:t>
            </a:r>
          </a:p>
          <a:p>
            <a:pPr algn="ctr"/>
            <a:r>
              <a:rPr lang="en-US" sz="3700" b="1" dirty="0">
                <a:solidFill>
                  <a:srgbClr val="0000CC"/>
                </a:solidFill>
                <a:latin typeface="Times New Roman" pitchFamily="18" charset="0"/>
              </a:rPr>
              <a:t>      </a:t>
            </a:r>
          </a:p>
        </p:txBody>
      </p:sp>
      <p:pic>
        <p:nvPicPr>
          <p:cNvPr id="21526" name="Picture 96" descr="anixmasl"/>
          <p:cNvPicPr>
            <a:picLocks noChangeAspect="1" noChangeArrowheads="1" noCrop="1"/>
          </p:cNvPicPr>
          <p:nvPr/>
        </p:nvPicPr>
        <p:blipFill>
          <a:blip r:embed="rId8"/>
          <a:srcRect/>
          <a:stretch>
            <a:fillRect/>
          </a:stretch>
        </p:blipFill>
        <p:spPr bwMode="auto">
          <a:xfrm>
            <a:off x="624418" y="0"/>
            <a:ext cx="11567583" cy="476251"/>
          </a:xfrm>
          <a:prstGeom prst="rect">
            <a:avLst/>
          </a:prstGeom>
          <a:noFill/>
          <a:ln w="9525">
            <a:noFill/>
            <a:miter lim="800000"/>
            <a:headEnd/>
            <a:tailEnd/>
          </a:ln>
        </p:spPr>
      </p:pic>
      <p:sp>
        <p:nvSpPr>
          <p:cNvPr id="21527" name="WordArt 30"/>
          <p:cNvSpPr>
            <a:spLocks noChangeArrowheads="1" noChangeShapeType="1" noTextEdit="1"/>
          </p:cNvSpPr>
          <p:nvPr/>
        </p:nvSpPr>
        <p:spPr bwMode="auto">
          <a:xfrm>
            <a:off x="2235200" y="685800"/>
            <a:ext cx="7924800" cy="914400"/>
          </a:xfrm>
          <a:prstGeom prst="rect">
            <a:avLst/>
          </a:prstGeom>
        </p:spPr>
        <p:txBody>
          <a:bodyPr wrap="none" lIns="121917" tIns="60958" rIns="121917" bIns="60958" fromWordArt="1">
            <a:prstTxWarp prst="textPlain">
              <a:avLst>
                <a:gd name="adj" fmla="val 50000"/>
              </a:avLst>
            </a:prstTxWarp>
          </a:bodyPr>
          <a:lstStyle/>
          <a:p>
            <a:pPr algn="ctr"/>
            <a:r>
              <a:rPr lang="vi-VN" sz="4800" kern="10">
                <a:ln w="9525">
                  <a:solidFill>
                    <a:srgbClr val="FF0000"/>
                  </a:solidFill>
                  <a:round/>
                  <a:headEnd/>
                  <a:tailEnd/>
                </a:ln>
                <a:solidFill>
                  <a:srgbClr val="FF0000"/>
                </a:solidFill>
                <a:latin typeface="Times New Roman"/>
                <a:cs typeface="Times New Roman"/>
              </a:rPr>
              <a:t>TRÒ CHƠI HỌC TẬP</a:t>
            </a:r>
            <a:endParaRPr lang="en-US" sz="4800" kern="10">
              <a:ln w="9525">
                <a:solidFill>
                  <a:srgbClr val="FF0000"/>
                </a:solidFill>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xmlns="" val="3587026805"/>
      </p:ext>
    </p:extLst>
  </p:cSld>
  <p:clrMapOvr>
    <a:masterClrMapping/>
  </p:clrMapOvr>
  <p:transition spd="med">
    <p:wheel spokes="8"/>
  </p:transition>
  <p:timing>
    <p:tnLst>
      <p:par>
        <p:cTn id="1" dur="indefinite" restart="never" nodeType="tmRoot">
          <p:childTnLst>
            <p:seq concurrent="1" nextAc="seek">
              <p:cTn id="2" restart="whenNotActive" fill="hold" evtFilter="cancelBubble" nodeType="interactiveSeq">
                <p:stCondLst>
                  <p:cond evt="onClick" delay="0">
                    <p:tgtEl>
                      <p:spTgt spid="62508"/>
                    </p:tgtEl>
                  </p:cond>
                </p:stCondLst>
                <p:endSync evt="end" delay="0">
                  <p:rtn val="all"/>
                </p:endSync>
                <p:childTnLst>
                  <p:par>
                    <p:cTn id="3" fill="hold">
                      <p:stCondLst>
                        <p:cond delay="0"/>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2474"/>
                                        </p:tgtEl>
                                        <p:attrNameLst>
                                          <p:attrName>style.visibility</p:attrName>
                                        </p:attrNameLst>
                                      </p:cBhvr>
                                      <p:to>
                                        <p:strVal val="visible"/>
                                      </p:to>
                                    </p:set>
                                    <p:animEffect transition="in" filter="wipe(down)">
                                      <p:cBhvr>
                                        <p:cTn id="7" dur="145">
                                          <p:stCondLst>
                                            <p:cond delay="0"/>
                                          </p:stCondLst>
                                        </p:cTn>
                                        <p:tgtEl>
                                          <p:spTgt spid="62474"/>
                                        </p:tgtEl>
                                      </p:cBhvr>
                                    </p:animEffect>
                                    <p:anim calcmode="lin" valueType="num">
                                      <p:cBhvr>
                                        <p:cTn id="8" dur="456" tmFilter="0,0; 0.14,0.36; 0.43,0.73; 0.71,0.91; 1.0,1.0">
                                          <p:stCondLst>
                                            <p:cond delay="0"/>
                                          </p:stCondLst>
                                        </p:cTn>
                                        <p:tgtEl>
                                          <p:spTgt spid="6247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247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247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247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2474"/>
                                        </p:tgtEl>
                                        <p:attrNameLst>
                                          <p:attrName>ppt_y</p:attrName>
                                        </p:attrNameLst>
                                      </p:cBhvr>
                                      <p:tavLst>
                                        <p:tav tm="0" fmla="#ppt_y-sin(pi*$)/81">
                                          <p:val>
                                            <p:fltVal val="0"/>
                                          </p:val>
                                        </p:tav>
                                        <p:tav tm="100000">
                                          <p:val>
                                            <p:fltVal val="1"/>
                                          </p:val>
                                        </p:tav>
                                      </p:tavLst>
                                    </p:anim>
                                    <p:animScale>
                                      <p:cBhvr>
                                        <p:cTn id="13" dur="7">
                                          <p:stCondLst>
                                            <p:cond delay="162"/>
                                          </p:stCondLst>
                                        </p:cTn>
                                        <p:tgtEl>
                                          <p:spTgt spid="62474"/>
                                        </p:tgtEl>
                                      </p:cBhvr>
                                      <p:to x="100000" y="60000"/>
                                    </p:animScale>
                                    <p:animScale>
                                      <p:cBhvr>
                                        <p:cTn id="14" dur="41" decel="50000">
                                          <p:stCondLst>
                                            <p:cond delay="169"/>
                                          </p:stCondLst>
                                        </p:cTn>
                                        <p:tgtEl>
                                          <p:spTgt spid="62474"/>
                                        </p:tgtEl>
                                      </p:cBhvr>
                                      <p:to x="100000" y="100000"/>
                                    </p:animScale>
                                    <p:animScale>
                                      <p:cBhvr>
                                        <p:cTn id="15" dur="7">
                                          <p:stCondLst>
                                            <p:cond delay="328"/>
                                          </p:stCondLst>
                                        </p:cTn>
                                        <p:tgtEl>
                                          <p:spTgt spid="62474"/>
                                        </p:tgtEl>
                                      </p:cBhvr>
                                      <p:to x="100000" y="80000"/>
                                    </p:animScale>
                                    <p:animScale>
                                      <p:cBhvr>
                                        <p:cTn id="16" dur="41" decel="50000">
                                          <p:stCondLst>
                                            <p:cond delay="335"/>
                                          </p:stCondLst>
                                        </p:cTn>
                                        <p:tgtEl>
                                          <p:spTgt spid="62474"/>
                                        </p:tgtEl>
                                      </p:cBhvr>
                                      <p:to x="100000" y="100000"/>
                                    </p:animScale>
                                    <p:animScale>
                                      <p:cBhvr>
                                        <p:cTn id="17" dur="7">
                                          <p:stCondLst>
                                            <p:cond delay="410"/>
                                          </p:stCondLst>
                                        </p:cTn>
                                        <p:tgtEl>
                                          <p:spTgt spid="62474"/>
                                        </p:tgtEl>
                                      </p:cBhvr>
                                      <p:to x="100000" y="90000"/>
                                    </p:animScale>
                                    <p:animScale>
                                      <p:cBhvr>
                                        <p:cTn id="18" dur="41" decel="50000">
                                          <p:stCondLst>
                                            <p:cond delay="417"/>
                                          </p:stCondLst>
                                        </p:cTn>
                                        <p:tgtEl>
                                          <p:spTgt spid="62474"/>
                                        </p:tgtEl>
                                      </p:cBhvr>
                                      <p:to x="100000" y="100000"/>
                                    </p:animScale>
                                    <p:animScale>
                                      <p:cBhvr>
                                        <p:cTn id="19" dur="7">
                                          <p:stCondLst>
                                            <p:cond delay="452"/>
                                          </p:stCondLst>
                                        </p:cTn>
                                        <p:tgtEl>
                                          <p:spTgt spid="62474"/>
                                        </p:tgtEl>
                                      </p:cBhvr>
                                      <p:to x="100000" y="95000"/>
                                    </p:animScale>
                                    <p:animScale>
                                      <p:cBhvr>
                                        <p:cTn id="20" dur="41" decel="50000">
                                          <p:stCondLst>
                                            <p:cond delay="458"/>
                                          </p:stCondLst>
                                        </p:cTn>
                                        <p:tgtEl>
                                          <p:spTgt spid="62474"/>
                                        </p:tgtEl>
                                      </p:cBhvr>
                                      <p:to x="100000" y="100000"/>
                                    </p:animScale>
                                  </p:childTnLst>
                                </p:cTn>
                              </p:par>
                            </p:childTnLst>
                          </p:cTn>
                        </p:par>
                        <p:par>
                          <p:cTn id="21" fill="hold">
                            <p:stCondLst>
                              <p:cond delay="499"/>
                            </p:stCondLst>
                            <p:childTnLst>
                              <p:par>
                                <p:cTn id="22" presetID="2" presetClass="entr" presetSubtype="8" fill="hold" nodeType="afterEffect">
                                  <p:stCondLst>
                                    <p:cond delay="0"/>
                                  </p:stCondLst>
                                  <p:childTnLst>
                                    <p:set>
                                      <p:cBhvr>
                                        <p:cTn id="23" dur="1" fill="hold">
                                          <p:stCondLst>
                                            <p:cond delay="0"/>
                                          </p:stCondLst>
                                        </p:cTn>
                                        <p:tgtEl>
                                          <p:spTgt spid="62475"/>
                                        </p:tgtEl>
                                        <p:attrNameLst>
                                          <p:attrName>style.visibility</p:attrName>
                                        </p:attrNameLst>
                                      </p:cBhvr>
                                      <p:to>
                                        <p:strVal val="visible"/>
                                      </p:to>
                                    </p:set>
                                    <p:anim calcmode="lin" valueType="num">
                                      <p:cBhvr additive="base">
                                        <p:cTn id="24" dur="500" fill="hold"/>
                                        <p:tgtEl>
                                          <p:spTgt spid="62475"/>
                                        </p:tgtEl>
                                        <p:attrNameLst>
                                          <p:attrName>ppt_x</p:attrName>
                                        </p:attrNameLst>
                                      </p:cBhvr>
                                      <p:tavLst>
                                        <p:tav tm="0">
                                          <p:val>
                                            <p:strVal val="0-#ppt_w/2"/>
                                          </p:val>
                                        </p:tav>
                                        <p:tav tm="100000">
                                          <p:val>
                                            <p:strVal val="#ppt_x"/>
                                          </p:val>
                                        </p:tav>
                                      </p:tavLst>
                                    </p:anim>
                                    <p:anim calcmode="lin" valueType="num">
                                      <p:cBhvr additive="base">
                                        <p:cTn id="25" dur="500" fill="hold"/>
                                        <p:tgtEl>
                                          <p:spTgt spid="624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2508"/>
                  </p:tgtEl>
                </p:cond>
              </p:nextCondLst>
            </p:seq>
            <p:seq concurrent="1" nextAc="seek">
              <p:cTn id="26" restart="whenNotActive" fill="hold" evtFilter="cancelBubble" nodeType="interactiveSeq">
                <p:stCondLst>
                  <p:cond evt="onClick" delay="0">
                    <p:tgtEl>
                      <p:spTgt spid="62544"/>
                    </p:tgtEl>
                  </p:cond>
                </p:stCondLst>
                <p:endSync evt="end" delay="0">
                  <p:rtn val="all"/>
                </p:endSync>
                <p:childTnLst>
                  <p:par>
                    <p:cTn id="27" fill="hold">
                      <p:stCondLst>
                        <p:cond delay="0"/>
                      </p:stCondLst>
                      <p:childTnLst>
                        <p:par>
                          <p:cTn id="28" fill="hold">
                            <p:stCondLst>
                              <p:cond delay="0"/>
                            </p:stCondLst>
                            <p:childTnLst>
                              <p:par>
                                <p:cTn id="29" presetID="54" presetClass="exit" presetSubtype="0" decel="100000" fill="hold" grpId="0" nodeType="afterEffect">
                                  <p:stCondLst>
                                    <p:cond delay="0"/>
                                  </p:stCondLst>
                                  <p:childTnLst>
                                    <p:anim calcmode="lin" valueType="num">
                                      <p:cBhvr>
                                        <p:cTn id="30" dur="1000"/>
                                        <p:tgtEl>
                                          <p:spTgt spid="62529"/>
                                        </p:tgtEl>
                                        <p:attrNameLst>
                                          <p:attrName>ppt_w</p:attrName>
                                        </p:attrNameLst>
                                      </p:cBhvr>
                                      <p:tavLst>
                                        <p:tav tm="0">
                                          <p:val>
                                            <p:strVal val="ppt_w"/>
                                          </p:val>
                                        </p:tav>
                                        <p:tav tm="100000">
                                          <p:val>
                                            <p:strVal val="ppt_w*0.05"/>
                                          </p:val>
                                        </p:tav>
                                      </p:tavLst>
                                    </p:anim>
                                    <p:anim calcmode="lin" valueType="num">
                                      <p:cBhvr>
                                        <p:cTn id="31" dur="1000"/>
                                        <p:tgtEl>
                                          <p:spTgt spid="62529"/>
                                        </p:tgtEl>
                                        <p:attrNameLst>
                                          <p:attrName>ppt_h</p:attrName>
                                        </p:attrNameLst>
                                      </p:cBhvr>
                                      <p:tavLst>
                                        <p:tav tm="0">
                                          <p:val>
                                            <p:strVal val="ppt_h"/>
                                          </p:val>
                                        </p:tav>
                                        <p:tav tm="100000">
                                          <p:val>
                                            <p:strVal val="ppt_h"/>
                                          </p:val>
                                        </p:tav>
                                      </p:tavLst>
                                    </p:anim>
                                    <p:anim calcmode="lin" valueType="num">
                                      <p:cBhvr>
                                        <p:cTn id="32" dur="1000"/>
                                        <p:tgtEl>
                                          <p:spTgt spid="62529"/>
                                        </p:tgtEl>
                                        <p:attrNameLst>
                                          <p:attrName>ppt_x</p:attrName>
                                        </p:attrNameLst>
                                      </p:cBhvr>
                                      <p:tavLst>
                                        <p:tav tm="0">
                                          <p:val>
                                            <p:strVal val="ppt_x"/>
                                          </p:val>
                                        </p:tav>
                                        <p:tav tm="100000">
                                          <p:val>
                                            <p:strVal val="ppt_x-.2"/>
                                          </p:val>
                                        </p:tav>
                                      </p:tavLst>
                                    </p:anim>
                                    <p:anim calcmode="lin" valueType="num">
                                      <p:cBhvr>
                                        <p:cTn id="33" dur="1000"/>
                                        <p:tgtEl>
                                          <p:spTgt spid="62529"/>
                                        </p:tgtEl>
                                        <p:attrNameLst>
                                          <p:attrName>ppt_y</p:attrName>
                                        </p:attrNameLst>
                                      </p:cBhvr>
                                      <p:tavLst>
                                        <p:tav tm="0">
                                          <p:val>
                                            <p:strVal val="ppt_y"/>
                                          </p:val>
                                        </p:tav>
                                        <p:tav tm="100000">
                                          <p:val>
                                            <p:strVal val="ppt_y"/>
                                          </p:val>
                                        </p:tav>
                                      </p:tavLst>
                                    </p:anim>
                                    <p:animEffect transition="out" filter="fade">
                                      <p:cBhvr>
                                        <p:cTn id="34" dur="1000"/>
                                        <p:tgtEl>
                                          <p:spTgt spid="62529"/>
                                        </p:tgtEl>
                                      </p:cBhvr>
                                    </p:animEffect>
                                    <p:set>
                                      <p:cBhvr>
                                        <p:cTn id="35" dur="1" fill="hold">
                                          <p:stCondLst>
                                            <p:cond delay="999"/>
                                          </p:stCondLst>
                                        </p:cTn>
                                        <p:tgtEl>
                                          <p:spTgt spid="6252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6" fill="hold">
                            <p:stCondLst>
                              <p:cond delay="1000"/>
                            </p:stCondLst>
                            <p:childTnLst>
                              <p:par>
                                <p:cTn id="37" presetID="54" presetClass="exit" presetSubtype="0" decel="100000" fill="hold" grpId="0" nodeType="afterEffect">
                                  <p:stCondLst>
                                    <p:cond delay="0"/>
                                  </p:stCondLst>
                                  <p:childTnLst>
                                    <p:anim calcmode="lin" valueType="num">
                                      <p:cBhvr>
                                        <p:cTn id="38" dur="1000"/>
                                        <p:tgtEl>
                                          <p:spTgt spid="62528"/>
                                        </p:tgtEl>
                                        <p:attrNameLst>
                                          <p:attrName>ppt_w</p:attrName>
                                        </p:attrNameLst>
                                      </p:cBhvr>
                                      <p:tavLst>
                                        <p:tav tm="0">
                                          <p:val>
                                            <p:strVal val="ppt_w"/>
                                          </p:val>
                                        </p:tav>
                                        <p:tav tm="100000">
                                          <p:val>
                                            <p:strVal val="ppt_w*0.05"/>
                                          </p:val>
                                        </p:tav>
                                      </p:tavLst>
                                    </p:anim>
                                    <p:anim calcmode="lin" valueType="num">
                                      <p:cBhvr>
                                        <p:cTn id="39" dur="1000"/>
                                        <p:tgtEl>
                                          <p:spTgt spid="62528"/>
                                        </p:tgtEl>
                                        <p:attrNameLst>
                                          <p:attrName>ppt_h</p:attrName>
                                        </p:attrNameLst>
                                      </p:cBhvr>
                                      <p:tavLst>
                                        <p:tav tm="0">
                                          <p:val>
                                            <p:strVal val="ppt_h"/>
                                          </p:val>
                                        </p:tav>
                                        <p:tav tm="100000">
                                          <p:val>
                                            <p:strVal val="ppt_h"/>
                                          </p:val>
                                        </p:tav>
                                      </p:tavLst>
                                    </p:anim>
                                    <p:anim calcmode="lin" valueType="num">
                                      <p:cBhvr>
                                        <p:cTn id="40" dur="1000"/>
                                        <p:tgtEl>
                                          <p:spTgt spid="62528"/>
                                        </p:tgtEl>
                                        <p:attrNameLst>
                                          <p:attrName>ppt_x</p:attrName>
                                        </p:attrNameLst>
                                      </p:cBhvr>
                                      <p:tavLst>
                                        <p:tav tm="0">
                                          <p:val>
                                            <p:strVal val="ppt_x"/>
                                          </p:val>
                                        </p:tav>
                                        <p:tav tm="100000">
                                          <p:val>
                                            <p:strVal val="ppt_x-.2"/>
                                          </p:val>
                                        </p:tav>
                                      </p:tavLst>
                                    </p:anim>
                                    <p:anim calcmode="lin" valueType="num">
                                      <p:cBhvr>
                                        <p:cTn id="41" dur="1000"/>
                                        <p:tgtEl>
                                          <p:spTgt spid="62528"/>
                                        </p:tgtEl>
                                        <p:attrNameLst>
                                          <p:attrName>ppt_y</p:attrName>
                                        </p:attrNameLst>
                                      </p:cBhvr>
                                      <p:tavLst>
                                        <p:tav tm="0">
                                          <p:val>
                                            <p:strVal val="ppt_y"/>
                                          </p:val>
                                        </p:tav>
                                        <p:tav tm="100000">
                                          <p:val>
                                            <p:strVal val="ppt_y"/>
                                          </p:val>
                                        </p:tav>
                                      </p:tavLst>
                                    </p:anim>
                                    <p:animEffect transition="out" filter="fade">
                                      <p:cBhvr>
                                        <p:cTn id="42" dur="1000"/>
                                        <p:tgtEl>
                                          <p:spTgt spid="62528"/>
                                        </p:tgtEl>
                                      </p:cBhvr>
                                    </p:animEffect>
                                    <p:set>
                                      <p:cBhvr>
                                        <p:cTn id="43" dur="1" fill="hold">
                                          <p:stCondLst>
                                            <p:cond delay="999"/>
                                          </p:stCondLst>
                                        </p:cTn>
                                        <p:tgtEl>
                                          <p:spTgt spid="6252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44" fill="hold">
                            <p:stCondLst>
                              <p:cond delay="2000"/>
                            </p:stCondLst>
                            <p:childTnLst>
                              <p:par>
                                <p:cTn id="45" presetID="54" presetClass="exit" presetSubtype="0" decel="100000" fill="hold" grpId="0" nodeType="afterEffect">
                                  <p:stCondLst>
                                    <p:cond delay="0"/>
                                  </p:stCondLst>
                                  <p:childTnLst>
                                    <p:anim calcmode="lin" valueType="num">
                                      <p:cBhvr>
                                        <p:cTn id="46" dur="1000"/>
                                        <p:tgtEl>
                                          <p:spTgt spid="62527"/>
                                        </p:tgtEl>
                                        <p:attrNameLst>
                                          <p:attrName>ppt_w</p:attrName>
                                        </p:attrNameLst>
                                      </p:cBhvr>
                                      <p:tavLst>
                                        <p:tav tm="0">
                                          <p:val>
                                            <p:strVal val="ppt_w"/>
                                          </p:val>
                                        </p:tav>
                                        <p:tav tm="100000">
                                          <p:val>
                                            <p:strVal val="ppt_w*0.05"/>
                                          </p:val>
                                        </p:tav>
                                      </p:tavLst>
                                    </p:anim>
                                    <p:anim calcmode="lin" valueType="num">
                                      <p:cBhvr>
                                        <p:cTn id="47" dur="1000"/>
                                        <p:tgtEl>
                                          <p:spTgt spid="62527"/>
                                        </p:tgtEl>
                                        <p:attrNameLst>
                                          <p:attrName>ppt_h</p:attrName>
                                        </p:attrNameLst>
                                      </p:cBhvr>
                                      <p:tavLst>
                                        <p:tav tm="0">
                                          <p:val>
                                            <p:strVal val="ppt_h"/>
                                          </p:val>
                                        </p:tav>
                                        <p:tav tm="100000">
                                          <p:val>
                                            <p:strVal val="ppt_h"/>
                                          </p:val>
                                        </p:tav>
                                      </p:tavLst>
                                    </p:anim>
                                    <p:anim calcmode="lin" valueType="num">
                                      <p:cBhvr>
                                        <p:cTn id="48" dur="1000"/>
                                        <p:tgtEl>
                                          <p:spTgt spid="62527"/>
                                        </p:tgtEl>
                                        <p:attrNameLst>
                                          <p:attrName>ppt_x</p:attrName>
                                        </p:attrNameLst>
                                      </p:cBhvr>
                                      <p:tavLst>
                                        <p:tav tm="0">
                                          <p:val>
                                            <p:strVal val="ppt_x"/>
                                          </p:val>
                                        </p:tav>
                                        <p:tav tm="100000">
                                          <p:val>
                                            <p:strVal val="ppt_x-.2"/>
                                          </p:val>
                                        </p:tav>
                                      </p:tavLst>
                                    </p:anim>
                                    <p:anim calcmode="lin" valueType="num">
                                      <p:cBhvr>
                                        <p:cTn id="49" dur="1000"/>
                                        <p:tgtEl>
                                          <p:spTgt spid="62527"/>
                                        </p:tgtEl>
                                        <p:attrNameLst>
                                          <p:attrName>ppt_y</p:attrName>
                                        </p:attrNameLst>
                                      </p:cBhvr>
                                      <p:tavLst>
                                        <p:tav tm="0">
                                          <p:val>
                                            <p:strVal val="ppt_y"/>
                                          </p:val>
                                        </p:tav>
                                        <p:tav tm="100000">
                                          <p:val>
                                            <p:strVal val="ppt_y"/>
                                          </p:val>
                                        </p:tav>
                                      </p:tavLst>
                                    </p:anim>
                                    <p:animEffect transition="out" filter="fade">
                                      <p:cBhvr>
                                        <p:cTn id="50" dur="1000"/>
                                        <p:tgtEl>
                                          <p:spTgt spid="62527"/>
                                        </p:tgtEl>
                                      </p:cBhvr>
                                    </p:animEffect>
                                    <p:set>
                                      <p:cBhvr>
                                        <p:cTn id="51" dur="1" fill="hold">
                                          <p:stCondLst>
                                            <p:cond delay="999"/>
                                          </p:stCondLst>
                                        </p:cTn>
                                        <p:tgtEl>
                                          <p:spTgt spid="62527"/>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par>
                          <p:cTn id="52" fill="hold">
                            <p:stCondLst>
                              <p:cond delay="3000"/>
                            </p:stCondLst>
                            <p:childTnLst>
                              <p:par>
                                <p:cTn id="53" presetID="54" presetClass="exit" presetSubtype="0" decel="100000" fill="hold" grpId="0" nodeType="afterEffect">
                                  <p:stCondLst>
                                    <p:cond delay="0"/>
                                  </p:stCondLst>
                                  <p:childTnLst>
                                    <p:anim calcmode="lin" valueType="num">
                                      <p:cBhvr>
                                        <p:cTn id="54" dur="1000"/>
                                        <p:tgtEl>
                                          <p:spTgt spid="62526"/>
                                        </p:tgtEl>
                                        <p:attrNameLst>
                                          <p:attrName>ppt_w</p:attrName>
                                        </p:attrNameLst>
                                      </p:cBhvr>
                                      <p:tavLst>
                                        <p:tav tm="0">
                                          <p:val>
                                            <p:strVal val="ppt_w"/>
                                          </p:val>
                                        </p:tav>
                                        <p:tav tm="100000">
                                          <p:val>
                                            <p:strVal val="ppt_w*0.05"/>
                                          </p:val>
                                        </p:tav>
                                      </p:tavLst>
                                    </p:anim>
                                    <p:anim calcmode="lin" valueType="num">
                                      <p:cBhvr>
                                        <p:cTn id="55" dur="1000"/>
                                        <p:tgtEl>
                                          <p:spTgt spid="62526"/>
                                        </p:tgtEl>
                                        <p:attrNameLst>
                                          <p:attrName>ppt_h</p:attrName>
                                        </p:attrNameLst>
                                      </p:cBhvr>
                                      <p:tavLst>
                                        <p:tav tm="0">
                                          <p:val>
                                            <p:strVal val="ppt_h"/>
                                          </p:val>
                                        </p:tav>
                                        <p:tav tm="100000">
                                          <p:val>
                                            <p:strVal val="ppt_h"/>
                                          </p:val>
                                        </p:tav>
                                      </p:tavLst>
                                    </p:anim>
                                    <p:anim calcmode="lin" valueType="num">
                                      <p:cBhvr>
                                        <p:cTn id="56" dur="1000"/>
                                        <p:tgtEl>
                                          <p:spTgt spid="62526"/>
                                        </p:tgtEl>
                                        <p:attrNameLst>
                                          <p:attrName>ppt_x</p:attrName>
                                        </p:attrNameLst>
                                      </p:cBhvr>
                                      <p:tavLst>
                                        <p:tav tm="0">
                                          <p:val>
                                            <p:strVal val="ppt_x"/>
                                          </p:val>
                                        </p:tav>
                                        <p:tav tm="100000">
                                          <p:val>
                                            <p:strVal val="ppt_x-.2"/>
                                          </p:val>
                                        </p:tav>
                                      </p:tavLst>
                                    </p:anim>
                                    <p:anim calcmode="lin" valueType="num">
                                      <p:cBhvr>
                                        <p:cTn id="57" dur="1000"/>
                                        <p:tgtEl>
                                          <p:spTgt spid="62526"/>
                                        </p:tgtEl>
                                        <p:attrNameLst>
                                          <p:attrName>ppt_y</p:attrName>
                                        </p:attrNameLst>
                                      </p:cBhvr>
                                      <p:tavLst>
                                        <p:tav tm="0">
                                          <p:val>
                                            <p:strVal val="ppt_y"/>
                                          </p:val>
                                        </p:tav>
                                        <p:tav tm="100000">
                                          <p:val>
                                            <p:strVal val="ppt_y"/>
                                          </p:val>
                                        </p:tav>
                                      </p:tavLst>
                                    </p:anim>
                                    <p:animEffect transition="out" filter="fade">
                                      <p:cBhvr>
                                        <p:cTn id="58" dur="1000"/>
                                        <p:tgtEl>
                                          <p:spTgt spid="62526"/>
                                        </p:tgtEl>
                                      </p:cBhvr>
                                    </p:animEffect>
                                    <p:set>
                                      <p:cBhvr>
                                        <p:cTn id="59" dur="1" fill="hold">
                                          <p:stCondLst>
                                            <p:cond delay="999"/>
                                          </p:stCondLst>
                                        </p:cTn>
                                        <p:tgtEl>
                                          <p:spTgt spid="62526"/>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60" fill="hold">
                            <p:stCondLst>
                              <p:cond delay="4000"/>
                            </p:stCondLst>
                            <p:childTnLst>
                              <p:par>
                                <p:cTn id="61" presetID="54" presetClass="exit" presetSubtype="0" decel="100000" fill="hold" grpId="0" nodeType="afterEffect">
                                  <p:stCondLst>
                                    <p:cond delay="0"/>
                                  </p:stCondLst>
                                  <p:childTnLst>
                                    <p:anim calcmode="lin" valueType="num">
                                      <p:cBhvr>
                                        <p:cTn id="62" dur="1000"/>
                                        <p:tgtEl>
                                          <p:spTgt spid="62525"/>
                                        </p:tgtEl>
                                        <p:attrNameLst>
                                          <p:attrName>ppt_w</p:attrName>
                                        </p:attrNameLst>
                                      </p:cBhvr>
                                      <p:tavLst>
                                        <p:tav tm="0">
                                          <p:val>
                                            <p:strVal val="ppt_w"/>
                                          </p:val>
                                        </p:tav>
                                        <p:tav tm="100000">
                                          <p:val>
                                            <p:strVal val="ppt_w*0.05"/>
                                          </p:val>
                                        </p:tav>
                                      </p:tavLst>
                                    </p:anim>
                                    <p:anim calcmode="lin" valueType="num">
                                      <p:cBhvr>
                                        <p:cTn id="63" dur="1000"/>
                                        <p:tgtEl>
                                          <p:spTgt spid="62525"/>
                                        </p:tgtEl>
                                        <p:attrNameLst>
                                          <p:attrName>ppt_h</p:attrName>
                                        </p:attrNameLst>
                                      </p:cBhvr>
                                      <p:tavLst>
                                        <p:tav tm="0">
                                          <p:val>
                                            <p:strVal val="ppt_h"/>
                                          </p:val>
                                        </p:tav>
                                        <p:tav tm="100000">
                                          <p:val>
                                            <p:strVal val="ppt_h"/>
                                          </p:val>
                                        </p:tav>
                                      </p:tavLst>
                                    </p:anim>
                                    <p:anim calcmode="lin" valueType="num">
                                      <p:cBhvr>
                                        <p:cTn id="64" dur="1000"/>
                                        <p:tgtEl>
                                          <p:spTgt spid="62525"/>
                                        </p:tgtEl>
                                        <p:attrNameLst>
                                          <p:attrName>ppt_x</p:attrName>
                                        </p:attrNameLst>
                                      </p:cBhvr>
                                      <p:tavLst>
                                        <p:tav tm="0">
                                          <p:val>
                                            <p:strVal val="ppt_x"/>
                                          </p:val>
                                        </p:tav>
                                        <p:tav tm="100000">
                                          <p:val>
                                            <p:strVal val="ppt_x-.2"/>
                                          </p:val>
                                        </p:tav>
                                      </p:tavLst>
                                    </p:anim>
                                    <p:anim calcmode="lin" valueType="num">
                                      <p:cBhvr>
                                        <p:cTn id="65" dur="1000"/>
                                        <p:tgtEl>
                                          <p:spTgt spid="62525"/>
                                        </p:tgtEl>
                                        <p:attrNameLst>
                                          <p:attrName>ppt_y</p:attrName>
                                        </p:attrNameLst>
                                      </p:cBhvr>
                                      <p:tavLst>
                                        <p:tav tm="0">
                                          <p:val>
                                            <p:strVal val="ppt_y"/>
                                          </p:val>
                                        </p:tav>
                                        <p:tav tm="100000">
                                          <p:val>
                                            <p:strVal val="ppt_y"/>
                                          </p:val>
                                        </p:tav>
                                      </p:tavLst>
                                    </p:anim>
                                    <p:animEffect transition="out" filter="fade">
                                      <p:cBhvr>
                                        <p:cTn id="66" dur="1000"/>
                                        <p:tgtEl>
                                          <p:spTgt spid="62525"/>
                                        </p:tgtEl>
                                      </p:cBhvr>
                                    </p:animEffect>
                                    <p:set>
                                      <p:cBhvr>
                                        <p:cTn id="67" dur="1" fill="hold">
                                          <p:stCondLst>
                                            <p:cond delay="999"/>
                                          </p:stCondLst>
                                        </p:cTn>
                                        <p:tgtEl>
                                          <p:spTgt spid="62525"/>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par>
                          <p:cTn id="68" fill="hold">
                            <p:stCondLst>
                              <p:cond delay="5000"/>
                            </p:stCondLst>
                            <p:childTnLst>
                              <p:par>
                                <p:cTn id="69" presetID="54" presetClass="exit" presetSubtype="0" decel="100000" fill="hold" grpId="0" nodeType="afterEffect">
                                  <p:stCondLst>
                                    <p:cond delay="0"/>
                                  </p:stCondLst>
                                  <p:childTnLst>
                                    <p:anim calcmode="lin" valueType="num">
                                      <p:cBhvr>
                                        <p:cTn id="70" dur="1000"/>
                                        <p:tgtEl>
                                          <p:spTgt spid="62524"/>
                                        </p:tgtEl>
                                        <p:attrNameLst>
                                          <p:attrName>ppt_w</p:attrName>
                                        </p:attrNameLst>
                                      </p:cBhvr>
                                      <p:tavLst>
                                        <p:tav tm="0">
                                          <p:val>
                                            <p:strVal val="ppt_w"/>
                                          </p:val>
                                        </p:tav>
                                        <p:tav tm="100000">
                                          <p:val>
                                            <p:strVal val="ppt_w*0.05"/>
                                          </p:val>
                                        </p:tav>
                                      </p:tavLst>
                                    </p:anim>
                                    <p:anim calcmode="lin" valueType="num">
                                      <p:cBhvr>
                                        <p:cTn id="71" dur="1000"/>
                                        <p:tgtEl>
                                          <p:spTgt spid="62524"/>
                                        </p:tgtEl>
                                        <p:attrNameLst>
                                          <p:attrName>ppt_h</p:attrName>
                                        </p:attrNameLst>
                                      </p:cBhvr>
                                      <p:tavLst>
                                        <p:tav tm="0">
                                          <p:val>
                                            <p:strVal val="ppt_h"/>
                                          </p:val>
                                        </p:tav>
                                        <p:tav tm="100000">
                                          <p:val>
                                            <p:strVal val="ppt_h"/>
                                          </p:val>
                                        </p:tav>
                                      </p:tavLst>
                                    </p:anim>
                                    <p:anim calcmode="lin" valueType="num">
                                      <p:cBhvr>
                                        <p:cTn id="72" dur="1000"/>
                                        <p:tgtEl>
                                          <p:spTgt spid="62524"/>
                                        </p:tgtEl>
                                        <p:attrNameLst>
                                          <p:attrName>ppt_x</p:attrName>
                                        </p:attrNameLst>
                                      </p:cBhvr>
                                      <p:tavLst>
                                        <p:tav tm="0">
                                          <p:val>
                                            <p:strVal val="ppt_x"/>
                                          </p:val>
                                        </p:tav>
                                        <p:tav tm="100000">
                                          <p:val>
                                            <p:strVal val="ppt_x-.2"/>
                                          </p:val>
                                        </p:tav>
                                      </p:tavLst>
                                    </p:anim>
                                    <p:anim calcmode="lin" valueType="num">
                                      <p:cBhvr>
                                        <p:cTn id="73" dur="1000"/>
                                        <p:tgtEl>
                                          <p:spTgt spid="62524"/>
                                        </p:tgtEl>
                                        <p:attrNameLst>
                                          <p:attrName>ppt_y</p:attrName>
                                        </p:attrNameLst>
                                      </p:cBhvr>
                                      <p:tavLst>
                                        <p:tav tm="0">
                                          <p:val>
                                            <p:strVal val="ppt_y"/>
                                          </p:val>
                                        </p:tav>
                                        <p:tav tm="100000">
                                          <p:val>
                                            <p:strVal val="ppt_y"/>
                                          </p:val>
                                        </p:tav>
                                      </p:tavLst>
                                    </p:anim>
                                    <p:animEffect transition="out" filter="fade">
                                      <p:cBhvr>
                                        <p:cTn id="74" dur="1000"/>
                                        <p:tgtEl>
                                          <p:spTgt spid="62524"/>
                                        </p:tgtEl>
                                      </p:cBhvr>
                                    </p:animEffect>
                                    <p:set>
                                      <p:cBhvr>
                                        <p:cTn id="75" dur="1" fill="hold">
                                          <p:stCondLst>
                                            <p:cond delay="999"/>
                                          </p:stCondLst>
                                        </p:cTn>
                                        <p:tgtEl>
                                          <p:spTgt spid="62524"/>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3" name="click.wav"/>
                                        </p:tgtEl>
                                      </p:cMediaNode>
                                    </p:audio>
                                  </p:subTnLst>
                                </p:cTn>
                              </p:par>
                            </p:childTnLst>
                          </p:cTn>
                        </p:par>
                        <p:par>
                          <p:cTn id="76" fill="hold">
                            <p:stCondLst>
                              <p:cond delay="6000"/>
                            </p:stCondLst>
                            <p:childTnLst>
                              <p:par>
                                <p:cTn id="77" presetID="54" presetClass="exit" presetSubtype="0" decel="100000" fill="hold" grpId="0" nodeType="afterEffect">
                                  <p:stCondLst>
                                    <p:cond delay="0"/>
                                  </p:stCondLst>
                                  <p:childTnLst>
                                    <p:anim calcmode="lin" valueType="num">
                                      <p:cBhvr>
                                        <p:cTn id="78" dur="1000"/>
                                        <p:tgtEl>
                                          <p:spTgt spid="62523"/>
                                        </p:tgtEl>
                                        <p:attrNameLst>
                                          <p:attrName>ppt_w</p:attrName>
                                        </p:attrNameLst>
                                      </p:cBhvr>
                                      <p:tavLst>
                                        <p:tav tm="0">
                                          <p:val>
                                            <p:strVal val="ppt_w"/>
                                          </p:val>
                                        </p:tav>
                                        <p:tav tm="100000">
                                          <p:val>
                                            <p:strVal val="ppt_w*0.05"/>
                                          </p:val>
                                        </p:tav>
                                      </p:tavLst>
                                    </p:anim>
                                    <p:anim calcmode="lin" valueType="num">
                                      <p:cBhvr>
                                        <p:cTn id="79" dur="1000"/>
                                        <p:tgtEl>
                                          <p:spTgt spid="62523"/>
                                        </p:tgtEl>
                                        <p:attrNameLst>
                                          <p:attrName>ppt_h</p:attrName>
                                        </p:attrNameLst>
                                      </p:cBhvr>
                                      <p:tavLst>
                                        <p:tav tm="0">
                                          <p:val>
                                            <p:strVal val="ppt_h"/>
                                          </p:val>
                                        </p:tav>
                                        <p:tav tm="100000">
                                          <p:val>
                                            <p:strVal val="ppt_h"/>
                                          </p:val>
                                        </p:tav>
                                      </p:tavLst>
                                    </p:anim>
                                    <p:anim calcmode="lin" valueType="num">
                                      <p:cBhvr>
                                        <p:cTn id="80" dur="1000"/>
                                        <p:tgtEl>
                                          <p:spTgt spid="62523"/>
                                        </p:tgtEl>
                                        <p:attrNameLst>
                                          <p:attrName>ppt_x</p:attrName>
                                        </p:attrNameLst>
                                      </p:cBhvr>
                                      <p:tavLst>
                                        <p:tav tm="0">
                                          <p:val>
                                            <p:strVal val="ppt_x"/>
                                          </p:val>
                                        </p:tav>
                                        <p:tav tm="100000">
                                          <p:val>
                                            <p:strVal val="ppt_x-.2"/>
                                          </p:val>
                                        </p:tav>
                                      </p:tavLst>
                                    </p:anim>
                                    <p:anim calcmode="lin" valueType="num">
                                      <p:cBhvr>
                                        <p:cTn id="81" dur="1000"/>
                                        <p:tgtEl>
                                          <p:spTgt spid="62523"/>
                                        </p:tgtEl>
                                        <p:attrNameLst>
                                          <p:attrName>ppt_y</p:attrName>
                                        </p:attrNameLst>
                                      </p:cBhvr>
                                      <p:tavLst>
                                        <p:tav tm="0">
                                          <p:val>
                                            <p:strVal val="ppt_y"/>
                                          </p:val>
                                        </p:tav>
                                        <p:tav tm="100000">
                                          <p:val>
                                            <p:strVal val="ppt_y"/>
                                          </p:val>
                                        </p:tav>
                                      </p:tavLst>
                                    </p:anim>
                                    <p:animEffect transition="out" filter="fade">
                                      <p:cBhvr>
                                        <p:cTn id="82" dur="1000"/>
                                        <p:tgtEl>
                                          <p:spTgt spid="62523"/>
                                        </p:tgtEl>
                                      </p:cBhvr>
                                    </p:animEffect>
                                    <p:set>
                                      <p:cBhvr>
                                        <p:cTn id="83" dur="1" fill="hold">
                                          <p:stCondLst>
                                            <p:cond delay="999"/>
                                          </p:stCondLst>
                                        </p:cTn>
                                        <p:tgtEl>
                                          <p:spTgt spid="62523"/>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childTnLst>
                          </p:cTn>
                        </p:par>
                        <p:par>
                          <p:cTn id="84" fill="hold">
                            <p:stCondLst>
                              <p:cond delay="7000"/>
                            </p:stCondLst>
                            <p:childTnLst>
                              <p:par>
                                <p:cTn id="85" presetID="54" presetClass="exit" presetSubtype="0" decel="100000" fill="hold" grpId="0" nodeType="afterEffect">
                                  <p:stCondLst>
                                    <p:cond delay="0"/>
                                  </p:stCondLst>
                                  <p:childTnLst>
                                    <p:anim calcmode="lin" valueType="num">
                                      <p:cBhvr>
                                        <p:cTn id="86" dur="1000"/>
                                        <p:tgtEl>
                                          <p:spTgt spid="62522"/>
                                        </p:tgtEl>
                                        <p:attrNameLst>
                                          <p:attrName>ppt_w</p:attrName>
                                        </p:attrNameLst>
                                      </p:cBhvr>
                                      <p:tavLst>
                                        <p:tav tm="0">
                                          <p:val>
                                            <p:strVal val="ppt_w"/>
                                          </p:val>
                                        </p:tav>
                                        <p:tav tm="100000">
                                          <p:val>
                                            <p:strVal val="ppt_w*0.05"/>
                                          </p:val>
                                        </p:tav>
                                      </p:tavLst>
                                    </p:anim>
                                    <p:anim calcmode="lin" valueType="num">
                                      <p:cBhvr>
                                        <p:cTn id="87" dur="1000"/>
                                        <p:tgtEl>
                                          <p:spTgt spid="62522"/>
                                        </p:tgtEl>
                                        <p:attrNameLst>
                                          <p:attrName>ppt_h</p:attrName>
                                        </p:attrNameLst>
                                      </p:cBhvr>
                                      <p:tavLst>
                                        <p:tav tm="0">
                                          <p:val>
                                            <p:strVal val="ppt_h"/>
                                          </p:val>
                                        </p:tav>
                                        <p:tav tm="100000">
                                          <p:val>
                                            <p:strVal val="ppt_h"/>
                                          </p:val>
                                        </p:tav>
                                      </p:tavLst>
                                    </p:anim>
                                    <p:anim calcmode="lin" valueType="num">
                                      <p:cBhvr>
                                        <p:cTn id="88" dur="1000"/>
                                        <p:tgtEl>
                                          <p:spTgt spid="62522"/>
                                        </p:tgtEl>
                                        <p:attrNameLst>
                                          <p:attrName>ppt_x</p:attrName>
                                        </p:attrNameLst>
                                      </p:cBhvr>
                                      <p:tavLst>
                                        <p:tav tm="0">
                                          <p:val>
                                            <p:strVal val="ppt_x"/>
                                          </p:val>
                                        </p:tav>
                                        <p:tav tm="100000">
                                          <p:val>
                                            <p:strVal val="ppt_x-.2"/>
                                          </p:val>
                                        </p:tav>
                                      </p:tavLst>
                                    </p:anim>
                                    <p:anim calcmode="lin" valueType="num">
                                      <p:cBhvr>
                                        <p:cTn id="89" dur="1000"/>
                                        <p:tgtEl>
                                          <p:spTgt spid="62522"/>
                                        </p:tgtEl>
                                        <p:attrNameLst>
                                          <p:attrName>ppt_y</p:attrName>
                                        </p:attrNameLst>
                                      </p:cBhvr>
                                      <p:tavLst>
                                        <p:tav tm="0">
                                          <p:val>
                                            <p:strVal val="ppt_y"/>
                                          </p:val>
                                        </p:tav>
                                        <p:tav tm="100000">
                                          <p:val>
                                            <p:strVal val="ppt_y"/>
                                          </p:val>
                                        </p:tav>
                                      </p:tavLst>
                                    </p:anim>
                                    <p:animEffect transition="out" filter="fade">
                                      <p:cBhvr>
                                        <p:cTn id="90" dur="1000"/>
                                        <p:tgtEl>
                                          <p:spTgt spid="62522"/>
                                        </p:tgtEl>
                                      </p:cBhvr>
                                    </p:animEffect>
                                    <p:set>
                                      <p:cBhvr>
                                        <p:cTn id="91" dur="1" fill="hold">
                                          <p:stCondLst>
                                            <p:cond delay="999"/>
                                          </p:stCondLst>
                                        </p:cTn>
                                        <p:tgtEl>
                                          <p:spTgt spid="62522"/>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childTnLst>
                          </p:cTn>
                        </p:par>
                        <p:par>
                          <p:cTn id="92" fill="hold">
                            <p:stCondLst>
                              <p:cond delay="8000"/>
                            </p:stCondLst>
                            <p:childTnLst>
                              <p:par>
                                <p:cTn id="93" presetID="54" presetClass="exit" presetSubtype="0" decel="100000" fill="hold" grpId="0" nodeType="afterEffect">
                                  <p:stCondLst>
                                    <p:cond delay="0"/>
                                  </p:stCondLst>
                                  <p:childTnLst>
                                    <p:anim calcmode="lin" valueType="num">
                                      <p:cBhvr>
                                        <p:cTn id="94" dur="1000"/>
                                        <p:tgtEl>
                                          <p:spTgt spid="62521"/>
                                        </p:tgtEl>
                                        <p:attrNameLst>
                                          <p:attrName>ppt_w</p:attrName>
                                        </p:attrNameLst>
                                      </p:cBhvr>
                                      <p:tavLst>
                                        <p:tav tm="0">
                                          <p:val>
                                            <p:strVal val="ppt_w"/>
                                          </p:val>
                                        </p:tav>
                                        <p:tav tm="100000">
                                          <p:val>
                                            <p:strVal val="ppt_w*0.05"/>
                                          </p:val>
                                        </p:tav>
                                      </p:tavLst>
                                    </p:anim>
                                    <p:anim calcmode="lin" valueType="num">
                                      <p:cBhvr>
                                        <p:cTn id="95" dur="1000"/>
                                        <p:tgtEl>
                                          <p:spTgt spid="62521"/>
                                        </p:tgtEl>
                                        <p:attrNameLst>
                                          <p:attrName>ppt_h</p:attrName>
                                        </p:attrNameLst>
                                      </p:cBhvr>
                                      <p:tavLst>
                                        <p:tav tm="0">
                                          <p:val>
                                            <p:strVal val="ppt_h"/>
                                          </p:val>
                                        </p:tav>
                                        <p:tav tm="100000">
                                          <p:val>
                                            <p:strVal val="ppt_h"/>
                                          </p:val>
                                        </p:tav>
                                      </p:tavLst>
                                    </p:anim>
                                    <p:anim calcmode="lin" valueType="num">
                                      <p:cBhvr>
                                        <p:cTn id="96" dur="1000"/>
                                        <p:tgtEl>
                                          <p:spTgt spid="62521"/>
                                        </p:tgtEl>
                                        <p:attrNameLst>
                                          <p:attrName>ppt_x</p:attrName>
                                        </p:attrNameLst>
                                      </p:cBhvr>
                                      <p:tavLst>
                                        <p:tav tm="0">
                                          <p:val>
                                            <p:strVal val="ppt_x"/>
                                          </p:val>
                                        </p:tav>
                                        <p:tav tm="100000">
                                          <p:val>
                                            <p:strVal val="ppt_x-.2"/>
                                          </p:val>
                                        </p:tav>
                                      </p:tavLst>
                                    </p:anim>
                                    <p:anim calcmode="lin" valueType="num">
                                      <p:cBhvr>
                                        <p:cTn id="97" dur="1000"/>
                                        <p:tgtEl>
                                          <p:spTgt spid="62521"/>
                                        </p:tgtEl>
                                        <p:attrNameLst>
                                          <p:attrName>ppt_y</p:attrName>
                                        </p:attrNameLst>
                                      </p:cBhvr>
                                      <p:tavLst>
                                        <p:tav tm="0">
                                          <p:val>
                                            <p:strVal val="ppt_y"/>
                                          </p:val>
                                        </p:tav>
                                        <p:tav tm="100000">
                                          <p:val>
                                            <p:strVal val="ppt_y"/>
                                          </p:val>
                                        </p:tav>
                                      </p:tavLst>
                                    </p:anim>
                                    <p:animEffect transition="out" filter="fade">
                                      <p:cBhvr>
                                        <p:cTn id="98" dur="1000"/>
                                        <p:tgtEl>
                                          <p:spTgt spid="62521"/>
                                        </p:tgtEl>
                                      </p:cBhvr>
                                    </p:animEffect>
                                    <p:set>
                                      <p:cBhvr>
                                        <p:cTn id="99" dur="1" fill="hold">
                                          <p:stCondLst>
                                            <p:cond delay="999"/>
                                          </p:stCondLst>
                                        </p:cTn>
                                        <p:tgtEl>
                                          <p:spTgt spid="62521"/>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3" name="click.wav"/>
                                        </p:tgtEl>
                                      </p:cMediaNode>
                                    </p:audio>
                                  </p:subTnLst>
                                </p:cTn>
                              </p:par>
                            </p:childTnLst>
                          </p:cTn>
                        </p:par>
                        <p:par>
                          <p:cTn id="100" fill="hold">
                            <p:stCondLst>
                              <p:cond delay="9000"/>
                            </p:stCondLst>
                            <p:childTnLst>
                              <p:par>
                                <p:cTn id="101" presetID="54" presetClass="exit" presetSubtype="0" decel="100000" fill="hold" grpId="0" nodeType="afterEffect">
                                  <p:stCondLst>
                                    <p:cond delay="0"/>
                                  </p:stCondLst>
                                  <p:childTnLst>
                                    <p:anim calcmode="lin" valueType="num">
                                      <p:cBhvr>
                                        <p:cTn id="102" dur="1000"/>
                                        <p:tgtEl>
                                          <p:spTgt spid="62510"/>
                                        </p:tgtEl>
                                        <p:attrNameLst>
                                          <p:attrName>ppt_w</p:attrName>
                                        </p:attrNameLst>
                                      </p:cBhvr>
                                      <p:tavLst>
                                        <p:tav tm="0">
                                          <p:val>
                                            <p:strVal val="ppt_w"/>
                                          </p:val>
                                        </p:tav>
                                        <p:tav tm="100000">
                                          <p:val>
                                            <p:strVal val="ppt_w*0.05"/>
                                          </p:val>
                                        </p:tav>
                                      </p:tavLst>
                                    </p:anim>
                                    <p:anim calcmode="lin" valueType="num">
                                      <p:cBhvr>
                                        <p:cTn id="103" dur="1000"/>
                                        <p:tgtEl>
                                          <p:spTgt spid="62510"/>
                                        </p:tgtEl>
                                        <p:attrNameLst>
                                          <p:attrName>ppt_h</p:attrName>
                                        </p:attrNameLst>
                                      </p:cBhvr>
                                      <p:tavLst>
                                        <p:tav tm="0">
                                          <p:val>
                                            <p:strVal val="ppt_h"/>
                                          </p:val>
                                        </p:tav>
                                        <p:tav tm="100000">
                                          <p:val>
                                            <p:strVal val="ppt_h"/>
                                          </p:val>
                                        </p:tav>
                                      </p:tavLst>
                                    </p:anim>
                                    <p:anim calcmode="lin" valueType="num">
                                      <p:cBhvr>
                                        <p:cTn id="104" dur="1000"/>
                                        <p:tgtEl>
                                          <p:spTgt spid="62510"/>
                                        </p:tgtEl>
                                        <p:attrNameLst>
                                          <p:attrName>ppt_x</p:attrName>
                                        </p:attrNameLst>
                                      </p:cBhvr>
                                      <p:tavLst>
                                        <p:tav tm="0">
                                          <p:val>
                                            <p:strVal val="ppt_x"/>
                                          </p:val>
                                        </p:tav>
                                        <p:tav tm="100000">
                                          <p:val>
                                            <p:strVal val="ppt_x-.2"/>
                                          </p:val>
                                        </p:tav>
                                      </p:tavLst>
                                    </p:anim>
                                    <p:anim calcmode="lin" valueType="num">
                                      <p:cBhvr>
                                        <p:cTn id="105" dur="1000"/>
                                        <p:tgtEl>
                                          <p:spTgt spid="62510"/>
                                        </p:tgtEl>
                                        <p:attrNameLst>
                                          <p:attrName>ppt_y</p:attrName>
                                        </p:attrNameLst>
                                      </p:cBhvr>
                                      <p:tavLst>
                                        <p:tav tm="0">
                                          <p:val>
                                            <p:strVal val="ppt_y"/>
                                          </p:val>
                                        </p:tav>
                                        <p:tav tm="100000">
                                          <p:val>
                                            <p:strVal val="ppt_y"/>
                                          </p:val>
                                        </p:tav>
                                      </p:tavLst>
                                    </p:anim>
                                    <p:animEffect transition="out" filter="fade">
                                      <p:cBhvr>
                                        <p:cTn id="106" dur="1000"/>
                                        <p:tgtEl>
                                          <p:spTgt spid="62510"/>
                                        </p:tgtEl>
                                      </p:cBhvr>
                                    </p:animEffect>
                                    <p:set>
                                      <p:cBhvr>
                                        <p:cTn id="107" dur="1" fill="hold">
                                          <p:stCondLst>
                                            <p:cond delay="999"/>
                                          </p:stCondLst>
                                        </p:cTn>
                                        <p:tgtEl>
                                          <p:spTgt spid="62510"/>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8" fill="hold">
                            <p:stCondLst>
                              <p:cond delay="10000"/>
                            </p:stCondLst>
                            <p:childTnLst>
                              <p:par>
                                <p:cTn id="109" presetID="50" presetClass="exit" presetSubtype="0" accel="100000" fill="hold" grpId="0" nodeType="afterEffect">
                                  <p:stCondLst>
                                    <p:cond delay="0"/>
                                  </p:stCondLst>
                                  <p:childTnLst>
                                    <p:anim calcmode="lin" valueType="num">
                                      <p:cBhvr>
                                        <p:cTn id="110" dur="2000"/>
                                        <p:tgtEl>
                                          <p:spTgt spid="62509"/>
                                        </p:tgtEl>
                                        <p:attrNameLst>
                                          <p:attrName>ppt_w</p:attrName>
                                        </p:attrNameLst>
                                      </p:cBhvr>
                                      <p:tavLst>
                                        <p:tav tm="0">
                                          <p:val>
                                            <p:strVal val="ppt_w"/>
                                          </p:val>
                                        </p:tav>
                                        <p:tav tm="100000">
                                          <p:val>
                                            <p:strVal val="ppt_w+.3"/>
                                          </p:val>
                                        </p:tav>
                                      </p:tavLst>
                                    </p:anim>
                                    <p:anim calcmode="lin" valueType="num">
                                      <p:cBhvr>
                                        <p:cTn id="111" dur="2000"/>
                                        <p:tgtEl>
                                          <p:spTgt spid="62509"/>
                                        </p:tgtEl>
                                        <p:attrNameLst>
                                          <p:attrName>ppt_h</p:attrName>
                                        </p:attrNameLst>
                                      </p:cBhvr>
                                      <p:tavLst>
                                        <p:tav tm="0">
                                          <p:val>
                                            <p:strVal val="ppt_h"/>
                                          </p:val>
                                        </p:tav>
                                        <p:tav tm="100000">
                                          <p:val>
                                            <p:strVal val="ppt_h"/>
                                          </p:val>
                                        </p:tav>
                                      </p:tavLst>
                                    </p:anim>
                                    <p:animEffect transition="out" filter="fade">
                                      <p:cBhvr>
                                        <p:cTn id="112" dur="2000"/>
                                        <p:tgtEl>
                                          <p:spTgt spid="62509"/>
                                        </p:tgtEl>
                                      </p:cBhvr>
                                    </p:animEffect>
                                    <p:set>
                                      <p:cBhvr>
                                        <p:cTn id="113" dur="1" fill="hold">
                                          <p:stCondLst>
                                            <p:cond delay="1999"/>
                                          </p:stCondLst>
                                        </p:cTn>
                                        <p:tgtEl>
                                          <p:spTgt spid="62509"/>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4" name="BELL.WAV"/>
                                        </p:tgtEl>
                                      </p:cMediaNode>
                                    </p:audio>
                                  </p:subTnLst>
                                </p:cTn>
                              </p:par>
                            </p:childTnLst>
                          </p:cTn>
                        </p:par>
                        <p:par>
                          <p:cTn id="114" fill="hold">
                            <p:stCondLst>
                              <p:cond delay="12000"/>
                            </p:stCondLst>
                            <p:childTnLst>
                              <p:par>
                                <p:cTn id="115" presetID="23" presetClass="entr" presetSubtype="16" fill="remove" nodeType="afterEffect">
                                  <p:stCondLst>
                                    <p:cond delay="0"/>
                                  </p:stCondLst>
                                  <p:childTnLst>
                                    <p:set>
                                      <p:cBhvr>
                                        <p:cTn id="116" dur="1" fill="hold">
                                          <p:stCondLst>
                                            <p:cond delay="0"/>
                                          </p:stCondLst>
                                        </p:cTn>
                                        <p:tgtEl>
                                          <p:spTgt spid="62540"/>
                                        </p:tgtEl>
                                        <p:attrNameLst>
                                          <p:attrName>style.visibility</p:attrName>
                                        </p:attrNameLst>
                                      </p:cBhvr>
                                      <p:to>
                                        <p:strVal val="visible"/>
                                      </p:to>
                                    </p:set>
                                    <p:anim calcmode="lin" valueType="num">
                                      <p:cBhvr>
                                        <p:cTn id="117" dur="3000" fill="hold"/>
                                        <p:tgtEl>
                                          <p:spTgt spid="62540"/>
                                        </p:tgtEl>
                                        <p:attrNameLst>
                                          <p:attrName>ppt_w</p:attrName>
                                        </p:attrNameLst>
                                      </p:cBhvr>
                                      <p:tavLst>
                                        <p:tav tm="0">
                                          <p:val>
                                            <p:fltVal val="0"/>
                                          </p:val>
                                        </p:tav>
                                        <p:tav tm="100000">
                                          <p:val>
                                            <p:strVal val="#ppt_w"/>
                                          </p:val>
                                        </p:tav>
                                      </p:tavLst>
                                    </p:anim>
                                    <p:anim calcmode="lin" valueType="num">
                                      <p:cBhvr>
                                        <p:cTn id="118" dur="3000" fill="hold"/>
                                        <p:tgtEl>
                                          <p:spTgt spid="62540"/>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115"/>
                                            </p:cond>
                                          </p:stCondLst>
                                          <p:endCondLst>
                                            <p:cond evt="onStopAudio" delay="0">
                                              <p:tgtEl>
                                                <p:sldTgt/>
                                              </p:tgtEl>
                                            </p:cond>
                                          </p:endCondLst>
                                        </p:cTn>
                                        <p:tgtEl>
                                          <p:sndTgt r:embed="rId5" name="Cau hoi.wav"/>
                                        </p:tgtEl>
                                      </p:cMediaNode>
                                    </p:audio>
                                  </p:subTnLst>
                                </p:cTn>
                              </p:par>
                            </p:childTnLst>
                          </p:cTn>
                        </p:par>
                      </p:childTnLst>
                    </p:cTn>
                  </p:par>
                </p:childTnLst>
              </p:cTn>
              <p:nextCondLst>
                <p:cond evt="onClick" delay="0">
                  <p:tgtEl>
                    <p:spTgt spid="62544"/>
                  </p:tgtEl>
                </p:cond>
              </p:nextCondLst>
            </p:seq>
            <p:seq concurrent="1" nextAc="seek">
              <p:cTn id="119" restart="whenNotActive" fill="hold" evtFilter="cancelBubble" nodeType="interactiveSeq">
                <p:stCondLst>
                  <p:cond evt="onClick" delay="0">
                    <p:tgtEl>
                      <p:spTgt spid="62545"/>
                    </p:tgtEl>
                  </p:cond>
                </p:stCondLst>
                <p:endSync evt="end" delay="0">
                  <p:rtn val="all"/>
                </p:endSync>
                <p:childTnLst>
                  <p:par>
                    <p:cTn id="120" fill="hold">
                      <p:stCondLst>
                        <p:cond delay="0"/>
                      </p:stCondLst>
                      <p:childTnLst>
                        <p:par>
                          <p:cTn id="121" fill="hold">
                            <p:stCondLst>
                              <p:cond delay="0"/>
                            </p:stCondLst>
                            <p:childTnLst>
                              <p:par>
                                <p:cTn id="122" presetID="27" presetClass="entr" presetSubtype="0" fill="hold" grpId="0" nodeType="clickEffect">
                                  <p:stCondLst>
                                    <p:cond delay="0"/>
                                  </p:stCondLst>
                                  <p:iterate type="lt">
                                    <p:tmPct val="50000"/>
                                  </p:iterate>
                                  <p:childTnLst>
                                    <p:set>
                                      <p:cBhvr>
                                        <p:cTn id="123" dur="1" fill="hold">
                                          <p:stCondLst>
                                            <p:cond delay="0"/>
                                          </p:stCondLst>
                                        </p:cTn>
                                        <p:tgtEl>
                                          <p:spTgt spid="62559"/>
                                        </p:tgtEl>
                                        <p:attrNameLst>
                                          <p:attrName>style.visibility</p:attrName>
                                        </p:attrNameLst>
                                      </p:cBhvr>
                                      <p:to>
                                        <p:strVal val="visible"/>
                                      </p:to>
                                    </p:set>
                                    <p:anim calcmode="discrete" valueType="clr">
                                      <p:cBhvr override="childStyle">
                                        <p:cTn id="124" dur="80"/>
                                        <p:tgtEl>
                                          <p:spTgt spid="62559"/>
                                        </p:tgtEl>
                                        <p:attrNameLst>
                                          <p:attrName>style.color</p:attrName>
                                        </p:attrNameLst>
                                      </p:cBhvr>
                                      <p:tavLst>
                                        <p:tav tm="0">
                                          <p:val>
                                            <p:clrVal>
                                              <a:schemeClr val="accent2"/>
                                            </p:clrVal>
                                          </p:val>
                                        </p:tav>
                                        <p:tav tm="50000">
                                          <p:val>
                                            <p:clrVal>
                                              <a:schemeClr val="hlink"/>
                                            </p:clrVal>
                                          </p:val>
                                        </p:tav>
                                      </p:tavLst>
                                    </p:anim>
                                    <p:anim calcmode="discrete" valueType="clr">
                                      <p:cBhvr>
                                        <p:cTn id="125" dur="80"/>
                                        <p:tgtEl>
                                          <p:spTgt spid="62559"/>
                                        </p:tgtEl>
                                        <p:attrNameLst>
                                          <p:attrName>fillcolor</p:attrName>
                                        </p:attrNameLst>
                                      </p:cBhvr>
                                      <p:tavLst>
                                        <p:tav tm="0">
                                          <p:val>
                                            <p:clrVal>
                                              <a:schemeClr val="accent2"/>
                                            </p:clrVal>
                                          </p:val>
                                        </p:tav>
                                        <p:tav tm="50000">
                                          <p:val>
                                            <p:clrVal>
                                              <a:schemeClr val="hlink"/>
                                            </p:clrVal>
                                          </p:val>
                                        </p:tav>
                                      </p:tavLst>
                                    </p:anim>
                                    <p:set>
                                      <p:cBhvr>
                                        <p:cTn id="126" dur="80"/>
                                        <p:tgtEl>
                                          <p:spTgt spid="62559"/>
                                        </p:tgtEl>
                                        <p:attrNameLst>
                                          <p:attrName>fill.type</p:attrName>
                                        </p:attrNameLst>
                                      </p:cBhvr>
                                      <p:to>
                                        <p:strVal val="solid"/>
                                      </p:to>
                                    </p:set>
                                  </p:childTnLst>
                                </p:cTn>
                              </p:par>
                            </p:childTnLst>
                          </p:cTn>
                        </p:par>
                      </p:childTnLst>
                    </p:cTn>
                  </p:par>
                </p:childTnLst>
              </p:cTn>
              <p:nextCondLst>
                <p:cond evt="onClick" delay="0">
                  <p:tgtEl>
                    <p:spTgt spid="62545"/>
                  </p:tgtEl>
                </p:cond>
              </p:nextCondLst>
            </p:seq>
          </p:childTnLst>
        </p:cTn>
      </p:par>
    </p:tnLst>
    <p:bldLst>
      <p:bldP spid="62509" grpId="0" animBg="1"/>
      <p:bldP spid="62510" grpId="0" animBg="1"/>
      <p:bldP spid="62521" grpId="0" animBg="1"/>
      <p:bldP spid="62522" grpId="0" animBg="1"/>
      <p:bldP spid="62523" grpId="0" animBg="1"/>
      <p:bldP spid="62524" grpId="0" animBg="1"/>
      <p:bldP spid="62525" grpId="0" animBg="1"/>
      <p:bldP spid="62526" grpId="0" animBg="1"/>
      <p:bldP spid="62527" grpId="0" animBg="1"/>
      <p:bldP spid="62528" grpId="0" animBg="1"/>
      <p:bldP spid="62529" grpId="0" animBg="1"/>
      <p:bldP spid="625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hlinkClick r:id="rId6" action="ppaction://hlinksldjump" highlightClick="1"/>
          </p:cNvPr>
          <p:cNvSpPr>
            <a:spLocks noChangeArrowheads="1"/>
          </p:cNvSpPr>
          <p:nvPr/>
        </p:nvSpPr>
        <p:spPr bwMode="auto">
          <a:xfrm>
            <a:off x="11480800" y="6269567"/>
            <a:ext cx="609600" cy="516467"/>
          </a:xfrm>
          <a:prstGeom prst="actionButtonHome">
            <a:avLst/>
          </a:prstGeom>
          <a:solidFill>
            <a:schemeClr val="accent1"/>
          </a:solidFill>
          <a:ln w="9525">
            <a:noFill/>
            <a:miter lim="800000"/>
            <a:headEnd/>
            <a:tailEnd/>
          </a:ln>
        </p:spPr>
        <p:txBody>
          <a:bodyPr wrap="none" lIns="121917" tIns="60958" rIns="121917" bIns="60958" anchor="ctr"/>
          <a:lstStyle/>
          <a:p>
            <a:endParaRPr lang="en-US"/>
          </a:p>
        </p:txBody>
      </p:sp>
      <p:sp>
        <p:nvSpPr>
          <p:cNvPr id="22531" name="Rectangle 4"/>
          <p:cNvSpPr>
            <a:spLocks noChangeArrowheads="1"/>
          </p:cNvSpPr>
          <p:nvPr/>
        </p:nvSpPr>
        <p:spPr bwMode="auto">
          <a:xfrm>
            <a:off x="406400" y="1701800"/>
            <a:ext cx="11277600" cy="4343400"/>
          </a:xfrm>
          <a:prstGeom prst="rect">
            <a:avLst/>
          </a:prstGeom>
          <a:noFill/>
          <a:ln w="57150" cmpd="thinThick">
            <a:solidFill>
              <a:srgbClr val="0000FF"/>
            </a:solidFill>
            <a:miter lim="800000"/>
            <a:headEnd/>
            <a:tailEnd/>
          </a:ln>
        </p:spPr>
        <p:txBody>
          <a:bodyPr wrap="none" lIns="121917" tIns="60958" rIns="121917" bIns="60958" anchor="ctr"/>
          <a:lstStyle/>
          <a:p>
            <a:endParaRPr lang="en-US"/>
          </a:p>
        </p:txBody>
      </p:sp>
      <p:pic>
        <p:nvPicPr>
          <p:cNvPr id="62474" name="Picture 10" descr="6282A33D3F464C77A9A4C1352497B7A3"/>
          <p:cNvPicPr>
            <a:picLocks noChangeAspect="1" noChangeArrowheads="1"/>
          </p:cNvPicPr>
          <p:nvPr/>
        </p:nvPicPr>
        <p:blipFill>
          <a:blip r:embed="rId7"/>
          <a:srcRect/>
          <a:stretch>
            <a:fillRect/>
          </a:stretch>
        </p:blipFill>
        <p:spPr bwMode="auto">
          <a:xfrm>
            <a:off x="609600" y="5105400"/>
            <a:ext cx="1219200" cy="914400"/>
          </a:xfrm>
          <a:prstGeom prst="rect">
            <a:avLst/>
          </a:prstGeom>
          <a:noFill/>
          <a:ln w="9525">
            <a:noFill/>
            <a:miter lim="800000"/>
            <a:headEnd/>
            <a:tailEnd/>
          </a:ln>
        </p:spPr>
      </p:pic>
      <p:grpSp>
        <p:nvGrpSpPr>
          <p:cNvPr id="2" name="Group 11"/>
          <p:cNvGrpSpPr>
            <a:grpSpLocks/>
          </p:cNvGrpSpPr>
          <p:nvPr/>
        </p:nvGrpSpPr>
        <p:grpSpPr bwMode="auto">
          <a:xfrm>
            <a:off x="3352800" y="5156200"/>
            <a:ext cx="3251200" cy="711200"/>
            <a:chOff x="960" y="3116"/>
            <a:chExt cx="2437" cy="697"/>
          </a:xfrm>
        </p:grpSpPr>
        <p:sp>
          <p:nvSpPr>
            <p:cNvPr id="62476" name="AutoShape 12"/>
            <p:cNvSpPr>
              <a:spLocks noChangeArrowheads="1"/>
            </p:cNvSpPr>
            <p:nvPr/>
          </p:nvSpPr>
          <p:spPr bwMode="gray">
            <a:xfrm>
              <a:off x="960" y="3216"/>
              <a:ext cx="2437" cy="597"/>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vi-VN" sz="2400">
                <a:solidFill>
                  <a:schemeClr val="tx1"/>
                </a:solidFill>
                <a:latin typeface="Arial" charset="0"/>
              </a:endParaRPr>
            </a:p>
          </p:txBody>
        </p:sp>
        <p:sp>
          <p:nvSpPr>
            <p:cNvPr id="62478" name="Text Box 14"/>
            <p:cNvSpPr txBox="1">
              <a:spLocks noChangeArrowheads="1"/>
            </p:cNvSpPr>
            <p:nvPr/>
          </p:nvSpPr>
          <p:spPr bwMode="gray">
            <a:xfrm>
              <a:off x="1036" y="3116"/>
              <a:ext cx="2361" cy="649"/>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defRPr/>
              </a:pPr>
              <a:r>
                <a:rPr lang="en-US" sz="3700" b="1" dirty="0">
                  <a:solidFill>
                    <a:srgbClr val="FF0000"/>
                  </a:solidFill>
                  <a:latin typeface="Times New Roman" pitchFamily="18" charset="0"/>
                </a:rPr>
                <a:t> </a:t>
              </a:r>
              <a:r>
                <a:rPr lang="en-US" sz="3700" b="1" dirty="0" err="1">
                  <a:solidFill>
                    <a:srgbClr val="FF0000"/>
                  </a:solidFill>
                  <a:latin typeface="Times New Roman" pitchFamily="18" charset="0"/>
                </a:rPr>
                <a:t>Đáp</a:t>
              </a:r>
              <a:r>
                <a:rPr lang="en-US" sz="3700" b="1" dirty="0">
                  <a:solidFill>
                    <a:srgbClr val="FF0000"/>
                  </a:solidFill>
                  <a:latin typeface="Times New Roman" pitchFamily="18" charset="0"/>
                </a:rPr>
                <a:t> </a:t>
              </a:r>
              <a:r>
                <a:rPr lang="en-US" sz="3700" b="1" dirty="0" err="1">
                  <a:solidFill>
                    <a:srgbClr val="FF0000"/>
                  </a:solidFill>
                  <a:latin typeface="Times New Roman" pitchFamily="18" charset="0"/>
                </a:rPr>
                <a:t>án</a:t>
              </a:r>
              <a:r>
                <a:rPr lang="en-US" sz="3700" b="1" dirty="0">
                  <a:solidFill>
                    <a:srgbClr val="FF0000"/>
                  </a:solidFill>
                  <a:latin typeface="Times New Roman" pitchFamily="18" charset="0"/>
                </a:rPr>
                <a:t>:    A</a:t>
              </a:r>
            </a:p>
          </p:txBody>
        </p:sp>
      </p:grpSp>
      <p:sp>
        <p:nvSpPr>
          <p:cNvPr id="62508" name="Oval 44"/>
          <p:cNvSpPr>
            <a:spLocks noChangeArrowheads="1"/>
          </p:cNvSpPr>
          <p:nvPr/>
        </p:nvSpPr>
        <p:spPr bwMode="auto">
          <a:xfrm>
            <a:off x="7264400" y="6286500"/>
            <a:ext cx="1524000" cy="457200"/>
          </a:xfrm>
          <a:prstGeom prst="ellipse">
            <a:avLst/>
          </a:prstGeom>
          <a:gradFill rotWithShape="1">
            <a:gsLst>
              <a:gs pos="0">
                <a:srgbClr val="CC66FF"/>
              </a:gs>
              <a:gs pos="50000">
                <a:schemeClr val="bg1"/>
              </a:gs>
              <a:gs pos="100000">
                <a:srgbClr val="CC66FF"/>
              </a:gs>
            </a:gsLst>
            <a:lin ang="5400000" scaled="1"/>
          </a:gradFill>
          <a:ln w="28575">
            <a:solidFill>
              <a:srgbClr val="6600FF"/>
            </a:solidFill>
            <a:round/>
            <a:headEnd/>
            <a:tailEnd/>
          </a:ln>
          <a:effectLst/>
        </p:spPr>
        <p:txBody>
          <a:bodyPr wrap="none" lIns="121917" tIns="60958" rIns="121917" bIns="60958" anchor="ctr"/>
          <a:lstStyle/>
          <a:p>
            <a:pPr algn="ctr" eaLnBrk="0" hangingPunct="0">
              <a:defRPr/>
            </a:pPr>
            <a:r>
              <a:rPr lang="en-US" sz="2400" b="1">
                <a:solidFill>
                  <a:srgbClr val="FF0000"/>
                </a:solidFill>
                <a:latin typeface="Times New Roman" pitchFamily="18" charset="0"/>
                <a:cs typeface="Times New Roman" pitchFamily="18" charset="0"/>
              </a:rPr>
              <a:t>Đáp án</a:t>
            </a:r>
          </a:p>
        </p:txBody>
      </p:sp>
      <p:sp>
        <p:nvSpPr>
          <p:cNvPr id="62509" name="AutoShape 45"/>
          <p:cNvSpPr>
            <a:spLocks noChangeArrowheads="1"/>
          </p:cNvSpPr>
          <p:nvPr/>
        </p:nvSpPr>
        <p:spPr bwMode="auto">
          <a:xfrm>
            <a:off x="10083800" y="5099051"/>
            <a:ext cx="1524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FF0000"/>
                </a:solidFill>
                <a:latin typeface="Arial" charset="0"/>
              </a:rPr>
              <a:t>0</a:t>
            </a:r>
          </a:p>
        </p:txBody>
      </p:sp>
      <p:sp>
        <p:nvSpPr>
          <p:cNvPr id="62510" name="AutoShape 46"/>
          <p:cNvSpPr>
            <a:spLocks noChangeArrowheads="1"/>
          </p:cNvSpPr>
          <p:nvPr/>
        </p:nvSpPr>
        <p:spPr bwMode="auto">
          <a:xfrm>
            <a:off x="10088033" y="5105400"/>
            <a:ext cx="1524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800000"/>
                </a:solidFill>
                <a:latin typeface="Arial" charset="0"/>
              </a:rPr>
              <a:t>1</a:t>
            </a:r>
          </a:p>
        </p:txBody>
      </p:sp>
      <p:sp>
        <p:nvSpPr>
          <p:cNvPr id="62521" name="AutoShape 57"/>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2</a:t>
            </a:r>
          </a:p>
        </p:txBody>
      </p:sp>
      <p:sp>
        <p:nvSpPr>
          <p:cNvPr id="62522" name="AutoShape 58"/>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3</a:t>
            </a:r>
          </a:p>
        </p:txBody>
      </p:sp>
      <p:sp>
        <p:nvSpPr>
          <p:cNvPr id="62523" name="AutoShape 59"/>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4</a:t>
            </a:r>
          </a:p>
        </p:txBody>
      </p:sp>
      <p:sp>
        <p:nvSpPr>
          <p:cNvPr id="62524" name="AutoShape 60"/>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5</a:t>
            </a:r>
          </a:p>
        </p:txBody>
      </p:sp>
      <p:sp>
        <p:nvSpPr>
          <p:cNvPr id="62525" name="AutoShape 61"/>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6</a:t>
            </a:r>
          </a:p>
        </p:txBody>
      </p:sp>
      <p:sp>
        <p:nvSpPr>
          <p:cNvPr id="62526" name="AutoShape 62"/>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7</a:t>
            </a:r>
          </a:p>
        </p:txBody>
      </p:sp>
      <p:sp>
        <p:nvSpPr>
          <p:cNvPr id="62527" name="AutoShape 63"/>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8</a:t>
            </a:r>
          </a:p>
        </p:txBody>
      </p:sp>
      <p:sp>
        <p:nvSpPr>
          <p:cNvPr id="62528" name="AutoShape 64"/>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9</a:t>
            </a:r>
          </a:p>
        </p:txBody>
      </p:sp>
      <p:sp>
        <p:nvSpPr>
          <p:cNvPr id="62529" name="AutoShape 65"/>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10</a:t>
            </a:r>
          </a:p>
        </p:txBody>
      </p:sp>
      <p:grpSp>
        <p:nvGrpSpPr>
          <p:cNvPr id="3" name="Group 76"/>
          <p:cNvGrpSpPr>
            <a:grpSpLocks/>
          </p:cNvGrpSpPr>
          <p:nvPr/>
        </p:nvGrpSpPr>
        <p:grpSpPr bwMode="auto">
          <a:xfrm>
            <a:off x="7315200" y="5054600"/>
            <a:ext cx="2844800" cy="762000"/>
            <a:chOff x="912" y="2592"/>
            <a:chExt cx="3072" cy="960"/>
          </a:xfrm>
        </p:grpSpPr>
        <p:sp>
          <p:nvSpPr>
            <p:cNvPr id="22552" name="Oval 77"/>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endParaRPr lang="en-US"/>
            </a:p>
          </p:txBody>
        </p:sp>
        <p:sp>
          <p:nvSpPr>
            <p:cNvPr id="22553" name="WordArt 78"/>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4800" b="1" i="1" kern="10">
                  <a:ln w="12700">
                    <a:solidFill>
                      <a:srgbClr val="FFFF00"/>
                    </a:solidFill>
                    <a:round/>
                    <a:headEnd/>
                    <a:tailEnd/>
                  </a:ln>
                  <a:solidFill>
                    <a:srgbClr val="FF0000"/>
                  </a:solidFill>
                  <a:latin typeface="Times New Roman"/>
                  <a:cs typeface="Times New Roman"/>
                </a:rPr>
                <a:t>Hết giờ</a:t>
              </a:r>
            </a:p>
          </p:txBody>
        </p:sp>
      </p:grpSp>
      <p:sp>
        <p:nvSpPr>
          <p:cNvPr id="62544" name="AutoShape 80"/>
          <p:cNvSpPr>
            <a:spLocks noChangeArrowheads="1"/>
          </p:cNvSpPr>
          <p:nvPr/>
        </p:nvSpPr>
        <p:spPr bwMode="auto">
          <a:xfrm>
            <a:off x="5461001" y="6267451"/>
            <a:ext cx="1403351" cy="495300"/>
          </a:xfrm>
          <a:prstGeom prst="roundRect">
            <a:avLst>
              <a:gd name="adj" fmla="val 16667"/>
            </a:avLst>
          </a:prstGeom>
          <a:gradFill rotWithShape="1">
            <a:gsLst>
              <a:gs pos="0">
                <a:srgbClr val="F8B049"/>
              </a:gs>
              <a:gs pos="9000">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n w="9525">
            <a:solidFill>
              <a:schemeClr val="tx1"/>
            </a:solidFill>
            <a:round/>
            <a:headEnd/>
            <a:tailEnd/>
          </a:ln>
          <a:effectLst>
            <a:outerShdw dist="35921" dir="2700000" algn="ctr" rotWithShape="0">
              <a:schemeClr val="bg2"/>
            </a:outerShdw>
          </a:effectLst>
        </p:spPr>
        <p:txBody>
          <a:bodyPr wrap="none" lIns="121917" tIns="60958" rIns="121917" bIns="60958" anchor="ctr"/>
          <a:lstStyle/>
          <a:p>
            <a:pPr algn="ctr">
              <a:defRPr/>
            </a:pPr>
            <a:r>
              <a:rPr lang="en-US" sz="2400" b="1">
                <a:solidFill>
                  <a:srgbClr val="FF0000"/>
                </a:solidFill>
                <a:latin typeface="Times New Roman" pitchFamily="18" charset="0"/>
                <a:cs typeface="Times New Roman" pitchFamily="18" charset="0"/>
              </a:rPr>
              <a:t>Thời gian</a:t>
            </a:r>
          </a:p>
        </p:txBody>
      </p:sp>
      <p:sp>
        <p:nvSpPr>
          <p:cNvPr id="62545" name="AutoShape 81"/>
          <p:cNvSpPr>
            <a:spLocks noChangeArrowheads="1"/>
          </p:cNvSpPr>
          <p:nvPr/>
        </p:nvSpPr>
        <p:spPr bwMode="auto">
          <a:xfrm>
            <a:off x="3556000" y="6267451"/>
            <a:ext cx="1498600" cy="533400"/>
          </a:xfrm>
          <a:prstGeom prst="flowChartAlternateProcess">
            <a:avLst/>
          </a:prstGeom>
          <a:gradFill rotWithShape="1">
            <a:gsLst>
              <a:gs pos="0">
                <a:srgbClr val="F8B049">
                  <a:alpha val="81000"/>
                </a:srgbClr>
              </a:gs>
              <a:gs pos="9000">
                <a:srgbClr val="B43E85">
                  <a:alpha val="84420"/>
                </a:srgbClr>
              </a:gs>
              <a:gs pos="15500">
                <a:srgbClr val="C50849">
                  <a:alpha val="86890"/>
                </a:srgbClr>
              </a:gs>
              <a:gs pos="16500">
                <a:srgbClr val="F952A0">
                  <a:alpha val="87270"/>
                </a:srgbClr>
              </a:gs>
              <a:gs pos="18500">
                <a:srgbClr val="FEE7F2">
                  <a:alpha val="88030"/>
                </a:srgbClr>
              </a:gs>
              <a:gs pos="39500">
                <a:srgbClr val="F8B049">
                  <a:alpha val="96010"/>
                </a:srgbClr>
              </a:gs>
              <a:gs pos="43500">
                <a:srgbClr val="F8B049">
                  <a:alpha val="97530"/>
                </a:srgbClr>
              </a:gs>
              <a:gs pos="50000">
                <a:srgbClr val="FC9FCB"/>
              </a:gs>
              <a:gs pos="56500">
                <a:srgbClr val="F8B049">
                  <a:alpha val="97530"/>
                </a:srgbClr>
              </a:gs>
              <a:gs pos="60501">
                <a:srgbClr val="F8B049">
                  <a:alpha val="96010"/>
                </a:srgbClr>
              </a:gs>
              <a:gs pos="81500">
                <a:srgbClr val="FEE7F2">
                  <a:alpha val="88030"/>
                </a:srgbClr>
              </a:gs>
              <a:gs pos="83500">
                <a:srgbClr val="F952A0">
                  <a:alpha val="87270"/>
                </a:srgbClr>
              </a:gs>
              <a:gs pos="84500">
                <a:srgbClr val="C50849">
                  <a:alpha val="86890"/>
                </a:srgbClr>
              </a:gs>
              <a:gs pos="91001">
                <a:srgbClr val="B43E85">
                  <a:alpha val="84420"/>
                </a:srgbClr>
              </a:gs>
              <a:gs pos="100000">
                <a:srgbClr val="F8B049">
                  <a:alpha val="81000"/>
                </a:srgbClr>
              </a:gs>
            </a:gsLst>
            <a:lin ang="5400000" scaled="1"/>
          </a:gradFill>
          <a:ln w="15875">
            <a:solidFill>
              <a:srgbClr val="0000FF"/>
            </a:solidFill>
            <a:miter lim="800000"/>
            <a:headEnd/>
            <a:tailEnd/>
          </a:ln>
          <a:effectLst>
            <a:outerShdw dist="35921" dir="2700000" algn="ctr" rotWithShape="0">
              <a:schemeClr val="bg2"/>
            </a:outerShdw>
          </a:effectLst>
        </p:spPr>
        <p:txBody>
          <a:bodyPr wrap="none" lIns="121917" tIns="60958" rIns="121917" bIns="60958" anchor="ctr"/>
          <a:lstStyle/>
          <a:p>
            <a:pPr algn="ctr">
              <a:defRPr/>
            </a:pPr>
            <a:r>
              <a:rPr lang="en-US" sz="2400" b="1">
                <a:solidFill>
                  <a:srgbClr val="FF0000"/>
                </a:solidFill>
                <a:latin typeface="Times New Roman" pitchFamily="18" charset="0"/>
                <a:cs typeface="Times New Roman" pitchFamily="18" charset="0"/>
              </a:rPr>
              <a:t>Câu hỏi</a:t>
            </a:r>
          </a:p>
        </p:txBody>
      </p:sp>
      <p:sp>
        <p:nvSpPr>
          <p:cNvPr id="62559" name="Text Box 95"/>
          <p:cNvSpPr txBox="1">
            <a:spLocks noChangeArrowheads="1"/>
          </p:cNvSpPr>
          <p:nvPr/>
        </p:nvSpPr>
        <p:spPr bwMode="auto">
          <a:xfrm>
            <a:off x="406400" y="1701800"/>
            <a:ext cx="11277600" cy="2970040"/>
          </a:xfrm>
          <a:prstGeom prst="rect">
            <a:avLst/>
          </a:prstGeom>
          <a:solidFill>
            <a:srgbClr val="FFC000"/>
          </a:solidFill>
          <a:ln w="9525">
            <a:noFill/>
            <a:miter lim="800000"/>
            <a:headEnd/>
            <a:tailEnd/>
          </a:ln>
        </p:spPr>
        <p:txBody>
          <a:bodyPr wrap="square" lIns="121917" tIns="60958" rIns="121917" bIns="60958">
            <a:spAutoFit/>
          </a:bodyPr>
          <a:lstStyle/>
          <a:p>
            <a:r>
              <a:rPr lang="en-US" sz="3700" b="1" dirty="0" err="1">
                <a:solidFill>
                  <a:schemeClr val="tx1"/>
                </a:solidFill>
                <a:latin typeface="Times New Roman" pitchFamily="18" charset="0"/>
              </a:rPr>
              <a:t>Câu</a:t>
            </a:r>
            <a:r>
              <a:rPr lang="en-US" sz="3700" b="1" dirty="0">
                <a:solidFill>
                  <a:schemeClr val="tx1"/>
                </a:solidFill>
                <a:latin typeface="Times New Roman" pitchFamily="18" charset="0"/>
              </a:rPr>
              <a:t> </a:t>
            </a:r>
            <a:r>
              <a:rPr lang="en-US" sz="3700" b="1" dirty="0" err="1" smtClean="0">
                <a:solidFill>
                  <a:schemeClr val="tx1"/>
                </a:solidFill>
                <a:latin typeface="Times New Roman" pitchFamily="18" charset="0"/>
              </a:rPr>
              <a:t>hỏi</a:t>
            </a:r>
            <a:r>
              <a:rPr lang="en-US" sz="3700" b="1" dirty="0" smtClean="0">
                <a:solidFill>
                  <a:schemeClr val="tx1"/>
                </a:solidFill>
                <a:latin typeface="Times New Roman" pitchFamily="18" charset="0"/>
              </a:rPr>
              <a:t> 3: </a:t>
            </a:r>
            <a:r>
              <a:rPr lang="en-US" sz="3700" b="1" dirty="0" err="1" smtClean="0">
                <a:solidFill>
                  <a:schemeClr val="tx1"/>
                </a:solidFill>
                <a:latin typeface="Times New Roman" pitchFamily="18" charset="0"/>
              </a:rPr>
              <a:t>Ông</a:t>
            </a:r>
            <a:r>
              <a:rPr lang="en-US" sz="3700" b="1" dirty="0" smtClean="0">
                <a:solidFill>
                  <a:schemeClr val="tx1"/>
                </a:solidFill>
                <a:latin typeface="Times New Roman" pitchFamily="18" charset="0"/>
              </a:rPr>
              <a:t> </a:t>
            </a:r>
            <a:r>
              <a:rPr lang="en-US" sz="3700" b="1" dirty="0" err="1">
                <a:solidFill>
                  <a:schemeClr val="tx1"/>
                </a:solidFill>
                <a:latin typeface="Times New Roman" pitchFamily="18" charset="0"/>
              </a:rPr>
              <a:t>hướng</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dẫn</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bạn</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làm</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những</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công</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việc</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gì</a:t>
            </a:r>
            <a:r>
              <a:rPr lang="en-US" sz="3700" b="1" dirty="0">
                <a:solidFill>
                  <a:schemeClr val="tx1"/>
                </a:solidFill>
                <a:latin typeface="Times New Roman" pitchFamily="18" charset="0"/>
              </a:rPr>
              <a:t>?</a:t>
            </a:r>
          </a:p>
          <a:p>
            <a:r>
              <a:rPr lang="en-US" sz="3700" b="1" dirty="0">
                <a:latin typeface="Times New Roman" pitchFamily="18" charset="0"/>
              </a:rPr>
              <a:t>      </a:t>
            </a:r>
            <a:r>
              <a:rPr lang="en-US" sz="3700" b="1" dirty="0">
                <a:solidFill>
                  <a:srgbClr val="0000CC"/>
                </a:solidFill>
                <a:latin typeface="Times New Roman" pitchFamily="18" charset="0"/>
              </a:rPr>
              <a:t>A. </a:t>
            </a:r>
            <a:r>
              <a:rPr lang="en-US" sz="3700" b="1" dirty="0" err="1">
                <a:solidFill>
                  <a:srgbClr val="0000CC"/>
                </a:solidFill>
                <a:latin typeface="Times New Roman" pitchFamily="18" charset="0"/>
              </a:rPr>
              <a:t>Bọc</a:t>
            </a:r>
            <a:r>
              <a:rPr lang="en-US" sz="3700" b="1" dirty="0">
                <a:solidFill>
                  <a:srgbClr val="0000CC"/>
                </a:solidFill>
                <a:latin typeface="Times New Roman" pitchFamily="18" charset="0"/>
              </a:rPr>
              <a:t> </a:t>
            </a:r>
            <a:r>
              <a:rPr lang="en-US" sz="3700" b="1" dirty="0" err="1">
                <a:solidFill>
                  <a:srgbClr val="0000CC"/>
                </a:solidFill>
                <a:latin typeface="Times New Roman" pitchFamily="18" charset="0"/>
              </a:rPr>
              <a:t>vở</a:t>
            </a:r>
            <a:r>
              <a:rPr lang="en-US" sz="3700" b="1" dirty="0">
                <a:solidFill>
                  <a:srgbClr val="0000CC"/>
                </a:solidFill>
                <a:latin typeface="Times New Roman" pitchFamily="18" charset="0"/>
              </a:rPr>
              <a:t>, </a:t>
            </a:r>
            <a:r>
              <a:rPr lang="en-US" sz="3700" b="1" dirty="0" err="1">
                <a:solidFill>
                  <a:srgbClr val="0000CC"/>
                </a:solidFill>
                <a:latin typeface="Times New Roman" pitchFamily="18" charset="0"/>
              </a:rPr>
              <a:t>dán</a:t>
            </a:r>
            <a:r>
              <a:rPr lang="en-US" sz="3700" b="1" dirty="0">
                <a:solidFill>
                  <a:srgbClr val="0000CC"/>
                </a:solidFill>
                <a:latin typeface="Times New Roman" pitchFamily="18" charset="0"/>
              </a:rPr>
              <a:t> </a:t>
            </a:r>
            <a:r>
              <a:rPr lang="en-US" sz="3700" b="1" dirty="0" err="1">
                <a:solidFill>
                  <a:srgbClr val="0000CC"/>
                </a:solidFill>
                <a:latin typeface="Times New Roman" pitchFamily="18" charset="0"/>
              </a:rPr>
              <a:t>nhãn</a:t>
            </a:r>
            <a:r>
              <a:rPr lang="en-US" sz="3700" b="1" dirty="0">
                <a:solidFill>
                  <a:srgbClr val="0000CC"/>
                </a:solidFill>
                <a:latin typeface="Times New Roman" pitchFamily="18" charset="0"/>
              </a:rPr>
              <a:t>, </a:t>
            </a:r>
            <a:r>
              <a:rPr lang="en-US" sz="3700" b="1" dirty="0" err="1">
                <a:solidFill>
                  <a:srgbClr val="0000CC"/>
                </a:solidFill>
                <a:latin typeface="Times New Roman" pitchFamily="18" charset="0"/>
              </a:rPr>
              <a:t>pha</a:t>
            </a:r>
            <a:r>
              <a:rPr lang="en-US" sz="3700" b="1" dirty="0">
                <a:solidFill>
                  <a:srgbClr val="0000CC"/>
                </a:solidFill>
                <a:latin typeface="Times New Roman" pitchFamily="18" charset="0"/>
              </a:rPr>
              <a:t> </a:t>
            </a:r>
            <a:r>
              <a:rPr lang="en-US" sz="3700" b="1" dirty="0" err="1">
                <a:solidFill>
                  <a:srgbClr val="0000CC"/>
                </a:solidFill>
                <a:latin typeface="Times New Roman" pitchFamily="18" charset="0"/>
              </a:rPr>
              <a:t>mực</a:t>
            </a:r>
            <a:r>
              <a:rPr lang="en-US" sz="3700" b="1" dirty="0">
                <a:solidFill>
                  <a:srgbClr val="0000CC"/>
                </a:solidFill>
                <a:latin typeface="Times New Roman" pitchFamily="18" charset="0"/>
              </a:rPr>
              <a:t>.</a:t>
            </a:r>
          </a:p>
          <a:p>
            <a:r>
              <a:rPr lang="en-US" sz="3700" b="1" dirty="0">
                <a:solidFill>
                  <a:srgbClr val="0000CC"/>
                </a:solidFill>
                <a:latin typeface="Times New Roman" pitchFamily="18" charset="0"/>
              </a:rPr>
              <a:t>      B. </a:t>
            </a:r>
            <a:r>
              <a:rPr lang="en-US" sz="3700" b="1" dirty="0" err="1">
                <a:solidFill>
                  <a:srgbClr val="0000CC"/>
                </a:solidFill>
                <a:latin typeface="Times New Roman" pitchFamily="18" charset="0"/>
              </a:rPr>
              <a:t>Bọc</a:t>
            </a:r>
            <a:r>
              <a:rPr lang="en-US" sz="3700" b="1" dirty="0">
                <a:solidFill>
                  <a:srgbClr val="0000CC"/>
                </a:solidFill>
                <a:latin typeface="Times New Roman" pitchFamily="18" charset="0"/>
              </a:rPr>
              <a:t> </a:t>
            </a:r>
            <a:r>
              <a:rPr lang="en-US" sz="3700" b="1" dirty="0" err="1">
                <a:solidFill>
                  <a:srgbClr val="0000CC"/>
                </a:solidFill>
                <a:latin typeface="Times New Roman" pitchFamily="18" charset="0"/>
              </a:rPr>
              <a:t>vở</a:t>
            </a:r>
            <a:r>
              <a:rPr lang="en-US" sz="3700" b="1" dirty="0">
                <a:solidFill>
                  <a:srgbClr val="0000CC"/>
                </a:solidFill>
                <a:latin typeface="Times New Roman" pitchFamily="18" charset="0"/>
              </a:rPr>
              <a:t>, </a:t>
            </a:r>
            <a:r>
              <a:rPr lang="en-US" sz="3700" b="1" dirty="0" err="1">
                <a:solidFill>
                  <a:srgbClr val="0000CC"/>
                </a:solidFill>
                <a:latin typeface="Times New Roman" pitchFamily="18" charset="0"/>
              </a:rPr>
              <a:t>dán</a:t>
            </a:r>
            <a:r>
              <a:rPr lang="en-US" sz="3700" b="1" dirty="0">
                <a:solidFill>
                  <a:srgbClr val="0000CC"/>
                </a:solidFill>
                <a:latin typeface="Times New Roman" pitchFamily="18" charset="0"/>
              </a:rPr>
              <a:t> </a:t>
            </a:r>
            <a:r>
              <a:rPr lang="en-US" sz="3700" b="1" dirty="0" err="1">
                <a:solidFill>
                  <a:srgbClr val="0000CC"/>
                </a:solidFill>
                <a:latin typeface="Times New Roman" pitchFamily="18" charset="0"/>
              </a:rPr>
              <a:t>nhãn</a:t>
            </a:r>
            <a:r>
              <a:rPr lang="en-US" sz="3700" b="1" dirty="0">
                <a:solidFill>
                  <a:srgbClr val="0000CC"/>
                </a:solidFill>
                <a:latin typeface="Times New Roman" pitchFamily="18" charset="0"/>
              </a:rPr>
              <a:t>.</a:t>
            </a:r>
          </a:p>
          <a:p>
            <a:r>
              <a:rPr lang="en-US" sz="3700" b="1" dirty="0">
                <a:solidFill>
                  <a:srgbClr val="0000CC"/>
                </a:solidFill>
                <a:latin typeface="Times New Roman" pitchFamily="18" charset="0"/>
              </a:rPr>
              <a:t>      C. </a:t>
            </a:r>
            <a:r>
              <a:rPr lang="en-US" sz="3700" b="1" dirty="0" err="1">
                <a:solidFill>
                  <a:srgbClr val="0000CC"/>
                </a:solidFill>
                <a:latin typeface="Times New Roman" pitchFamily="18" charset="0"/>
              </a:rPr>
              <a:t>Bọc</a:t>
            </a:r>
            <a:r>
              <a:rPr lang="en-US" sz="3700" b="1" dirty="0">
                <a:solidFill>
                  <a:srgbClr val="0000CC"/>
                </a:solidFill>
                <a:latin typeface="Times New Roman" pitchFamily="18" charset="0"/>
              </a:rPr>
              <a:t> </a:t>
            </a:r>
            <a:r>
              <a:rPr lang="en-US" sz="3700" b="1" dirty="0" err="1">
                <a:solidFill>
                  <a:srgbClr val="0000CC"/>
                </a:solidFill>
                <a:latin typeface="Times New Roman" pitchFamily="18" charset="0"/>
              </a:rPr>
              <a:t>vở</a:t>
            </a:r>
            <a:r>
              <a:rPr lang="en-US" sz="3700" b="1" dirty="0">
                <a:solidFill>
                  <a:srgbClr val="0000CC"/>
                </a:solidFill>
                <a:latin typeface="Times New Roman" pitchFamily="18" charset="0"/>
              </a:rPr>
              <a:t>, </a:t>
            </a:r>
            <a:r>
              <a:rPr lang="en-US" sz="3700" b="1" dirty="0" err="1">
                <a:solidFill>
                  <a:srgbClr val="0000CC"/>
                </a:solidFill>
                <a:latin typeface="Times New Roman" pitchFamily="18" charset="0"/>
              </a:rPr>
              <a:t>pha</a:t>
            </a:r>
            <a:r>
              <a:rPr lang="en-US" sz="3700" b="1" dirty="0">
                <a:solidFill>
                  <a:srgbClr val="0000CC"/>
                </a:solidFill>
                <a:latin typeface="Times New Roman" pitchFamily="18" charset="0"/>
              </a:rPr>
              <a:t> </a:t>
            </a:r>
            <a:r>
              <a:rPr lang="en-US" sz="3700" b="1" dirty="0" err="1">
                <a:solidFill>
                  <a:srgbClr val="0000CC"/>
                </a:solidFill>
                <a:latin typeface="Times New Roman" pitchFamily="18" charset="0"/>
              </a:rPr>
              <a:t>mực</a:t>
            </a:r>
            <a:r>
              <a:rPr lang="en-US" sz="3700" b="1" dirty="0">
                <a:solidFill>
                  <a:srgbClr val="0000CC"/>
                </a:solidFill>
                <a:latin typeface="Times New Roman" pitchFamily="18" charset="0"/>
              </a:rPr>
              <a:t>.</a:t>
            </a:r>
          </a:p>
        </p:txBody>
      </p:sp>
      <p:pic>
        <p:nvPicPr>
          <p:cNvPr id="22550" name="Picture 96" descr="anixmasl"/>
          <p:cNvPicPr>
            <a:picLocks noChangeAspect="1" noChangeArrowheads="1" noCrop="1"/>
          </p:cNvPicPr>
          <p:nvPr/>
        </p:nvPicPr>
        <p:blipFill>
          <a:blip r:embed="rId8"/>
          <a:srcRect/>
          <a:stretch>
            <a:fillRect/>
          </a:stretch>
        </p:blipFill>
        <p:spPr bwMode="auto">
          <a:xfrm>
            <a:off x="624418" y="0"/>
            <a:ext cx="11567583" cy="476251"/>
          </a:xfrm>
          <a:prstGeom prst="rect">
            <a:avLst/>
          </a:prstGeom>
          <a:noFill/>
          <a:ln w="9525">
            <a:noFill/>
            <a:miter lim="800000"/>
            <a:headEnd/>
            <a:tailEnd/>
          </a:ln>
        </p:spPr>
      </p:pic>
      <p:sp>
        <p:nvSpPr>
          <p:cNvPr id="22551" name="WordArt 30"/>
          <p:cNvSpPr>
            <a:spLocks noChangeArrowheads="1" noChangeShapeType="1" noTextEdit="1"/>
          </p:cNvSpPr>
          <p:nvPr/>
        </p:nvSpPr>
        <p:spPr bwMode="auto">
          <a:xfrm>
            <a:off x="2235200" y="685800"/>
            <a:ext cx="7924800" cy="914400"/>
          </a:xfrm>
          <a:prstGeom prst="rect">
            <a:avLst/>
          </a:prstGeom>
        </p:spPr>
        <p:txBody>
          <a:bodyPr wrap="none" lIns="121917" tIns="60958" rIns="121917" bIns="60958" fromWordArt="1">
            <a:prstTxWarp prst="textPlain">
              <a:avLst>
                <a:gd name="adj" fmla="val 50000"/>
              </a:avLst>
            </a:prstTxWarp>
          </a:bodyPr>
          <a:lstStyle/>
          <a:p>
            <a:pPr algn="ctr"/>
            <a:r>
              <a:rPr lang="vi-VN" sz="4800" kern="10">
                <a:ln w="9525">
                  <a:solidFill>
                    <a:srgbClr val="FF0000"/>
                  </a:solidFill>
                  <a:round/>
                  <a:headEnd/>
                  <a:tailEnd/>
                </a:ln>
                <a:solidFill>
                  <a:srgbClr val="FF0000"/>
                </a:solidFill>
                <a:latin typeface="Times New Roman"/>
                <a:cs typeface="Times New Roman"/>
              </a:rPr>
              <a:t>TRÒ CHƠI HỌC TẬP</a:t>
            </a:r>
            <a:endParaRPr lang="en-US" sz="4800" kern="10">
              <a:ln w="9525">
                <a:solidFill>
                  <a:srgbClr val="FF0000"/>
                </a:solidFill>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xmlns="" val="3470085984"/>
      </p:ext>
    </p:extLst>
  </p:cSld>
  <p:clrMapOvr>
    <a:masterClrMapping/>
  </p:clrMapOvr>
  <p:transition spd="med">
    <p:wheel spokes="8"/>
  </p:transition>
  <p:timing>
    <p:tnLst>
      <p:par>
        <p:cTn id="1" dur="indefinite" restart="never" nodeType="tmRoot">
          <p:childTnLst>
            <p:seq concurrent="1" nextAc="seek">
              <p:cTn id="2" restart="whenNotActive" fill="hold" evtFilter="cancelBubble" nodeType="interactiveSeq">
                <p:stCondLst>
                  <p:cond evt="onClick" delay="0">
                    <p:tgtEl>
                      <p:spTgt spid="62508"/>
                    </p:tgtEl>
                  </p:cond>
                </p:stCondLst>
                <p:endSync evt="end" delay="0">
                  <p:rtn val="all"/>
                </p:endSync>
                <p:childTnLst>
                  <p:par>
                    <p:cTn id="3" fill="hold">
                      <p:stCondLst>
                        <p:cond delay="0"/>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2474"/>
                                        </p:tgtEl>
                                        <p:attrNameLst>
                                          <p:attrName>style.visibility</p:attrName>
                                        </p:attrNameLst>
                                      </p:cBhvr>
                                      <p:to>
                                        <p:strVal val="visible"/>
                                      </p:to>
                                    </p:set>
                                    <p:animEffect transition="in" filter="wipe(down)">
                                      <p:cBhvr>
                                        <p:cTn id="7" dur="145">
                                          <p:stCondLst>
                                            <p:cond delay="0"/>
                                          </p:stCondLst>
                                        </p:cTn>
                                        <p:tgtEl>
                                          <p:spTgt spid="62474"/>
                                        </p:tgtEl>
                                      </p:cBhvr>
                                    </p:animEffect>
                                    <p:anim calcmode="lin" valueType="num">
                                      <p:cBhvr>
                                        <p:cTn id="8" dur="456" tmFilter="0,0; 0.14,0.36; 0.43,0.73; 0.71,0.91; 1.0,1.0">
                                          <p:stCondLst>
                                            <p:cond delay="0"/>
                                          </p:stCondLst>
                                        </p:cTn>
                                        <p:tgtEl>
                                          <p:spTgt spid="6247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247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247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247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2474"/>
                                        </p:tgtEl>
                                        <p:attrNameLst>
                                          <p:attrName>ppt_y</p:attrName>
                                        </p:attrNameLst>
                                      </p:cBhvr>
                                      <p:tavLst>
                                        <p:tav tm="0" fmla="#ppt_y-sin(pi*$)/81">
                                          <p:val>
                                            <p:fltVal val="0"/>
                                          </p:val>
                                        </p:tav>
                                        <p:tav tm="100000">
                                          <p:val>
                                            <p:fltVal val="1"/>
                                          </p:val>
                                        </p:tav>
                                      </p:tavLst>
                                    </p:anim>
                                    <p:animScale>
                                      <p:cBhvr>
                                        <p:cTn id="13" dur="7">
                                          <p:stCondLst>
                                            <p:cond delay="162"/>
                                          </p:stCondLst>
                                        </p:cTn>
                                        <p:tgtEl>
                                          <p:spTgt spid="62474"/>
                                        </p:tgtEl>
                                      </p:cBhvr>
                                      <p:to x="100000" y="60000"/>
                                    </p:animScale>
                                    <p:animScale>
                                      <p:cBhvr>
                                        <p:cTn id="14" dur="41" decel="50000">
                                          <p:stCondLst>
                                            <p:cond delay="169"/>
                                          </p:stCondLst>
                                        </p:cTn>
                                        <p:tgtEl>
                                          <p:spTgt spid="62474"/>
                                        </p:tgtEl>
                                      </p:cBhvr>
                                      <p:to x="100000" y="100000"/>
                                    </p:animScale>
                                    <p:animScale>
                                      <p:cBhvr>
                                        <p:cTn id="15" dur="7">
                                          <p:stCondLst>
                                            <p:cond delay="328"/>
                                          </p:stCondLst>
                                        </p:cTn>
                                        <p:tgtEl>
                                          <p:spTgt spid="62474"/>
                                        </p:tgtEl>
                                      </p:cBhvr>
                                      <p:to x="100000" y="80000"/>
                                    </p:animScale>
                                    <p:animScale>
                                      <p:cBhvr>
                                        <p:cTn id="16" dur="41" decel="50000">
                                          <p:stCondLst>
                                            <p:cond delay="335"/>
                                          </p:stCondLst>
                                        </p:cTn>
                                        <p:tgtEl>
                                          <p:spTgt spid="62474"/>
                                        </p:tgtEl>
                                      </p:cBhvr>
                                      <p:to x="100000" y="100000"/>
                                    </p:animScale>
                                    <p:animScale>
                                      <p:cBhvr>
                                        <p:cTn id="17" dur="7">
                                          <p:stCondLst>
                                            <p:cond delay="410"/>
                                          </p:stCondLst>
                                        </p:cTn>
                                        <p:tgtEl>
                                          <p:spTgt spid="62474"/>
                                        </p:tgtEl>
                                      </p:cBhvr>
                                      <p:to x="100000" y="90000"/>
                                    </p:animScale>
                                    <p:animScale>
                                      <p:cBhvr>
                                        <p:cTn id="18" dur="41" decel="50000">
                                          <p:stCondLst>
                                            <p:cond delay="417"/>
                                          </p:stCondLst>
                                        </p:cTn>
                                        <p:tgtEl>
                                          <p:spTgt spid="62474"/>
                                        </p:tgtEl>
                                      </p:cBhvr>
                                      <p:to x="100000" y="100000"/>
                                    </p:animScale>
                                    <p:animScale>
                                      <p:cBhvr>
                                        <p:cTn id="19" dur="7">
                                          <p:stCondLst>
                                            <p:cond delay="452"/>
                                          </p:stCondLst>
                                        </p:cTn>
                                        <p:tgtEl>
                                          <p:spTgt spid="62474"/>
                                        </p:tgtEl>
                                      </p:cBhvr>
                                      <p:to x="100000" y="95000"/>
                                    </p:animScale>
                                    <p:animScale>
                                      <p:cBhvr>
                                        <p:cTn id="20" dur="41" decel="50000">
                                          <p:stCondLst>
                                            <p:cond delay="458"/>
                                          </p:stCondLst>
                                        </p:cTn>
                                        <p:tgtEl>
                                          <p:spTgt spid="62474"/>
                                        </p:tgtEl>
                                      </p:cBhvr>
                                      <p:to x="100000" y="100000"/>
                                    </p:animScale>
                                  </p:childTnLst>
                                </p:cTn>
                              </p:par>
                            </p:childTnLst>
                          </p:cTn>
                        </p:par>
                        <p:par>
                          <p:cTn id="21" fill="hold">
                            <p:stCondLst>
                              <p:cond delay="499"/>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2508"/>
                  </p:tgtEl>
                </p:cond>
              </p:nextCondLst>
            </p:seq>
            <p:seq concurrent="1" nextAc="seek">
              <p:cTn id="26" restart="whenNotActive" fill="hold" evtFilter="cancelBubble" nodeType="interactiveSeq">
                <p:stCondLst>
                  <p:cond evt="onClick" delay="0">
                    <p:tgtEl>
                      <p:spTgt spid="62544"/>
                    </p:tgtEl>
                  </p:cond>
                </p:stCondLst>
                <p:endSync evt="end" delay="0">
                  <p:rtn val="all"/>
                </p:endSync>
                <p:childTnLst>
                  <p:par>
                    <p:cTn id="27" fill="hold">
                      <p:stCondLst>
                        <p:cond delay="0"/>
                      </p:stCondLst>
                      <p:childTnLst>
                        <p:par>
                          <p:cTn id="28" fill="hold">
                            <p:stCondLst>
                              <p:cond delay="0"/>
                            </p:stCondLst>
                            <p:childTnLst>
                              <p:par>
                                <p:cTn id="29" presetID="54" presetClass="exit" presetSubtype="0" decel="100000" fill="hold" grpId="0" nodeType="afterEffect">
                                  <p:stCondLst>
                                    <p:cond delay="0"/>
                                  </p:stCondLst>
                                  <p:childTnLst>
                                    <p:anim calcmode="lin" valueType="num">
                                      <p:cBhvr>
                                        <p:cTn id="30" dur="1000"/>
                                        <p:tgtEl>
                                          <p:spTgt spid="62529"/>
                                        </p:tgtEl>
                                        <p:attrNameLst>
                                          <p:attrName>ppt_w</p:attrName>
                                        </p:attrNameLst>
                                      </p:cBhvr>
                                      <p:tavLst>
                                        <p:tav tm="0">
                                          <p:val>
                                            <p:strVal val="ppt_w"/>
                                          </p:val>
                                        </p:tav>
                                        <p:tav tm="100000">
                                          <p:val>
                                            <p:strVal val="ppt_w*0.05"/>
                                          </p:val>
                                        </p:tav>
                                      </p:tavLst>
                                    </p:anim>
                                    <p:anim calcmode="lin" valueType="num">
                                      <p:cBhvr>
                                        <p:cTn id="31" dur="1000"/>
                                        <p:tgtEl>
                                          <p:spTgt spid="62529"/>
                                        </p:tgtEl>
                                        <p:attrNameLst>
                                          <p:attrName>ppt_h</p:attrName>
                                        </p:attrNameLst>
                                      </p:cBhvr>
                                      <p:tavLst>
                                        <p:tav tm="0">
                                          <p:val>
                                            <p:strVal val="ppt_h"/>
                                          </p:val>
                                        </p:tav>
                                        <p:tav tm="100000">
                                          <p:val>
                                            <p:strVal val="ppt_h"/>
                                          </p:val>
                                        </p:tav>
                                      </p:tavLst>
                                    </p:anim>
                                    <p:anim calcmode="lin" valueType="num">
                                      <p:cBhvr>
                                        <p:cTn id="32" dur="1000"/>
                                        <p:tgtEl>
                                          <p:spTgt spid="62529"/>
                                        </p:tgtEl>
                                        <p:attrNameLst>
                                          <p:attrName>ppt_x</p:attrName>
                                        </p:attrNameLst>
                                      </p:cBhvr>
                                      <p:tavLst>
                                        <p:tav tm="0">
                                          <p:val>
                                            <p:strVal val="ppt_x"/>
                                          </p:val>
                                        </p:tav>
                                        <p:tav tm="100000">
                                          <p:val>
                                            <p:strVal val="ppt_x-.2"/>
                                          </p:val>
                                        </p:tav>
                                      </p:tavLst>
                                    </p:anim>
                                    <p:anim calcmode="lin" valueType="num">
                                      <p:cBhvr>
                                        <p:cTn id="33" dur="1000"/>
                                        <p:tgtEl>
                                          <p:spTgt spid="62529"/>
                                        </p:tgtEl>
                                        <p:attrNameLst>
                                          <p:attrName>ppt_y</p:attrName>
                                        </p:attrNameLst>
                                      </p:cBhvr>
                                      <p:tavLst>
                                        <p:tav tm="0">
                                          <p:val>
                                            <p:strVal val="ppt_y"/>
                                          </p:val>
                                        </p:tav>
                                        <p:tav tm="100000">
                                          <p:val>
                                            <p:strVal val="ppt_y"/>
                                          </p:val>
                                        </p:tav>
                                      </p:tavLst>
                                    </p:anim>
                                    <p:animEffect transition="out" filter="fade">
                                      <p:cBhvr>
                                        <p:cTn id="34" dur="1000"/>
                                        <p:tgtEl>
                                          <p:spTgt spid="62529"/>
                                        </p:tgtEl>
                                      </p:cBhvr>
                                    </p:animEffect>
                                    <p:set>
                                      <p:cBhvr>
                                        <p:cTn id="35" dur="1" fill="hold">
                                          <p:stCondLst>
                                            <p:cond delay="999"/>
                                          </p:stCondLst>
                                        </p:cTn>
                                        <p:tgtEl>
                                          <p:spTgt spid="6252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6" fill="hold">
                            <p:stCondLst>
                              <p:cond delay="1000"/>
                            </p:stCondLst>
                            <p:childTnLst>
                              <p:par>
                                <p:cTn id="37" presetID="54" presetClass="exit" presetSubtype="0" decel="100000" fill="hold" grpId="0" nodeType="afterEffect">
                                  <p:stCondLst>
                                    <p:cond delay="0"/>
                                  </p:stCondLst>
                                  <p:childTnLst>
                                    <p:anim calcmode="lin" valueType="num">
                                      <p:cBhvr>
                                        <p:cTn id="38" dur="1000"/>
                                        <p:tgtEl>
                                          <p:spTgt spid="62528"/>
                                        </p:tgtEl>
                                        <p:attrNameLst>
                                          <p:attrName>ppt_w</p:attrName>
                                        </p:attrNameLst>
                                      </p:cBhvr>
                                      <p:tavLst>
                                        <p:tav tm="0">
                                          <p:val>
                                            <p:strVal val="ppt_w"/>
                                          </p:val>
                                        </p:tav>
                                        <p:tav tm="100000">
                                          <p:val>
                                            <p:strVal val="ppt_w*0.05"/>
                                          </p:val>
                                        </p:tav>
                                      </p:tavLst>
                                    </p:anim>
                                    <p:anim calcmode="lin" valueType="num">
                                      <p:cBhvr>
                                        <p:cTn id="39" dur="1000"/>
                                        <p:tgtEl>
                                          <p:spTgt spid="62528"/>
                                        </p:tgtEl>
                                        <p:attrNameLst>
                                          <p:attrName>ppt_h</p:attrName>
                                        </p:attrNameLst>
                                      </p:cBhvr>
                                      <p:tavLst>
                                        <p:tav tm="0">
                                          <p:val>
                                            <p:strVal val="ppt_h"/>
                                          </p:val>
                                        </p:tav>
                                        <p:tav tm="100000">
                                          <p:val>
                                            <p:strVal val="ppt_h"/>
                                          </p:val>
                                        </p:tav>
                                      </p:tavLst>
                                    </p:anim>
                                    <p:anim calcmode="lin" valueType="num">
                                      <p:cBhvr>
                                        <p:cTn id="40" dur="1000"/>
                                        <p:tgtEl>
                                          <p:spTgt spid="62528"/>
                                        </p:tgtEl>
                                        <p:attrNameLst>
                                          <p:attrName>ppt_x</p:attrName>
                                        </p:attrNameLst>
                                      </p:cBhvr>
                                      <p:tavLst>
                                        <p:tav tm="0">
                                          <p:val>
                                            <p:strVal val="ppt_x"/>
                                          </p:val>
                                        </p:tav>
                                        <p:tav tm="100000">
                                          <p:val>
                                            <p:strVal val="ppt_x-.2"/>
                                          </p:val>
                                        </p:tav>
                                      </p:tavLst>
                                    </p:anim>
                                    <p:anim calcmode="lin" valueType="num">
                                      <p:cBhvr>
                                        <p:cTn id="41" dur="1000"/>
                                        <p:tgtEl>
                                          <p:spTgt spid="62528"/>
                                        </p:tgtEl>
                                        <p:attrNameLst>
                                          <p:attrName>ppt_y</p:attrName>
                                        </p:attrNameLst>
                                      </p:cBhvr>
                                      <p:tavLst>
                                        <p:tav tm="0">
                                          <p:val>
                                            <p:strVal val="ppt_y"/>
                                          </p:val>
                                        </p:tav>
                                        <p:tav tm="100000">
                                          <p:val>
                                            <p:strVal val="ppt_y"/>
                                          </p:val>
                                        </p:tav>
                                      </p:tavLst>
                                    </p:anim>
                                    <p:animEffect transition="out" filter="fade">
                                      <p:cBhvr>
                                        <p:cTn id="42" dur="1000"/>
                                        <p:tgtEl>
                                          <p:spTgt spid="62528"/>
                                        </p:tgtEl>
                                      </p:cBhvr>
                                    </p:animEffect>
                                    <p:set>
                                      <p:cBhvr>
                                        <p:cTn id="43" dur="1" fill="hold">
                                          <p:stCondLst>
                                            <p:cond delay="999"/>
                                          </p:stCondLst>
                                        </p:cTn>
                                        <p:tgtEl>
                                          <p:spTgt spid="6252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44" fill="hold">
                            <p:stCondLst>
                              <p:cond delay="2000"/>
                            </p:stCondLst>
                            <p:childTnLst>
                              <p:par>
                                <p:cTn id="45" presetID="54" presetClass="exit" presetSubtype="0" decel="100000" fill="hold" grpId="0" nodeType="afterEffect">
                                  <p:stCondLst>
                                    <p:cond delay="0"/>
                                  </p:stCondLst>
                                  <p:childTnLst>
                                    <p:anim calcmode="lin" valueType="num">
                                      <p:cBhvr>
                                        <p:cTn id="46" dur="1000"/>
                                        <p:tgtEl>
                                          <p:spTgt spid="62527"/>
                                        </p:tgtEl>
                                        <p:attrNameLst>
                                          <p:attrName>ppt_w</p:attrName>
                                        </p:attrNameLst>
                                      </p:cBhvr>
                                      <p:tavLst>
                                        <p:tav tm="0">
                                          <p:val>
                                            <p:strVal val="ppt_w"/>
                                          </p:val>
                                        </p:tav>
                                        <p:tav tm="100000">
                                          <p:val>
                                            <p:strVal val="ppt_w*0.05"/>
                                          </p:val>
                                        </p:tav>
                                      </p:tavLst>
                                    </p:anim>
                                    <p:anim calcmode="lin" valueType="num">
                                      <p:cBhvr>
                                        <p:cTn id="47" dur="1000"/>
                                        <p:tgtEl>
                                          <p:spTgt spid="62527"/>
                                        </p:tgtEl>
                                        <p:attrNameLst>
                                          <p:attrName>ppt_h</p:attrName>
                                        </p:attrNameLst>
                                      </p:cBhvr>
                                      <p:tavLst>
                                        <p:tav tm="0">
                                          <p:val>
                                            <p:strVal val="ppt_h"/>
                                          </p:val>
                                        </p:tav>
                                        <p:tav tm="100000">
                                          <p:val>
                                            <p:strVal val="ppt_h"/>
                                          </p:val>
                                        </p:tav>
                                      </p:tavLst>
                                    </p:anim>
                                    <p:anim calcmode="lin" valueType="num">
                                      <p:cBhvr>
                                        <p:cTn id="48" dur="1000"/>
                                        <p:tgtEl>
                                          <p:spTgt spid="62527"/>
                                        </p:tgtEl>
                                        <p:attrNameLst>
                                          <p:attrName>ppt_x</p:attrName>
                                        </p:attrNameLst>
                                      </p:cBhvr>
                                      <p:tavLst>
                                        <p:tav tm="0">
                                          <p:val>
                                            <p:strVal val="ppt_x"/>
                                          </p:val>
                                        </p:tav>
                                        <p:tav tm="100000">
                                          <p:val>
                                            <p:strVal val="ppt_x-.2"/>
                                          </p:val>
                                        </p:tav>
                                      </p:tavLst>
                                    </p:anim>
                                    <p:anim calcmode="lin" valueType="num">
                                      <p:cBhvr>
                                        <p:cTn id="49" dur="1000"/>
                                        <p:tgtEl>
                                          <p:spTgt spid="62527"/>
                                        </p:tgtEl>
                                        <p:attrNameLst>
                                          <p:attrName>ppt_y</p:attrName>
                                        </p:attrNameLst>
                                      </p:cBhvr>
                                      <p:tavLst>
                                        <p:tav tm="0">
                                          <p:val>
                                            <p:strVal val="ppt_y"/>
                                          </p:val>
                                        </p:tav>
                                        <p:tav tm="100000">
                                          <p:val>
                                            <p:strVal val="ppt_y"/>
                                          </p:val>
                                        </p:tav>
                                      </p:tavLst>
                                    </p:anim>
                                    <p:animEffect transition="out" filter="fade">
                                      <p:cBhvr>
                                        <p:cTn id="50" dur="1000"/>
                                        <p:tgtEl>
                                          <p:spTgt spid="62527"/>
                                        </p:tgtEl>
                                      </p:cBhvr>
                                    </p:animEffect>
                                    <p:set>
                                      <p:cBhvr>
                                        <p:cTn id="51" dur="1" fill="hold">
                                          <p:stCondLst>
                                            <p:cond delay="999"/>
                                          </p:stCondLst>
                                        </p:cTn>
                                        <p:tgtEl>
                                          <p:spTgt spid="62527"/>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par>
                          <p:cTn id="52" fill="hold">
                            <p:stCondLst>
                              <p:cond delay="3000"/>
                            </p:stCondLst>
                            <p:childTnLst>
                              <p:par>
                                <p:cTn id="53" presetID="54" presetClass="exit" presetSubtype="0" decel="100000" fill="hold" grpId="0" nodeType="afterEffect">
                                  <p:stCondLst>
                                    <p:cond delay="0"/>
                                  </p:stCondLst>
                                  <p:childTnLst>
                                    <p:anim calcmode="lin" valueType="num">
                                      <p:cBhvr>
                                        <p:cTn id="54" dur="1000"/>
                                        <p:tgtEl>
                                          <p:spTgt spid="62526"/>
                                        </p:tgtEl>
                                        <p:attrNameLst>
                                          <p:attrName>ppt_w</p:attrName>
                                        </p:attrNameLst>
                                      </p:cBhvr>
                                      <p:tavLst>
                                        <p:tav tm="0">
                                          <p:val>
                                            <p:strVal val="ppt_w"/>
                                          </p:val>
                                        </p:tav>
                                        <p:tav tm="100000">
                                          <p:val>
                                            <p:strVal val="ppt_w*0.05"/>
                                          </p:val>
                                        </p:tav>
                                      </p:tavLst>
                                    </p:anim>
                                    <p:anim calcmode="lin" valueType="num">
                                      <p:cBhvr>
                                        <p:cTn id="55" dur="1000"/>
                                        <p:tgtEl>
                                          <p:spTgt spid="62526"/>
                                        </p:tgtEl>
                                        <p:attrNameLst>
                                          <p:attrName>ppt_h</p:attrName>
                                        </p:attrNameLst>
                                      </p:cBhvr>
                                      <p:tavLst>
                                        <p:tav tm="0">
                                          <p:val>
                                            <p:strVal val="ppt_h"/>
                                          </p:val>
                                        </p:tav>
                                        <p:tav tm="100000">
                                          <p:val>
                                            <p:strVal val="ppt_h"/>
                                          </p:val>
                                        </p:tav>
                                      </p:tavLst>
                                    </p:anim>
                                    <p:anim calcmode="lin" valueType="num">
                                      <p:cBhvr>
                                        <p:cTn id="56" dur="1000"/>
                                        <p:tgtEl>
                                          <p:spTgt spid="62526"/>
                                        </p:tgtEl>
                                        <p:attrNameLst>
                                          <p:attrName>ppt_x</p:attrName>
                                        </p:attrNameLst>
                                      </p:cBhvr>
                                      <p:tavLst>
                                        <p:tav tm="0">
                                          <p:val>
                                            <p:strVal val="ppt_x"/>
                                          </p:val>
                                        </p:tav>
                                        <p:tav tm="100000">
                                          <p:val>
                                            <p:strVal val="ppt_x-.2"/>
                                          </p:val>
                                        </p:tav>
                                      </p:tavLst>
                                    </p:anim>
                                    <p:anim calcmode="lin" valueType="num">
                                      <p:cBhvr>
                                        <p:cTn id="57" dur="1000"/>
                                        <p:tgtEl>
                                          <p:spTgt spid="62526"/>
                                        </p:tgtEl>
                                        <p:attrNameLst>
                                          <p:attrName>ppt_y</p:attrName>
                                        </p:attrNameLst>
                                      </p:cBhvr>
                                      <p:tavLst>
                                        <p:tav tm="0">
                                          <p:val>
                                            <p:strVal val="ppt_y"/>
                                          </p:val>
                                        </p:tav>
                                        <p:tav tm="100000">
                                          <p:val>
                                            <p:strVal val="ppt_y"/>
                                          </p:val>
                                        </p:tav>
                                      </p:tavLst>
                                    </p:anim>
                                    <p:animEffect transition="out" filter="fade">
                                      <p:cBhvr>
                                        <p:cTn id="58" dur="1000"/>
                                        <p:tgtEl>
                                          <p:spTgt spid="62526"/>
                                        </p:tgtEl>
                                      </p:cBhvr>
                                    </p:animEffect>
                                    <p:set>
                                      <p:cBhvr>
                                        <p:cTn id="59" dur="1" fill="hold">
                                          <p:stCondLst>
                                            <p:cond delay="999"/>
                                          </p:stCondLst>
                                        </p:cTn>
                                        <p:tgtEl>
                                          <p:spTgt spid="62526"/>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60" fill="hold">
                            <p:stCondLst>
                              <p:cond delay="4000"/>
                            </p:stCondLst>
                            <p:childTnLst>
                              <p:par>
                                <p:cTn id="61" presetID="54" presetClass="exit" presetSubtype="0" decel="100000" fill="hold" grpId="0" nodeType="afterEffect">
                                  <p:stCondLst>
                                    <p:cond delay="0"/>
                                  </p:stCondLst>
                                  <p:childTnLst>
                                    <p:anim calcmode="lin" valueType="num">
                                      <p:cBhvr>
                                        <p:cTn id="62" dur="1000"/>
                                        <p:tgtEl>
                                          <p:spTgt spid="62525"/>
                                        </p:tgtEl>
                                        <p:attrNameLst>
                                          <p:attrName>ppt_w</p:attrName>
                                        </p:attrNameLst>
                                      </p:cBhvr>
                                      <p:tavLst>
                                        <p:tav tm="0">
                                          <p:val>
                                            <p:strVal val="ppt_w"/>
                                          </p:val>
                                        </p:tav>
                                        <p:tav tm="100000">
                                          <p:val>
                                            <p:strVal val="ppt_w*0.05"/>
                                          </p:val>
                                        </p:tav>
                                      </p:tavLst>
                                    </p:anim>
                                    <p:anim calcmode="lin" valueType="num">
                                      <p:cBhvr>
                                        <p:cTn id="63" dur="1000"/>
                                        <p:tgtEl>
                                          <p:spTgt spid="62525"/>
                                        </p:tgtEl>
                                        <p:attrNameLst>
                                          <p:attrName>ppt_h</p:attrName>
                                        </p:attrNameLst>
                                      </p:cBhvr>
                                      <p:tavLst>
                                        <p:tav tm="0">
                                          <p:val>
                                            <p:strVal val="ppt_h"/>
                                          </p:val>
                                        </p:tav>
                                        <p:tav tm="100000">
                                          <p:val>
                                            <p:strVal val="ppt_h"/>
                                          </p:val>
                                        </p:tav>
                                      </p:tavLst>
                                    </p:anim>
                                    <p:anim calcmode="lin" valueType="num">
                                      <p:cBhvr>
                                        <p:cTn id="64" dur="1000"/>
                                        <p:tgtEl>
                                          <p:spTgt spid="62525"/>
                                        </p:tgtEl>
                                        <p:attrNameLst>
                                          <p:attrName>ppt_x</p:attrName>
                                        </p:attrNameLst>
                                      </p:cBhvr>
                                      <p:tavLst>
                                        <p:tav tm="0">
                                          <p:val>
                                            <p:strVal val="ppt_x"/>
                                          </p:val>
                                        </p:tav>
                                        <p:tav tm="100000">
                                          <p:val>
                                            <p:strVal val="ppt_x-.2"/>
                                          </p:val>
                                        </p:tav>
                                      </p:tavLst>
                                    </p:anim>
                                    <p:anim calcmode="lin" valueType="num">
                                      <p:cBhvr>
                                        <p:cTn id="65" dur="1000"/>
                                        <p:tgtEl>
                                          <p:spTgt spid="62525"/>
                                        </p:tgtEl>
                                        <p:attrNameLst>
                                          <p:attrName>ppt_y</p:attrName>
                                        </p:attrNameLst>
                                      </p:cBhvr>
                                      <p:tavLst>
                                        <p:tav tm="0">
                                          <p:val>
                                            <p:strVal val="ppt_y"/>
                                          </p:val>
                                        </p:tav>
                                        <p:tav tm="100000">
                                          <p:val>
                                            <p:strVal val="ppt_y"/>
                                          </p:val>
                                        </p:tav>
                                      </p:tavLst>
                                    </p:anim>
                                    <p:animEffect transition="out" filter="fade">
                                      <p:cBhvr>
                                        <p:cTn id="66" dur="1000"/>
                                        <p:tgtEl>
                                          <p:spTgt spid="62525"/>
                                        </p:tgtEl>
                                      </p:cBhvr>
                                    </p:animEffect>
                                    <p:set>
                                      <p:cBhvr>
                                        <p:cTn id="67" dur="1" fill="hold">
                                          <p:stCondLst>
                                            <p:cond delay="999"/>
                                          </p:stCondLst>
                                        </p:cTn>
                                        <p:tgtEl>
                                          <p:spTgt spid="62525"/>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par>
                          <p:cTn id="68" fill="hold">
                            <p:stCondLst>
                              <p:cond delay="5000"/>
                            </p:stCondLst>
                            <p:childTnLst>
                              <p:par>
                                <p:cTn id="69" presetID="54" presetClass="exit" presetSubtype="0" decel="100000" fill="hold" grpId="0" nodeType="afterEffect">
                                  <p:stCondLst>
                                    <p:cond delay="0"/>
                                  </p:stCondLst>
                                  <p:childTnLst>
                                    <p:anim calcmode="lin" valueType="num">
                                      <p:cBhvr>
                                        <p:cTn id="70" dur="1000"/>
                                        <p:tgtEl>
                                          <p:spTgt spid="62524"/>
                                        </p:tgtEl>
                                        <p:attrNameLst>
                                          <p:attrName>ppt_w</p:attrName>
                                        </p:attrNameLst>
                                      </p:cBhvr>
                                      <p:tavLst>
                                        <p:tav tm="0">
                                          <p:val>
                                            <p:strVal val="ppt_w"/>
                                          </p:val>
                                        </p:tav>
                                        <p:tav tm="100000">
                                          <p:val>
                                            <p:strVal val="ppt_w*0.05"/>
                                          </p:val>
                                        </p:tav>
                                      </p:tavLst>
                                    </p:anim>
                                    <p:anim calcmode="lin" valueType="num">
                                      <p:cBhvr>
                                        <p:cTn id="71" dur="1000"/>
                                        <p:tgtEl>
                                          <p:spTgt spid="62524"/>
                                        </p:tgtEl>
                                        <p:attrNameLst>
                                          <p:attrName>ppt_h</p:attrName>
                                        </p:attrNameLst>
                                      </p:cBhvr>
                                      <p:tavLst>
                                        <p:tav tm="0">
                                          <p:val>
                                            <p:strVal val="ppt_h"/>
                                          </p:val>
                                        </p:tav>
                                        <p:tav tm="100000">
                                          <p:val>
                                            <p:strVal val="ppt_h"/>
                                          </p:val>
                                        </p:tav>
                                      </p:tavLst>
                                    </p:anim>
                                    <p:anim calcmode="lin" valueType="num">
                                      <p:cBhvr>
                                        <p:cTn id="72" dur="1000"/>
                                        <p:tgtEl>
                                          <p:spTgt spid="62524"/>
                                        </p:tgtEl>
                                        <p:attrNameLst>
                                          <p:attrName>ppt_x</p:attrName>
                                        </p:attrNameLst>
                                      </p:cBhvr>
                                      <p:tavLst>
                                        <p:tav tm="0">
                                          <p:val>
                                            <p:strVal val="ppt_x"/>
                                          </p:val>
                                        </p:tav>
                                        <p:tav tm="100000">
                                          <p:val>
                                            <p:strVal val="ppt_x-.2"/>
                                          </p:val>
                                        </p:tav>
                                      </p:tavLst>
                                    </p:anim>
                                    <p:anim calcmode="lin" valueType="num">
                                      <p:cBhvr>
                                        <p:cTn id="73" dur="1000"/>
                                        <p:tgtEl>
                                          <p:spTgt spid="62524"/>
                                        </p:tgtEl>
                                        <p:attrNameLst>
                                          <p:attrName>ppt_y</p:attrName>
                                        </p:attrNameLst>
                                      </p:cBhvr>
                                      <p:tavLst>
                                        <p:tav tm="0">
                                          <p:val>
                                            <p:strVal val="ppt_y"/>
                                          </p:val>
                                        </p:tav>
                                        <p:tav tm="100000">
                                          <p:val>
                                            <p:strVal val="ppt_y"/>
                                          </p:val>
                                        </p:tav>
                                      </p:tavLst>
                                    </p:anim>
                                    <p:animEffect transition="out" filter="fade">
                                      <p:cBhvr>
                                        <p:cTn id="74" dur="1000"/>
                                        <p:tgtEl>
                                          <p:spTgt spid="62524"/>
                                        </p:tgtEl>
                                      </p:cBhvr>
                                    </p:animEffect>
                                    <p:set>
                                      <p:cBhvr>
                                        <p:cTn id="75" dur="1" fill="hold">
                                          <p:stCondLst>
                                            <p:cond delay="999"/>
                                          </p:stCondLst>
                                        </p:cTn>
                                        <p:tgtEl>
                                          <p:spTgt spid="62524"/>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3" name="click.wav"/>
                                        </p:tgtEl>
                                      </p:cMediaNode>
                                    </p:audio>
                                  </p:subTnLst>
                                </p:cTn>
                              </p:par>
                            </p:childTnLst>
                          </p:cTn>
                        </p:par>
                        <p:par>
                          <p:cTn id="76" fill="hold">
                            <p:stCondLst>
                              <p:cond delay="6000"/>
                            </p:stCondLst>
                            <p:childTnLst>
                              <p:par>
                                <p:cTn id="77" presetID="54" presetClass="exit" presetSubtype="0" decel="100000" fill="hold" grpId="0" nodeType="afterEffect">
                                  <p:stCondLst>
                                    <p:cond delay="0"/>
                                  </p:stCondLst>
                                  <p:childTnLst>
                                    <p:anim calcmode="lin" valueType="num">
                                      <p:cBhvr>
                                        <p:cTn id="78" dur="1000"/>
                                        <p:tgtEl>
                                          <p:spTgt spid="62523"/>
                                        </p:tgtEl>
                                        <p:attrNameLst>
                                          <p:attrName>ppt_w</p:attrName>
                                        </p:attrNameLst>
                                      </p:cBhvr>
                                      <p:tavLst>
                                        <p:tav tm="0">
                                          <p:val>
                                            <p:strVal val="ppt_w"/>
                                          </p:val>
                                        </p:tav>
                                        <p:tav tm="100000">
                                          <p:val>
                                            <p:strVal val="ppt_w*0.05"/>
                                          </p:val>
                                        </p:tav>
                                      </p:tavLst>
                                    </p:anim>
                                    <p:anim calcmode="lin" valueType="num">
                                      <p:cBhvr>
                                        <p:cTn id="79" dur="1000"/>
                                        <p:tgtEl>
                                          <p:spTgt spid="62523"/>
                                        </p:tgtEl>
                                        <p:attrNameLst>
                                          <p:attrName>ppt_h</p:attrName>
                                        </p:attrNameLst>
                                      </p:cBhvr>
                                      <p:tavLst>
                                        <p:tav tm="0">
                                          <p:val>
                                            <p:strVal val="ppt_h"/>
                                          </p:val>
                                        </p:tav>
                                        <p:tav tm="100000">
                                          <p:val>
                                            <p:strVal val="ppt_h"/>
                                          </p:val>
                                        </p:tav>
                                      </p:tavLst>
                                    </p:anim>
                                    <p:anim calcmode="lin" valueType="num">
                                      <p:cBhvr>
                                        <p:cTn id="80" dur="1000"/>
                                        <p:tgtEl>
                                          <p:spTgt spid="62523"/>
                                        </p:tgtEl>
                                        <p:attrNameLst>
                                          <p:attrName>ppt_x</p:attrName>
                                        </p:attrNameLst>
                                      </p:cBhvr>
                                      <p:tavLst>
                                        <p:tav tm="0">
                                          <p:val>
                                            <p:strVal val="ppt_x"/>
                                          </p:val>
                                        </p:tav>
                                        <p:tav tm="100000">
                                          <p:val>
                                            <p:strVal val="ppt_x-.2"/>
                                          </p:val>
                                        </p:tav>
                                      </p:tavLst>
                                    </p:anim>
                                    <p:anim calcmode="lin" valueType="num">
                                      <p:cBhvr>
                                        <p:cTn id="81" dur="1000"/>
                                        <p:tgtEl>
                                          <p:spTgt spid="62523"/>
                                        </p:tgtEl>
                                        <p:attrNameLst>
                                          <p:attrName>ppt_y</p:attrName>
                                        </p:attrNameLst>
                                      </p:cBhvr>
                                      <p:tavLst>
                                        <p:tav tm="0">
                                          <p:val>
                                            <p:strVal val="ppt_y"/>
                                          </p:val>
                                        </p:tav>
                                        <p:tav tm="100000">
                                          <p:val>
                                            <p:strVal val="ppt_y"/>
                                          </p:val>
                                        </p:tav>
                                      </p:tavLst>
                                    </p:anim>
                                    <p:animEffect transition="out" filter="fade">
                                      <p:cBhvr>
                                        <p:cTn id="82" dur="1000"/>
                                        <p:tgtEl>
                                          <p:spTgt spid="62523"/>
                                        </p:tgtEl>
                                      </p:cBhvr>
                                    </p:animEffect>
                                    <p:set>
                                      <p:cBhvr>
                                        <p:cTn id="83" dur="1" fill="hold">
                                          <p:stCondLst>
                                            <p:cond delay="999"/>
                                          </p:stCondLst>
                                        </p:cTn>
                                        <p:tgtEl>
                                          <p:spTgt spid="62523"/>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childTnLst>
                          </p:cTn>
                        </p:par>
                        <p:par>
                          <p:cTn id="84" fill="hold">
                            <p:stCondLst>
                              <p:cond delay="7000"/>
                            </p:stCondLst>
                            <p:childTnLst>
                              <p:par>
                                <p:cTn id="85" presetID="54" presetClass="exit" presetSubtype="0" decel="100000" fill="hold" grpId="0" nodeType="afterEffect">
                                  <p:stCondLst>
                                    <p:cond delay="0"/>
                                  </p:stCondLst>
                                  <p:childTnLst>
                                    <p:anim calcmode="lin" valueType="num">
                                      <p:cBhvr>
                                        <p:cTn id="86" dur="1000"/>
                                        <p:tgtEl>
                                          <p:spTgt spid="62522"/>
                                        </p:tgtEl>
                                        <p:attrNameLst>
                                          <p:attrName>ppt_w</p:attrName>
                                        </p:attrNameLst>
                                      </p:cBhvr>
                                      <p:tavLst>
                                        <p:tav tm="0">
                                          <p:val>
                                            <p:strVal val="ppt_w"/>
                                          </p:val>
                                        </p:tav>
                                        <p:tav tm="100000">
                                          <p:val>
                                            <p:strVal val="ppt_w*0.05"/>
                                          </p:val>
                                        </p:tav>
                                      </p:tavLst>
                                    </p:anim>
                                    <p:anim calcmode="lin" valueType="num">
                                      <p:cBhvr>
                                        <p:cTn id="87" dur="1000"/>
                                        <p:tgtEl>
                                          <p:spTgt spid="62522"/>
                                        </p:tgtEl>
                                        <p:attrNameLst>
                                          <p:attrName>ppt_h</p:attrName>
                                        </p:attrNameLst>
                                      </p:cBhvr>
                                      <p:tavLst>
                                        <p:tav tm="0">
                                          <p:val>
                                            <p:strVal val="ppt_h"/>
                                          </p:val>
                                        </p:tav>
                                        <p:tav tm="100000">
                                          <p:val>
                                            <p:strVal val="ppt_h"/>
                                          </p:val>
                                        </p:tav>
                                      </p:tavLst>
                                    </p:anim>
                                    <p:anim calcmode="lin" valueType="num">
                                      <p:cBhvr>
                                        <p:cTn id="88" dur="1000"/>
                                        <p:tgtEl>
                                          <p:spTgt spid="62522"/>
                                        </p:tgtEl>
                                        <p:attrNameLst>
                                          <p:attrName>ppt_x</p:attrName>
                                        </p:attrNameLst>
                                      </p:cBhvr>
                                      <p:tavLst>
                                        <p:tav tm="0">
                                          <p:val>
                                            <p:strVal val="ppt_x"/>
                                          </p:val>
                                        </p:tav>
                                        <p:tav tm="100000">
                                          <p:val>
                                            <p:strVal val="ppt_x-.2"/>
                                          </p:val>
                                        </p:tav>
                                      </p:tavLst>
                                    </p:anim>
                                    <p:anim calcmode="lin" valueType="num">
                                      <p:cBhvr>
                                        <p:cTn id="89" dur="1000"/>
                                        <p:tgtEl>
                                          <p:spTgt spid="62522"/>
                                        </p:tgtEl>
                                        <p:attrNameLst>
                                          <p:attrName>ppt_y</p:attrName>
                                        </p:attrNameLst>
                                      </p:cBhvr>
                                      <p:tavLst>
                                        <p:tav tm="0">
                                          <p:val>
                                            <p:strVal val="ppt_y"/>
                                          </p:val>
                                        </p:tav>
                                        <p:tav tm="100000">
                                          <p:val>
                                            <p:strVal val="ppt_y"/>
                                          </p:val>
                                        </p:tav>
                                      </p:tavLst>
                                    </p:anim>
                                    <p:animEffect transition="out" filter="fade">
                                      <p:cBhvr>
                                        <p:cTn id="90" dur="1000"/>
                                        <p:tgtEl>
                                          <p:spTgt spid="62522"/>
                                        </p:tgtEl>
                                      </p:cBhvr>
                                    </p:animEffect>
                                    <p:set>
                                      <p:cBhvr>
                                        <p:cTn id="91" dur="1" fill="hold">
                                          <p:stCondLst>
                                            <p:cond delay="999"/>
                                          </p:stCondLst>
                                        </p:cTn>
                                        <p:tgtEl>
                                          <p:spTgt spid="62522"/>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childTnLst>
                          </p:cTn>
                        </p:par>
                        <p:par>
                          <p:cTn id="92" fill="hold">
                            <p:stCondLst>
                              <p:cond delay="8000"/>
                            </p:stCondLst>
                            <p:childTnLst>
                              <p:par>
                                <p:cTn id="93" presetID="54" presetClass="exit" presetSubtype="0" decel="100000" fill="hold" grpId="0" nodeType="afterEffect">
                                  <p:stCondLst>
                                    <p:cond delay="0"/>
                                  </p:stCondLst>
                                  <p:childTnLst>
                                    <p:anim calcmode="lin" valueType="num">
                                      <p:cBhvr>
                                        <p:cTn id="94" dur="1000"/>
                                        <p:tgtEl>
                                          <p:spTgt spid="62521"/>
                                        </p:tgtEl>
                                        <p:attrNameLst>
                                          <p:attrName>ppt_w</p:attrName>
                                        </p:attrNameLst>
                                      </p:cBhvr>
                                      <p:tavLst>
                                        <p:tav tm="0">
                                          <p:val>
                                            <p:strVal val="ppt_w"/>
                                          </p:val>
                                        </p:tav>
                                        <p:tav tm="100000">
                                          <p:val>
                                            <p:strVal val="ppt_w*0.05"/>
                                          </p:val>
                                        </p:tav>
                                      </p:tavLst>
                                    </p:anim>
                                    <p:anim calcmode="lin" valueType="num">
                                      <p:cBhvr>
                                        <p:cTn id="95" dur="1000"/>
                                        <p:tgtEl>
                                          <p:spTgt spid="62521"/>
                                        </p:tgtEl>
                                        <p:attrNameLst>
                                          <p:attrName>ppt_h</p:attrName>
                                        </p:attrNameLst>
                                      </p:cBhvr>
                                      <p:tavLst>
                                        <p:tav tm="0">
                                          <p:val>
                                            <p:strVal val="ppt_h"/>
                                          </p:val>
                                        </p:tav>
                                        <p:tav tm="100000">
                                          <p:val>
                                            <p:strVal val="ppt_h"/>
                                          </p:val>
                                        </p:tav>
                                      </p:tavLst>
                                    </p:anim>
                                    <p:anim calcmode="lin" valueType="num">
                                      <p:cBhvr>
                                        <p:cTn id="96" dur="1000"/>
                                        <p:tgtEl>
                                          <p:spTgt spid="62521"/>
                                        </p:tgtEl>
                                        <p:attrNameLst>
                                          <p:attrName>ppt_x</p:attrName>
                                        </p:attrNameLst>
                                      </p:cBhvr>
                                      <p:tavLst>
                                        <p:tav tm="0">
                                          <p:val>
                                            <p:strVal val="ppt_x"/>
                                          </p:val>
                                        </p:tav>
                                        <p:tav tm="100000">
                                          <p:val>
                                            <p:strVal val="ppt_x-.2"/>
                                          </p:val>
                                        </p:tav>
                                      </p:tavLst>
                                    </p:anim>
                                    <p:anim calcmode="lin" valueType="num">
                                      <p:cBhvr>
                                        <p:cTn id="97" dur="1000"/>
                                        <p:tgtEl>
                                          <p:spTgt spid="62521"/>
                                        </p:tgtEl>
                                        <p:attrNameLst>
                                          <p:attrName>ppt_y</p:attrName>
                                        </p:attrNameLst>
                                      </p:cBhvr>
                                      <p:tavLst>
                                        <p:tav tm="0">
                                          <p:val>
                                            <p:strVal val="ppt_y"/>
                                          </p:val>
                                        </p:tav>
                                        <p:tav tm="100000">
                                          <p:val>
                                            <p:strVal val="ppt_y"/>
                                          </p:val>
                                        </p:tav>
                                      </p:tavLst>
                                    </p:anim>
                                    <p:animEffect transition="out" filter="fade">
                                      <p:cBhvr>
                                        <p:cTn id="98" dur="1000"/>
                                        <p:tgtEl>
                                          <p:spTgt spid="62521"/>
                                        </p:tgtEl>
                                      </p:cBhvr>
                                    </p:animEffect>
                                    <p:set>
                                      <p:cBhvr>
                                        <p:cTn id="99" dur="1" fill="hold">
                                          <p:stCondLst>
                                            <p:cond delay="999"/>
                                          </p:stCondLst>
                                        </p:cTn>
                                        <p:tgtEl>
                                          <p:spTgt spid="62521"/>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3" name="click.wav"/>
                                        </p:tgtEl>
                                      </p:cMediaNode>
                                    </p:audio>
                                  </p:subTnLst>
                                </p:cTn>
                              </p:par>
                            </p:childTnLst>
                          </p:cTn>
                        </p:par>
                        <p:par>
                          <p:cTn id="100" fill="hold">
                            <p:stCondLst>
                              <p:cond delay="9000"/>
                            </p:stCondLst>
                            <p:childTnLst>
                              <p:par>
                                <p:cTn id="101" presetID="54" presetClass="exit" presetSubtype="0" decel="100000" fill="hold" grpId="0" nodeType="afterEffect">
                                  <p:stCondLst>
                                    <p:cond delay="0"/>
                                  </p:stCondLst>
                                  <p:childTnLst>
                                    <p:anim calcmode="lin" valueType="num">
                                      <p:cBhvr>
                                        <p:cTn id="102" dur="1000"/>
                                        <p:tgtEl>
                                          <p:spTgt spid="62510"/>
                                        </p:tgtEl>
                                        <p:attrNameLst>
                                          <p:attrName>ppt_w</p:attrName>
                                        </p:attrNameLst>
                                      </p:cBhvr>
                                      <p:tavLst>
                                        <p:tav tm="0">
                                          <p:val>
                                            <p:strVal val="ppt_w"/>
                                          </p:val>
                                        </p:tav>
                                        <p:tav tm="100000">
                                          <p:val>
                                            <p:strVal val="ppt_w*0.05"/>
                                          </p:val>
                                        </p:tav>
                                      </p:tavLst>
                                    </p:anim>
                                    <p:anim calcmode="lin" valueType="num">
                                      <p:cBhvr>
                                        <p:cTn id="103" dur="1000"/>
                                        <p:tgtEl>
                                          <p:spTgt spid="62510"/>
                                        </p:tgtEl>
                                        <p:attrNameLst>
                                          <p:attrName>ppt_h</p:attrName>
                                        </p:attrNameLst>
                                      </p:cBhvr>
                                      <p:tavLst>
                                        <p:tav tm="0">
                                          <p:val>
                                            <p:strVal val="ppt_h"/>
                                          </p:val>
                                        </p:tav>
                                        <p:tav tm="100000">
                                          <p:val>
                                            <p:strVal val="ppt_h"/>
                                          </p:val>
                                        </p:tav>
                                      </p:tavLst>
                                    </p:anim>
                                    <p:anim calcmode="lin" valueType="num">
                                      <p:cBhvr>
                                        <p:cTn id="104" dur="1000"/>
                                        <p:tgtEl>
                                          <p:spTgt spid="62510"/>
                                        </p:tgtEl>
                                        <p:attrNameLst>
                                          <p:attrName>ppt_x</p:attrName>
                                        </p:attrNameLst>
                                      </p:cBhvr>
                                      <p:tavLst>
                                        <p:tav tm="0">
                                          <p:val>
                                            <p:strVal val="ppt_x"/>
                                          </p:val>
                                        </p:tav>
                                        <p:tav tm="100000">
                                          <p:val>
                                            <p:strVal val="ppt_x-.2"/>
                                          </p:val>
                                        </p:tav>
                                      </p:tavLst>
                                    </p:anim>
                                    <p:anim calcmode="lin" valueType="num">
                                      <p:cBhvr>
                                        <p:cTn id="105" dur="1000"/>
                                        <p:tgtEl>
                                          <p:spTgt spid="62510"/>
                                        </p:tgtEl>
                                        <p:attrNameLst>
                                          <p:attrName>ppt_y</p:attrName>
                                        </p:attrNameLst>
                                      </p:cBhvr>
                                      <p:tavLst>
                                        <p:tav tm="0">
                                          <p:val>
                                            <p:strVal val="ppt_y"/>
                                          </p:val>
                                        </p:tav>
                                        <p:tav tm="100000">
                                          <p:val>
                                            <p:strVal val="ppt_y"/>
                                          </p:val>
                                        </p:tav>
                                      </p:tavLst>
                                    </p:anim>
                                    <p:animEffect transition="out" filter="fade">
                                      <p:cBhvr>
                                        <p:cTn id="106" dur="1000"/>
                                        <p:tgtEl>
                                          <p:spTgt spid="62510"/>
                                        </p:tgtEl>
                                      </p:cBhvr>
                                    </p:animEffect>
                                    <p:set>
                                      <p:cBhvr>
                                        <p:cTn id="107" dur="1" fill="hold">
                                          <p:stCondLst>
                                            <p:cond delay="999"/>
                                          </p:stCondLst>
                                        </p:cTn>
                                        <p:tgtEl>
                                          <p:spTgt spid="62510"/>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8" fill="hold">
                            <p:stCondLst>
                              <p:cond delay="10000"/>
                            </p:stCondLst>
                            <p:childTnLst>
                              <p:par>
                                <p:cTn id="109" presetID="50" presetClass="exit" presetSubtype="0" accel="100000" fill="hold" grpId="0" nodeType="afterEffect">
                                  <p:stCondLst>
                                    <p:cond delay="0"/>
                                  </p:stCondLst>
                                  <p:childTnLst>
                                    <p:anim calcmode="lin" valueType="num">
                                      <p:cBhvr>
                                        <p:cTn id="110" dur="2000"/>
                                        <p:tgtEl>
                                          <p:spTgt spid="62509"/>
                                        </p:tgtEl>
                                        <p:attrNameLst>
                                          <p:attrName>ppt_w</p:attrName>
                                        </p:attrNameLst>
                                      </p:cBhvr>
                                      <p:tavLst>
                                        <p:tav tm="0">
                                          <p:val>
                                            <p:strVal val="ppt_w"/>
                                          </p:val>
                                        </p:tav>
                                        <p:tav tm="100000">
                                          <p:val>
                                            <p:strVal val="ppt_w+.3"/>
                                          </p:val>
                                        </p:tav>
                                      </p:tavLst>
                                    </p:anim>
                                    <p:anim calcmode="lin" valueType="num">
                                      <p:cBhvr>
                                        <p:cTn id="111" dur="2000"/>
                                        <p:tgtEl>
                                          <p:spTgt spid="62509"/>
                                        </p:tgtEl>
                                        <p:attrNameLst>
                                          <p:attrName>ppt_h</p:attrName>
                                        </p:attrNameLst>
                                      </p:cBhvr>
                                      <p:tavLst>
                                        <p:tav tm="0">
                                          <p:val>
                                            <p:strVal val="ppt_h"/>
                                          </p:val>
                                        </p:tav>
                                        <p:tav tm="100000">
                                          <p:val>
                                            <p:strVal val="ppt_h"/>
                                          </p:val>
                                        </p:tav>
                                      </p:tavLst>
                                    </p:anim>
                                    <p:animEffect transition="out" filter="fade">
                                      <p:cBhvr>
                                        <p:cTn id="112" dur="2000"/>
                                        <p:tgtEl>
                                          <p:spTgt spid="62509"/>
                                        </p:tgtEl>
                                      </p:cBhvr>
                                    </p:animEffect>
                                    <p:set>
                                      <p:cBhvr>
                                        <p:cTn id="113" dur="1" fill="hold">
                                          <p:stCondLst>
                                            <p:cond delay="1999"/>
                                          </p:stCondLst>
                                        </p:cTn>
                                        <p:tgtEl>
                                          <p:spTgt spid="62509"/>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4" name="BELL.WAV"/>
                                        </p:tgtEl>
                                      </p:cMediaNode>
                                    </p:audio>
                                  </p:subTnLst>
                                </p:cTn>
                              </p:par>
                            </p:childTnLst>
                          </p:cTn>
                        </p:par>
                        <p:par>
                          <p:cTn id="114" fill="hold">
                            <p:stCondLst>
                              <p:cond delay="12000"/>
                            </p:stCondLst>
                            <p:childTnLst>
                              <p:par>
                                <p:cTn id="115" presetID="23" presetClass="entr" presetSubtype="16" fill="remove"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p:cTn id="117" dur="3000" fill="hold"/>
                                        <p:tgtEl>
                                          <p:spTgt spid="3"/>
                                        </p:tgtEl>
                                        <p:attrNameLst>
                                          <p:attrName>ppt_w</p:attrName>
                                        </p:attrNameLst>
                                      </p:cBhvr>
                                      <p:tavLst>
                                        <p:tav tm="0">
                                          <p:val>
                                            <p:fltVal val="0"/>
                                          </p:val>
                                        </p:tav>
                                        <p:tav tm="100000">
                                          <p:val>
                                            <p:strVal val="#ppt_w"/>
                                          </p:val>
                                        </p:tav>
                                      </p:tavLst>
                                    </p:anim>
                                    <p:anim calcmode="lin" valueType="num">
                                      <p:cBhvr>
                                        <p:cTn id="118" dur="3000" fill="hold"/>
                                        <p:tgtEl>
                                          <p:spTgt spid="3"/>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115"/>
                                            </p:cond>
                                          </p:stCondLst>
                                          <p:endCondLst>
                                            <p:cond evt="onStopAudio" delay="0">
                                              <p:tgtEl>
                                                <p:sldTgt/>
                                              </p:tgtEl>
                                            </p:cond>
                                          </p:endCondLst>
                                        </p:cTn>
                                        <p:tgtEl>
                                          <p:sndTgt r:embed="rId5" name="Cau hoi.wav"/>
                                        </p:tgtEl>
                                      </p:cMediaNode>
                                    </p:audio>
                                  </p:subTnLst>
                                </p:cTn>
                              </p:par>
                            </p:childTnLst>
                          </p:cTn>
                        </p:par>
                      </p:childTnLst>
                    </p:cTn>
                  </p:par>
                </p:childTnLst>
              </p:cTn>
              <p:nextCondLst>
                <p:cond evt="onClick" delay="0">
                  <p:tgtEl>
                    <p:spTgt spid="62544"/>
                  </p:tgtEl>
                </p:cond>
              </p:nextCondLst>
            </p:seq>
            <p:seq concurrent="1" nextAc="seek">
              <p:cTn id="119" restart="whenNotActive" fill="hold" evtFilter="cancelBubble" nodeType="interactiveSeq">
                <p:stCondLst>
                  <p:cond evt="onClick" delay="0">
                    <p:tgtEl>
                      <p:spTgt spid="62545"/>
                    </p:tgtEl>
                  </p:cond>
                </p:stCondLst>
                <p:endSync evt="end" delay="0">
                  <p:rtn val="all"/>
                </p:endSync>
                <p:childTnLst>
                  <p:par>
                    <p:cTn id="120" fill="hold">
                      <p:stCondLst>
                        <p:cond delay="0"/>
                      </p:stCondLst>
                      <p:childTnLst>
                        <p:par>
                          <p:cTn id="121" fill="hold">
                            <p:stCondLst>
                              <p:cond delay="0"/>
                            </p:stCondLst>
                            <p:childTnLst>
                              <p:par>
                                <p:cTn id="122" presetID="27" presetClass="entr" presetSubtype="0" fill="hold" grpId="0" nodeType="clickEffect">
                                  <p:stCondLst>
                                    <p:cond delay="0"/>
                                  </p:stCondLst>
                                  <p:iterate type="lt">
                                    <p:tmPct val="50000"/>
                                  </p:iterate>
                                  <p:childTnLst>
                                    <p:set>
                                      <p:cBhvr>
                                        <p:cTn id="123" dur="1" fill="hold">
                                          <p:stCondLst>
                                            <p:cond delay="0"/>
                                          </p:stCondLst>
                                        </p:cTn>
                                        <p:tgtEl>
                                          <p:spTgt spid="62559"/>
                                        </p:tgtEl>
                                        <p:attrNameLst>
                                          <p:attrName>style.visibility</p:attrName>
                                        </p:attrNameLst>
                                      </p:cBhvr>
                                      <p:to>
                                        <p:strVal val="visible"/>
                                      </p:to>
                                    </p:set>
                                    <p:anim calcmode="discrete" valueType="clr">
                                      <p:cBhvr override="childStyle">
                                        <p:cTn id="124" dur="80"/>
                                        <p:tgtEl>
                                          <p:spTgt spid="62559"/>
                                        </p:tgtEl>
                                        <p:attrNameLst>
                                          <p:attrName>style.color</p:attrName>
                                        </p:attrNameLst>
                                      </p:cBhvr>
                                      <p:tavLst>
                                        <p:tav tm="0">
                                          <p:val>
                                            <p:clrVal>
                                              <a:schemeClr val="accent2"/>
                                            </p:clrVal>
                                          </p:val>
                                        </p:tav>
                                        <p:tav tm="50000">
                                          <p:val>
                                            <p:clrVal>
                                              <a:schemeClr val="hlink"/>
                                            </p:clrVal>
                                          </p:val>
                                        </p:tav>
                                      </p:tavLst>
                                    </p:anim>
                                    <p:anim calcmode="discrete" valueType="clr">
                                      <p:cBhvr>
                                        <p:cTn id="125" dur="80"/>
                                        <p:tgtEl>
                                          <p:spTgt spid="62559"/>
                                        </p:tgtEl>
                                        <p:attrNameLst>
                                          <p:attrName>fillcolor</p:attrName>
                                        </p:attrNameLst>
                                      </p:cBhvr>
                                      <p:tavLst>
                                        <p:tav tm="0">
                                          <p:val>
                                            <p:clrVal>
                                              <a:schemeClr val="accent2"/>
                                            </p:clrVal>
                                          </p:val>
                                        </p:tav>
                                        <p:tav tm="50000">
                                          <p:val>
                                            <p:clrVal>
                                              <a:schemeClr val="hlink"/>
                                            </p:clrVal>
                                          </p:val>
                                        </p:tav>
                                      </p:tavLst>
                                    </p:anim>
                                    <p:set>
                                      <p:cBhvr>
                                        <p:cTn id="126" dur="80"/>
                                        <p:tgtEl>
                                          <p:spTgt spid="62559"/>
                                        </p:tgtEl>
                                        <p:attrNameLst>
                                          <p:attrName>fill.type</p:attrName>
                                        </p:attrNameLst>
                                      </p:cBhvr>
                                      <p:to>
                                        <p:strVal val="solid"/>
                                      </p:to>
                                    </p:set>
                                  </p:childTnLst>
                                </p:cTn>
                              </p:par>
                            </p:childTnLst>
                          </p:cTn>
                        </p:par>
                      </p:childTnLst>
                    </p:cTn>
                  </p:par>
                </p:childTnLst>
              </p:cTn>
              <p:nextCondLst>
                <p:cond evt="onClick" delay="0">
                  <p:tgtEl>
                    <p:spTgt spid="62545"/>
                  </p:tgtEl>
                </p:cond>
              </p:nextCondLst>
            </p:seq>
          </p:childTnLst>
        </p:cTn>
      </p:par>
    </p:tnLst>
    <p:bldLst>
      <p:bldP spid="62509" grpId="0" animBg="1"/>
      <p:bldP spid="62510" grpId="0" animBg="1"/>
      <p:bldP spid="62521" grpId="0" animBg="1"/>
      <p:bldP spid="62522" grpId="0" animBg="1"/>
      <p:bldP spid="62523" grpId="0" animBg="1"/>
      <p:bldP spid="62524" grpId="0" animBg="1"/>
      <p:bldP spid="62525" grpId="0" animBg="1"/>
      <p:bldP spid="62526" grpId="0" animBg="1"/>
      <p:bldP spid="62527" grpId="0" animBg="1"/>
      <p:bldP spid="62528" grpId="0" animBg="1"/>
      <p:bldP spid="62529" grpId="0" animBg="1"/>
      <p:bldP spid="6255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hlinkClick r:id="rId6" action="ppaction://hlinksldjump" highlightClick="1"/>
          </p:cNvPr>
          <p:cNvSpPr>
            <a:spLocks noChangeArrowheads="1"/>
          </p:cNvSpPr>
          <p:nvPr/>
        </p:nvSpPr>
        <p:spPr bwMode="auto">
          <a:xfrm>
            <a:off x="11480800" y="6269567"/>
            <a:ext cx="609600" cy="516467"/>
          </a:xfrm>
          <a:prstGeom prst="actionButtonHome">
            <a:avLst/>
          </a:prstGeom>
          <a:solidFill>
            <a:schemeClr val="accent1"/>
          </a:solidFill>
          <a:ln w="9525">
            <a:noFill/>
            <a:miter lim="800000"/>
            <a:headEnd/>
            <a:tailEnd/>
          </a:ln>
        </p:spPr>
        <p:txBody>
          <a:bodyPr wrap="none" lIns="121917" tIns="60958" rIns="121917" bIns="60958" anchor="ctr"/>
          <a:lstStyle/>
          <a:p>
            <a:endParaRPr lang="en-US"/>
          </a:p>
        </p:txBody>
      </p:sp>
      <p:sp>
        <p:nvSpPr>
          <p:cNvPr id="23555" name="Rectangle 4"/>
          <p:cNvSpPr>
            <a:spLocks noChangeArrowheads="1"/>
          </p:cNvSpPr>
          <p:nvPr/>
        </p:nvSpPr>
        <p:spPr bwMode="auto">
          <a:xfrm>
            <a:off x="508001" y="1701800"/>
            <a:ext cx="11095567" cy="4343400"/>
          </a:xfrm>
          <a:prstGeom prst="rect">
            <a:avLst/>
          </a:prstGeom>
          <a:noFill/>
          <a:ln w="57150" cmpd="thinThick">
            <a:solidFill>
              <a:srgbClr val="0000FF"/>
            </a:solidFill>
            <a:miter lim="800000"/>
            <a:headEnd/>
            <a:tailEnd/>
          </a:ln>
        </p:spPr>
        <p:txBody>
          <a:bodyPr wrap="none" lIns="121917" tIns="60958" rIns="121917" bIns="60958" anchor="ctr"/>
          <a:lstStyle/>
          <a:p>
            <a:endParaRPr lang="en-US"/>
          </a:p>
        </p:txBody>
      </p:sp>
      <p:pic>
        <p:nvPicPr>
          <p:cNvPr id="62474" name="Picture 10" descr="6282A33D3F464C77A9A4C1352497B7A3"/>
          <p:cNvPicPr>
            <a:picLocks noChangeAspect="1" noChangeArrowheads="1"/>
          </p:cNvPicPr>
          <p:nvPr/>
        </p:nvPicPr>
        <p:blipFill>
          <a:blip r:embed="rId7"/>
          <a:srcRect/>
          <a:stretch>
            <a:fillRect/>
          </a:stretch>
        </p:blipFill>
        <p:spPr bwMode="auto">
          <a:xfrm>
            <a:off x="609600" y="5105400"/>
            <a:ext cx="1219200" cy="914400"/>
          </a:xfrm>
          <a:prstGeom prst="rect">
            <a:avLst/>
          </a:prstGeom>
          <a:noFill/>
          <a:ln w="9525">
            <a:noFill/>
            <a:miter lim="800000"/>
            <a:headEnd/>
            <a:tailEnd/>
          </a:ln>
        </p:spPr>
      </p:pic>
      <p:grpSp>
        <p:nvGrpSpPr>
          <p:cNvPr id="2" name="Group 11"/>
          <p:cNvGrpSpPr>
            <a:grpSpLocks/>
          </p:cNvGrpSpPr>
          <p:nvPr/>
        </p:nvGrpSpPr>
        <p:grpSpPr bwMode="auto">
          <a:xfrm>
            <a:off x="3352800" y="5156200"/>
            <a:ext cx="3251200" cy="711200"/>
            <a:chOff x="960" y="3116"/>
            <a:chExt cx="2437" cy="697"/>
          </a:xfrm>
        </p:grpSpPr>
        <p:sp>
          <p:nvSpPr>
            <p:cNvPr id="62476" name="AutoShape 12"/>
            <p:cNvSpPr>
              <a:spLocks noChangeArrowheads="1"/>
            </p:cNvSpPr>
            <p:nvPr/>
          </p:nvSpPr>
          <p:spPr bwMode="gray">
            <a:xfrm>
              <a:off x="960" y="3216"/>
              <a:ext cx="2437" cy="597"/>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vi-VN" sz="2400">
                <a:solidFill>
                  <a:schemeClr val="tx1"/>
                </a:solidFill>
                <a:latin typeface="Arial" charset="0"/>
              </a:endParaRPr>
            </a:p>
          </p:txBody>
        </p:sp>
        <p:sp>
          <p:nvSpPr>
            <p:cNvPr id="62478" name="Text Box 14"/>
            <p:cNvSpPr txBox="1">
              <a:spLocks noChangeArrowheads="1"/>
            </p:cNvSpPr>
            <p:nvPr/>
          </p:nvSpPr>
          <p:spPr bwMode="gray">
            <a:xfrm>
              <a:off x="1036" y="3116"/>
              <a:ext cx="2361" cy="649"/>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defRPr/>
              </a:pPr>
              <a:r>
                <a:rPr lang="en-US" sz="3700" b="1" dirty="0">
                  <a:solidFill>
                    <a:srgbClr val="FF0000"/>
                  </a:solidFill>
                  <a:latin typeface="Times New Roman" pitchFamily="18" charset="0"/>
                </a:rPr>
                <a:t> </a:t>
              </a:r>
              <a:r>
                <a:rPr lang="en-US" sz="3700" b="1" dirty="0" err="1">
                  <a:solidFill>
                    <a:srgbClr val="FF0000"/>
                  </a:solidFill>
                  <a:latin typeface="Times New Roman" pitchFamily="18" charset="0"/>
                </a:rPr>
                <a:t>Đáp</a:t>
              </a:r>
              <a:r>
                <a:rPr lang="en-US" sz="3700" b="1" dirty="0">
                  <a:solidFill>
                    <a:srgbClr val="FF0000"/>
                  </a:solidFill>
                  <a:latin typeface="Times New Roman" pitchFamily="18" charset="0"/>
                </a:rPr>
                <a:t> </a:t>
              </a:r>
              <a:r>
                <a:rPr lang="en-US" sz="3700" b="1" dirty="0" err="1">
                  <a:solidFill>
                    <a:srgbClr val="FF0000"/>
                  </a:solidFill>
                  <a:latin typeface="Times New Roman" pitchFamily="18" charset="0"/>
                </a:rPr>
                <a:t>án</a:t>
              </a:r>
              <a:r>
                <a:rPr lang="en-US" sz="3700" b="1">
                  <a:solidFill>
                    <a:srgbClr val="FF0000"/>
                  </a:solidFill>
                  <a:latin typeface="Times New Roman" pitchFamily="18" charset="0"/>
                </a:rPr>
                <a:t>:    B</a:t>
              </a:r>
              <a:endParaRPr lang="en-US" sz="3700" b="1" dirty="0">
                <a:solidFill>
                  <a:srgbClr val="FF0000"/>
                </a:solidFill>
                <a:latin typeface="Times New Roman" pitchFamily="18" charset="0"/>
              </a:endParaRPr>
            </a:p>
          </p:txBody>
        </p:sp>
      </p:grpSp>
      <p:sp>
        <p:nvSpPr>
          <p:cNvPr id="62508" name="Oval 44"/>
          <p:cNvSpPr>
            <a:spLocks noChangeArrowheads="1"/>
          </p:cNvSpPr>
          <p:nvPr/>
        </p:nvSpPr>
        <p:spPr bwMode="auto">
          <a:xfrm>
            <a:off x="7264400" y="6286500"/>
            <a:ext cx="1524000" cy="457200"/>
          </a:xfrm>
          <a:prstGeom prst="ellipse">
            <a:avLst/>
          </a:prstGeom>
          <a:gradFill rotWithShape="1">
            <a:gsLst>
              <a:gs pos="0">
                <a:srgbClr val="CC66FF"/>
              </a:gs>
              <a:gs pos="50000">
                <a:schemeClr val="bg1"/>
              </a:gs>
              <a:gs pos="100000">
                <a:srgbClr val="CC66FF"/>
              </a:gs>
            </a:gsLst>
            <a:lin ang="5400000" scaled="1"/>
          </a:gradFill>
          <a:ln w="28575">
            <a:solidFill>
              <a:srgbClr val="6600FF"/>
            </a:solidFill>
            <a:round/>
            <a:headEnd/>
            <a:tailEnd/>
          </a:ln>
          <a:effectLst/>
        </p:spPr>
        <p:txBody>
          <a:bodyPr wrap="none" lIns="121917" tIns="60958" rIns="121917" bIns="60958" anchor="ctr"/>
          <a:lstStyle/>
          <a:p>
            <a:pPr algn="ctr" eaLnBrk="0" hangingPunct="0">
              <a:defRPr/>
            </a:pPr>
            <a:r>
              <a:rPr lang="en-US" sz="2400" b="1">
                <a:solidFill>
                  <a:srgbClr val="FF0000"/>
                </a:solidFill>
                <a:latin typeface="Times New Roman" pitchFamily="18" charset="0"/>
                <a:cs typeface="Times New Roman" pitchFamily="18" charset="0"/>
              </a:rPr>
              <a:t>Đáp án</a:t>
            </a:r>
          </a:p>
        </p:txBody>
      </p:sp>
      <p:sp>
        <p:nvSpPr>
          <p:cNvPr id="62509" name="AutoShape 45"/>
          <p:cNvSpPr>
            <a:spLocks noChangeArrowheads="1"/>
          </p:cNvSpPr>
          <p:nvPr/>
        </p:nvSpPr>
        <p:spPr bwMode="auto">
          <a:xfrm>
            <a:off x="10083800" y="5099051"/>
            <a:ext cx="1524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FF0000"/>
                </a:solidFill>
                <a:latin typeface="Arial" charset="0"/>
              </a:rPr>
              <a:t>0</a:t>
            </a:r>
          </a:p>
        </p:txBody>
      </p:sp>
      <p:sp>
        <p:nvSpPr>
          <p:cNvPr id="62510" name="AutoShape 46"/>
          <p:cNvSpPr>
            <a:spLocks noChangeArrowheads="1"/>
          </p:cNvSpPr>
          <p:nvPr/>
        </p:nvSpPr>
        <p:spPr bwMode="auto">
          <a:xfrm>
            <a:off x="10088033" y="5105400"/>
            <a:ext cx="1524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800000"/>
                </a:solidFill>
                <a:latin typeface="Arial" charset="0"/>
              </a:rPr>
              <a:t>1</a:t>
            </a:r>
          </a:p>
        </p:txBody>
      </p:sp>
      <p:sp>
        <p:nvSpPr>
          <p:cNvPr id="62521" name="AutoShape 57"/>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2</a:t>
            </a:r>
          </a:p>
        </p:txBody>
      </p:sp>
      <p:sp>
        <p:nvSpPr>
          <p:cNvPr id="62522" name="AutoShape 58"/>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3</a:t>
            </a:r>
          </a:p>
        </p:txBody>
      </p:sp>
      <p:sp>
        <p:nvSpPr>
          <p:cNvPr id="62523" name="AutoShape 59"/>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4</a:t>
            </a:r>
          </a:p>
        </p:txBody>
      </p:sp>
      <p:sp>
        <p:nvSpPr>
          <p:cNvPr id="62524" name="AutoShape 60"/>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5</a:t>
            </a:r>
          </a:p>
        </p:txBody>
      </p:sp>
      <p:sp>
        <p:nvSpPr>
          <p:cNvPr id="62525" name="AutoShape 61"/>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6</a:t>
            </a:r>
          </a:p>
        </p:txBody>
      </p:sp>
      <p:sp>
        <p:nvSpPr>
          <p:cNvPr id="62526" name="AutoShape 62"/>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7</a:t>
            </a:r>
          </a:p>
        </p:txBody>
      </p:sp>
      <p:sp>
        <p:nvSpPr>
          <p:cNvPr id="62527" name="AutoShape 63"/>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8</a:t>
            </a:r>
          </a:p>
        </p:txBody>
      </p:sp>
      <p:sp>
        <p:nvSpPr>
          <p:cNvPr id="62528" name="AutoShape 64"/>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9</a:t>
            </a:r>
          </a:p>
        </p:txBody>
      </p:sp>
      <p:sp>
        <p:nvSpPr>
          <p:cNvPr id="62529" name="AutoShape 65"/>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10</a:t>
            </a:r>
          </a:p>
        </p:txBody>
      </p:sp>
      <p:grpSp>
        <p:nvGrpSpPr>
          <p:cNvPr id="3" name="Group 76"/>
          <p:cNvGrpSpPr>
            <a:grpSpLocks/>
          </p:cNvGrpSpPr>
          <p:nvPr/>
        </p:nvGrpSpPr>
        <p:grpSpPr bwMode="auto">
          <a:xfrm>
            <a:off x="7315200" y="4749800"/>
            <a:ext cx="2844800" cy="762000"/>
            <a:chOff x="912" y="2592"/>
            <a:chExt cx="3072" cy="960"/>
          </a:xfrm>
        </p:grpSpPr>
        <p:sp>
          <p:nvSpPr>
            <p:cNvPr id="23576" name="Oval 77"/>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endParaRPr lang="en-US">
                <a:latin typeface="Times New Roman" pitchFamily="18" charset="0"/>
                <a:cs typeface="Times New Roman" pitchFamily="18" charset="0"/>
              </a:endParaRPr>
            </a:p>
          </p:txBody>
        </p:sp>
        <p:sp>
          <p:nvSpPr>
            <p:cNvPr id="23577" name="WordArt 78"/>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4800" b="1" i="1" kern="10">
                  <a:ln w="12700">
                    <a:solidFill>
                      <a:srgbClr val="FFFF00"/>
                    </a:solidFill>
                    <a:round/>
                    <a:headEnd/>
                    <a:tailEnd/>
                  </a:ln>
                  <a:solidFill>
                    <a:srgbClr val="FF0000"/>
                  </a:solidFill>
                  <a:latin typeface="Times New Roman"/>
                  <a:cs typeface="Times New Roman"/>
                </a:rPr>
                <a:t>Hết giờ</a:t>
              </a:r>
            </a:p>
          </p:txBody>
        </p:sp>
      </p:grpSp>
      <p:sp>
        <p:nvSpPr>
          <p:cNvPr id="62544" name="AutoShape 80"/>
          <p:cNvSpPr>
            <a:spLocks noChangeArrowheads="1"/>
          </p:cNvSpPr>
          <p:nvPr/>
        </p:nvSpPr>
        <p:spPr bwMode="auto">
          <a:xfrm>
            <a:off x="5461001" y="6267451"/>
            <a:ext cx="1403351" cy="495300"/>
          </a:xfrm>
          <a:prstGeom prst="roundRect">
            <a:avLst>
              <a:gd name="adj" fmla="val 16667"/>
            </a:avLst>
          </a:prstGeom>
          <a:gradFill rotWithShape="1">
            <a:gsLst>
              <a:gs pos="0">
                <a:srgbClr val="F8B049"/>
              </a:gs>
              <a:gs pos="9000">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n w="9525">
            <a:solidFill>
              <a:schemeClr val="tx1"/>
            </a:solidFill>
            <a:round/>
            <a:headEnd/>
            <a:tailEnd/>
          </a:ln>
          <a:effectLst>
            <a:outerShdw dist="35921" dir="2700000" algn="ctr" rotWithShape="0">
              <a:schemeClr val="bg2"/>
            </a:outerShdw>
          </a:effectLst>
        </p:spPr>
        <p:txBody>
          <a:bodyPr wrap="none" lIns="121917" tIns="60958" rIns="121917" bIns="60958" anchor="ctr"/>
          <a:lstStyle/>
          <a:p>
            <a:pPr algn="ctr">
              <a:defRPr/>
            </a:pPr>
            <a:r>
              <a:rPr lang="en-US" sz="2400" b="1">
                <a:solidFill>
                  <a:srgbClr val="FF0000"/>
                </a:solidFill>
                <a:latin typeface="Times New Roman" pitchFamily="18" charset="0"/>
                <a:cs typeface="Times New Roman" pitchFamily="18" charset="0"/>
              </a:rPr>
              <a:t>Thời gian</a:t>
            </a:r>
          </a:p>
        </p:txBody>
      </p:sp>
      <p:sp>
        <p:nvSpPr>
          <p:cNvPr id="62545" name="AutoShape 81"/>
          <p:cNvSpPr>
            <a:spLocks noChangeArrowheads="1"/>
          </p:cNvSpPr>
          <p:nvPr/>
        </p:nvSpPr>
        <p:spPr bwMode="auto">
          <a:xfrm>
            <a:off x="3556000" y="6267451"/>
            <a:ext cx="1498600" cy="533400"/>
          </a:xfrm>
          <a:prstGeom prst="flowChartAlternateProcess">
            <a:avLst/>
          </a:prstGeom>
          <a:gradFill rotWithShape="1">
            <a:gsLst>
              <a:gs pos="0">
                <a:srgbClr val="F8B049">
                  <a:alpha val="81000"/>
                </a:srgbClr>
              </a:gs>
              <a:gs pos="9000">
                <a:srgbClr val="B43E85">
                  <a:alpha val="84420"/>
                </a:srgbClr>
              </a:gs>
              <a:gs pos="15500">
                <a:srgbClr val="C50849">
                  <a:alpha val="86890"/>
                </a:srgbClr>
              </a:gs>
              <a:gs pos="16500">
                <a:srgbClr val="F952A0">
                  <a:alpha val="87270"/>
                </a:srgbClr>
              </a:gs>
              <a:gs pos="18500">
                <a:srgbClr val="FEE7F2">
                  <a:alpha val="88030"/>
                </a:srgbClr>
              </a:gs>
              <a:gs pos="39500">
                <a:srgbClr val="F8B049">
                  <a:alpha val="96010"/>
                </a:srgbClr>
              </a:gs>
              <a:gs pos="43500">
                <a:srgbClr val="F8B049">
                  <a:alpha val="97530"/>
                </a:srgbClr>
              </a:gs>
              <a:gs pos="50000">
                <a:srgbClr val="FC9FCB"/>
              </a:gs>
              <a:gs pos="56500">
                <a:srgbClr val="F8B049">
                  <a:alpha val="97530"/>
                </a:srgbClr>
              </a:gs>
              <a:gs pos="60501">
                <a:srgbClr val="F8B049">
                  <a:alpha val="96010"/>
                </a:srgbClr>
              </a:gs>
              <a:gs pos="81500">
                <a:srgbClr val="FEE7F2">
                  <a:alpha val="88030"/>
                </a:srgbClr>
              </a:gs>
              <a:gs pos="83500">
                <a:srgbClr val="F952A0">
                  <a:alpha val="87270"/>
                </a:srgbClr>
              </a:gs>
              <a:gs pos="84500">
                <a:srgbClr val="C50849">
                  <a:alpha val="86890"/>
                </a:srgbClr>
              </a:gs>
              <a:gs pos="91001">
                <a:srgbClr val="B43E85">
                  <a:alpha val="84420"/>
                </a:srgbClr>
              </a:gs>
              <a:gs pos="100000">
                <a:srgbClr val="F8B049">
                  <a:alpha val="81000"/>
                </a:srgbClr>
              </a:gs>
            </a:gsLst>
            <a:lin ang="5400000" scaled="1"/>
          </a:gradFill>
          <a:ln w="15875">
            <a:solidFill>
              <a:srgbClr val="0000FF"/>
            </a:solidFill>
            <a:miter lim="800000"/>
            <a:headEnd/>
            <a:tailEnd/>
          </a:ln>
          <a:effectLst>
            <a:outerShdw dist="35921" dir="2700000" algn="ctr" rotWithShape="0">
              <a:schemeClr val="bg2"/>
            </a:outerShdw>
          </a:effectLst>
        </p:spPr>
        <p:txBody>
          <a:bodyPr wrap="none" lIns="121917" tIns="60958" rIns="121917" bIns="60958" anchor="ctr"/>
          <a:lstStyle/>
          <a:p>
            <a:pPr algn="ctr">
              <a:defRPr/>
            </a:pPr>
            <a:r>
              <a:rPr lang="en-US" sz="2400" b="1">
                <a:solidFill>
                  <a:srgbClr val="FF0000"/>
                </a:solidFill>
                <a:latin typeface="Times New Roman" pitchFamily="18" charset="0"/>
                <a:cs typeface="Times New Roman" pitchFamily="18" charset="0"/>
              </a:rPr>
              <a:t>Câu hỏi</a:t>
            </a:r>
          </a:p>
        </p:txBody>
      </p:sp>
      <p:sp>
        <p:nvSpPr>
          <p:cNvPr id="62559" name="Text Box 95"/>
          <p:cNvSpPr txBox="1">
            <a:spLocks noChangeArrowheads="1"/>
          </p:cNvSpPr>
          <p:nvPr/>
        </p:nvSpPr>
        <p:spPr bwMode="auto">
          <a:xfrm>
            <a:off x="537633" y="1701800"/>
            <a:ext cx="11044767" cy="2421467"/>
          </a:xfrm>
          <a:prstGeom prst="rect">
            <a:avLst/>
          </a:prstGeom>
          <a:solidFill>
            <a:srgbClr val="FFC000"/>
          </a:solidFill>
          <a:ln w="9525">
            <a:noFill/>
            <a:miter lim="800000"/>
            <a:headEnd/>
            <a:tailEnd/>
          </a:ln>
        </p:spPr>
        <p:txBody>
          <a:bodyPr wrap="square" lIns="121917" tIns="60958" rIns="121917" bIns="60958">
            <a:spAutoFit/>
          </a:bodyPr>
          <a:lstStyle/>
          <a:p>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Câu</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hỏi</a:t>
            </a:r>
            <a:r>
              <a:rPr lang="en-US" sz="3700" b="1" dirty="0">
                <a:solidFill>
                  <a:schemeClr val="tx1"/>
                </a:solidFill>
                <a:latin typeface="Times New Roman" pitchFamily="18" charset="0"/>
              </a:rPr>
              <a:t> </a:t>
            </a:r>
            <a:r>
              <a:rPr lang="en-US" sz="3700" b="1" dirty="0" smtClean="0">
                <a:solidFill>
                  <a:schemeClr val="tx1"/>
                </a:solidFill>
                <a:latin typeface="Times New Roman" pitchFamily="18" charset="0"/>
              </a:rPr>
              <a:t>4: </a:t>
            </a:r>
            <a:r>
              <a:rPr lang="en-US" sz="3700" b="1" dirty="0">
                <a:solidFill>
                  <a:schemeClr val="tx1"/>
                </a:solidFill>
                <a:latin typeface="Times New Roman" pitchFamily="18" charset="0"/>
              </a:rPr>
              <a:t>Ai </a:t>
            </a:r>
            <a:r>
              <a:rPr lang="en-US" sz="3700" b="1" dirty="0" err="1">
                <a:solidFill>
                  <a:schemeClr val="tx1"/>
                </a:solidFill>
                <a:latin typeface="Times New Roman" pitchFamily="18" charset="0"/>
              </a:rPr>
              <a:t>là</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người</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thầy</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đầu</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tiên</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của</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bạn</a:t>
            </a:r>
            <a:r>
              <a:rPr lang="en-US" sz="3700" b="1" dirty="0">
                <a:solidFill>
                  <a:schemeClr val="tx1"/>
                </a:solidFill>
                <a:latin typeface="Times New Roman" pitchFamily="18" charset="0"/>
              </a:rPr>
              <a:t> </a:t>
            </a:r>
            <a:r>
              <a:rPr lang="en-US" sz="3700" b="1" dirty="0" err="1">
                <a:solidFill>
                  <a:schemeClr val="tx1"/>
                </a:solidFill>
                <a:latin typeface="Times New Roman" pitchFamily="18" charset="0"/>
              </a:rPr>
              <a:t>nhỏ</a:t>
            </a:r>
            <a:r>
              <a:rPr lang="en-US" sz="3700" b="1" dirty="0">
                <a:solidFill>
                  <a:schemeClr val="tx1"/>
                </a:solidFill>
                <a:latin typeface="Times New Roman" pitchFamily="18" charset="0"/>
              </a:rPr>
              <a:t>?</a:t>
            </a:r>
          </a:p>
          <a:p>
            <a:r>
              <a:rPr lang="en-US" sz="3700" b="1" dirty="0">
                <a:latin typeface="Times New Roman" pitchFamily="18" charset="0"/>
              </a:rPr>
              <a:t>      </a:t>
            </a:r>
            <a:r>
              <a:rPr lang="en-US" sz="3700" b="1" dirty="0">
                <a:solidFill>
                  <a:srgbClr val="0000CC"/>
                </a:solidFill>
                <a:latin typeface="Times New Roman" pitchFamily="18" charset="0"/>
              </a:rPr>
              <a:t>A. </a:t>
            </a:r>
            <a:r>
              <a:rPr lang="en-US" sz="3700" b="1" dirty="0" err="1">
                <a:solidFill>
                  <a:srgbClr val="0000CC"/>
                </a:solidFill>
                <a:latin typeface="Times New Roman" pitchFamily="18" charset="0"/>
              </a:rPr>
              <a:t>Cô</a:t>
            </a:r>
            <a:r>
              <a:rPr lang="en-US" sz="3700" b="1" dirty="0">
                <a:solidFill>
                  <a:srgbClr val="0000CC"/>
                </a:solidFill>
                <a:latin typeface="Times New Roman" pitchFamily="18" charset="0"/>
              </a:rPr>
              <a:t> </a:t>
            </a:r>
            <a:r>
              <a:rPr lang="en-US" sz="3700" b="1" dirty="0" err="1">
                <a:solidFill>
                  <a:srgbClr val="0000CC"/>
                </a:solidFill>
                <a:latin typeface="Times New Roman" pitchFamily="18" charset="0"/>
              </a:rPr>
              <a:t>giáo</a:t>
            </a:r>
            <a:r>
              <a:rPr lang="en-US" sz="3700" b="1" dirty="0">
                <a:solidFill>
                  <a:srgbClr val="0000CC"/>
                </a:solidFill>
                <a:latin typeface="Times New Roman" pitchFamily="18" charset="0"/>
              </a:rPr>
              <a:t>.</a:t>
            </a:r>
          </a:p>
          <a:p>
            <a:r>
              <a:rPr lang="en-US" sz="3700" b="1" dirty="0">
                <a:solidFill>
                  <a:srgbClr val="0000CC"/>
                </a:solidFill>
                <a:latin typeface="Times New Roman" pitchFamily="18" charset="0"/>
              </a:rPr>
              <a:t>      B. </a:t>
            </a:r>
            <a:r>
              <a:rPr lang="en-US" sz="3700" b="1" dirty="0" err="1">
                <a:solidFill>
                  <a:srgbClr val="0000CC"/>
                </a:solidFill>
                <a:latin typeface="Times New Roman" pitchFamily="18" charset="0"/>
              </a:rPr>
              <a:t>Ông</a:t>
            </a:r>
            <a:r>
              <a:rPr lang="en-US" sz="3700" b="1" dirty="0">
                <a:solidFill>
                  <a:srgbClr val="0000CC"/>
                </a:solidFill>
                <a:latin typeface="Times New Roman" pitchFamily="18" charset="0"/>
              </a:rPr>
              <a:t> </a:t>
            </a:r>
            <a:r>
              <a:rPr lang="en-US" sz="3700" b="1" dirty="0" err="1">
                <a:solidFill>
                  <a:srgbClr val="0000CC"/>
                </a:solidFill>
                <a:latin typeface="Times New Roman" pitchFamily="18" charset="0"/>
              </a:rPr>
              <a:t>ngoại</a:t>
            </a:r>
            <a:r>
              <a:rPr lang="en-US" sz="3700" b="1" dirty="0">
                <a:solidFill>
                  <a:srgbClr val="0000CC"/>
                </a:solidFill>
                <a:latin typeface="Times New Roman" pitchFamily="18" charset="0"/>
              </a:rPr>
              <a:t>.</a:t>
            </a:r>
          </a:p>
          <a:p>
            <a:r>
              <a:rPr lang="en-US" sz="3700" b="1" dirty="0">
                <a:solidFill>
                  <a:srgbClr val="0000CC"/>
                </a:solidFill>
                <a:latin typeface="Times New Roman" pitchFamily="18" charset="0"/>
              </a:rPr>
              <a:t>      C. </a:t>
            </a:r>
            <a:r>
              <a:rPr lang="en-US" sz="3700" b="1" dirty="0" err="1">
                <a:solidFill>
                  <a:srgbClr val="0000CC"/>
                </a:solidFill>
                <a:latin typeface="Times New Roman" pitchFamily="18" charset="0"/>
              </a:rPr>
              <a:t>Mẹ</a:t>
            </a:r>
            <a:r>
              <a:rPr lang="en-US" sz="3700" b="1" dirty="0">
                <a:solidFill>
                  <a:srgbClr val="0000CC"/>
                </a:solidFill>
                <a:latin typeface="Times New Roman" pitchFamily="18" charset="0"/>
              </a:rPr>
              <a:t>.</a:t>
            </a:r>
          </a:p>
        </p:txBody>
      </p:sp>
      <p:pic>
        <p:nvPicPr>
          <p:cNvPr id="23574" name="Picture 96" descr="anixmasl"/>
          <p:cNvPicPr>
            <a:picLocks noChangeAspect="1" noChangeArrowheads="1" noCrop="1"/>
          </p:cNvPicPr>
          <p:nvPr/>
        </p:nvPicPr>
        <p:blipFill>
          <a:blip r:embed="rId8"/>
          <a:srcRect/>
          <a:stretch>
            <a:fillRect/>
          </a:stretch>
        </p:blipFill>
        <p:spPr bwMode="auto">
          <a:xfrm>
            <a:off x="624418" y="0"/>
            <a:ext cx="11567583" cy="476251"/>
          </a:xfrm>
          <a:prstGeom prst="rect">
            <a:avLst/>
          </a:prstGeom>
          <a:noFill/>
          <a:ln w="9525">
            <a:noFill/>
            <a:miter lim="800000"/>
            <a:headEnd/>
            <a:tailEnd/>
          </a:ln>
        </p:spPr>
      </p:pic>
      <p:sp>
        <p:nvSpPr>
          <p:cNvPr id="23575" name="WordArt 30"/>
          <p:cNvSpPr>
            <a:spLocks noChangeArrowheads="1" noChangeShapeType="1" noTextEdit="1"/>
          </p:cNvSpPr>
          <p:nvPr/>
        </p:nvSpPr>
        <p:spPr bwMode="auto">
          <a:xfrm>
            <a:off x="2235200" y="685800"/>
            <a:ext cx="7924800" cy="914400"/>
          </a:xfrm>
          <a:prstGeom prst="rect">
            <a:avLst/>
          </a:prstGeom>
        </p:spPr>
        <p:txBody>
          <a:bodyPr wrap="none" lIns="121917" tIns="60958" rIns="121917" bIns="60958" fromWordArt="1">
            <a:prstTxWarp prst="textPlain">
              <a:avLst>
                <a:gd name="adj" fmla="val 50000"/>
              </a:avLst>
            </a:prstTxWarp>
          </a:bodyPr>
          <a:lstStyle/>
          <a:p>
            <a:pPr algn="ctr"/>
            <a:r>
              <a:rPr lang="vi-VN" sz="4800" kern="10">
                <a:ln w="9525">
                  <a:solidFill>
                    <a:srgbClr val="FF0000"/>
                  </a:solidFill>
                  <a:round/>
                  <a:headEnd/>
                  <a:tailEnd/>
                </a:ln>
                <a:solidFill>
                  <a:srgbClr val="FF0000"/>
                </a:solidFill>
                <a:latin typeface="Times New Roman"/>
                <a:cs typeface="Times New Roman"/>
              </a:rPr>
              <a:t>TRÒ CHƠI HỌC TẬP</a:t>
            </a:r>
            <a:endParaRPr lang="en-US" sz="4800" kern="10">
              <a:ln w="9525">
                <a:solidFill>
                  <a:srgbClr val="FF0000"/>
                </a:solidFill>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xmlns="" val="310779154"/>
      </p:ext>
    </p:extLst>
  </p:cSld>
  <p:clrMapOvr>
    <a:masterClrMapping/>
  </p:clrMapOvr>
  <p:transition spd="med">
    <p:wheel spokes="8"/>
  </p:transition>
  <p:timing>
    <p:tnLst>
      <p:par>
        <p:cTn id="1" dur="indefinite" restart="never" nodeType="tmRoot">
          <p:childTnLst>
            <p:seq concurrent="1" nextAc="seek">
              <p:cTn id="2" restart="whenNotActive" fill="hold" evtFilter="cancelBubble" nodeType="interactiveSeq">
                <p:stCondLst>
                  <p:cond evt="onClick" delay="0">
                    <p:tgtEl>
                      <p:spTgt spid="62508"/>
                    </p:tgtEl>
                  </p:cond>
                </p:stCondLst>
                <p:endSync evt="end" delay="0">
                  <p:rtn val="all"/>
                </p:endSync>
                <p:childTnLst>
                  <p:par>
                    <p:cTn id="3" fill="hold">
                      <p:stCondLst>
                        <p:cond delay="0"/>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2474"/>
                                        </p:tgtEl>
                                        <p:attrNameLst>
                                          <p:attrName>style.visibility</p:attrName>
                                        </p:attrNameLst>
                                      </p:cBhvr>
                                      <p:to>
                                        <p:strVal val="visible"/>
                                      </p:to>
                                    </p:set>
                                    <p:animEffect transition="in" filter="wipe(down)">
                                      <p:cBhvr>
                                        <p:cTn id="7" dur="145">
                                          <p:stCondLst>
                                            <p:cond delay="0"/>
                                          </p:stCondLst>
                                        </p:cTn>
                                        <p:tgtEl>
                                          <p:spTgt spid="62474"/>
                                        </p:tgtEl>
                                      </p:cBhvr>
                                    </p:animEffect>
                                    <p:anim calcmode="lin" valueType="num">
                                      <p:cBhvr>
                                        <p:cTn id="8" dur="456" tmFilter="0,0; 0.14,0.36; 0.43,0.73; 0.71,0.91; 1.0,1.0">
                                          <p:stCondLst>
                                            <p:cond delay="0"/>
                                          </p:stCondLst>
                                        </p:cTn>
                                        <p:tgtEl>
                                          <p:spTgt spid="6247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247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247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247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2474"/>
                                        </p:tgtEl>
                                        <p:attrNameLst>
                                          <p:attrName>ppt_y</p:attrName>
                                        </p:attrNameLst>
                                      </p:cBhvr>
                                      <p:tavLst>
                                        <p:tav tm="0" fmla="#ppt_y-sin(pi*$)/81">
                                          <p:val>
                                            <p:fltVal val="0"/>
                                          </p:val>
                                        </p:tav>
                                        <p:tav tm="100000">
                                          <p:val>
                                            <p:fltVal val="1"/>
                                          </p:val>
                                        </p:tav>
                                      </p:tavLst>
                                    </p:anim>
                                    <p:animScale>
                                      <p:cBhvr>
                                        <p:cTn id="13" dur="7">
                                          <p:stCondLst>
                                            <p:cond delay="162"/>
                                          </p:stCondLst>
                                        </p:cTn>
                                        <p:tgtEl>
                                          <p:spTgt spid="62474"/>
                                        </p:tgtEl>
                                      </p:cBhvr>
                                      <p:to x="100000" y="60000"/>
                                    </p:animScale>
                                    <p:animScale>
                                      <p:cBhvr>
                                        <p:cTn id="14" dur="41" decel="50000">
                                          <p:stCondLst>
                                            <p:cond delay="169"/>
                                          </p:stCondLst>
                                        </p:cTn>
                                        <p:tgtEl>
                                          <p:spTgt spid="62474"/>
                                        </p:tgtEl>
                                      </p:cBhvr>
                                      <p:to x="100000" y="100000"/>
                                    </p:animScale>
                                    <p:animScale>
                                      <p:cBhvr>
                                        <p:cTn id="15" dur="7">
                                          <p:stCondLst>
                                            <p:cond delay="328"/>
                                          </p:stCondLst>
                                        </p:cTn>
                                        <p:tgtEl>
                                          <p:spTgt spid="62474"/>
                                        </p:tgtEl>
                                      </p:cBhvr>
                                      <p:to x="100000" y="80000"/>
                                    </p:animScale>
                                    <p:animScale>
                                      <p:cBhvr>
                                        <p:cTn id="16" dur="41" decel="50000">
                                          <p:stCondLst>
                                            <p:cond delay="335"/>
                                          </p:stCondLst>
                                        </p:cTn>
                                        <p:tgtEl>
                                          <p:spTgt spid="62474"/>
                                        </p:tgtEl>
                                      </p:cBhvr>
                                      <p:to x="100000" y="100000"/>
                                    </p:animScale>
                                    <p:animScale>
                                      <p:cBhvr>
                                        <p:cTn id="17" dur="7">
                                          <p:stCondLst>
                                            <p:cond delay="410"/>
                                          </p:stCondLst>
                                        </p:cTn>
                                        <p:tgtEl>
                                          <p:spTgt spid="62474"/>
                                        </p:tgtEl>
                                      </p:cBhvr>
                                      <p:to x="100000" y="90000"/>
                                    </p:animScale>
                                    <p:animScale>
                                      <p:cBhvr>
                                        <p:cTn id="18" dur="41" decel="50000">
                                          <p:stCondLst>
                                            <p:cond delay="417"/>
                                          </p:stCondLst>
                                        </p:cTn>
                                        <p:tgtEl>
                                          <p:spTgt spid="62474"/>
                                        </p:tgtEl>
                                      </p:cBhvr>
                                      <p:to x="100000" y="100000"/>
                                    </p:animScale>
                                    <p:animScale>
                                      <p:cBhvr>
                                        <p:cTn id="19" dur="7">
                                          <p:stCondLst>
                                            <p:cond delay="452"/>
                                          </p:stCondLst>
                                        </p:cTn>
                                        <p:tgtEl>
                                          <p:spTgt spid="62474"/>
                                        </p:tgtEl>
                                      </p:cBhvr>
                                      <p:to x="100000" y="95000"/>
                                    </p:animScale>
                                    <p:animScale>
                                      <p:cBhvr>
                                        <p:cTn id="20" dur="41" decel="50000">
                                          <p:stCondLst>
                                            <p:cond delay="458"/>
                                          </p:stCondLst>
                                        </p:cTn>
                                        <p:tgtEl>
                                          <p:spTgt spid="62474"/>
                                        </p:tgtEl>
                                      </p:cBhvr>
                                      <p:to x="100000" y="100000"/>
                                    </p:animScale>
                                  </p:childTnLst>
                                </p:cTn>
                              </p:par>
                            </p:childTnLst>
                          </p:cTn>
                        </p:par>
                        <p:par>
                          <p:cTn id="21" fill="hold">
                            <p:stCondLst>
                              <p:cond delay="499"/>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2508"/>
                  </p:tgtEl>
                </p:cond>
              </p:nextCondLst>
            </p:seq>
            <p:seq concurrent="1" nextAc="seek">
              <p:cTn id="26" restart="whenNotActive" fill="hold" evtFilter="cancelBubble" nodeType="interactiveSeq">
                <p:stCondLst>
                  <p:cond evt="onClick" delay="0">
                    <p:tgtEl>
                      <p:spTgt spid="62544"/>
                    </p:tgtEl>
                  </p:cond>
                </p:stCondLst>
                <p:endSync evt="end" delay="0">
                  <p:rtn val="all"/>
                </p:endSync>
                <p:childTnLst>
                  <p:par>
                    <p:cTn id="27" fill="hold">
                      <p:stCondLst>
                        <p:cond delay="0"/>
                      </p:stCondLst>
                      <p:childTnLst>
                        <p:par>
                          <p:cTn id="28" fill="hold">
                            <p:stCondLst>
                              <p:cond delay="0"/>
                            </p:stCondLst>
                            <p:childTnLst>
                              <p:par>
                                <p:cTn id="29" presetID="54" presetClass="exit" presetSubtype="0" decel="100000" fill="hold" grpId="0" nodeType="afterEffect">
                                  <p:stCondLst>
                                    <p:cond delay="0"/>
                                  </p:stCondLst>
                                  <p:childTnLst>
                                    <p:anim calcmode="lin" valueType="num">
                                      <p:cBhvr>
                                        <p:cTn id="30" dur="1000"/>
                                        <p:tgtEl>
                                          <p:spTgt spid="62529"/>
                                        </p:tgtEl>
                                        <p:attrNameLst>
                                          <p:attrName>ppt_w</p:attrName>
                                        </p:attrNameLst>
                                      </p:cBhvr>
                                      <p:tavLst>
                                        <p:tav tm="0">
                                          <p:val>
                                            <p:strVal val="ppt_w"/>
                                          </p:val>
                                        </p:tav>
                                        <p:tav tm="100000">
                                          <p:val>
                                            <p:strVal val="ppt_w*0.05"/>
                                          </p:val>
                                        </p:tav>
                                      </p:tavLst>
                                    </p:anim>
                                    <p:anim calcmode="lin" valueType="num">
                                      <p:cBhvr>
                                        <p:cTn id="31" dur="1000"/>
                                        <p:tgtEl>
                                          <p:spTgt spid="62529"/>
                                        </p:tgtEl>
                                        <p:attrNameLst>
                                          <p:attrName>ppt_h</p:attrName>
                                        </p:attrNameLst>
                                      </p:cBhvr>
                                      <p:tavLst>
                                        <p:tav tm="0">
                                          <p:val>
                                            <p:strVal val="ppt_h"/>
                                          </p:val>
                                        </p:tav>
                                        <p:tav tm="100000">
                                          <p:val>
                                            <p:strVal val="ppt_h"/>
                                          </p:val>
                                        </p:tav>
                                      </p:tavLst>
                                    </p:anim>
                                    <p:anim calcmode="lin" valueType="num">
                                      <p:cBhvr>
                                        <p:cTn id="32" dur="1000"/>
                                        <p:tgtEl>
                                          <p:spTgt spid="62529"/>
                                        </p:tgtEl>
                                        <p:attrNameLst>
                                          <p:attrName>ppt_x</p:attrName>
                                        </p:attrNameLst>
                                      </p:cBhvr>
                                      <p:tavLst>
                                        <p:tav tm="0">
                                          <p:val>
                                            <p:strVal val="ppt_x"/>
                                          </p:val>
                                        </p:tav>
                                        <p:tav tm="100000">
                                          <p:val>
                                            <p:strVal val="ppt_x-.2"/>
                                          </p:val>
                                        </p:tav>
                                      </p:tavLst>
                                    </p:anim>
                                    <p:anim calcmode="lin" valueType="num">
                                      <p:cBhvr>
                                        <p:cTn id="33" dur="1000"/>
                                        <p:tgtEl>
                                          <p:spTgt spid="62529"/>
                                        </p:tgtEl>
                                        <p:attrNameLst>
                                          <p:attrName>ppt_y</p:attrName>
                                        </p:attrNameLst>
                                      </p:cBhvr>
                                      <p:tavLst>
                                        <p:tav tm="0">
                                          <p:val>
                                            <p:strVal val="ppt_y"/>
                                          </p:val>
                                        </p:tav>
                                        <p:tav tm="100000">
                                          <p:val>
                                            <p:strVal val="ppt_y"/>
                                          </p:val>
                                        </p:tav>
                                      </p:tavLst>
                                    </p:anim>
                                    <p:animEffect transition="out" filter="fade">
                                      <p:cBhvr>
                                        <p:cTn id="34" dur="1000"/>
                                        <p:tgtEl>
                                          <p:spTgt spid="62529"/>
                                        </p:tgtEl>
                                      </p:cBhvr>
                                    </p:animEffect>
                                    <p:set>
                                      <p:cBhvr>
                                        <p:cTn id="35" dur="1" fill="hold">
                                          <p:stCondLst>
                                            <p:cond delay="999"/>
                                          </p:stCondLst>
                                        </p:cTn>
                                        <p:tgtEl>
                                          <p:spTgt spid="6252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6" fill="hold">
                            <p:stCondLst>
                              <p:cond delay="1000"/>
                            </p:stCondLst>
                            <p:childTnLst>
                              <p:par>
                                <p:cTn id="37" presetID="54" presetClass="exit" presetSubtype="0" decel="100000" fill="hold" grpId="0" nodeType="afterEffect">
                                  <p:stCondLst>
                                    <p:cond delay="0"/>
                                  </p:stCondLst>
                                  <p:childTnLst>
                                    <p:anim calcmode="lin" valueType="num">
                                      <p:cBhvr>
                                        <p:cTn id="38" dur="1000"/>
                                        <p:tgtEl>
                                          <p:spTgt spid="62528"/>
                                        </p:tgtEl>
                                        <p:attrNameLst>
                                          <p:attrName>ppt_w</p:attrName>
                                        </p:attrNameLst>
                                      </p:cBhvr>
                                      <p:tavLst>
                                        <p:tav tm="0">
                                          <p:val>
                                            <p:strVal val="ppt_w"/>
                                          </p:val>
                                        </p:tav>
                                        <p:tav tm="100000">
                                          <p:val>
                                            <p:strVal val="ppt_w*0.05"/>
                                          </p:val>
                                        </p:tav>
                                      </p:tavLst>
                                    </p:anim>
                                    <p:anim calcmode="lin" valueType="num">
                                      <p:cBhvr>
                                        <p:cTn id="39" dur="1000"/>
                                        <p:tgtEl>
                                          <p:spTgt spid="62528"/>
                                        </p:tgtEl>
                                        <p:attrNameLst>
                                          <p:attrName>ppt_h</p:attrName>
                                        </p:attrNameLst>
                                      </p:cBhvr>
                                      <p:tavLst>
                                        <p:tav tm="0">
                                          <p:val>
                                            <p:strVal val="ppt_h"/>
                                          </p:val>
                                        </p:tav>
                                        <p:tav tm="100000">
                                          <p:val>
                                            <p:strVal val="ppt_h"/>
                                          </p:val>
                                        </p:tav>
                                      </p:tavLst>
                                    </p:anim>
                                    <p:anim calcmode="lin" valueType="num">
                                      <p:cBhvr>
                                        <p:cTn id="40" dur="1000"/>
                                        <p:tgtEl>
                                          <p:spTgt spid="62528"/>
                                        </p:tgtEl>
                                        <p:attrNameLst>
                                          <p:attrName>ppt_x</p:attrName>
                                        </p:attrNameLst>
                                      </p:cBhvr>
                                      <p:tavLst>
                                        <p:tav tm="0">
                                          <p:val>
                                            <p:strVal val="ppt_x"/>
                                          </p:val>
                                        </p:tav>
                                        <p:tav tm="100000">
                                          <p:val>
                                            <p:strVal val="ppt_x-.2"/>
                                          </p:val>
                                        </p:tav>
                                      </p:tavLst>
                                    </p:anim>
                                    <p:anim calcmode="lin" valueType="num">
                                      <p:cBhvr>
                                        <p:cTn id="41" dur="1000"/>
                                        <p:tgtEl>
                                          <p:spTgt spid="62528"/>
                                        </p:tgtEl>
                                        <p:attrNameLst>
                                          <p:attrName>ppt_y</p:attrName>
                                        </p:attrNameLst>
                                      </p:cBhvr>
                                      <p:tavLst>
                                        <p:tav tm="0">
                                          <p:val>
                                            <p:strVal val="ppt_y"/>
                                          </p:val>
                                        </p:tav>
                                        <p:tav tm="100000">
                                          <p:val>
                                            <p:strVal val="ppt_y"/>
                                          </p:val>
                                        </p:tav>
                                      </p:tavLst>
                                    </p:anim>
                                    <p:animEffect transition="out" filter="fade">
                                      <p:cBhvr>
                                        <p:cTn id="42" dur="1000"/>
                                        <p:tgtEl>
                                          <p:spTgt spid="62528"/>
                                        </p:tgtEl>
                                      </p:cBhvr>
                                    </p:animEffect>
                                    <p:set>
                                      <p:cBhvr>
                                        <p:cTn id="43" dur="1" fill="hold">
                                          <p:stCondLst>
                                            <p:cond delay="999"/>
                                          </p:stCondLst>
                                        </p:cTn>
                                        <p:tgtEl>
                                          <p:spTgt spid="6252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44" fill="hold">
                            <p:stCondLst>
                              <p:cond delay="2000"/>
                            </p:stCondLst>
                            <p:childTnLst>
                              <p:par>
                                <p:cTn id="45" presetID="54" presetClass="exit" presetSubtype="0" decel="100000" fill="hold" grpId="0" nodeType="afterEffect">
                                  <p:stCondLst>
                                    <p:cond delay="0"/>
                                  </p:stCondLst>
                                  <p:childTnLst>
                                    <p:anim calcmode="lin" valueType="num">
                                      <p:cBhvr>
                                        <p:cTn id="46" dur="1000"/>
                                        <p:tgtEl>
                                          <p:spTgt spid="62527"/>
                                        </p:tgtEl>
                                        <p:attrNameLst>
                                          <p:attrName>ppt_w</p:attrName>
                                        </p:attrNameLst>
                                      </p:cBhvr>
                                      <p:tavLst>
                                        <p:tav tm="0">
                                          <p:val>
                                            <p:strVal val="ppt_w"/>
                                          </p:val>
                                        </p:tav>
                                        <p:tav tm="100000">
                                          <p:val>
                                            <p:strVal val="ppt_w*0.05"/>
                                          </p:val>
                                        </p:tav>
                                      </p:tavLst>
                                    </p:anim>
                                    <p:anim calcmode="lin" valueType="num">
                                      <p:cBhvr>
                                        <p:cTn id="47" dur="1000"/>
                                        <p:tgtEl>
                                          <p:spTgt spid="62527"/>
                                        </p:tgtEl>
                                        <p:attrNameLst>
                                          <p:attrName>ppt_h</p:attrName>
                                        </p:attrNameLst>
                                      </p:cBhvr>
                                      <p:tavLst>
                                        <p:tav tm="0">
                                          <p:val>
                                            <p:strVal val="ppt_h"/>
                                          </p:val>
                                        </p:tav>
                                        <p:tav tm="100000">
                                          <p:val>
                                            <p:strVal val="ppt_h"/>
                                          </p:val>
                                        </p:tav>
                                      </p:tavLst>
                                    </p:anim>
                                    <p:anim calcmode="lin" valueType="num">
                                      <p:cBhvr>
                                        <p:cTn id="48" dur="1000"/>
                                        <p:tgtEl>
                                          <p:spTgt spid="62527"/>
                                        </p:tgtEl>
                                        <p:attrNameLst>
                                          <p:attrName>ppt_x</p:attrName>
                                        </p:attrNameLst>
                                      </p:cBhvr>
                                      <p:tavLst>
                                        <p:tav tm="0">
                                          <p:val>
                                            <p:strVal val="ppt_x"/>
                                          </p:val>
                                        </p:tav>
                                        <p:tav tm="100000">
                                          <p:val>
                                            <p:strVal val="ppt_x-.2"/>
                                          </p:val>
                                        </p:tav>
                                      </p:tavLst>
                                    </p:anim>
                                    <p:anim calcmode="lin" valueType="num">
                                      <p:cBhvr>
                                        <p:cTn id="49" dur="1000"/>
                                        <p:tgtEl>
                                          <p:spTgt spid="62527"/>
                                        </p:tgtEl>
                                        <p:attrNameLst>
                                          <p:attrName>ppt_y</p:attrName>
                                        </p:attrNameLst>
                                      </p:cBhvr>
                                      <p:tavLst>
                                        <p:tav tm="0">
                                          <p:val>
                                            <p:strVal val="ppt_y"/>
                                          </p:val>
                                        </p:tav>
                                        <p:tav tm="100000">
                                          <p:val>
                                            <p:strVal val="ppt_y"/>
                                          </p:val>
                                        </p:tav>
                                      </p:tavLst>
                                    </p:anim>
                                    <p:animEffect transition="out" filter="fade">
                                      <p:cBhvr>
                                        <p:cTn id="50" dur="1000"/>
                                        <p:tgtEl>
                                          <p:spTgt spid="62527"/>
                                        </p:tgtEl>
                                      </p:cBhvr>
                                    </p:animEffect>
                                    <p:set>
                                      <p:cBhvr>
                                        <p:cTn id="51" dur="1" fill="hold">
                                          <p:stCondLst>
                                            <p:cond delay="999"/>
                                          </p:stCondLst>
                                        </p:cTn>
                                        <p:tgtEl>
                                          <p:spTgt spid="62527"/>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par>
                          <p:cTn id="52" fill="hold">
                            <p:stCondLst>
                              <p:cond delay="3000"/>
                            </p:stCondLst>
                            <p:childTnLst>
                              <p:par>
                                <p:cTn id="53" presetID="54" presetClass="exit" presetSubtype="0" decel="100000" fill="hold" grpId="0" nodeType="afterEffect">
                                  <p:stCondLst>
                                    <p:cond delay="0"/>
                                  </p:stCondLst>
                                  <p:childTnLst>
                                    <p:anim calcmode="lin" valueType="num">
                                      <p:cBhvr>
                                        <p:cTn id="54" dur="1000"/>
                                        <p:tgtEl>
                                          <p:spTgt spid="62526"/>
                                        </p:tgtEl>
                                        <p:attrNameLst>
                                          <p:attrName>ppt_w</p:attrName>
                                        </p:attrNameLst>
                                      </p:cBhvr>
                                      <p:tavLst>
                                        <p:tav tm="0">
                                          <p:val>
                                            <p:strVal val="ppt_w"/>
                                          </p:val>
                                        </p:tav>
                                        <p:tav tm="100000">
                                          <p:val>
                                            <p:strVal val="ppt_w*0.05"/>
                                          </p:val>
                                        </p:tav>
                                      </p:tavLst>
                                    </p:anim>
                                    <p:anim calcmode="lin" valueType="num">
                                      <p:cBhvr>
                                        <p:cTn id="55" dur="1000"/>
                                        <p:tgtEl>
                                          <p:spTgt spid="62526"/>
                                        </p:tgtEl>
                                        <p:attrNameLst>
                                          <p:attrName>ppt_h</p:attrName>
                                        </p:attrNameLst>
                                      </p:cBhvr>
                                      <p:tavLst>
                                        <p:tav tm="0">
                                          <p:val>
                                            <p:strVal val="ppt_h"/>
                                          </p:val>
                                        </p:tav>
                                        <p:tav tm="100000">
                                          <p:val>
                                            <p:strVal val="ppt_h"/>
                                          </p:val>
                                        </p:tav>
                                      </p:tavLst>
                                    </p:anim>
                                    <p:anim calcmode="lin" valueType="num">
                                      <p:cBhvr>
                                        <p:cTn id="56" dur="1000"/>
                                        <p:tgtEl>
                                          <p:spTgt spid="62526"/>
                                        </p:tgtEl>
                                        <p:attrNameLst>
                                          <p:attrName>ppt_x</p:attrName>
                                        </p:attrNameLst>
                                      </p:cBhvr>
                                      <p:tavLst>
                                        <p:tav tm="0">
                                          <p:val>
                                            <p:strVal val="ppt_x"/>
                                          </p:val>
                                        </p:tav>
                                        <p:tav tm="100000">
                                          <p:val>
                                            <p:strVal val="ppt_x-.2"/>
                                          </p:val>
                                        </p:tav>
                                      </p:tavLst>
                                    </p:anim>
                                    <p:anim calcmode="lin" valueType="num">
                                      <p:cBhvr>
                                        <p:cTn id="57" dur="1000"/>
                                        <p:tgtEl>
                                          <p:spTgt spid="62526"/>
                                        </p:tgtEl>
                                        <p:attrNameLst>
                                          <p:attrName>ppt_y</p:attrName>
                                        </p:attrNameLst>
                                      </p:cBhvr>
                                      <p:tavLst>
                                        <p:tav tm="0">
                                          <p:val>
                                            <p:strVal val="ppt_y"/>
                                          </p:val>
                                        </p:tav>
                                        <p:tav tm="100000">
                                          <p:val>
                                            <p:strVal val="ppt_y"/>
                                          </p:val>
                                        </p:tav>
                                      </p:tavLst>
                                    </p:anim>
                                    <p:animEffect transition="out" filter="fade">
                                      <p:cBhvr>
                                        <p:cTn id="58" dur="1000"/>
                                        <p:tgtEl>
                                          <p:spTgt spid="62526"/>
                                        </p:tgtEl>
                                      </p:cBhvr>
                                    </p:animEffect>
                                    <p:set>
                                      <p:cBhvr>
                                        <p:cTn id="59" dur="1" fill="hold">
                                          <p:stCondLst>
                                            <p:cond delay="999"/>
                                          </p:stCondLst>
                                        </p:cTn>
                                        <p:tgtEl>
                                          <p:spTgt spid="62526"/>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60" fill="hold">
                            <p:stCondLst>
                              <p:cond delay="4000"/>
                            </p:stCondLst>
                            <p:childTnLst>
                              <p:par>
                                <p:cTn id="61" presetID="54" presetClass="exit" presetSubtype="0" decel="100000" fill="hold" grpId="0" nodeType="afterEffect">
                                  <p:stCondLst>
                                    <p:cond delay="0"/>
                                  </p:stCondLst>
                                  <p:childTnLst>
                                    <p:anim calcmode="lin" valueType="num">
                                      <p:cBhvr>
                                        <p:cTn id="62" dur="1000"/>
                                        <p:tgtEl>
                                          <p:spTgt spid="62525"/>
                                        </p:tgtEl>
                                        <p:attrNameLst>
                                          <p:attrName>ppt_w</p:attrName>
                                        </p:attrNameLst>
                                      </p:cBhvr>
                                      <p:tavLst>
                                        <p:tav tm="0">
                                          <p:val>
                                            <p:strVal val="ppt_w"/>
                                          </p:val>
                                        </p:tav>
                                        <p:tav tm="100000">
                                          <p:val>
                                            <p:strVal val="ppt_w*0.05"/>
                                          </p:val>
                                        </p:tav>
                                      </p:tavLst>
                                    </p:anim>
                                    <p:anim calcmode="lin" valueType="num">
                                      <p:cBhvr>
                                        <p:cTn id="63" dur="1000"/>
                                        <p:tgtEl>
                                          <p:spTgt spid="62525"/>
                                        </p:tgtEl>
                                        <p:attrNameLst>
                                          <p:attrName>ppt_h</p:attrName>
                                        </p:attrNameLst>
                                      </p:cBhvr>
                                      <p:tavLst>
                                        <p:tav tm="0">
                                          <p:val>
                                            <p:strVal val="ppt_h"/>
                                          </p:val>
                                        </p:tav>
                                        <p:tav tm="100000">
                                          <p:val>
                                            <p:strVal val="ppt_h"/>
                                          </p:val>
                                        </p:tav>
                                      </p:tavLst>
                                    </p:anim>
                                    <p:anim calcmode="lin" valueType="num">
                                      <p:cBhvr>
                                        <p:cTn id="64" dur="1000"/>
                                        <p:tgtEl>
                                          <p:spTgt spid="62525"/>
                                        </p:tgtEl>
                                        <p:attrNameLst>
                                          <p:attrName>ppt_x</p:attrName>
                                        </p:attrNameLst>
                                      </p:cBhvr>
                                      <p:tavLst>
                                        <p:tav tm="0">
                                          <p:val>
                                            <p:strVal val="ppt_x"/>
                                          </p:val>
                                        </p:tav>
                                        <p:tav tm="100000">
                                          <p:val>
                                            <p:strVal val="ppt_x-.2"/>
                                          </p:val>
                                        </p:tav>
                                      </p:tavLst>
                                    </p:anim>
                                    <p:anim calcmode="lin" valueType="num">
                                      <p:cBhvr>
                                        <p:cTn id="65" dur="1000"/>
                                        <p:tgtEl>
                                          <p:spTgt spid="62525"/>
                                        </p:tgtEl>
                                        <p:attrNameLst>
                                          <p:attrName>ppt_y</p:attrName>
                                        </p:attrNameLst>
                                      </p:cBhvr>
                                      <p:tavLst>
                                        <p:tav tm="0">
                                          <p:val>
                                            <p:strVal val="ppt_y"/>
                                          </p:val>
                                        </p:tav>
                                        <p:tav tm="100000">
                                          <p:val>
                                            <p:strVal val="ppt_y"/>
                                          </p:val>
                                        </p:tav>
                                      </p:tavLst>
                                    </p:anim>
                                    <p:animEffect transition="out" filter="fade">
                                      <p:cBhvr>
                                        <p:cTn id="66" dur="1000"/>
                                        <p:tgtEl>
                                          <p:spTgt spid="62525"/>
                                        </p:tgtEl>
                                      </p:cBhvr>
                                    </p:animEffect>
                                    <p:set>
                                      <p:cBhvr>
                                        <p:cTn id="67" dur="1" fill="hold">
                                          <p:stCondLst>
                                            <p:cond delay="999"/>
                                          </p:stCondLst>
                                        </p:cTn>
                                        <p:tgtEl>
                                          <p:spTgt spid="62525"/>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par>
                          <p:cTn id="68" fill="hold">
                            <p:stCondLst>
                              <p:cond delay="5000"/>
                            </p:stCondLst>
                            <p:childTnLst>
                              <p:par>
                                <p:cTn id="69" presetID="54" presetClass="exit" presetSubtype="0" decel="100000" fill="hold" grpId="0" nodeType="afterEffect">
                                  <p:stCondLst>
                                    <p:cond delay="0"/>
                                  </p:stCondLst>
                                  <p:childTnLst>
                                    <p:anim calcmode="lin" valueType="num">
                                      <p:cBhvr>
                                        <p:cTn id="70" dur="1000"/>
                                        <p:tgtEl>
                                          <p:spTgt spid="62524"/>
                                        </p:tgtEl>
                                        <p:attrNameLst>
                                          <p:attrName>ppt_w</p:attrName>
                                        </p:attrNameLst>
                                      </p:cBhvr>
                                      <p:tavLst>
                                        <p:tav tm="0">
                                          <p:val>
                                            <p:strVal val="ppt_w"/>
                                          </p:val>
                                        </p:tav>
                                        <p:tav tm="100000">
                                          <p:val>
                                            <p:strVal val="ppt_w*0.05"/>
                                          </p:val>
                                        </p:tav>
                                      </p:tavLst>
                                    </p:anim>
                                    <p:anim calcmode="lin" valueType="num">
                                      <p:cBhvr>
                                        <p:cTn id="71" dur="1000"/>
                                        <p:tgtEl>
                                          <p:spTgt spid="62524"/>
                                        </p:tgtEl>
                                        <p:attrNameLst>
                                          <p:attrName>ppt_h</p:attrName>
                                        </p:attrNameLst>
                                      </p:cBhvr>
                                      <p:tavLst>
                                        <p:tav tm="0">
                                          <p:val>
                                            <p:strVal val="ppt_h"/>
                                          </p:val>
                                        </p:tav>
                                        <p:tav tm="100000">
                                          <p:val>
                                            <p:strVal val="ppt_h"/>
                                          </p:val>
                                        </p:tav>
                                      </p:tavLst>
                                    </p:anim>
                                    <p:anim calcmode="lin" valueType="num">
                                      <p:cBhvr>
                                        <p:cTn id="72" dur="1000"/>
                                        <p:tgtEl>
                                          <p:spTgt spid="62524"/>
                                        </p:tgtEl>
                                        <p:attrNameLst>
                                          <p:attrName>ppt_x</p:attrName>
                                        </p:attrNameLst>
                                      </p:cBhvr>
                                      <p:tavLst>
                                        <p:tav tm="0">
                                          <p:val>
                                            <p:strVal val="ppt_x"/>
                                          </p:val>
                                        </p:tav>
                                        <p:tav tm="100000">
                                          <p:val>
                                            <p:strVal val="ppt_x-.2"/>
                                          </p:val>
                                        </p:tav>
                                      </p:tavLst>
                                    </p:anim>
                                    <p:anim calcmode="lin" valueType="num">
                                      <p:cBhvr>
                                        <p:cTn id="73" dur="1000"/>
                                        <p:tgtEl>
                                          <p:spTgt spid="62524"/>
                                        </p:tgtEl>
                                        <p:attrNameLst>
                                          <p:attrName>ppt_y</p:attrName>
                                        </p:attrNameLst>
                                      </p:cBhvr>
                                      <p:tavLst>
                                        <p:tav tm="0">
                                          <p:val>
                                            <p:strVal val="ppt_y"/>
                                          </p:val>
                                        </p:tav>
                                        <p:tav tm="100000">
                                          <p:val>
                                            <p:strVal val="ppt_y"/>
                                          </p:val>
                                        </p:tav>
                                      </p:tavLst>
                                    </p:anim>
                                    <p:animEffect transition="out" filter="fade">
                                      <p:cBhvr>
                                        <p:cTn id="74" dur="1000"/>
                                        <p:tgtEl>
                                          <p:spTgt spid="62524"/>
                                        </p:tgtEl>
                                      </p:cBhvr>
                                    </p:animEffect>
                                    <p:set>
                                      <p:cBhvr>
                                        <p:cTn id="75" dur="1" fill="hold">
                                          <p:stCondLst>
                                            <p:cond delay="999"/>
                                          </p:stCondLst>
                                        </p:cTn>
                                        <p:tgtEl>
                                          <p:spTgt spid="62524"/>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3" name="click.wav"/>
                                        </p:tgtEl>
                                      </p:cMediaNode>
                                    </p:audio>
                                  </p:subTnLst>
                                </p:cTn>
                              </p:par>
                            </p:childTnLst>
                          </p:cTn>
                        </p:par>
                        <p:par>
                          <p:cTn id="76" fill="hold">
                            <p:stCondLst>
                              <p:cond delay="6000"/>
                            </p:stCondLst>
                            <p:childTnLst>
                              <p:par>
                                <p:cTn id="77" presetID="54" presetClass="exit" presetSubtype="0" decel="100000" fill="hold" grpId="0" nodeType="afterEffect">
                                  <p:stCondLst>
                                    <p:cond delay="0"/>
                                  </p:stCondLst>
                                  <p:childTnLst>
                                    <p:anim calcmode="lin" valueType="num">
                                      <p:cBhvr>
                                        <p:cTn id="78" dur="1000"/>
                                        <p:tgtEl>
                                          <p:spTgt spid="62523"/>
                                        </p:tgtEl>
                                        <p:attrNameLst>
                                          <p:attrName>ppt_w</p:attrName>
                                        </p:attrNameLst>
                                      </p:cBhvr>
                                      <p:tavLst>
                                        <p:tav tm="0">
                                          <p:val>
                                            <p:strVal val="ppt_w"/>
                                          </p:val>
                                        </p:tav>
                                        <p:tav tm="100000">
                                          <p:val>
                                            <p:strVal val="ppt_w*0.05"/>
                                          </p:val>
                                        </p:tav>
                                      </p:tavLst>
                                    </p:anim>
                                    <p:anim calcmode="lin" valueType="num">
                                      <p:cBhvr>
                                        <p:cTn id="79" dur="1000"/>
                                        <p:tgtEl>
                                          <p:spTgt spid="62523"/>
                                        </p:tgtEl>
                                        <p:attrNameLst>
                                          <p:attrName>ppt_h</p:attrName>
                                        </p:attrNameLst>
                                      </p:cBhvr>
                                      <p:tavLst>
                                        <p:tav tm="0">
                                          <p:val>
                                            <p:strVal val="ppt_h"/>
                                          </p:val>
                                        </p:tav>
                                        <p:tav tm="100000">
                                          <p:val>
                                            <p:strVal val="ppt_h"/>
                                          </p:val>
                                        </p:tav>
                                      </p:tavLst>
                                    </p:anim>
                                    <p:anim calcmode="lin" valueType="num">
                                      <p:cBhvr>
                                        <p:cTn id="80" dur="1000"/>
                                        <p:tgtEl>
                                          <p:spTgt spid="62523"/>
                                        </p:tgtEl>
                                        <p:attrNameLst>
                                          <p:attrName>ppt_x</p:attrName>
                                        </p:attrNameLst>
                                      </p:cBhvr>
                                      <p:tavLst>
                                        <p:tav tm="0">
                                          <p:val>
                                            <p:strVal val="ppt_x"/>
                                          </p:val>
                                        </p:tav>
                                        <p:tav tm="100000">
                                          <p:val>
                                            <p:strVal val="ppt_x-.2"/>
                                          </p:val>
                                        </p:tav>
                                      </p:tavLst>
                                    </p:anim>
                                    <p:anim calcmode="lin" valueType="num">
                                      <p:cBhvr>
                                        <p:cTn id="81" dur="1000"/>
                                        <p:tgtEl>
                                          <p:spTgt spid="62523"/>
                                        </p:tgtEl>
                                        <p:attrNameLst>
                                          <p:attrName>ppt_y</p:attrName>
                                        </p:attrNameLst>
                                      </p:cBhvr>
                                      <p:tavLst>
                                        <p:tav tm="0">
                                          <p:val>
                                            <p:strVal val="ppt_y"/>
                                          </p:val>
                                        </p:tav>
                                        <p:tav tm="100000">
                                          <p:val>
                                            <p:strVal val="ppt_y"/>
                                          </p:val>
                                        </p:tav>
                                      </p:tavLst>
                                    </p:anim>
                                    <p:animEffect transition="out" filter="fade">
                                      <p:cBhvr>
                                        <p:cTn id="82" dur="1000"/>
                                        <p:tgtEl>
                                          <p:spTgt spid="62523"/>
                                        </p:tgtEl>
                                      </p:cBhvr>
                                    </p:animEffect>
                                    <p:set>
                                      <p:cBhvr>
                                        <p:cTn id="83" dur="1" fill="hold">
                                          <p:stCondLst>
                                            <p:cond delay="999"/>
                                          </p:stCondLst>
                                        </p:cTn>
                                        <p:tgtEl>
                                          <p:spTgt spid="62523"/>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childTnLst>
                          </p:cTn>
                        </p:par>
                        <p:par>
                          <p:cTn id="84" fill="hold">
                            <p:stCondLst>
                              <p:cond delay="7000"/>
                            </p:stCondLst>
                            <p:childTnLst>
                              <p:par>
                                <p:cTn id="85" presetID="54" presetClass="exit" presetSubtype="0" decel="100000" fill="hold" grpId="0" nodeType="afterEffect">
                                  <p:stCondLst>
                                    <p:cond delay="0"/>
                                  </p:stCondLst>
                                  <p:childTnLst>
                                    <p:anim calcmode="lin" valueType="num">
                                      <p:cBhvr>
                                        <p:cTn id="86" dur="1000"/>
                                        <p:tgtEl>
                                          <p:spTgt spid="62522"/>
                                        </p:tgtEl>
                                        <p:attrNameLst>
                                          <p:attrName>ppt_w</p:attrName>
                                        </p:attrNameLst>
                                      </p:cBhvr>
                                      <p:tavLst>
                                        <p:tav tm="0">
                                          <p:val>
                                            <p:strVal val="ppt_w"/>
                                          </p:val>
                                        </p:tav>
                                        <p:tav tm="100000">
                                          <p:val>
                                            <p:strVal val="ppt_w*0.05"/>
                                          </p:val>
                                        </p:tav>
                                      </p:tavLst>
                                    </p:anim>
                                    <p:anim calcmode="lin" valueType="num">
                                      <p:cBhvr>
                                        <p:cTn id="87" dur="1000"/>
                                        <p:tgtEl>
                                          <p:spTgt spid="62522"/>
                                        </p:tgtEl>
                                        <p:attrNameLst>
                                          <p:attrName>ppt_h</p:attrName>
                                        </p:attrNameLst>
                                      </p:cBhvr>
                                      <p:tavLst>
                                        <p:tav tm="0">
                                          <p:val>
                                            <p:strVal val="ppt_h"/>
                                          </p:val>
                                        </p:tav>
                                        <p:tav tm="100000">
                                          <p:val>
                                            <p:strVal val="ppt_h"/>
                                          </p:val>
                                        </p:tav>
                                      </p:tavLst>
                                    </p:anim>
                                    <p:anim calcmode="lin" valueType="num">
                                      <p:cBhvr>
                                        <p:cTn id="88" dur="1000"/>
                                        <p:tgtEl>
                                          <p:spTgt spid="62522"/>
                                        </p:tgtEl>
                                        <p:attrNameLst>
                                          <p:attrName>ppt_x</p:attrName>
                                        </p:attrNameLst>
                                      </p:cBhvr>
                                      <p:tavLst>
                                        <p:tav tm="0">
                                          <p:val>
                                            <p:strVal val="ppt_x"/>
                                          </p:val>
                                        </p:tav>
                                        <p:tav tm="100000">
                                          <p:val>
                                            <p:strVal val="ppt_x-.2"/>
                                          </p:val>
                                        </p:tav>
                                      </p:tavLst>
                                    </p:anim>
                                    <p:anim calcmode="lin" valueType="num">
                                      <p:cBhvr>
                                        <p:cTn id="89" dur="1000"/>
                                        <p:tgtEl>
                                          <p:spTgt spid="62522"/>
                                        </p:tgtEl>
                                        <p:attrNameLst>
                                          <p:attrName>ppt_y</p:attrName>
                                        </p:attrNameLst>
                                      </p:cBhvr>
                                      <p:tavLst>
                                        <p:tav tm="0">
                                          <p:val>
                                            <p:strVal val="ppt_y"/>
                                          </p:val>
                                        </p:tav>
                                        <p:tav tm="100000">
                                          <p:val>
                                            <p:strVal val="ppt_y"/>
                                          </p:val>
                                        </p:tav>
                                      </p:tavLst>
                                    </p:anim>
                                    <p:animEffect transition="out" filter="fade">
                                      <p:cBhvr>
                                        <p:cTn id="90" dur="1000"/>
                                        <p:tgtEl>
                                          <p:spTgt spid="62522"/>
                                        </p:tgtEl>
                                      </p:cBhvr>
                                    </p:animEffect>
                                    <p:set>
                                      <p:cBhvr>
                                        <p:cTn id="91" dur="1" fill="hold">
                                          <p:stCondLst>
                                            <p:cond delay="999"/>
                                          </p:stCondLst>
                                        </p:cTn>
                                        <p:tgtEl>
                                          <p:spTgt spid="62522"/>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childTnLst>
                          </p:cTn>
                        </p:par>
                        <p:par>
                          <p:cTn id="92" fill="hold">
                            <p:stCondLst>
                              <p:cond delay="8000"/>
                            </p:stCondLst>
                            <p:childTnLst>
                              <p:par>
                                <p:cTn id="93" presetID="54" presetClass="exit" presetSubtype="0" decel="100000" fill="hold" grpId="0" nodeType="afterEffect">
                                  <p:stCondLst>
                                    <p:cond delay="0"/>
                                  </p:stCondLst>
                                  <p:childTnLst>
                                    <p:anim calcmode="lin" valueType="num">
                                      <p:cBhvr>
                                        <p:cTn id="94" dur="1000"/>
                                        <p:tgtEl>
                                          <p:spTgt spid="62521"/>
                                        </p:tgtEl>
                                        <p:attrNameLst>
                                          <p:attrName>ppt_w</p:attrName>
                                        </p:attrNameLst>
                                      </p:cBhvr>
                                      <p:tavLst>
                                        <p:tav tm="0">
                                          <p:val>
                                            <p:strVal val="ppt_w"/>
                                          </p:val>
                                        </p:tav>
                                        <p:tav tm="100000">
                                          <p:val>
                                            <p:strVal val="ppt_w*0.05"/>
                                          </p:val>
                                        </p:tav>
                                      </p:tavLst>
                                    </p:anim>
                                    <p:anim calcmode="lin" valueType="num">
                                      <p:cBhvr>
                                        <p:cTn id="95" dur="1000"/>
                                        <p:tgtEl>
                                          <p:spTgt spid="62521"/>
                                        </p:tgtEl>
                                        <p:attrNameLst>
                                          <p:attrName>ppt_h</p:attrName>
                                        </p:attrNameLst>
                                      </p:cBhvr>
                                      <p:tavLst>
                                        <p:tav tm="0">
                                          <p:val>
                                            <p:strVal val="ppt_h"/>
                                          </p:val>
                                        </p:tav>
                                        <p:tav tm="100000">
                                          <p:val>
                                            <p:strVal val="ppt_h"/>
                                          </p:val>
                                        </p:tav>
                                      </p:tavLst>
                                    </p:anim>
                                    <p:anim calcmode="lin" valueType="num">
                                      <p:cBhvr>
                                        <p:cTn id="96" dur="1000"/>
                                        <p:tgtEl>
                                          <p:spTgt spid="62521"/>
                                        </p:tgtEl>
                                        <p:attrNameLst>
                                          <p:attrName>ppt_x</p:attrName>
                                        </p:attrNameLst>
                                      </p:cBhvr>
                                      <p:tavLst>
                                        <p:tav tm="0">
                                          <p:val>
                                            <p:strVal val="ppt_x"/>
                                          </p:val>
                                        </p:tav>
                                        <p:tav tm="100000">
                                          <p:val>
                                            <p:strVal val="ppt_x-.2"/>
                                          </p:val>
                                        </p:tav>
                                      </p:tavLst>
                                    </p:anim>
                                    <p:anim calcmode="lin" valueType="num">
                                      <p:cBhvr>
                                        <p:cTn id="97" dur="1000"/>
                                        <p:tgtEl>
                                          <p:spTgt spid="62521"/>
                                        </p:tgtEl>
                                        <p:attrNameLst>
                                          <p:attrName>ppt_y</p:attrName>
                                        </p:attrNameLst>
                                      </p:cBhvr>
                                      <p:tavLst>
                                        <p:tav tm="0">
                                          <p:val>
                                            <p:strVal val="ppt_y"/>
                                          </p:val>
                                        </p:tav>
                                        <p:tav tm="100000">
                                          <p:val>
                                            <p:strVal val="ppt_y"/>
                                          </p:val>
                                        </p:tav>
                                      </p:tavLst>
                                    </p:anim>
                                    <p:animEffect transition="out" filter="fade">
                                      <p:cBhvr>
                                        <p:cTn id="98" dur="1000"/>
                                        <p:tgtEl>
                                          <p:spTgt spid="62521"/>
                                        </p:tgtEl>
                                      </p:cBhvr>
                                    </p:animEffect>
                                    <p:set>
                                      <p:cBhvr>
                                        <p:cTn id="99" dur="1" fill="hold">
                                          <p:stCondLst>
                                            <p:cond delay="999"/>
                                          </p:stCondLst>
                                        </p:cTn>
                                        <p:tgtEl>
                                          <p:spTgt spid="62521"/>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3" name="click.wav"/>
                                        </p:tgtEl>
                                      </p:cMediaNode>
                                    </p:audio>
                                  </p:subTnLst>
                                </p:cTn>
                              </p:par>
                            </p:childTnLst>
                          </p:cTn>
                        </p:par>
                        <p:par>
                          <p:cTn id="100" fill="hold">
                            <p:stCondLst>
                              <p:cond delay="9000"/>
                            </p:stCondLst>
                            <p:childTnLst>
                              <p:par>
                                <p:cTn id="101" presetID="54" presetClass="exit" presetSubtype="0" decel="100000" fill="hold" grpId="0" nodeType="afterEffect">
                                  <p:stCondLst>
                                    <p:cond delay="0"/>
                                  </p:stCondLst>
                                  <p:childTnLst>
                                    <p:anim calcmode="lin" valueType="num">
                                      <p:cBhvr>
                                        <p:cTn id="102" dur="1000"/>
                                        <p:tgtEl>
                                          <p:spTgt spid="62510"/>
                                        </p:tgtEl>
                                        <p:attrNameLst>
                                          <p:attrName>ppt_w</p:attrName>
                                        </p:attrNameLst>
                                      </p:cBhvr>
                                      <p:tavLst>
                                        <p:tav tm="0">
                                          <p:val>
                                            <p:strVal val="ppt_w"/>
                                          </p:val>
                                        </p:tav>
                                        <p:tav tm="100000">
                                          <p:val>
                                            <p:strVal val="ppt_w*0.05"/>
                                          </p:val>
                                        </p:tav>
                                      </p:tavLst>
                                    </p:anim>
                                    <p:anim calcmode="lin" valueType="num">
                                      <p:cBhvr>
                                        <p:cTn id="103" dur="1000"/>
                                        <p:tgtEl>
                                          <p:spTgt spid="62510"/>
                                        </p:tgtEl>
                                        <p:attrNameLst>
                                          <p:attrName>ppt_h</p:attrName>
                                        </p:attrNameLst>
                                      </p:cBhvr>
                                      <p:tavLst>
                                        <p:tav tm="0">
                                          <p:val>
                                            <p:strVal val="ppt_h"/>
                                          </p:val>
                                        </p:tav>
                                        <p:tav tm="100000">
                                          <p:val>
                                            <p:strVal val="ppt_h"/>
                                          </p:val>
                                        </p:tav>
                                      </p:tavLst>
                                    </p:anim>
                                    <p:anim calcmode="lin" valueType="num">
                                      <p:cBhvr>
                                        <p:cTn id="104" dur="1000"/>
                                        <p:tgtEl>
                                          <p:spTgt spid="62510"/>
                                        </p:tgtEl>
                                        <p:attrNameLst>
                                          <p:attrName>ppt_x</p:attrName>
                                        </p:attrNameLst>
                                      </p:cBhvr>
                                      <p:tavLst>
                                        <p:tav tm="0">
                                          <p:val>
                                            <p:strVal val="ppt_x"/>
                                          </p:val>
                                        </p:tav>
                                        <p:tav tm="100000">
                                          <p:val>
                                            <p:strVal val="ppt_x-.2"/>
                                          </p:val>
                                        </p:tav>
                                      </p:tavLst>
                                    </p:anim>
                                    <p:anim calcmode="lin" valueType="num">
                                      <p:cBhvr>
                                        <p:cTn id="105" dur="1000"/>
                                        <p:tgtEl>
                                          <p:spTgt spid="62510"/>
                                        </p:tgtEl>
                                        <p:attrNameLst>
                                          <p:attrName>ppt_y</p:attrName>
                                        </p:attrNameLst>
                                      </p:cBhvr>
                                      <p:tavLst>
                                        <p:tav tm="0">
                                          <p:val>
                                            <p:strVal val="ppt_y"/>
                                          </p:val>
                                        </p:tav>
                                        <p:tav tm="100000">
                                          <p:val>
                                            <p:strVal val="ppt_y"/>
                                          </p:val>
                                        </p:tav>
                                      </p:tavLst>
                                    </p:anim>
                                    <p:animEffect transition="out" filter="fade">
                                      <p:cBhvr>
                                        <p:cTn id="106" dur="1000"/>
                                        <p:tgtEl>
                                          <p:spTgt spid="62510"/>
                                        </p:tgtEl>
                                      </p:cBhvr>
                                    </p:animEffect>
                                    <p:set>
                                      <p:cBhvr>
                                        <p:cTn id="107" dur="1" fill="hold">
                                          <p:stCondLst>
                                            <p:cond delay="999"/>
                                          </p:stCondLst>
                                        </p:cTn>
                                        <p:tgtEl>
                                          <p:spTgt spid="62510"/>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8" fill="hold">
                            <p:stCondLst>
                              <p:cond delay="10000"/>
                            </p:stCondLst>
                            <p:childTnLst>
                              <p:par>
                                <p:cTn id="109" presetID="50" presetClass="exit" presetSubtype="0" accel="100000" fill="hold" grpId="0" nodeType="afterEffect">
                                  <p:stCondLst>
                                    <p:cond delay="0"/>
                                  </p:stCondLst>
                                  <p:childTnLst>
                                    <p:anim calcmode="lin" valueType="num">
                                      <p:cBhvr>
                                        <p:cTn id="110" dur="2000"/>
                                        <p:tgtEl>
                                          <p:spTgt spid="62509"/>
                                        </p:tgtEl>
                                        <p:attrNameLst>
                                          <p:attrName>ppt_w</p:attrName>
                                        </p:attrNameLst>
                                      </p:cBhvr>
                                      <p:tavLst>
                                        <p:tav tm="0">
                                          <p:val>
                                            <p:strVal val="ppt_w"/>
                                          </p:val>
                                        </p:tav>
                                        <p:tav tm="100000">
                                          <p:val>
                                            <p:strVal val="ppt_w+.3"/>
                                          </p:val>
                                        </p:tav>
                                      </p:tavLst>
                                    </p:anim>
                                    <p:anim calcmode="lin" valueType="num">
                                      <p:cBhvr>
                                        <p:cTn id="111" dur="2000"/>
                                        <p:tgtEl>
                                          <p:spTgt spid="62509"/>
                                        </p:tgtEl>
                                        <p:attrNameLst>
                                          <p:attrName>ppt_h</p:attrName>
                                        </p:attrNameLst>
                                      </p:cBhvr>
                                      <p:tavLst>
                                        <p:tav tm="0">
                                          <p:val>
                                            <p:strVal val="ppt_h"/>
                                          </p:val>
                                        </p:tav>
                                        <p:tav tm="100000">
                                          <p:val>
                                            <p:strVal val="ppt_h"/>
                                          </p:val>
                                        </p:tav>
                                      </p:tavLst>
                                    </p:anim>
                                    <p:animEffect transition="out" filter="fade">
                                      <p:cBhvr>
                                        <p:cTn id="112" dur="2000"/>
                                        <p:tgtEl>
                                          <p:spTgt spid="62509"/>
                                        </p:tgtEl>
                                      </p:cBhvr>
                                    </p:animEffect>
                                    <p:set>
                                      <p:cBhvr>
                                        <p:cTn id="113" dur="1" fill="hold">
                                          <p:stCondLst>
                                            <p:cond delay="1999"/>
                                          </p:stCondLst>
                                        </p:cTn>
                                        <p:tgtEl>
                                          <p:spTgt spid="62509"/>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4" name="BELL.WAV"/>
                                        </p:tgtEl>
                                      </p:cMediaNode>
                                    </p:audio>
                                  </p:subTnLst>
                                </p:cTn>
                              </p:par>
                            </p:childTnLst>
                          </p:cTn>
                        </p:par>
                        <p:par>
                          <p:cTn id="114" fill="hold">
                            <p:stCondLst>
                              <p:cond delay="12000"/>
                            </p:stCondLst>
                            <p:childTnLst>
                              <p:par>
                                <p:cTn id="115" presetID="23" presetClass="entr" presetSubtype="16" fill="remove"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p:cTn id="117" dur="3000" fill="hold"/>
                                        <p:tgtEl>
                                          <p:spTgt spid="3"/>
                                        </p:tgtEl>
                                        <p:attrNameLst>
                                          <p:attrName>ppt_w</p:attrName>
                                        </p:attrNameLst>
                                      </p:cBhvr>
                                      <p:tavLst>
                                        <p:tav tm="0">
                                          <p:val>
                                            <p:fltVal val="0"/>
                                          </p:val>
                                        </p:tav>
                                        <p:tav tm="100000">
                                          <p:val>
                                            <p:strVal val="#ppt_w"/>
                                          </p:val>
                                        </p:tav>
                                      </p:tavLst>
                                    </p:anim>
                                    <p:anim calcmode="lin" valueType="num">
                                      <p:cBhvr>
                                        <p:cTn id="118" dur="3000" fill="hold"/>
                                        <p:tgtEl>
                                          <p:spTgt spid="3"/>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115"/>
                                            </p:cond>
                                          </p:stCondLst>
                                          <p:endCondLst>
                                            <p:cond evt="onStopAudio" delay="0">
                                              <p:tgtEl>
                                                <p:sldTgt/>
                                              </p:tgtEl>
                                            </p:cond>
                                          </p:endCondLst>
                                        </p:cTn>
                                        <p:tgtEl>
                                          <p:sndTgt r:embed="rId5" name="Cau hoi.wav"/>
                                        </p:tgtEl>
                                      </p:cMediaNode>
                                    </p:audio>
                                  </p:subTnLst>
                                </p:cTn>
                              </p:par>
                            </p:childTnLst>
                          </p:cTn>
                        </p:par>
                      </p:childTnLst>
                    </p:cTn>
                  </p:par>
                </p:childTnLst>
              </p:cTn>
              <p:nextCondLst>
                <p:cond evt="onClick" delay="0">
                  <p:tgtEl>
                    <p:spTgt spid="62544"/>
                  </p:tgtEl>
                </p:cond>
              </p:nextCondLst>
            </p:seq>
            <p:seq concurrent="1" nextAc="seek">
              <p:cTn id="119" restart="whenNotActive" fill="hold" evtFilter="cancelBubble" nodeType="interactiveSeq">
                <p:stCondLst>
                  <p:cond evt="onClick" delay="0">
                    <p:tgtEl>
                      <p:spTgt spid="62545"/>
                    </p:tgtEl>
                  </p:cond>
                </p:stCondLst>
                <p:endSync evt="end" delay="0">
                  <p:rtn val="all"/>
                </p:endSync>
                <p:childTnLst>
                  <p:par>
                    <p:cTn id="120" fill="hold">
                      <p:stCondLst>
                        <p:cond delay="0"/>
                      </p:stCondLst>
                      <p:childTnLst>
                        <p:par>
                          <p:cTn id="121" fill="hold">
                            <p:stCondLst>
                              <p:cond delay="0"/>
                            </p:stCondLst>
                            <p:childTnLst>
                              <p:par>
                                <p:cTn id="122" presetID="27" presetClass="entr" presetSubtype="0" fill="hold" grpId="0" nodeType="clickEffect">
                                  <p:stCondLst>
                                    <p:cond delay="0"/>
                                  </p:stCondLst>
                                  <p:iterate type="lt">
                                    <p:tmPct val="50000"/>
                                  </p:iterate>
                                  <p:childTnLst>
                                    <p:set>
                                      <p:cBhvr>
                                        <p:cTn id="123" dur="1" fill="hold">
                                          <p:stCondLst>
                                            <p:cond delay="0"/>
                                          </p:stCondLst>
                                        </p:cTn>
                                        <p:tgtEl>
                                          <p:spTgt spid="62559"/>
                                        </p:tgtEl>
                                        <p:attrNameLst>
                                          <p:attrName>style.visibility</p:attrName>
                                        </p:attrNameLst>
                                      </p:cBhvr>
                                      <p:to>
                                        <p:strVal val="visible"/>
                                      </p:to>
                                    </p:set>
                                    <p:anim calcmode="discrete" valueType="clr">
                                      <p:cBhvr override="childStyle">
                                        <p:cTn id="124" dur="80"/>
                                        <p:tgtEl>
                                          <p:spTgt spid="62559"/>
                                        </p:tgtEl>
                                        <p:attrNameLst>
                                          <p:attrName>style.color</p:attrName>
                                        </p:attrNameLst>
                                      </p:cBhvr>
                                      <p:tavLst>
                                        <p:tav tm="0">
                                          <p:val>
                                            <p:clrVal>
                                              <a:schemeClr val="accent2"/>
                                            </p:clrVal>
                                          </p:val>
                                        </p:tav>
                                        <p:tav tm="50000">
                                          <p:val>
                                            <p:clrVal>
                                              <a:schemeClr val="hlink"/>
                                            </p:clrVal>
                                          </p:val>
                                        </p:tav>
                                      </p:tavLst>
                                    </p:anim>
                                    <p:anim calcmode="discrete" valueType="clr">
                                      <p:cBhvr>
                                        <p:cTn id="125" dur="80"/>
                                        <p:tgtEl>
                                          <p:spTgt spid="62559"/>
                                        </p:tgtEl>
                                        <p:attrNameLst>
                                          <p:attrName>fillcolor</p:attrName>
                                        </p:attrNameLst>
                                      </p:cBhvr>
                                      <p:tavLst>
                                        <p:tav tm="0">
                                          <p:val>
                                            <p:clrVal>
                                              <a:schemeClr val="accent2"/>
                                            </p:clrVal>
                                          </p:val>
                                        </p:tav>
                                        <p:tav tm="50000">
                                          <p:val>
                                            <p:clrVal>
                                              <a:schemeClr val="hlink"/>
                                            </p:clrVal>
                                          </p:val>
                                        </p:tav>
                                      </p:tavLst>
                                    </p:anim>
                                    <p:set>
                                      <p:cBhvr>
                                        <p:cTn id="126" dur="80"/>
                                        <p:tgtEl>
                                          <p:spTgt spid="62559"/>
                                        </p:tgtEl>
                                        <p:attrNameLst>
                                          <p:attrName>fill.type</p:attrName>
                                        </p:attrNameLst>
                                      </p:cBhvr>
                                      <p:to>
                                        <p:strVal val="solid"/>
                                      </p:to>
                                    </p:set>
                                  </p:childTnLst>
                                </p:cTn>
                              </p:par>
                            </p:childTnLst>
                          </p:cTn>
                        </p:par>
                      </p:childTnLst>
                    </p:cTn>
                  </p:par>
                </p:childTnLst>
              </p:cTn>
              <p:nextCondLst>
                <p:cond evt="onClick" delay="0">
                  <p:tgtEl>
                    <p:spTgt spid="62545"/>
                  </p:tgtEl>
                </p:cond>
              </p:nextCondLst>
            </p:seq>
          </p:childTnLst>
        </p:cTn>
      </p:par>
    </p:tnLst>
    <p:bldLst>
      <p:bldP spid="62509" grpId="0" animBg="1"/>
      <p:bldP spid="62510" grpId="0" animBg="1"/>
      <p:bldP spid="62521" grpId="0" animBg="1"/>
      <p:bldP spid="62522" grpId="0" animBg="1"/>
      <p:bldP spid="62523" grpId="0" animBg="1"/>
      <p:bldP spid="62524" grpId="0" animBg="1"/>
      <p:bldP spid="62525" grpId="0" animBg="1"/>
      <p:bldP spid="62526" grpId="0" animBg="1"/>
      <p:bldP spid="62527" grpId="0" animBg="1"/>
      <p:bldP spid="62528" grpId="0" animBg="1"/>
      <p:bldP spid="62529" grpId="0" animBg="1"/>
      <p:bldP spid="625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a:hlinkClick r:id="rId6" action="ppaction://hlinksldjump" highlightClick="1"/>
          </p:cNvPr>
          <p:cNvSpPr>
            <a:spLocks noChangeArrowheads="1"/>
          </p:cNvSpPr>
          <p:nvPr/>
        </p:nvSpPr>
        <p:spPr bwMode="auto">
          <a:xfrm>
            <a:off x="11480800" y="6269567"/>
            <a:ext cx="609600" cy="516467"/>
          </a:xfrm>
          <a:prstGeom prst="actionButtonHome">
            <a:avLst/>
          </a:prstGeom>
          <a:solidFill>
            <a:schemeClr val="accent1"/>
          </a:solidFill>
          <a:ln w="9525">
            <a:noFill/>
            <a:miter lim="800000"/>
            <a:headEnd/>
            <a:tailEnd/>
          </a:ln>
        </p:spPr>
        <p:txBody>
          <a:bodyPr wrap="none" lIns="121917" tIns="60958" rIns="121917" bIns="60958" anchor="ctr"/>
          <a:lstStyle/>
          <a:p>
            <a:endParaRPr lang="en-US"/>
          </a:p>
        </p:txBody>
      </p:sp>
      <p:grpSp>
        <p:nvGrpSpPr>
          <p:cNvPr id="2" name="Group 11"/>
          <p:cNvGrpSpPr>
            <a:grpSpLocks/>
          </p:cNvGrpSpPr>
          <p:nvPr/>
        </p:nvGrpSpPr>
        <p:grpSpPr bwMode="auto">
          <a:xfrm>
            <a:off x="3352800" y="5156200"/>
            <a:ext cx="3251200" cy="711200"/>
            <a:chOff x="960" y="3116"/>
            <a:chExt cx="2437" cy="697"/>
          </a:xfrm>
        </p:grpSpPr>
        <p:sp>
          <p:nvSpPr>
            <p:cNvPr id="62476" name="AutoShape 12"/>
            <p:cNvSpPr>
              <a:spLocks noChangeArrowheads="1"/>
            </p:cNvSpPr>
            <p:nvPr/>
          </p:nvSpPr>
          <p:spPr bwMode="gray">
            <a:xfrm>
              <a:off x="960" y="3216"/>
              <a:ext cx="2437" cy="597"/>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lgn="ctr">
                <a:defRPr/>
              </a:pPr>
              <a:endParaRPr lang="vi-VN" sz="2400">
                <a:solidFill>
                  <a:schemeClr val="tx1"/>
                </a:solidFill>
                <a:latin typeface="Arial" charset="0"/>
              </a:endParaRPr>
            </a:p>
          </p:txBody>
        </p:sp>
        <p:sp>
          <p:nvSpPr>
            <p:cNvPr id="62478" name="Text Box 14"/>
            <p:cNvSpPr txBox="1">
              <a:spLocks noChangeArrowheads="1"/>
            </p:cNvSpPr>
            <p:nvPr/>
          </p:nvSpPr>
          <p:spPr bwMode="gray">
            <a:xfrm>
              <a:off x="1036" y="3116"/>
              <a:ext cx="2361" cy="649"/>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defRPr/>
              </a:pPr>
              <a:r>
                <a:rPr lang="en-US" sz="3700" b="1" dirty="0">
                  <a:solidFill>
                    <a:srgbClr val="FF0000"/>
                  </a:solidFill>
                  <a:latin typeface="Times New Roman" pitchFamily="18" charset="0"/>
                </a:rPr>
                <a:t> </a:t>
              </a:r>
              <a:r>
                <a:rPr lang="en-US" sz="3700" b="1" dirty="0" err="1">
                  <a:solidFill>
                    <a:srgbClr val="FF0000"/>
                  </a:solidFill>
                  <a:latin typeface="Times New Roman" pitchFamily="18" charset="0"/>
                </a:rPr>
                <a:t>Đáp</a:t>
              </a:r>
              <a:r>
                <a:rPr lang="en-US" sz="3700" b="1" dirty="0">
                  <a:solidFill>
                    <a:srgbClr val="FF0000"/>
                  </a:solidFill>
                  <a:latin typeface="Times New Roman" pitchFamily="18" charset="0"/>
                </a:rPr>
                <a:t> </a:t>
              </a:r>
              <a:r>
                <a:rPr lang="en-US" sz="3700" b="1" dirty="0" err="1">
                  <a:solidFill>
                    <a:srgbClr val="FF0000"/>
                  </a:solidFill>
                  <a:latin typeface="Times New Roman" pitchFamily="18" charset="0"/>
                </a:rPr>
                <a:t>án</a:t>
              </a:r>
              <a:r>
                <a:rPr lang="en-US" sz="3700" b="1" dirty="0">
                  <a:solidFill>
                    <a:srgbClr val="FF0000"/>
                  </a:solidFill>
                  <a:latin typeface="Times New Roman" pitchFamily="18" charset="0"/>
                </a:rPr>
                <a:t>:    C</a:t>
              </a:r>
            </a:p>
          </p:txBody>
        </p:sp>
      </p:grpSp>
      <p:sp>
        <p:nvSpPr>
          <p:cNvPr id="62508" name="Oval 44"/>
          <p:cNvSpPr>
            <a:spLocks noChangeArrowheads="1"/>
          </p:cNvSpPr>
          <p:nvPr/>
        </p:nvSpPr>
        <p:spPr bwMode="auto">
          <a:xfrm>
            <a:off x="7264400" y="6286500"/>
            <a:ext cx="1524000" cy="457200"/>
          </a:xfrm>
          <a:prstGeom prst="ellipse">
            <a:avLst/>
          </a:prstGeom>
          <a:gradFill rotWithShape="1">
            <a:gsLst>
              <a:gs pos="0">
                <a:srgbClr val="CC66FF"/>
              </a:gs>
              <a:gs pos="50000">
                <a:schemeClr val="bg1"/>
              </a:gs>
              <a:gs pos="100000">
                <a:srgbClr val="CC66FF"/>
              </a:gs>
            </a:gsLst>
            <a:lin ang="5400000" scaled="1"/>
          </a:gradFill>
          <a:ln w="28575">
            <a:solidFill>
              <a:srgbClr val="6600FF"/>
            </a:solidFill>
            <a:round/>
            <a:headEnd/>
            <a:tailEnd/>
          </a:ln>
          <a:effectLst/>
        </p:spPr>
        <p:txBody>
          <a:bodyPr wrap="none" lIns="121917" tIns="60958" rIns="121917" bIns="60958" anchor="ctr"/>
          <a:lstStyle/>
          <a:p>
            <a:pPr algn="ctr" eaLnBrk="0" hangingPunct="0">
              <a:defRPr/>
            </a:pPr>
            <a:r>
              <a:rPr lang="en-US" sz="2400" b="1">
                <a:solidFill>
                  <a:srgbClr val="FF0000"/>
                </a:solidFill>
                <a:latin typeface="Times New Roman" pitchFamily="18" charset="0"/>
                <a:cs typeface="Times New Roman" pitchFamily="18" charset="0"/>
              </a:rPr>
              <a:t>Đáp án</a:t>
            </a:r>
          </a:p>
        </p:txBody>
      </p:sp>
      <p:sp>
        <p:nvSpPr>
          <p:cNvPr id="62509" name="AutoShape 45"/>
          <p:cNvSpPr>
            <a:spLocks noChangeArrowheads="1"/>
          </p:cNvSpPr>
          <p:nvPr/>
        </p:nvSpPr>
        <p:spPr bwMode="auto">
          <a:xfrm>
            <a:off x="10083800" y="5099051"/>
            <a:ext cx="1524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FF0000"/>
                </a:solidFill>
                <a:latin typeface="Arial" charset="0"/>
              </a:rPr>
              <a:t>0</a:t>
            </a:r>
          </a:p>
        </p:txBody>
      </p:sp>
      <p:sp>
        <p:nvSpPr>
          <p:cNvPr id="62510" name="AutoShape 46"/>
          <p:cNvSpPr>
            <a:spLocks noChangeArrowheads="1"/>
          </p:cNvSpPr>
          <p:nvPr/>
        </p:nvSpPr>
        <p:spPr bwMode="auto">
          <a:xfrm>
            <a:off x="10088033" y="5105400"/>
            <a:ext cx="1524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800000"/>
                </a:solidFill>
                <a:latin typeface="Arial" charset="0"/>
              </a:rPr>
              <a:t>1</a:t>
            </a:r>
          </a:p>
        </p:txBody>
      </p:sp>
      <p:sp>
        <p:nvSpPr>
          <p:cNvPr id="62521" name="AutoShape 57"/>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2</a:t>
            </a:r>
          </a:p>
        </p:txBody>
      </p:sp>
      <p:sp>
        <p:nvSpPr>
          <p:cNvPr id="62522" name="AutoShape 58"/>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3</a:t>
            </a:r>
          </a:p>
        </p:txBody>
      </p:sp>
      <p:sp>
        <p:nvSpPr>
          <p:cNvPr id="62523" name="AutoShape 59"/>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4</a:t>
            </a:r>
          </a:p>
        </p:txBody>
      </p:sp>
      <p:sp>
        <p:nvSpPr>
          <p:cNvPr id="62524" name="AutoShape 60"/>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5</a:t>
            </a:r>
          </a:p>
        </p:txBody>
      </p:sp>
      <p:sp>
        <p:nvSpPr>
          <p:cNvPr id="62525" name="AutoShape 61"/>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6</a:t>
            </a:r>
          </a:p>
        </p:txBody>
      </p:sp>
      <p:sp>
        <p:nvSpPr>
          <p:cNvPr id="62526" name="AutoShape 62"/>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7</a:t>
            </a:r>
          </a:p>
        </p:txBody>
      </p:sp>
      <p:sp>
        <p:nvSpPr>
          <p:cNvPr id="62527" name="AutoShape 63"/>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8</a:t>
            </a:r>
          </a:p>
        </p:txBody>
      </p:sp>
      <p:sp>
        <p:nvSpPr>
          <p:cNvPr id="62528" name="AutoShape 64"/>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9</a:t>
            </a:r>
          </a:p>
        </p:txBody>
      </p:sp>
      <p:sp>
        <p:nvSpPr>
          <p:cNvPr id="62529" name="AutoShape 65"/>
          <p:cNvSpPr>
            <a:spLocks noChangeArrowheads="1"/>
          </p:cNvSpPr>
          <p:nvPr/>
        </p:nvSpPr>
        <p:spPr bwMode="auto">
          <a:xfrm>
            <a:off x="10058400" y="5105400"/>
            <a:ext cx="1524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121917" tIns="60958" rIns="121917" bIns="60958" anchor="ctr"/>
          <a:lstStyle/>
          <a:p>
            <a:pPr algn="ctr"/>
            <a:r>
              <a:rPr lang="en-US" sz="5900" b="1">
                <a:solidFill>
                  <a:srgbClr val="0033CC"/>
                </a:solidFill>
                <a:latin typeface="Arial" charset="0"/>
              </a:rPr>
              <a:t>10</a:t>
            </a:r>
          </a:p>
        </p:txBody>
      </p:sp>
      <p:grpSp>
        <p:nvGrpSpPr>
          <p:cNvPr id="3" name="Group 76"/>
          <p:cNvGrpSpPr>
            <a:grpSpLocks/>
          </p:cNvGrpSpPr>
          <p:nvPr/>
        </p:nvGrpSpPr>
        <p:grpSpPr bwMode="auto">
          <a:xfrm>
            <a:off x="7315200" y="4749800"/>
            <a:ext cx="2844800" cy="762000"/>
            <a:chOff x="912" y="2592"/>
            <a:chExt cx="3072" cy="960"/>
          </a:xfrm>
        </p:grpSpPr>
        <p:sp>
          <p:nvSpPr>
            <p:cNvPr id="24600" name="Oval 77"/>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endParaRPr lang="en-US">
                <a:latin typeface="Times New Roman" pitchFamily="18" charset="0"/>
                <a:cs typeface="Times New Roman" pitchFamily="18" charset="0"/>
              </a:endParaRPr>
            </a:p>
          </p:txBody>
        </p:sp>
        <p:sp>
          <p:nvSpPr>
            <p:cNvPr id="24601" name="WordArt 78"/>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4800" b="1" i="1" kern="10">
                  <a:ln w="12700">
                    <a:solidFill>
                      <a:srgbClr val="FFFF00"/>
                    </a:solidFill>
                    <a:round/>
                    <a:headEnd/>
                    <a:tailEnd/>
                  </a:ln>
                  <a:solidFill>
                    <a:srgbClr val="FF0000"/>
                  </a:solidFill>
                  <a:latin typeface="Times New Roman"/>
                  <a:cs typeface="Times New Roman"/>
                </a:rPr>
                <a:t>Hết giờ</a:t>
              </a:r>
            </a:p>
          </p:txBody>
        </p:sp>
      </p:grpSp>
      <p:sp>
        <p:nvSpPr>
          <p:cNvPr id="62544" name="AutoShape 80"/>
          <p:cNvSpPr>
            <a:spLocks noChangeArrowheads="1"/>
          </p:cNvSpPr>
          <p:nvPr/>
        </p:nvSpPr>
        <p:spPr bwMode="auto">
          <a:xfrm>
            <a:off x="5461001" y="6267451"/>
            <a:ext cx="1403351" cy="495300"/>
          </a:xfrm>
          <a:prstGeom prst="roundRect">
            <a:avLst>
              <a:gd name="adj" fmla="val 16667"/>
            </a:avLst>
          </a:prstGeom>
          <a:gradFill rotWithShape="1">
            <a:gsLst>
              <a:gs pos="0">
                <a:srgbClr val="F8B049"/>
              </a:gs>
              <a:gs pos="9000">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n w="9525">
            <a:solidFill>
              <a:schemeClr val="tx1"/>
            </a:solidFill>
            <a:round/>
            <a:headEnd/>
            <a:tailEnd/>
          </a:ln>
          <a:effectLst>
            <a:outerShdw dist="35921" dir="2700000" algn="ctr" rotWithShape="0">
              <a:schemeClr val="bg2"/>
            </a:outerShdw>
          </a:effectLst>
        </p:spPr>
        <p:txBody>
          <a:bodyPr wrap="none" lIns="121917" tIns="60958" rIns="121917" bIns="60958" anchor="ctr"/>
          <a:lstStyle/>
          <a:p>
            <a:pPr algn="ctr">
              <a:defRPr/>
            </a:pPr>
            <a:r>
              <a:rPr lang="en-US" sz="2400" b="1">
                <a:solidFill>
                  <a:srgbClr val="FF0000"/>
                </a:solidFill>
                <a:latin typeface="Times New Roman" pitchFamily="18" charset="0"/>
                <a:cs typeface="Times New Roman" pitchFamily="18" charset="0"/>
              </a:rPr>
              <a:t>Thời gian</a:t>
            </a:r>
          </a:p>
        </p:txBody>
      </p:sp>
      <p:sp>
        <p:nvSpPr>
          <p:cNvPr id="62545" name="AutoShape 81"/>
          <p:cNvSpPr>
            <a:spLocks noChangeArrowheads="1"/>
          </p:cNvSpPr>
          <p:nvPr/>
        </p:nvSpPr>
        <p:spPr bwMode="auto">
          <a:xfrm>
            <a:off x="3556000" y="6267451"/>
            <a:ext cx="1498600" cy="533400"/>
          </a:xfrm>
          <a:prstGeom prst="flowChartAlternateProcess">
            <a:avLst/>
          </a:prstGeom>
          <a:gradFill rotWithShape="1">
            <a:gsLst>
              <a:gs pos="0">
                <a:srgbClr val="F8B049">
                  <a:alpha val="81000"/>
                </a:srgbClr>
              </a:gs>
              <a:gs pos="9000">
                <a:srgbClr val="B43E85">
                  <a:alpha val="84420"/>
                </a:srgbClr>
              </a:gs>
              <a:gs pos="15500">
                <a:srgbClr val="C50849">
                  <a:alpha val="86890"/>
                </a:srgbClr>
              </a:gs>
              <a:gs pos="16500">
                <a:srgbClr val="F952A0">
                  <a:alpha val="87270"/>
                </a:srgbClr>
              </a:gs>
              <a:gs pos="18500">
                <a:srgbClr val="FEE7F2">
                  <a:alpha val="88030"/>
                </a:srgbClr>
              </a:gs>
              <a:gs pos="39500">
                <a:srgbClr val="F8B049">
                  <a:alpha val="96010"/>
                </a:srgbClr>
              </a:gs>
              <a:gs pos="43500">
                <a:srgbClr val="F8B049">
                  <a:alpha val="97530"/>
                </a:srgbClr>
              </a:gs>
              <a:gs pos="50000">
                <a:srgbClr val="FC9FCB"/>
              </a:gs>
              <a:gs pos="56500">
                <a:srgbClr val="F8B049">
                  <a:alpha val="97530"/>
                </a:srgbClr>
              </a:gs>
              <a:gs pos="60501">
                <a:srgbClr val="F8B049">
                  <a:alpha val="96010"/>
                </a:srgbClr>
              </a:gs>
              <a:gs pos="81500">
                <a:srgbClr val="FEE7F2">
                  <a:alpha val="88030"/>
                </a:srgbClr>
              </a:gs>
              <a:gs pos="83500">
                <a:srgbClr val="F952A0">
                  <a:alpha val="87270"/>
                </a:srgbClr>
              </a:gs>
              <a:gs pos="84500">
                <a:srgbClr val="C50849">
                  <a:alpha val="86890"/>
                </a:srgbClr>
              </a:gs>
              <a:gs pos="91001">
                <a:srgbClr val="B43E85">
                  <a:alpha val="84420"/>
                </a:srgbClr>
              </a:gs>
              <a:gs pos="100000">
                <a:srgbClr val="F8B049">
                  <a:alpha val="81000"/>
                </a:srgbClr>
              </a:gs>
            </a:gsLst>
            <a:lin ang="5400000" scaled="1"/>
          </a:gradFill>
          <a:ln w="15875">
            <a:solidFill>
              <a:srgbClr val="0000FF"/>
            </a:solidFill>
            <a:miter lim="800000"/>
            <a:headEnd/>
            <a:tailEnd/>
          </a:ln>
          <a:effectLst>
            <a:outerShdw dist="35921" dir="2700000" algn="ctr" rotWithShape="0">
              <a:schemeClr val="bg2"/>
            </a:outerShdw>
          </a:effectLst>
        </p:spPr>
        <p:txBody>
          <a:bodyPr wrap="none" lIns="121917" tIns="60958" rIns="121917" bIns="60958" anchor="ctr"/>
          <a:lstStyle/>
          <a:p>
            <a:pPr algn="ctr">
              <a:defRPr/>
            </a:pPr>
            <a:r>
              <a:rPr lang="en-US" sz="2400" b="1">
                <a:solidFill>
                  <a:srgbClr val="FF0000"/>
                </a:solidFill>
                <a:latin typeface="Times New Roman" pitchFamily="18" charset="0"/>
                <a:cs typeface="Times New Roman" pitchFamily="18" charset="0"/>
              </a:rPr>
              <a:t>Câu hỏi</a:t>
            </a:r>
          </a:p>
        </p:txBody>
      </p:sp>
      <p:sp>
        <p:nvSpPr>
          <p:cNvPr id="62559" name="Text Box 95"/>
          <p:cNvSpPr txBox="1">
            <a:spLocks noChangeArrowheads="1"/>
          </p:cNvSpPr>
          <p:nvPr/>
        </p:nvSpPr>
        <p:spPr bwMode="auto">
          <a:xfrm>
            <a:off x="401782" y="1493600"/>
            <a:ext cx="11383818" cy="2893096"/>
          </a:xfrm>
          <a:prstGeom prst="rect">
            <a:avLst/>
          </a:prstGeom>
          <a:solidFill>
            <a:srgbClr val="FFC000"/>
          </a:solidFill>
          <a:ln w="9525">
            <a:noFill/>
            <a:miter lim="800000"/>
            <a:headEnd/>
            <a:tailEnd/>
          </a:ln>
        </p:spPr>
        <p:txBody>
          <a:bodyPr wrap="square" lIns="121917" tIns="60958" rIns="121917" bIns="60958">
            <a:spAutoFit/>
          </a:bodyPr>
          <a:lstStyle/>
          <a:p>
            <a:r>
              <a:rPr lang="en-US" sz="3200" b="1" dirty="0">
                <a:solidFill>
                  <a:schemeClr val="tx1"/>
                </a:solidFill>
                <a:latin typeface="Times New Roman" pitchFamily="18" charset="0"/>
              </a:rPr>
              <a:t>  </a:t>
            </a:r>
            <a:r>
              <a:rPr lang="en-US" sz="3600" b="1" dirty="0" err="1">
                <a:solidFill>
                  <a:schemeClr val="tx1"/>
                </a:solidFill>
                <a:latin typeface="Times New Roman" pitchFamily="18" charset="0"/>
              </a:rPr>
              <a:t>Câu</a:t>
            </a:r>
            <a:r>
              <a:rPr lang="en-US" sz="3600" b="1" dirty="0">
                <a:solidFill>
                  <a:schemeClr val="tx1"/>
                </a:solidFill>
                <a:latin typeface="Times New Roman" pitchFamily="18" charset="0"/>
              </a:rPr>
              <a:t> </a:t>
            </a:r>
            <a:r>
              <a:rPr lang="en-US" sz="3600" b="1" dirty="0" err="1" smtClean="0">
                <a:solidFill>
                  <a:schemeClr val="tx1"/>
                </a:solidFill>
                <a:latin typeface="Times New Roman" pitchFamily="18" charset="0"/>
              </a:rPr>
              <a:t>hỏi</a:t>
            </a:r>
            <a:r>
              <a:rPr lang="en-US" sz="3600" b="1" dirty="0">
                <a:solidFill>
                  <a:schemeClr val="tx1"/>
                </a:solidFill>
                <a:latin typeface="Times New Roman" pitchFamily="18" charset="0"/>
              </a:rPr>
              <a:t> </a:t>
            </a:r>
            <a:r>
              <a:rPr lang="en-US" sz="3600" b="1" dirty="0" smtClean="0">
                <a:solidFill>
                  <a:schemeClr val="tx1"/>
                </a:solidFill>
                <a:latin typeface="Times New Roman" pitchFamily="18" charset="0"/>
              </a:rPr>
              <a:t>5: </a:t>
            </a:r>
            <a:r>
              <a:rPr lang="en-US" sz="3600" b="1" dirty="0" err="1">
                <a:solidFill>
                  <a:schemeClr val="tx1"/>
                </a:solidFill>
                <a:latin typeface="Times New Roman" pitchFamily="18" charset="0"/>
              </a:rPr>
              <a:t>Điều</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gì</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đọng</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lại</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trong</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kí</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ức</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của</a:t>
            </a:r>
            <a:r>
              <a:rPr lang="en-US" sz="3600" b="1" dirty="0">
                <a:solidFill>
                  <a:schemeClr val="tx1"/>
                </a:solidFill>
                <a:latin typeface="Times New Roman" pitchFamily="18" charset="0"/>
              </a:rPr>
              <a:t> </a:t>
            </a:r>
            <a:r>
              <a:rPr lang="en-US" sz="3600" b="1" dirty="0" err="1">
                <a:solidFill>
                  <a:schemeClr val="tx1"/>
                </a:solidFill>
                <a:latin typeface="Times New Roman" pitchFamily="18" charset="0"/>
              </a:rPr>
              <a:t>bạn</a:t>
            </a:r>
            <a:r>
              <a:rPr lang="en-US" sz="3600" b="1" dirty="0">
                <a:solidFill>
                  <a:schemeClr val="tx1"/>
                </a:solidFill>
                <a:latin typeface="Times New Roman" pitchFamily="18" charset="0"/>
              </a:rPr>
              <a:t> </a:t>
            </a:r>
            <a:r>
              <a:rPr lang="en-US" sz="3600" b="1" dirty="0" smtClean="0">
                <a:solidFill>
                  <a:schemeClr val="tx1"/>
                </a:solidFill>
                <a:latin typeface="Times New Roman" pitchFamily="18" charset="0"/>
              </a:rPr>
              <a:t>  </a:t>
            </a:r>
            <a:r>
              <a:rPr lang="en-US" sz="3600" b="1" dirty="0" err="1" smtClean="0">
                <a:solidFill>
                  <a:schemeClr val="tx1"/>
                </a:solidFill>
                <a:latin typeface="Times New Roman" pitchFamily="18" charset="0"/>
              </a:rPr>
              <a:t>nhỏ</a:t>
            </a:r>
            <a:r>
              <a:rPr lang="en-US" sz="3600" b="1" dirty="0">
                <a:solidFill>
                  <a:schemeClr val="tx1"/>
                </a:solidFill>
                <a:latin typeface="Times New Roman" pitchFamily="18" charset="0"/>
              </a:rPr>
              <a:t>?</a:t>
            </a:r>
          </a:p>
          <a:p>
            <a:r>
              <a:rPr lang="en-US" sz="3600" b="1" dirty="0">
                <a:latin typeface="Times New Roman" pitchFamily="18" charset="0"/>
              </a:rPr>
              <a:t>      </a:t>
            </a:r>
            <a:r>
              <a:rPr lang="en-US" sz="3600" b="1" dirty="0">
                <a:solidFill>
                  <a:srgbClr val="0000CC"/>
                </a:solidFill>
                <a:latin typeface="Times New Roman" pitchFamily="18" charset="0"/>
              </a:rPr>
              <a:t>A. </a:t>
            </a:r>
            <a:r>
              <a:rPr lang="en-US" sz="3600" b="1" dirty="0" err="1">
                <a:solidFill>
                  <a:srgbClr val="0000CC"/>
                </a:solidFill>
                <a:latin typeface="Times New Roman" pitchFamily="18" charset="0"/>
              </a:rPr>
              <a:t>Hình</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ảnh</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ông</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ngoại</a:t>
            </a:r>
            <a:r>
              <a:rPr lang="en-US" sz="3600" b="1" dirty="0">
                <a:solidFill>
                  <a:srgbClr val="0000CC"/>
                </a:solidFill>
                <a:latin typeface="Times New Roman" pitchFamily="18" charset="0"/>
              </a:rPr>
              <a:t> – </a:t>
            </a:r>
            <a:r>
              <a:rPr lang="en-US" sz="3600" b="1" dirty="0" err="1">
                <a:solidFill>
                  <a:srgbClr val="0000CC"/>
                </a:solidFill>
                <a:latin typeface="Times New Roman" pitchFamily="18" charset="0"/>
              </a:rPr>
              <a:t>người</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thầy</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đầu</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tiên</a:t>
            </a:r>
            <a:r>
              <a:rPr lang="en-US" sz="3600" b="1" dirty="0">
                <a:solidFill>
                  <a:srgbClr val="0000CC"/>
                </a:solidFill>
                <a:latin typeface="Times New Roman" pitchFamily="18" charset="0"/>
              </a:rPr>
              <a:t>.</a:t>
            </a:r>
          </a:p>
          <a:p>
            <a:r>
              <a:rPr lang="en-US" sz="3600" b="1" dirty="0">
                <a:solidFill>
                  <a:srgbClr val="0000CC"/>
                </a:solidFill>
                <a:latin typeface="Times New Roman" pitchFamily="18" charset="0"/>
              </a:rPr>
              <a:t>      B. </a:t>
            </a:r>
            <a:r>
              <a:rPr lang="en-US" sz="3600" b="1" dirty="0" err="1">
                <a:solidFill>
                  <a:srgbClr val="0000CC"/>
                </a:solidFill>
                <a:latin typeface="Times New Roman" pitchFamily="18" charset="0"/>
              </a:rPr>
              <a:t>Âm</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thanh</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trong</a:t>
            </a:r>
            <a:r>
              <a:rPr lang="en-US" sz="3600" b="1" dirty="0">
                <a:solidFill>
                  <a:srgbClr val="0000CC"/>
                </a:solidFill>
                <a:latin typeface="Times New Roman" pitchFamily="18" charset="0"/>
              </a:rPr>
              <a:t> </a:t>
            </a:r>
            <a:r>
              <a:rPr lang="en-US" sz="2800" b="1" dirty="0" err="1">
                <a:solidFill>
                  <a:srgbClr val="0000CC"/>
                </a:solidFill>
                <a:latin typeface="Times New Roman" pitchFamily="18" charset="0"/>
              </a:rPr>
              <a:t>trẻo</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của</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tiếng</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trống</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trường</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đầu</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tiên</a:t>
            </a:r>
            <a:r>
              <a:rPr lang="en-US" sz="3600" b="1" dirty="0">
                <a:solidFill>
                  <a:srgbClr val="0000CC"/>
                </a:solidFill>
                <a:latin typeface="Times New Roman" pitchFamily="18" charset="0"/>
              </a:rPr>
              <a:t>.</a:t>
            </a:r>
          </a:p>
          <a:p>
            <a:r>
              <a:rPr lang="en-US" sz="3600" b="1" dirty="0">
                <a:solidFill>
                  <a:srgbClr val="0000CC"/>
                </a:solidFill>
                <a:latin typeface="Times New Roman" pitchFamily="18" charset="0"/>
              </a:rPr>
              <a:t>      C. </a:t>
            </a:r>
            <a:r>
              <a:rPr lang="en-US" sz="3600" b="1" dirty="0" err="1">
                <a:solidFill>
                  <a:srgbClr val="0000CC"/>
                </a:solidFill>
                <a:latin typeface="Times New Roman" pitchFamily="18" charset="0"/>
              </a:rPr>
              <a:t>Cả</a:t>
            </a:r>
            <a:r>
              <a:rPr lang="en-US" sz="3600" b="1" dirty="0">
                <a:solidFill>
                  <a:srgbClr val="0000CC"/>
                </a:solidFill>
                <a:latin typeface="Times New Roman" pitchFamily="18" charset="0"/>
              </a:rPr>
              <a:t> A </a:t>
            </a:r>
            <a:r>
              <a:rPr lang="en-US" sz="3600" b="1" dirty="0" err="1">
                <a:solidFill>
                  <a:srgbClr val="0000CC"/>
                </a:solidFill>
                <a:latin typeface="Times New Roman" pitchFamily="18" charset="0"/>
              </a:rPr>
              <a:t>và</a:t>
            </a:r>
            <a:r>
              <a:rPr lang="en-US" sz="3600" b="1" dirty="0">
                <a:solidFill>
                  <a:srgbClr val="0000CC"/>
                </a:solidFill>
                <a:latin typeface="Times New Roman" pitchFamily="18" charset="0"/>
              </a:rPr>
              <a:t> B.</a:t>
            </a:r>
          </a:p>
        </p:txBody>
      </p:sp>
      <p:pic>
        <p:nvPicPr>
          <p:cNvPr id="24598" name="Picture 96" descr="anixmasl"/>
          <p:cNvPicPr>
            <a:picLocks noChangeAspect="1" noChangeArrowheads="1" noCrop="1"/>
          </p:cNvPicPr>
          <p:nvPr/>
        </p:nvPicPr>
        <p:blipFill>
          <a:blip r:embed="rId7"/>
          <a:srcRect/>
          <a:stretch>
            <a:fillRect/>
          </a:stretch>
        </p:blipFill>
        <p:spPr bwMode="auto">
          <a:xfrm>
            <a:off x="624418" y="0"/>
            <a:ext cx="11567583" cy="476251"/>
          </a:xfrm>
          <a:prstGeom prst="rect">
            <a:avLst/>
          </a:prstGeom>
          <a:noFill/>
          <a:ln w="9525">
            <a:noFill/>
            <a:miter lim="800000"/>
            <a:headEnd/>
            <a:tailEnd/>
          </a:ln>
        </p:spPr>
      </p:pic>
      <p:sp>
        <p:nvSpPr>
          <p:cNvPr id="24599" name="WordArt 30"/>
          <p:cNvSpPr>
            <a:spLocks noChangeArrowheads="1" noChangeShapeType="1" noTextEdit="1"/>
          </p:cNvSpPr>
          <p:nvPr/>
        </p:nvSpPr>
        <p:spPr bwMode="auto">
          <a:xfrm>
            <a:off x="2232721" y="279181"/>
            <a:ext cx="7924800" cy="914400"/>
          </a:xfrm>
          <a:prstGeom prst="rect">
            <a:avLst/>
          </a:prstGeom>
        </p:spPr>
        <p:txBody>
          <a:bodyPr wrap="none" lIns="121917" tIns="60958" rIns="121917" bIns="60958" fromWordArt="1">
            <a:prstTxWarp prst="textPlain">
              <a:avLst>
                <a:gd name="adj" fmla="val 50000"/>
              </a:avLst>
            </a:prstTxWarp>
          </a:bodyPr>
          <a:lstStyle/>
          <a:p>
            <a:pPr algn="ctr"/>
            <a:r>
              <a:rPr lang="vi-VN" sz="4800" kern="10" dirty="0">
                <a:ln w="9525">
                  <a:solidFill>
                    <a:srgbClr val="FF0000"/>
                  </a:solidFill>
                  <a:round/>
                  <a:headEnd/>
                  <a:tailEnd/>
                </a:ln>
                <a:solidFill>
                  <a:srgbClr val="FF0000"/>
                </a:solidFill>
                <a:latin typeface="Times New Roman"/>
                <a:cs typeface="Times New Roman"/>
              </a:rPr>
              <a:t>TRÒ CHƠI HỌC TẬP</a:t>
            </a:r>
            <a:endParaRPr lang="en-US" sz="4800" kern="10" dirty="0">
              <a:ln w="9525">
                <a:solidFill>
                  <a:srgbClr val="FF0000"/>
                </a:solidFill>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xmlns="" val="550350149"/>
      </p:ext>
    </p:extLst>
  </p:cSld>
  <p:clrMapOvr>
    <a:masterClrMapping/>
  </p:clrMapOvr>
  <p:transition spd="med">
    <p:wheel spokes="8"/>
  </p:transition>
  <p:timing>
    <p:tnLst>
      <p:par>
        <p:cTn id="1" dur="indefinite" restart="never" nodeType="tmRoot">
          <p:childTnLst>
            <p:seq concurrent="1" nextAc="seek">
              <p:cTn id="2" restart="whenNotActive" fill="hold" evtFilter="cancelBubble" nodeType="interactiveSeq">
                <p:stCondLst>
                  <p:cond evt="onClick" delay="0">
                    <p:tgtEl>
                      <p:spTgt spid="62508"/>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2508"/>
                  </p:tgtEl>
                </p:cond>
              </p:nextCondLst>
            </p:seq>
            <p:seq concurrent="1" nextAc="seek">
              <p:cTn id="9" restart="whenNotActive" fill="hold" evtFilter="cancelBubble" nodeType="interactiveSeq">
                <p:stCondLst>
                  <p:cond evt="onClick" delay="0">
                    <p:tgtEl>
                      <p:spTgt spid="62544"/>
                    </p:tgtEl>
                  </p:cond>
                </p:stCondLst>
                <p:endSync evt="end" delay="0">
                  <p:rtn val="all"/>
                </p:endSync>
                <p:childTnLst>
                  <p:par>
                    <p:cTn id="10" fill="hold">
                      <p:stCondLst>
                        <p:cond delay="0"/>
                      </p:stCondLst>
                      <p:childTnLst>
                        <p:par>
                          <p:cTn id="11" fill="hold">
                            <p:stCondLst>
                              <p:cond delay="0"/>
                            </p:stCondLst>
                            <p:childTnLst>
                              <p:par>
                                <p:cTn id="12" presetID="54" presetClass="exit" presetSubtype="0" decel="100000" fill="hold" grpId="0" nodeType="afterEffect">
                                  <p:stCondLst>
                                    <p:cond delay="0"/>
                                  </p:stCondLst>
                                  <p:childTnLst>
                                    <p:anim calcmode="lin" valueType="num">
                                      <p:cBhvr>
                                        <p:cTn id="13" dur="1000"/>
                                        <p:tgtEl>
                                          <p:spTgt spid="62529"/>
                                        </p:tgtEl>
                                        <p:attrNameLst>
                                          <p:attrName>ppt_w</p:attrName>
                                        </p:attrNameLst>
                                      </p:cBhvr>
                                      <p:tavLst>
                                        <p:tav tm="0">
                                          <p:val>
                                            <p:strVal val="ppt_w"/>
                                          </p:val>
                                        </p:tav>
                                        <p:tav tm="100000">
                                          <p:val>
                                            <p:strVal val="ppt_w*0.05"/>
                                          </p:val>
                                        </p:tav>
                                      </p:tavLst>
                                    </p:anim>
                                    <p:anim calcmode="lin" valueType="num">
                                      <p:cBhvr>
                                        <p:cTn id="14" dur="1000"/>
                                        <p:tgtEl>
                                          <p:spTgt spid="62529"/>
                                        </p:tgtEl>
                                        <p:attrNameLst>
                                          <p:attrName>ppt_h</p:attrName>
                                        </p:attrNameLst>
                                      </p:cBhvr>
                                      <p:tavLst>
                                        <p:tav tm="0">
                                          <p:val>
                                            <p:strVal val="ppt_h"/>
                                          </p:val>
                                        </p:tav>
                                        <p:tav tm="100000">
                                          <p:val>
                                            <p:strVal val="ppt_h"/>
                                          </p:val>
                                        </p:tav>
                                      </p:tavLst>
                                    </p:anim>
                                    <p:anim calcmode="lin" valueType="num">
                                      <p:cBhvr>
                                        <p:cTn id="15" dur="1000"/>
                                        <p:tgtEl>
                                          <p:spTgt spid="62529"/>
                                        </p:tgtEl>
                                        <p:attrNameLst>
                                          <p:attrName>ppt_x</p:attrName>
                                        </p:attrNameLst>
                                      </p:cBhvr>
                                      <p:tavLst>
                                        <p:tav tm="0">
                                          <p:val>
                                            <p:strVal val="ppt_x"/>
                                          </p:val>
                                        </p:tav>
                                        <p:tav tm="100000">
                                          <p:val>
                                            <p:strVal val="ppt_x-.2"/>
                                          </p:val>
                                        </p:tav>
                                      </p:tavLst>
                                    </p:anim>
                                    <p:anim calcmode="lin" valueType="num">
                                      <p:cBhvr>
                                        <p:cTn id="16" dur="1000"/>
                                        <p:tgtEl>
                                          <p:spTgt spid="62529"/>
                                        </p:tgtEl>
                                        <p:attrNameLst>
                                          <p:attrName>ppt_y</p:attrName>
                                        </p:attrNameLst>
                                      </p:cBhvr>
                                      <p:tavLst>
                                        <p:tav tm="0">
                                          <p:val>
                                            <p:strVal val="ppt_y"/>
                                          </p:val>
                                        </p:tav>
                                        <p:tav tm="100000">
                                          <p:val>
                                            <p:strVal val="ppt_y"/>
                                          </p:val>
                                        </p:tav>
                                      </p:tavLst>
                                    </p:anim>
                                    <p:animEffect transition="out" filter="fade">
                                      <p:cBhvr>
                                        <p:cTn id="17" dur="1000"/>
                                        <p:tgtEl>
                                          <p:spTgt spid="62529"/>
                                        </p:tgtEl>
                                      </p:cBhvr>
                                    </p:animEffect>
                                    <p:set>
                                      <p:cBhvr>
                                        <p:cTn id="18" dur="1" fill="hold">
                                          <p:stCondLst>
                                            <p:cond delay="999"/>
                                          </p:stCondLst>
                                        </p:cTn>
                                        <p:tgtEl>
                                          <p:spTgt spid="6252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par>
                          <p:cTn id="19" fill="hold">
                            <p:stCondLst>
                              <p:cond delay="1000"/>
                            </p:stCondLst>
                            <p:childTnLst>
                              <p:par>
                                <p:cTn id="20" presetID="54" presetClass="exit" presetSubtype="0" decel="100000" fill="hold" grpId="0" nodeType="afterEffect">
                                  <p:stCondLst>
                                    <p:cond delay="0"/>
                                  </p:stCondLst>
                                  <p:childTnLst>
                                    <p:anim calcmode="lin" valueType="num">
                                      <p:cBhvr>
                                        <p:cTn id="21" dur="1000"/>
                                        <p:tgtEl>
                                          <p:spTgt spid="62528"/>
                                        </p:tgtEl>
                                        <p:attrNameLst>
                                          <p:attrName>ppt_w</p:attrName>
                                        </p:attrNameLst>
                                      </p:cBhvr>
                                      <p:tavLst>
                                        <p:tav tm="0">
                                          <p:val>
                                            <p:strVal val="ppt_w"/>
                                          </p:val>
                                        </p:tav>
                                        <p:tav tm="100000">
                                          <p:val>
                                            <p:strVal val="ppt_w*0.05"/>
                                          </p:val>
                                        </p:tav>
                                      </p:tavLst>
                                    </p:anim>
                                    <p:anim calcmode="lin" valueType="num">
                                      <p:cBhvr>
                                        <p:cTn id="22" dur="1000"/>
                                        <p:tgtEl>
                                          <p:spTgt spid="62528"/>
                                        </p:tgtEl>
                                        <p:attrNameLst>
                                          <p:attrName>ppt_h</p:attrName>
                                        </p:attrNameLst>
                                      </p:cBhvr>
                                      <p:tavLst>
                                        <p:tav tm="0">
                                          <p:val>
                                            <p:strVal val="ppt_h"/>
                                          </p:val>
                                        </p:tav>
                                        <p:tav tm="100000">
                                          <p:val>
                                            <p:strVal val="ppt_h"/>
                                          </p:val>
                                        </p:tav>
                                      </p:tavLst>
                                    </p:anim>
                                    <p:anim calcmode="lin" valueType="num">
                                      <p:cBhvr>
                                        <p:cTn id="23" dur="1000"/>
                                        <p:tgtEl>
                                          <p:spTgt spid="62528"/>
                                        </p:tgtEl>
                                        <p:attrNameLst>
                                          <p:attrName>ppt_x</p:attrName>
                                        </p:attrNameLst>
                                      </p:cBhvr>
                                      <p:tavLst>
                                        <p:tav tm="0">
                                          <p:val>
                                            <p:strVal val="ppt_x"/>
                                          </p:val>
                                        </p:tav>
                                        <p:tav tm="100000">
                                          <p:val>
                                            <p:strVal val="ppt_x-.2"/>
                                          </p:val>
                                        </p:tav>
                                      </p:tavLst>
                                    </p:anim>
                                    <p:anim calcmode="lin" valueType="num">
                                      <p:cBhvr>
                                        <p:cTn id="24" dur="1000"/>
                                        <p:tgtEl>
                                          <p:spTgt spid="62528"/>
                                        </p:tgtEl>
                                        <p:attrNameLst>
                                          <p:attrName>ppt_y</p:attrName>
                                        </p:attrNameLst>
                                      </p:cBhvr>
                                      <p:tavLst>
                                        <p:tav tm="0">
                                          <p:val>
                                            <p:strVal val="ppt_y"/>
                                          </p:val>
                                        </p:tav>
                                        <p:tav tm="100000">
                                          <p:val>
                                            <p:strVal val="ppt_y"/>
                                          </p:val>
                                        </p:tav>
                                      </p:tavLst>
                                    </p:anim>
                                    <p:animEffect transition="out" filter="fade">
                                      <p:cBhvr>
                                        <p:cTn id="25" dur="1000"/>
                                        <p:tgtEl>
                                          <p:spTgt spid="62528"/>
                                        </p:tgtEl>
                                      </p:cBhvr>
                                    </p:animEffect>
                                    <p:set>
                                      <p:cBhvr>
                                        <p:cTn id="26" dur="1" fill="hold">
                                          <p:stCondLst>
                                            <p:cond delay="999"/>
                                          </p:stCondLst>
                                        </p:cTn>
                                        <p:tgtEl>
                                          <p:spTgt spid="62528"/>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7" fill="hold">
                            <p:stCondLst>
                              <p:cond delay="2000"/>
                            </p:stCondLst>
                            <p:childTnLst>
                              <p:par>
                                <p:cTn id="28" presetID="54" presetClass="exit" presetSubtype="0" decel="100000" fill="hold" grpId="0" nodeType="afterEffect">
                                  <p:stCondLst>
                                    <p:cond delay="0"/>
                                  </p:stCondLst>
                                  <p:childTnLst>
                                    <p:anim calcmode="lin" valueType="num">
                                      <p:cBhvr>
                                        <p:cTn id="29" dur="1000"/>
                                        <p:tgtEl>
                                          <p:spTgt spid="62527"/>
                                        </p:tgtEl>
                                        <p:attrNameLst>
                                          <p:attrName>ppt_w</p:attrName>
                                        </p:attrNameLst>
                                      </p:cBhvr>
                                      <p:tavLst>
                                        <p:tav tm="0">
                                          <p:val>
                                            <p:strVal val="ppt_w"/>
                                          </p:val>
                                        </p:tav>
                                        <p:tav tm="100000">
                                          <p:val>
                                            <p:strVal val="ppt_w*0.05"/>
                                          </p:val>
                                        </p:tav>
                                      </p:tavLst>
                                    </p:anim>
                                    <p:anim calcmode="lin" valueType="num">
                                      <p:cBhvr>
                                        <p:cTn id="30" dur="1000"/>
                                        <p:tgtEl>
                                          <p:spTgt spid="62527"/>
                                        </p:tgtEl>
                                        <p:attrNameLst>
                                          <p:attrName>ppt_h</p:attrName>
                                        </p:attrNameLst>
                                      </p:cBhvr>
                                      <p:tavLst>
                                        <p:tav tm="0">
                                          <p:val>
                                            <p:strVal val="ppt_h"/>
                                          </p:val>
                                        </p:tav>
                                        <p:tav tm="100000">
                                          <p:val>
                                            <p:strVal val="ppt_h"/>
                                          </p:val>
                                        </p:tav>
                                      </p:tavLst>
                                    </p:anim>
                                    <p:anim calcmode="lin" valueType="num">
                                      <p:cBhvr>
                                        <p:cTn id="31" dur="1000"/>
                                        <p:tgtEl>
                                          <p:spTgt spid="62527"/>
                                        </p:tgtEl>
                                        <p:attrNameLst>
                                          <p:attrName>ppt_x</p:attrName>
                                        </p:attrNameLst>
                                      </p:cBhvr>
                                      <p:tavLst>
                                        <p:tav tm="0">
                                          <p:val>
                                            <p:strVal val="ppt_x"/>
                                          </p:val>
                                        </p:tav>
                                        <p:tav tm="100000">
                                          <p:val>
                                            <p:strVal val="ppt_x-.2"/>
                                          </p:val>
                                        </p:tav>
                                      </p:tavLst>
                                    </p:anim>
                                    <p:anim calcmode="lin" valueType="num">
                                      <p:cBhvr>
                                        <p:cTn id="32" dur="1000"/>
                                        <p:tgtEl>
                                          <p:spTgt spid="62527"/>
                                        </p:tgtEl>
                                        <p:attrNameLst>
                                          <p:attrName>ppt_y</p:attrName>
                                        </p:attrNameLst>
                                      </p:cBhvr>
                                      <p:tavLst>
                                        <p:tav tm="0">
                                          <p:val>
                                            <p:strVal val="ppt_y"/>
                                          </p:val>
                                        </p:tav>
                                        <p:tav tm="100000">
                                          <p:val>
                                            <p:strVal val="ppt_y"/>
                                          </p:val>
                                        </p:tav>
                                      </p:tavLst>
                                    </p:anim>
                                    <p:animEffect transition="out" filter="fade">
                                      <p:cBhvr>
                                        <p:cTn id="33" dur="1000"/>
                                        <p:tgtEl>
                                          <p:spTgt spid="62527"/>
                                        </p:tgtEl>
                                      </p:cBhvr>
                                    </p:animEffect>
                                    <p:set>
                                      <p:cBhvr>
                                        <p:cTn id="34" dur="1" fill="hold">
                                          <p:stCondLst>
                                            <p:cond delay="999"/>
                                          </p:stCondLst>
                                        </p:cTn>
                                        <p:tgtEl>
                                          <p:spTgt spid="62527"/>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5" fill="hold">
                            <p:stCondLst>
                              <p:cond delay="3000"/>
                            </p:stCondLst>
                            <p:childTnLst>
                              <p:par>
                                <p:cTn id="36" presetID="54" presetClass="exit" presetSubtype="0" decel="100000" fill="hold" grpId="0" nodeType="afterEffect">
                                  <p:stCondLst>
                                    <p:cond delay="0"/>
                                  </p:stCondLst>
                                  <p:childTnLst>
                                    <p:anim calcmode="lin" valueType="num">
                                      <p:cBhvr>
                                        <p:cTn id="37" dur="1000"/>
                                        <p:tgtEl>
                                          <p:spTgt spid="62526"/>
                                        </p:tgtEl>
                                        <p:attrNameLst>
                                          <p:attrName>ppt_w</p:attrName>
                                        </p:attrNameLst>
                                      </p:cBhvr>
                                      <p:tavLst>
                                        <p:tav tm="0">
                                          <p:val>
                                            <p:strVal val="ppt_w"/>
                                          </p:val>
                                        </p:tav>
                                        <p:tav tm="100000">
                                          <p:val>
                                            <p:strVal val="ppt_w*0.05"/>
                                          </p:val>
                                        </p:tav>
                                      </p:tavLst>
                                    </p:anim>
                                    <p:anim calcmode="lin" valueType="num">
                                      <p:cBhvr>
                                        <p:cTn id="38" dur="1000"/>
                                        <p:tgtEl>
                                          <p:spTgt spid="62526"/>
                                        </p:tgtEl>
                                        <p:attrNameLst>
                                          <p:attrName>ppt_h</p:attrName>
                                        </p:attrNameLst>
                                      </p:cBhvr>
                                      <p:tavLst>
                                        <p:tav tm="0">
                                          <p:val>
                                            <p:strVal val="ppt_h"/>
                                          </p:val>
                                        </p:tav>
                                        <p:tav tm="100000">
                                          <p:val>
                                            <p:strVal val="ppt_h"/>
                                          </p:val>
                                        </p:tav>
                                      </p:tavLst>
                                    </p:anim>
                                    <p:anim calcmode="lin" valueType="num">
                                      <p:cBhvr>
                                        <p:cTn id="39" dur="1000"/>
                                        <p:tgtEl>
                                          <p:spTgt spid="62526"/>
                                        </p:tgtEl>
                                        <p:attrNameLst>
                                          <p:attrName>ppt_x</p:attrName>
                                        </p:attrNameLst>
                                      </p:cBhvr>
                                      <p:tavLst>
                                        <p:tav tm="0">
                                          <p:val>
                                            <p:strVal val="ppt_x"/>
                                          </p:val>
                                        </p:tav>
                                        <p:tav tm="100000">
                                          <p:val>
                                            <p:strVal val="ppt_x-.2"/>
                                          </p:val>
                                        </p:tav>
                                      </p:tavLst>
                                    </p:anim>
                                    <p:anim calcmode="lin" valueType="num">
                                      <p:cBhvr>
                                        <p:cTn id="40" dur="1000"/>
                                        <p:tgtEl>
                                          <p:spTgt spid="62526"/>
                                        </p:tgtEl>
                                        <p:attrNameLst>
                                          <p:attrName>ppt_y</p:attrName>
                                        </p:attrNameLst>
                                      </p:cBhvr>
                                      <p:tavLst>
                                        <p:tav tm="0">
                                          <p:val>
                                            <p:strVal val="ppt_y"/>
                                          </p:val>
                                        </p:tav>
                                        <p:tav tm="100000">
                                          <p:val>
                                            <p:strVal val="ppt_y"/>
                                          </p:val>
                                        </p:tav>
                                      </p:tavLst>
                                    </p:anim>
                                    <p:animEffect transition="out" filter="fade">
                                      <p:cBhvr>
                                        <p:cTn id="41" dur="1000"/>
                                        <p:tgtEl>
                                          <p:spTgt spid="62526"/>
                                        </p:tgtEl>
                                      </p:cBhvr>
                                    </p:animEffect>
                                    <p:set>
                                      <p:cBhvr>
                                        <p:cTn id="42" dur="1" fill="hold">
                                          <p:stCondLst>
                                            <p:cond delay="999"/>
                                          </p:stCondLst>
                                        </p:cTn>
                                        <p:tgtEl>
                                          <p:spTgt spid="62526"/>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43" fill="hold">
                            <p:stCondLst>
                              <p:cond delay="4000"/>
                            </p:stCondLst>
                            <p:childTnLst>
                              <p:par>
                                <p:cTn id="44" presetID="54" presetClass="exit" presetSubtype="0" decel="100000" fill="hold" grpId="0" nodeType="afterEffect">
                                  <p:stCondLst>
                                    <p:cond delay="0"/>
                                  </p:stCondLst>
                                  <p:childTnLst>
                                    <p:anim calcmode="lin" valueType="num">
                                      <p:cBhvr>
                                        <p:cTn id="45" dur="1000"/>
                                        <p:tgtEl>
                                          <p:spTgt spid="62525"/>
                                        </p:tgtEl>
                                        <p:attrNameLst>
                                          <p:attrName>ppt_w</p:attrName>
                                        </p:attrNameLst>
                                      </p:cBhvr>
                                      <p:tavLst>
                                        <p:tav tm="0">
                                          <p:val>
                                            <p:strVal val="ppt_w"/>
                                          </p:val>
                                        </p:tav>
                                        <p:tav tm="100000">
                                          <p:val>
                                            <p:strVal val="ppt_w*0.05"/>
                                          </p:val>
                                        </p:tav>
                                      </p:tavLst>
                                    </p:anim>
                                    <p:anim calcmode="lin" valueType="num">
                                      <p:cBhvr>
                                        <p:cTn id="46" dur="1000"/>
                                        <p:tgtEl>
                                          <p:spTgt spid="62525"/>
                                        </p:tgtEl>
                                        <p:attrNameLst>
                                          <p:attrName>ppt_h</p:attrName>
                                        </p:attrNameLst>
                                      </p:cBhvr>
                                      <p:tavLst>
                                        <p:tav tm="0">
                                          <p:val>
                                            <p:strVal val="ppt_h"/>
                                          </p:val>
                                        </p:tav>
                                        <p:tav tm="100000">
                                          <p:val>
                                            <p:strVal val="ppt_h"/>
                                          </p:val>
                                        </p:tav>
                                      </p:tavLst>
                                    </p:anim>
                                    <p:anim calcmode="lin" valueType="num">
                                      <p:cBhvr>
                                        <p:cTn id="47" dur="1000"/>
                                        <p:tgtEl>
                                          <p:spTgt spid="62525"/>
                                        </p:tgtEl>
                                        <p:attrNameLst>
                                          <p:attrName>ppt_x</p:attrName>
                                        </p:attrNameLst>
                                      </p:cBhvr>
                                      <p:tavLst>
                                        <p:tav tm="0">
                                          <p:val>
                                            <p:strVal val="ppt_x"/>
                                          </p:val>
                                        </p:tav>
                                        <p:tav tm="100000">
                                          <p:val>
                                            <p:strVal val="ppt_x-.2"/>
                                          </p:val>
                                        </p:tav>
                                      </p:tavLst>
                                    </p:anim>
                                    <p:anim calcmode="lin" valueType="num">
                                      <p:cBhvr>
                                        <p:cTn id="48" dur="1000"/>
                                        <p:tgtEl>
                                          <p:spTgt spid="62525"/>
                                        </p:tgtEl>
                                        <p:attrNameLst>
                                          <p:attrName>ppt_y</p:attrName>
                                        </p:attrNameLst>
                                      </p:cBhvr>
                                      <p:tavLst>
                                        <p:tav tm="0">
                                          <p:val>
                                            <p:strVal val="ppt_y"/>
                                          </p:val>
                                        </p:tav>
                                        <p:tav tm="100000">
                                          <p:val>
                                            <p:strVal val="ppt_y"/>
                                          </p:val>
                                        </p:tav>
                                      </p:tavLst>
                                    </p:anim>
                                    <p:animEffect transition="out" filter="fade">
                                      <p:cBhvr>
                                        <p:cTn id="49" dur="1000"/>
                                        <p:tgtEl>
                                          <p:spTgt spid="62525"/>
                                        </p:tgtEl>
                                      </p:cBhvr>
                                    </p:animEffect>
                                    <p:set>
                                      <p:cBhvr>
                                        <p:cTn id="50" dur="1" fill="hold">
                                          <p:stCondLst>
                                            <p:cond delay="999"/>
                                          </p:stCondLst>
                                        </p:cTn>
                                        <p:tgtEl>
                                          <p:spTgt spid="6252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51" fill="hold">
                            <p:stCondLst>
                              <p:cond delay="5000"/>
                            </p:stCondLst>
                            <p:childTnLst>
                              <p:par>
                                <p:cTn id="52" presetID="54" presetClass="exit" presetSubtype="0" decel="100000" fill="hold" grpId="0" nodeType="afterEffect">
                                  <p:stCondLst>
                                    <p:cond delay="0"/>
                                  </p:stCondLst>
                                  <p:childTnLst>
                                    <p:anim calcmode="lin" valueType="num">
                                      <p:cBhvr>
                                        <p:cTn id="53" dur="1000"/>
                                        <p:tgtEl>
                                          <p:spTgt spid="62524"/>
                                        </p:tgtEl>
                                        <p:attrNameLst>
                                          <p:attrName>ppt_w</p:attrName>
                                        </p:attrNameLst>
                                      </p:cBhvr>
                                      <p:tavLst>
                                        <p:tav tm="0">
                                          <p:val>
                                            <p:strVal val="ppt_w"/>
                                          </p:val>
                                        </p:tav>
                                        <p:tav tm="100000">
                                          <p:val>
                                            <p:strVal val="ppt_w*0.05"/>
                                          </p:val>
                                        </p:tav>
                                      </p:tavLst>
                                    </p:anim>
                                    <p:anim calcmode="lin" valueType="num">
                                      <p:cBhvr>
                                        <p:cTn id="54" dur="1000"/>
                                        <p:tgtEl>
                                          <p:spTgt spid="62524"/>
                                        </p:tgtEl>
                                        <p:attrNameLst>
                                          <p:attrName>ppt_h</p:attrName>
                                        </p:attrNameLst>
                                      </p:cBhvr>
                                      <p:tavLst>
                                        <p:tav tm="0">
                                          <p:val>
                                            <p:strVal val="ppt_h"/>
                                          </p:val>
                                        </p:tav>
                                        <p:tav tm="100000">
                                          <p:val>
                                            <p:strVal val="ppt_h"/>
                                          </p:val>
                                        </p:tav>
                                      </p:tavLst>
                                    </p:anim>
                                    <p:anim calcmode="lin" valueType="num">
                                      <p:cBhvr>
                                        <p:cTn id="55" dur="1000"/>
                                        <p:tgtEl>
                                          <p:spTgt spid="62524"/>
                                        </p:tgtEl>
                                        <p:attrNameLst>
                                          <p:attrName>ppt_x</p:attrName>
                                        </p:attrNameLst>
                                      </p:cBhvr>
                                      <p:tavLst>
                                        <p:tav tm="0">
                                          <p:val>
                                            <p:strVal val="ppt_x"/>
                                          </p:val>
                                        </p:tav>
                                        <p:tav tm="100000">
                                          <p:val>
                                            <p:strVal val="ppt_x-.2"/>
                                          </p:val>
                                        </p:tav>
                                      </p:tavLst>
                                    </p:anim>
                                    <p:anim calcmode="lin" valueType="num">
                                      <p:cBhvr>
                                        <p:cTn id="56" dur="1000"/>
                                        <p:tgtEl>
                                          <p:spTgt spid="62524"/>
                                        </p:tgtEl>
                                        <p:attrNameLst>
                                          <p:attrName>ppt_y</p:attrName>
                                        </p:attrNameLst>
                                      </p:cBhvr>
                                      <p:tavLst>
                                        <p:tav tm="0">
                                          <p:val>
                                            <p:strVal val="ppt_y"/>
                                          </p:val>
                                        </p:tav>
                                        <p:tav tm="100000">
                                          <p:val>
                                            <p:strVal val="ppt_y"/>
                                          </p:val>
                                        </p:tav>
                                      </p:tavLst>
                                    </p:anim>
                                    <p:animEffect transition="out" filter="fade">
                                      <p:cBhvr>
                                        <p:cTn id="57" dur="1000"/>
                                        <p:tgtEl>
                                          <p:spTgt spid="62524"/>
                                        </p:tgtEl>
                                      </p:cBhvr>
                                    </p:animEffect>
                                    <p:set>
                                      <p:cBhvr>
                                        <p:cTn id="58" dur="1" fill="hold">
                                          <p:stCondLst>
                                            <p:cond delay="999"/>
                                          </p:stCondLst>
                                        </p:cTn>
                                        <p:tgtEl>
                                          <p:spTgt spid="62524"/>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9" fill="hold">
                            <p:stCondLst>
                              <p:cond delay="6000"/>
                            </p:stCondLst>
                            <p:childTnLst>
                              <p:par>
                                <p:cTn id="60" presetID="54" presetClass="exit" presetSubtype="0" decel="100000" fill="hold" grpId="0" nodeType="afterEffect">
                                  <p:stCondLst>
                                    <p:cond delay="0"/>
                                  </p:stCondLst>
                                  <p:childTnLst>
                                    <p:anim calcmode="lin" valueType="num">
                                      <p:cBhvr>
                                        <p:cTn id="61" dur="1000"/>
                                        <p:tgtEl>
                                          <p:spTgt spid="62523"/>
                                        </p:tgtEl>
                                        <p:attrNameLst>
                                          <p:attrName>ppt_w</p:attrName>
                                        </p:attrNameLst>
                                      </p:cBhvr>
                                      <p:tavLst>
                                        <p:tav tm="0">
                                          <p:val>
                                            <p:strVal val="ppt_w"/>
                                          </p:val>
                                        </p:tav>
                                        <p:tav tm="100000">
                                          <p:val>
                                            <p:strVal val="ppt_w*0.05"/>
                                          </p:val>
                                        </p:tav>
                                      </p:tavLst>
                                    </p:anim>
                                    <p:anim calcmode="lin" valueType="num">
                                      <p:cBhvr>
                                        <p:cTn id="62" dur="1000"/>
                                        <p:tgtEl>
                                          <p:spTgt spid="62523"/>
                                        </p:tgtEl>
                                        <p:attrNameLst>
                                          <p:attrName>ppt_h</p:attrName>
                                        </p:attrNameLst>
                                      </p:cBhvr>
                                      <p:tavLst>
                                        <p:tav tm="0">
                                          <p:val>
                                            <p:strVal val="ppt_h"/>
                                          </p:val>
                                        </p:tav>
                                        <p:tav tm="100000">
                                          <p:val>
                                            <p:strVal val="ppt_h"/>
                                          </p:val>
                                        </p:tav>
                                      </p:tavLst>
                                    </p:anim>
                                    <p:anim calcmode="lin" valueType="num">
                                      <p:cBhvr>
                                        <p:cTn id="63" dur="1000"/>
                                        <p:tgtEl>
                                          <p:spTgt spid="62523"/>
                                        </p:tgtEl>
                                        <p:attrNameLst>
                                          <p:attrName>ppt_x</p:attrName>
                                        </p:attrNameLst>
                                      </p:cBhvr>
                                      <p:tavLst>
                                        <p:tav tm="0">
                                          <p:val>
                                            <p:strVal val="ppt_x"/>
                                          </p:val>
                                        </p:tav>
                                        <p:tav tm="100000">
                                          <p:val>
                                            <p:strVal val="ppt_x-.2"/>
                                          </p:val>
                                        </p:tav>
                                      </p:tavLst>
                                    </p:anim>
                                    <p:anim calcmode="lin" valueType="num">
                                      <p:cBhvr>
                                        <p:cTn id="64" dur="1000"/>
                                        <p:tgtEl>
                                          <p:spTgt spid="62523"/>
                                        </p:tgtEl>
                                        <p:attrNameLst>
                                          <p:attrName>ppt_y</p:attrName>
                                        </p:attrNameLst>
                                      </p:cBhvr>
                                      <p:tavLst>
                                        <p:tav tm="0">
                                          <p:val>
                                            <p:strVal val="ppt_y"/>
                                          </p:val>
                                        </p:tav>
                                        <p:tav tm="100000">
                                          <p:val>
                                            <p:strVal val="ppt_y"/>
                                          </p:val>
                                        </p:tav>
                                      </p:tavLst>
                                    </p:anim>
                                    <p:animEffect transition="out" filter="fade">
                                      <p:cBhvr>
                                        <p:cTn id="65" dur="1000"/>
                                        <p:tgtEl>
                                          <p:spTgt spid="62523"/>
                                        </p:tgtEl>
                                      </p:cBhvr>
                                    </p:animEffect>
                                    <p:set>
                                      <p:cBhvr>
                                        <p:cTn id="66" dur="1" fill="hold">
                                          <p:stCondLst>
                                            <p:cond delay="999"/>
                                          </p:stCondLst>
                                        </p:cTn>
                                        <p:tgtEl>
                                          <p:spTgt spid="62523"/>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7" fill="hold">
                            <p:stCondLst>
                              <p:cond delay="7000"/>
                            </p:stCondLst>
                            <p:childTnLst>
                              <p:par>
                                <p:cTn id="68" presetID="54" presetClass="exit" presetSubtype="0" decel="100000" fill="hold" grpId="0" nodeType="afterEffect">
                                  <p:stCondLst>
                                    <p:cond delay="0"/>
                                  </p:stCondLst>
                                  <p:childTnLst>
                                    <p:anim calcmode="lin" valueType="num">
                                      <p:cBhvr>
                                        <p:cTn id="69" dur="1000"/>
                                        <p:tgtEl>
                                          <p:spTgt spid="62522"/>
                                        </p:tgtEl>
                                        <p:attrNameLst>
                                          <p:attrName>ppt_w</p:attrName>
                                        </p:attrNameLst>
                                      </p:cBhvr>
                                      <p:tavLst>
                                        <p:tav tm="0">
                                          <p:val>
                                            <p:strVal val="ppt_w"/>
                                          </p:val>
                                        </p:tav>
                                        <p:tav tm="100000">
                                          <p:val>
                                            <p:strVal val="ppt_w*0.05"/>
                                          </p:val>
                                        </p:tav>
                                      </p:tavLst>
                                    </p:anim>
                                    <p:anim calcmode="lin" valueType="num">
                                      <p:cBhvr>
                                        <p:cTn id="70" dur="1000"/>
                                        <p:tgtEl>
                                          <p:spTgt spid="62522"/>
                                        </p:tgtEl>
                                        <p:attrNameLst>
                                          <p:attrName>ppt_h</p:attrName>
                                        </p:attrNameLst>
                                      </p:cBhvr>
                                      <p:tavLst>
                                        <p:tav tm="0">
                                          <p:val>
                                            <p:strVal val="ppt_h"/>
                                          </p:val>
                                        </p:tav>
                                        <p:tav tm="100000">
                                          <p:val>
                                            <p:strVal val="ppt_h"/>
                                          </p:val>
                                        </p:tav>
                                      </p:tavLst>
                                    </p:anim>
                                    <p:anim calcmode="lin" valueType="num">
                                      <p:cBhvr>
                                        <p:cTn id="71" dur="1000"/>
                                        <p:tgtEl>
                                          <p:spTgt spid="62522"/>
                                        </p:tgtEl>
                                        <p:attrNameLst>
                                          <p:attrName>ppt_x</p:attrName>
                                        </p:attrNameLst>
                                      </p:cBhvr>
                                      <p:tavLst>
                                        <p:tav tm="0">
                                          <p:val>
                                            <p:strVal val="ppt_x"/>
                                          </p:val>
                                        </p:tav>
                                        <p:tav tm="100000">
                                          <p:val>
                                            <p:strVal val="ppt_x-.2"/>
                                          </p:val>
                                        </p:tav>
                                      </p:tavLst>
                                    </p:anim>
                                    <p:anim calcmode="lin" valueType="num">
                                      <p:cBhvr>
                                        <p:cTn id="72" dur="1000"/>
                                        <p:tgtEl>
                                          <p:spTgt spid="62522"/>
                                        </p:tgtEl>
                                        <p:attrNameLst>
                                          <p:attrName>ppt_y</p:attrName>
                                        </p:attrNameLst>
                                      </p:cBhvr>
                                      <p:tavLst>
                                        <p:tav tm="0">
                                          <p:val>
                                            <p:strVal val="ppt_y"/>
                                          </p:val>
                                        </p:tav>
                                        <p:tav tm="100000">
                                          <p:val>
                                            <p:strVal val="ppt_y"/>
                                          </p:val>
                                        </p:tav>
                                      </p:tavLst>
                                    </p:anim>
                                    <p:animEffect transition="out" filter="fade">
                                      <p:cBhvr>
                                        <p:cTn id="73" dur="1000"/>
                                        <p:tgtEl>
                                          <p:spTgt spid="62522"/>
                                        </p:tgtEl>
                                      </p:cBhvr>
                                    </p:animEffect>
                                    <p:set>
                                      <p:cBhvr>
                                        <p:cTn id="74" dur="1" fill="hold">
                                          <p:stCondLst>
                                            <p:cond delay="999"/>
                                          </p:stCondLst>
                                        </p:cTn>
                                        <p:tgtEl>
                                          <p:spTgt spid="6252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click.wav"/>
                                        </p:tgtEl>
                                      </p:cMediaNode>
                                    </p:audio>
                                  </p:subTnLst>
                                </p:cTn>
                              </p:par>
                            </p:childTnLst>
                          </p:cTn>
                        </p:par>
                        <p:par>
                          <p:cTn id="75" fill="hold">
                            <p:stCondLst>
                              <p:cond delay="8000"/>
                            </p:stCondLst>
                            <p:childTnLst>
                              <p:par>
                                <p:cTn id="76" presetID="54" presetClass="exit" presetSubtype="0" decel="100000" fill="hold" grpId="0" nodeType="afterEffect">
                                  <p:stCondLst>
                                    <p:cond delay="0"/>
                                  </p:stCondLst>
                                  <p:childTnLst>
                                    <p:anim calcmode="lin" valueType="num">
                                      <p:cBhvr>
                                        <p:cTn id="77" dur="1000"/>
                                        <p:tgtEl>
                                          <p:spTgt spid="62521"/>
                                        </p:tgtEl>
                                        <p:attrNameLst>
                                          <p:attrName>ppt_w</p:attrName>
                                        </p:attrNameLst>
                                      </p:cBhvr>
                                      <p:tavLst>
                                        <p:tav tm="0">
                                          <p:val>
                                            <p:strVal val="ppt_w"/>
                                          </p:val>
                                        </p:tav>
                                        <p:tav tm="100000">
                                          <p:val>
                                            <p:strVal val="ppt_w*0.05"/>
                                          </p:val>
                                        </p:tav>
                                      </p:tavLst>
                                    </p:anim>
                                    <p:anim calcmode="lin" valueType="num">
                                      <p:cBhvr>
                                        <p:cTn id="78" dur="1000"/>
                                        <p:tgtEl>
                                          <p:spTgt spid="62521"/>
                                        </p:tgtEl>
                                        <p:attrNameLst>
                                          <p:attrName>ppt_h</p:attrName>
                                        </p:attrNameLst>
                                      </p:cBhvr>
                                      <p:tavLst>
                                        <p:tav tm="0">
                                          <p:val>
                                            <p:strVal val="ppt_h"/>
                                          </p:val>
                                        </p:tav>
                                        <p:tav tm="100000">
                                          <p:val>
                                            <p:strVal val="ppt_h"/>
                                          </p:val>
                                        </p:tav>
                                      </p:tavLst>
                                    </p:anim>
                                    <p:anim calcmode="lin" valueType="num">
                                      <p:cBhvr>
                                        <p:cTn id="79" dur="1000"/>
                                        <p:tgtEl>
                                          <p:spTgt spid="62521"/>
                                        </p:tgtEl>
                                        <p:attrNameLst>
                                          <p:attrName>ppt_x</p:attrName>
                                        </p:attrNameLst>
                                      </p:cBhvr>
                                      <p:tavLst>
                                        <p:tav tm="0">
                                          <p:val>
                                            <p:strVal val="ppt_x"/>
                                          </p:val>
                                        </p:tav>
                                        <p:tav tm="100000">
                                          <p:val>
                                            <p:strVal val="ppt_x-.2"/>
                                          </p:val>
                                        </p:tav>
                                      </p:tavLst>
                                    </p:anim>
                                    <p:anim calcmode="lin" valueType="num">
                                      <p:cBhvr>
                                        <p:cTn id="80" dur="1000"/>
                                        <p:tgtEl>
                                          <p:spTgt spid="62521"/>
                                        </p:tgtEl>
                                        <p:attrNameLst>
                                          <p:attrName>ppt_y</p:attrName>
                                        </p:attrNameLst>
                                      </p:cBhvr>
                                      <p:tavLst>
                                        <p:tav tm="0">
                                          <p:val>
                                            <p:strVal val="ppt_y"/>
                                          </p:val>
                                        </p:tav>
                                        <p:tav tm="100000">
                                          <p:val>
                                            <p:strVal val="ppt_y"/>
                                          </p:val>
                                        </p:tav>
                                      </p:tavLst>
                                    </p:anim>
                                    <p:animEffect transition="out" filter="fade">
                                      <p:cBhvr>
                                        <p:cTn id="81" dur="1000"/>
                                        <p:tgtEl>
                                          <p:spTgt spid="62521"/>
                                        </p:tgtEl>
                                      </p:cBhvr>
                                    </p:animEffect>
                                    <p:set>
                                      <p:cBhvr>
                                        <p:cTn id="82" dur="1" fill="hold">
                                          <p:stCondLst>
                                            <p:cond delay="999"/>
                                          </p:stCondLst>
                                        </p:cTn>
                                        <p:tgtEl>
                                          <p:spTgt spid="62521"/>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childTnLst>
                          </p:cTn>
                        </p:par>
                        <p:par>
                          <p:cTn id="83" fill="hold">
                            <p:stCondLst>
                              <p:cond delay="9000"/>
                            </p:stCondLst>
                            <p:childTnLst>
                              <p:par>
                                <p:cTn id="84" presetID="54" presetClass="exit" presetSubtype="0" decel="100000" fill="hold" grpId="0" nodeType="afterEffect">
                                  <p:stCondLst>
                                    <p:cond delay="0"/>
                                  </p:stCondLst>
                                  <p:childTnLst>
                                    <p:anim calcmode="lin" valueType="num">
                                      <p:cBhvr>
                                        <p:cTn id="85" dur="1000"/>
                                        <p:tgtEl>
                                          <p:spTgt spid="62510"/>
                                        </p:tgtEl>
                                        <p:attrNameLst>
                                          <p:attrName>ppt_w</p:attrName>
                                        </p:attrNameLst>
                                      </p:cBhvr>
                                      <p:tavLst>
                                        <p:tav tm="0">
                                          <p:val>
                                            <p:strVal val="ppt_w"/>
                                          </p:val>
                                        </p:tav>
                                        <p:tav tm="100000">
                                          <p:val>
                                            <p:strVal val="ppt_w*0.05"/>
                                          </p:val>
                                        </p:tav>
                                      </p:tavLst>
                                    </p:anim>
                                    <p:anim calcmode="lin" valueType="num">
                                      <p:cBhvr>
                                        <p:cTn id="86" dur="1000"/>
                                        <p:tgtEl>
                                          <p:spTgt spid="62510"/>
                                        </p:tgtEl>
                                        <p:attrNameLst>
                                          <p:attrName>ppt_h</p:attrName>
                                        </p:attrNameLst>
                                      </p:cBhvr>
                                      <p:tavLst>
                                        <p:tav tm="0">
                                          <p:val>
                                            <p:strVal val="ppt_h"/>
                                          </p:val>
                                        </p:tav>
                                        <p:tav tm="100000">
                                          <p:val>
                                            <p:strVal val="ppt_h"/>
                                          </p:val>
                                        </p:tav>
                                      </p:tavLst>
                                    </p:anim>
                                    <p:anim calcmode="lin" valueType="num">
                                      <p:cBhvr>
                                        <p:cTn id="87" dur="1000"/>
                                        <p:tgtEl>
                                          <p:spTgt spid="62510"/>
                                        </p:tgtEl>
                                        <p:attrNameLst>
                                          <p:attrName>ppt_x</p:attrName>
                                        </p:attrNameLst>
                                      </p:cBhvr>
                                      <p:tavLst>
                                        <p:tav tm="0">
                                          <p:val>
                                            <p:strVal val="ppt_x"/>
                                          </p:val>
                                        </p:tav>
                                        <p:tav tm="100000">
                                          <p:val>
                                            <p:strVal val="ppt_x-.2"/>
                                          </p:val>
                                        </p:tav>
                                      </p:tavLst>
                                    </p:anim>
                                    <p:anim calcmode="lin" valueType="num">
                                      <p:cBhvr>
                                        <p:cTn id="88" dur="1000"/>
                                        <p:tgtEl>
                                          <p:spTgt spid="62510"/>
                                        </p:tgtEl>
                                        <p:attrNameLst>
                                          <p:attrName>ppt_y</p:attrName>
                                        </p:attrNameLst>
                                      </p:cBhvr>
                                      <p:tavLst>
                                        <p:tav tm="0">
                                          <p:val>
                                            <p:strVal val="ppt_y"/>
                                          </p:val>
                                        </p:tav>
                                        <p:tav tm="100000">
                                          <p:val>
                                            <p:strVal val="ppt_y"/>
                                          </p:val>
                                        </p:tav>
                                      </p:tavLst>
                                    </p:anim>
                                    <p:animEffect transition="out" filter="fade">
                                      <p:cBhvr>
                                        <p:cTn id="89" dur="1000"/>
                                        <p:tgtEl>
                                          <p:spTgt spid="62510"/>
                                        </p:tgtEl>
                                      </p:cBhvr>
                                    </p:animEffect>
                                    <p:set>
                                      <p:cBhvr>
                                        <p:cTn id="90" dur="1" fill="hold">
                                          <p:stCondLst>
                                            <p:cond delay="999"/>
                                          </p:stCondLst>
                                        </p:cTn>
                                        <p:tgtEl>
                                          <p:spTgt spid="62510"/>
                                        </p:tgtEl>
                                        <p:attrNameLst>
                                          <p:attrName>style.visibility</p:attrName>
                                        </p:attrNameLst>
                                      </p:cBhvr>
                                      <p:to>
                                        <p:strVal val="hidden"/>
                                      </p:to>
                                    </p:set>
                                  </p:childTnLst>
                                  <p:subTnLst>
                                    <p:audio>
                                      <p:cMediaNode>
                                        <p:cTn display="0" masterRel="sameClick">
                                          <p:stCondLst>
                                            <p:cond evt="begin" delay="0">
                                              <p:tn val="84"/>
                                            </p:cond>
                                          </p:stCondLst>
                                          <p:endCondLst>
                                            <p:cond evt="onStopAudio" delay="0">
                                              <p:tgtEl>
                                                <p:sldTgt/>
                                              </p:tgtEl>
                                            </p:cond>
                                          </p:endCondLst>
                                        </p:cTn>
                                        <p:tgtEl>
                                          <p:sndTgt r:embed="rId3" name="click.wav"/>
                                        </p:tgtEl>
                                      </p:cMediaNode>
                                    </p:audio>
                                  </p:subTnLst>
                                </p:cTn>
                              </p:par>
                            </p:childTnLst>
                          </p:cTn>
                        </p:par>
                        <p:par>
                          <p:cTn id="91" fill="hold">
                            <p:stCondLst>
                              <p:cond delay="10000"/>
                            </p:stCondLst>
                            <p:childTnLst>
                              <p:par>
                                <p:cTn id="92" presetID="50" presetClass="exit" presetSubtype="0" accel="100000" fill="hold" grpId="0" nodeType="afterEffect">
                                  <p:stCondLst>
                                    <p:cond delay="0"/>
                                  </p:stCondLst>
                                  <p:childTnLst>
                                    <p:anim calcmode="lin" valueType="num">
                                      <p:cBhvr>
                                        <p:cTn id="93" dur="2000"/>
                                        <p:tgtEl>
                                          <p:spTgt spid="62509"/>
                                        </p:tgtEl>
                                        <p:attrNameLst>
                                          <p:attrName>ppt_w</p:attrName>
                                        </p:attrNameLst>
                                      </p:cBhvr>
                                      <p:tavLst>
                                        <p:tav tm="0">
                                          <p:val>
                                            <p:strVal val="ppt_w"/>
                                          </p:val>
                                        </p:tav>
                                        <p:tav tm="100000">
                                          <p:val>
                                            <p:strVal val="ppt_w+.3"/>
                                          </p:val>
                                        </p:tav>
                                      </p:tavLst>
                                    </p:anim>
                                    <p:anim calcmode="lin" valueType="num">
                                      <p:cBhvr>
                                        <p:cTn id="94" dur="2000"/>
                                        <p:tgtEl>
                                          <p:spTgt spid="62509"/>
                                        </p:tgtEl>
                                        <p:attrNameLst>
                                          <p:attrName>ppt_h</p:attrName>
                                        </p:attrNameLst>
                                      </p:cBhvr>
                                      <p:tavLst>
                                        <p:tav tm="0">
                                          <p:val>
                                            <p:strVal val="ppt_h"/>
                                          </p:val>
                                        </p:tav>
                                        <p:tav tm="100000">
                                          <p:val>
                                            <p:strVal val="ppt_h"/>
                                          </p:val>
                                        </p:tav>
                                      </p:tavLst>
                                    </p:anim>
                                    <p:animEffect transition="out" filter="fade">
                                      <p:cBhvr>
                                        <p:cTn id="95" dur="2000"/>
                                        <p:tgtEl>
                                          <p:spTgt spid="62509"/>
                                        </p:tgtEl>
                                      </p:cBhvr>
                                    </p:animEffect>
                                    <p:set>
                                      <p:cBhvr>
                                        <p:cTn id="96" dur="1" fill="hold">
                                          <p:stCondLst>
                                            <p:cond delay="1999"/>
                                          </p:stCondLst>
                                        </p:cTn>
                                        <p:tgtEl>
                                          <p:spTgt spid="62509"/>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4" name="BELL.WAV"/>
                                        </p:tgtEl>
                                      </p:cMediaNode>
                                    </p:audio>
                                  </p:subTnLst>
                                </p:cTn>
                              </p:par>
                            </p:childTnLst>
                          </p:cTn>
                        </p:par>
                        <p:par>
                          <p:cTn id="97" fill="hold">
                            <p:stCondLst>
                              <p:cond delay="12000"/>
                            </p:stCondLst>
                            <p:childTnLst>
                              <p:par>
                                <p:cTn id="98" presetID="23" presetClass="entr" presetSubtype="16" fill="remove" nodeType="afterEffect">
                                  <p:stCondLst>
                                    <p:cond delay="0"/>
                                  </p:stCondLst>
                                  <p:childTnLst>
                                    <p:set>
                                      <p:cBhvr>
                                        <p:cTn id="99" dur="1" fill="hold">
                                          <p:stCondLst>
                                            <p:cond delay="0"/>
                                          </p:stCondLst>
                                        </p:cTn>
                                        <p:tgtEl>
                                          <p:spTgt spid="3"/>
                                        </p:tgtEl>
                                        <p:attrNameLst>
                                          <p:attrName>style.visibility</p:attrName>
                                        </p:attrNameLst>
                                      </p:cBhvr>
                                      <p:to>
                                        <p:strVal val="visible"/>
                                      </p:to>
                                    </p:set>
                                    <p:anim calcmode="lin" valueType="num">
                                      <p:cBhvr>
                                        <p:cTn id="100" dur="3000" fill="hold"/>
                                        <p:tgtEl>
                                          <p:spTgt spid="3"/>
                                        </p:tgtEl>
                                        <p:attrNameLst>
                                          <p:attrName>ppt_w</p:attrName>
                                        </p:attrNameLst>
                                      </p:cBhvr>
                                      <p:tavLst>
                                        <p:tav tm="0">
                                          <p:val>
                                            <p:fltVal val="0"/>
                                          </p:val>
                                        </p:tav>
                                        <p:tav tm="100000">
                                          <p:val>
                                            <p:strVal val="#ppt_w"/>
                                          </p:val>
                                        </p:tav>
                                      </p:tavLst>
                                    </p:anim>
                                    <p:anim calcmode="lin" valueType="num">
                                      <p:cBhvr>
                                        <p:cTn id="101" dur="3000" fill="hold"/>
                                        <p:tgtEl>
                                          <p:spTgt spid="3"/>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98"/>
                                            </p:cond>
                                          </p:stCondLst>
                                          <p:endCondLst>
                                            <p:cond evt="onStopAudio" delay="0">
                                              <p:tgtEl>
                                                <p:sldTgt/>
                                              </p:tgtEl>
                                            </p:cond>
                                          </p:endCondLst>
                                        </p:cTn>
                                        <p:tgtEl>
                                          <p:sndTgt r:embed="rId5" name="Cau hoi.wav"/>
                                        </p:tgtEl>
                                      </p:cMediaNode>
                                    </p:audio>
                                  </p:subTnLst>
                                </p:cTn>
                              </p:par>
                            </p:childTnLst>
                          </p:cTn>
                        </p:par>
                      </p:childTnLst>
                    </p:cTn>
                  </p:par>
                </p:childTnLst>
              </p:cTn>
              <p:nextCondLst>
                <p:cond evt="onClick" delay="0">
                  <p:tgtEl>
                    <p:spTgt spid="62544"/>
                  </p:tgtEl>
                </p:cond>
              </p:nextCondLst>
            </p:seq>
            <p:seq concurrent="1" nextAc="seek">
              <p:cTn id="102" restart="whenNotActive" fill="hold" evtFilter="cancelBubble" nodeType="interactiveSeq">
                <p:stCondLst>
                  <p:cond evt="onClick" delay="0">
                    <p:tgtEl>
                      <p:spTgt spid="62545"/>
                    </p:tgtEl>
                  </p:cond>
                </p:stCondLst>
                <p:endSync evt="end" delay="0">
                  <p:rtn val="all"/>
                </p:endSync>
                <p:childTnLst>
                  <p:par>
                    <p:cTn id="103" fill="hold">
                      <p:stCondLst>
                        <p:cond delay="0"/>
                      </p:stCondLst>
                      <p:childTnLst>
                        <p:par>
                          <p:cTn id="104" fill="hold">
                            <p:stCondLst>
                              <p:cond delay="0"/>
                            </p:stCondLst>
                            <p:childTnLst>
                              <p:par>
                                <p:cTn id="105" presetID="27" presetClass="entr" presetSubtype="0" fill="hold" grpId="0" nodeType="clickEffect">
                                  <p:stCondLst>
                                    <p:cond delay="0"/>
                                  </p:stCondLst>
                                  <p:iterate type="lt">
                                    <p:tmPct val="50000"/>
                                  </p:iterate>
                                  <p:childTnLst>
                                    <p:set>
                                      <p:cBhvr>
                                        <p:cTn id="106" dur="1" fill="hold">
                                          <p:stCondLst>
                                            <p:cond delay="0"/>
                                          </p:stCondLst>
                                        </p:cTn>
                                        <p:tgtEl>
                                          <p:spTgt spid="62559"/>
                                        </p:tgtEl>
                                        <p:attrNameLst>
                                          <p:attrName>style.visibility</p:attrName>
                                        </p:attrNameLst>
                                      </p:cBhvr>
                                      <p:to>
                                        <p:strVal val="visible"/>
                                      </p:to>
                                    </p:set>
                                    <p:anim calcmode="discrete" valueType="clr">
                                      <p:cBhvr override="childStyle">
                                        <p:cTn id="107" dur="80"/>
                                        <p:tgtEl>
                                          <p:spTgt spid="62559"/>
                                        </p:tgtEl>
                                        <p:attrNameLst>
                                          <p:attrName>style.color</p:attrName>
                                        </p:attrNameLst>
                                      </p:cBhvr>
                                      <p:tavLst>
                                        <p:tav tm="0">
                                          <p:val>
                                            <p:clrVal>
                                              <a:schemeClr val="accent2"/>
                                            </p:clrVal>
                                          </p:val>
                                        </p:tav>
                                        <p:tav tm="50000">
                                          <p:val>
                                            <p:clrVal>
                                              <a:schemeClr val="hlink"/>
                                            </p:clrVal>
                                          </p:val>
                                        </p:tav>
                                      </p:tavLst>
                                    </p:anim>
                                    <p:anim calcmode="discrete" valueType="clr">
                                      <p:cBhvr>
                                        <p:cTn id="108" dur="80"/>
                                        <p:tgtEl>
                                          <p:spTgt spid="62559"/>
                                        </p:tgtEl>
                                        <p:attrNameLst>
                                          <p:attrName>fillcolor</p:attrName>
                                        </p:attrNameLst>
                                      </p:cBhvr>
                                      <p:tavLst>
                                        <p:tav tm="0">
                                          <p:val>
                                            <p:clrVal>
                                              <a:schemeClr val="accent2"/>
                                            </p:clrVal>
                                          </p:val>
                                        </p:tav>
                                        <p:tav tm="50000">
                                          <p:val>
                                            <p:clrVal>
                                              <a:schemeClr val="hlink"/>
                                            </p:clrVal>
                                          </p:val>
                                        </p:tav>
                                      </p:tavLst>
                                    </p:anim>
                                    <p:set>
                                      <p:cBhvr>
                                        <p:cTn id="109" dur="80"/>
                                        <p:tgtEl>
                                          <p:spTgt spid="62559"/>
                                        </p:tgtEl>
                                        <p:attrNameLst>
                                          <p:attrName>fill.type</p:attrName>
                                        </p:attrNameLst>
                                      </p:cBhvr>
                                      <p:to>
                                        <p:strVal val="solid"/>
                                      </p:to>
                                    </p:set>
                                  </p:childTnLst>
                                </p:cTn>
                              </p:par>
                            </p:childTnLst>
                          </p:cTn>
                        </p:par>
                      </p:childTnLst>
                    </p:cTn>
                  </p:par>
                </p:childTnLst>
              </p:cTn>
              <p:nextCondLst>
                <p:cond evt="onClick" delay="0">
                  <p:tgtEl>
                    <p:spTgt spid="62545"/>
                  </p:tgtEl>
                </p:cond>
              </p:nextCondLst>
            </p:seq>
          </p:childTnLst>
        </p:cTn>
      </p:par>
    </p:tnLst>
    <p:bldLst>
      <p:bldP spid="62509" grpId="0" animBg="1"/>
      <p:bldP spid="62510" grpId="0" animBg="1"/>
      <p:bldP spid="62521" grpId="0" animBg="1"/>
      <p:bldP spid="62522" grpId="0" animBg="1"/>
      <p:bldP spid="62523" grpId="0" animBg="1"/>
      <p:bldP spid="62524" grpId="0" animBg="1"/>
      <p:bldP spid="62525" grpId="0" animBg="1"/>
      <p:bldP spid="62526" grpId="0" animBg="1"/>
      <p:bldP spid="62527" grpId="0" animBg="1"/>
      <p:bldP spid="62528" grpId="0" animBg="1"/>
      <p:bldP spid="62529" grpId="0" animBg="1"/>
      <p:bldP spid="6255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8" name="Google Shape;138;p22"/>
          <p:cNvSpPr/>
          <p:nvPr/>
        </p:nvSpPr>
        <p:spPr>
          <a:xfrm flipH="1">
            <a:off x="2015613" y="1619903"/>
            <a:ext cx="7277610" cy="3502703"/>
          </a:xfrm>
          <a:custGeom>
            <a:avLst/>
            <a:gdLst/>
            <a:ahLst/>
            <a:cxnLst/>
            <a:rect l="l" t="t" r="r" b="b"/>
            <a:pathLst>
              <a:path w="648099" h="565791" extrusionOk="0">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39" name="Google Shape;139;p22"/>
          <p:cNvSpPr txBox="1"/>
          <p:nvPr/>
        </p:nvSpPr>
        <p:spPr>
          <a:xfrm>
            <a:off x="2222090" y="2736523"/>
            <a:ext cx="6761946" cy="1384954"/>
          </a:xfrm>
          <a:prstGeom prst="rect">
            <a:avLst/>
          </a:prstGeom>
          <a:noFill/>
          <a:ln>
            <a:noFill/>
          </a:ln>
        </p:spPr>
        <p:txBody>
          <a:bodyPr spcFirstLastPara="1" wrap="square" lIns="91425" tIns="45700" rIns="91425" bIns="45700" anchor="t" anchorCtr="0">
            <a:spAutoFit/>
          </a:bodyPr>
          <a:lstStyle/>
          <a:p>
            <a:pPr lvl="0" algn="just"/>
            <a:r>
              <a:rPr lang="en-US" sz="2800" dirty="0" smtClean="0">
                <a:latin typeface="Cambria" panose="02040503050406030204" pitchFamily="18" charset="0"/>
                <a:ea typeface="Cambria" panose="02040503050406030204" pitchFamily="18" charset="0"/>
              </a:rPr>
              <a:t>Tình </a:t>
            </a:r>
            <a:r>
              <a:rPr lang="vi-VN" sz="2800" dirty="0" smtClean="0">
                <a:latin typeface="Cambria" panose="02040503050406030204" pitchFamily="18" charset="0"/>
                <a:ea typeface="Cambria" panose="02040503050406030204" pitchFamily="18" charset="0"/>
              </a:rPr>
              <a:t>cảm </a:t>
            </a:r>
            <a:r>
              <a:rPr lang="vi-VN" sz="2800" dirty="0">
                <a:latin typeface="Cambria" panose="02040503050406030204" pitchFamily="18" charset="0"/>
                <a:ea typeface="Cambria" panose="02040503050406030204" pitchFamily="18" charset="0"/>
              </a:rPr>
              <a:t>gắn bó,sâu nặng giữa ông và cháu. Ông hết lòng chăm lo cho cháu, cháu suốt đời biết ơn </a:t>
            </a:r>
            <a:r>
              <a:rPr lang="vi-VN" sz="2800" dirty="0" smtClean="0">
                <a:latin typeface="Cambria" panose="02040503050406030204" pitchFamily="18" charset="0"/>
                <a:ea typeface="Cambria" panose="02040503050406030204" pitchFamily="18" charset="0"/>
              </a:rPr>
              <a:t>ông</a:t>
            </a:r>
            <a:r>
              <a:rPr lang="en-US" sz="2800" dirty="0" smtClean="0">
                <a:latin typeface="Cambria" panose="02040503050406030204" pitchFamily="18" charset="0"/>
                <a:ea typeface="Cambria" panose="02040503050406030204" pitchFamily="18" charset="0"/>
              </a:rPr>
              <a:t>.</a:t>
            </a:r>
            <a:endParaRPr sz="8800" dirty="0">
              <a:solidFill>
                <a:srgbClr val="33323D"/>
              </a:solidFill>
              <a:latin typeface="Cambria" panose="02040503050406030204" pitchFamily="18" charset="0"/>
              <a:ea typeface="Cambria" panose="02040503050406030204" pitchFamily="18" charset="0"/>
              <a:cs typeface="Cookie"/>
              <a:sym typeface="Cookie"/>
            </a:endParaRPr>
          </a:p>
        </p:txBody>
      </p:sp>
      <p:grpSp>
        <p:nvGrpSpPr>
          <p:cNvPr id="140" name="Google Shape;140;p22"/>
          <p:cNvGrpSpPr/>
          <p:nvPr/>
        </p:nvGrpSpPr>
        <p:grpSpPr>
          <a:xfrm flipH="1">
            <a:off x="9098631" y="1171006"/>
            <a:ext cx="1768008" cy="1904111"/>
            <a:chOff x="1058825" y="1554175"/>
            <a:chExt cx="4736158" cy="5557827"/>
          </a:xfrm>
        </p:grpSpPr>
        <p:sp>
          <p:nvSpPr>
            <p:cNvPr id="141" name="Google Shape;141;p22"/>
            <p:cNvSpPr/>
            <p:nvPr/>
          </p:nvSpPr>
          <p:spPr>
            <a:xfrm rot="3758493">
              <a:off x="2721879" y="4293055"/>
              <a:ext cx="2954498" cy="2064916"/>
            </a:xfrm>
            <a:custGeom>
              <a:avLst/>
              <a:gdLst/>
              <a:ahLst/>
              <a:cxnLst/>
              <a:rect l="l" t="t"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42" name="Google Shape;142;p22"/>
            <p:cNvGrpSpPr/>
            <p:nvPr/>
          </p:nvGrpSpPr>
          <p:grpSpPr>
            <a:xfrm>
              <a:off x="1058825" y="1554175"/>
              <a:ext cx="2522398" cy="2759215"/>
              <a:chOff x="5712712" y="940025"/>
              <a:chExt cx="2522398" cy="2759215"/>
            </a:xfrm>
          </p:grpSpPr>
          <p:sp>
            <p:nvSpPr>
              <p:cNvPr id="143" name="Google Shape;143;p22"/>
              <p:cNvSpPr/>
              <p:nvPr/>
            </p:nvSpPr>
            <p:spPr>
              <a:xfrm rot="3758493">
                <a:off x="6440283" y="1924630"/>
                <a:ext cx="1816414" cy="510440"/>
              </a:xfrm>
              <a:custGeom>
                <a:avLst/>
                <a:gdLst/>
                <a:ahLst/>
                <a:cxnLst/>
                <a:rect l="l" t="t"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4" name="Google Shape;144;p22"/>
              <p:cNvSpPr/>
              <p:nvPr/>
            </p:nvSpPr>
            <p:spPr>
              <a:xfrm rot="3758493">
                <a:off x="7743128" y="2715926"/>
                <a:ext cx="42879" cy="488621"/>
              </a:xfrm>
              <a:custGeom>
                <a:avLst/>
                <a:gdLst/>
                <a:ahLst/>
                <a:cxnLst/>
                <a:rect l="l" t="t" r="r" b="b"/>
                <a:pathLst>
                  <a:path w="17274" h="21600" extrusionOk="0">
                    <a:moveTo>
                      <a:pt x="0" y="0"/>
                    </a:moveTo>
                    <a:cubicBezTo>
                      <a:pt x="21600" y="2677"/>
                      <a:pt x="19974" y="16418"/>
                      <a:pt x="11161" y="2160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5" name="Google Shape;145;p22"/>
              <p:cNvSpPr/>
              <p:nvPr/>
            </p:nvSpPr>
            <p:spPr>
              <a:xfrm rot="3758493">
                <a:off x="6688919" y="1820269"/>
                <a:ext cx="124286" cy="341787"/>
              </a:xfrm>
              <a:custGeom>
                <a:avLst/>
                <a:gdLst/>
                <a:ahLst/>
                <a:cxnLst/>
                <a:rect l="l" t="t" r="r" b="b"/>
                <a:pathLst>
                  <a:path w="21600" h="21600" extrusionOk="0">
                    <a:moveTo>
                      <a:pt x="21600" y="21600"/>
                    </a:moveTo>
                    <a:cubicBezTo>
                      <a:pt x="9761" y="15753"/>
                      <a:pt x="1840" y="7112"/>
                      <a:pt x="0"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6" name="Google Shape;146;p22"/>
              <p:cNvSpPr/>
              <p:nvPr/>
            </p:nvSpPr>
            <p:spPr>
              <a:xfrm rot="3758493">
                <a:off x="6847335" y="1900060"/>
                <a:ext cx="869668" cy="1031590"/>
              </a:xfrm>
              <a:custGeom>
                <a:avLst/>
                <a:gdLst/>
                <a:ahLst/>
                <a:cxnLst/>
                <a:rect l="l" t="t"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7" name="Google Shape;147;p22"/>
              <p:cNvSpPr/>
              <p:nvPr/>
            </p:nvSpPr>
            <p:spPr>
              <a:xfrm rot="3758493">
                <a:off x="6164716" y="2541971"/>
                <a:ext cx="1046419" cy="281861"/>
              </a:xfrm>
              <a:custGeom>
                <a:avLst/>
                <a:gdLst/>
                <a:ahLst/>
                <a:cxnLst/>
                <a:rect l="l" t="t"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8" name="Google Shape;148;p22"/>
              <p:cNvSpPr/>
              <p:nvPr/>
            </p:nvSpPr>
            <p:spPr>
              <a:xfrm rot="3758493">
                <a:off x="5742745" y="2584036"/>
                <a:ext cx="1200079" cy="797886"/>
              </a:xfrm>
              <a:custGeom>
                <a:avLst/>
                <a:gdLst/>
                <a:ahLst/>
                <a:cxnLst/>
                <a:rect l="l" t="t"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9" name="Google Shape;149;p22"/>
              <p:cNvSpPr/>
              <p:nvPr/>
            </p:nvSpPr>
            <p:spPr>
              <a:xfrm rot="3758493">
                <a:off x="6601321" y="998391"/>
                <a:ext cx="383966" cy="415006"/>
              </a:xfrm>
              <a:custGeom>
                <a:avLst/>
                <a:gdLst/>
                <a:ahLst/>
                <a:cxnLst/>
                <a:rect l="l" t="t"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0" name="Google Shape;150;p22"/>
              <p:cNvSpPr/>
              <p:nvPr/>
            </p:nvSpPr>
            <p:spPr>
              <a:xfrm rot="3758493">
                <a:off x="7598750" y="2950768"/>
                <a:ext cx="573187" cy="491046"/>
              </a:xfrm>
              <a:custGeom>
                <a:avLst/>
                <a:gdLst/>
                <a:ahLst/>
                <a:cxnLst/>
                <a:rect l="l" t="t" r="r" b="b"/>
                <a:pathLst>
                  <a:path w="21600" h="21600" extrusionOk="0">
                    <a:moveTo>
                      <a:pt x="0" y="21600"/>
                    </a:moveTo>
                    <a:cubicBezTo>
                      <a:pt x="7302" y="21128"/>
                      <a:pt x="15635" y="15045"/>
                      <a:pt x="21600" y="9996"/>
                    </a:cubicBezTo>
                    <a:cubicBezTo>
                      <a:pt x="14594" y="7013"/>
                      <a:pt x="7961" y="2130"/>
                      <a:pt x="709"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151" name="Google Shape;151;p22"/>
          <p:cNvPicPr preferRelativeResize="0"/>
          <p:nvPr/>
        </p:nvPicPr>
        <p:blipFill rotWithShape="1">
          <a:blip r:embed="rId4">
            <a:alphaModFix/>
          </a:blip>
          <a:srcRect/>
          <a:stretch/>
        </p:blipFill>
        <p:spPr>
          <a:xfrm>
            <a:off x="7748341" y="1664488"/>
            <a:ext cx="866974" cy="797510"/>
          </a:xfrm>
          <a:prstGeom prst="rect">
            <a:avLst/>
          </a:prstGeom>
          <a:noFill/>
          <a:ln>
            <a:noFill/>
          </a:ln>
        </p:spPr>
      </p:pic>
      <p:sp>
        <p:nvSpPr>
          <p:cNvPr id="2" name="TextBox 1"/>
          <p:cNvSpPr txBox="1"/>
          <p:nvPr/>
        </p:nvSpPr>
        <p:spPr>
          <a:xfrm>
            <a:off x="2438401" y="1897422"/>
            <a:ext cx="3893574" cy="584775"/>
          </a:xfrm>
          <a:prstGeom prst="rect">
            <a:avLst/>
          </a:prstGeom>
          <a:noFill/>
        </p:spPr>
        <p:txBody>
          <a:bodyPr wrap="square" rtlCol="0">
            <a:spAutoFit/>
          </a:bodyPr>
          <a:lstStyle/>
          <a:p>
            <a:r>
              <a:rPr lang="en-US" sz="3200" b="1" dirty="0" smtClean="0">
                <a:latin typeface="Cambria" panose="02040503050406030204" pitchFamily="18" charset="0"/>
                <a:ea typeface="Cambria" panose="02040503050406030204" pitchFamily="18" charset="0"/>
              </a:rPr>
              <a:t>Nội dung bài</a:t>
            </a:r>
            <a:endParaRPr lang="en-US" sz="3200" b="1" dirty="0">
              <a:latin typeface="Cambria" panose="02040503050406030204" pitchFamily="18" charset="0"/>
              <a:ea typeface="Cambria" panose="02040503050406030204" pitchFamily="18" charset="0"/>
            </a:endParaRPr>
          </a:p>
        </p:txBody>
      </p:sp>
    </p:spTree>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700"/>
                                        <p:tgtEl>
                                          <p:spTgt spid="138"/>
                                        </p:tgtEl>
                                      </p:cBhvr>
                                    </p:animEffect>
                                  </p:childTnLst>
                                </p:cTn>
                              </p:par>
                              <p:par>
                                <p:cTn id="8" presetID="10" presetClass="entr" presetSubtype="0" fill="hold" nodeType="withEffect">
                                  <p:stCondLst>
                                    <p:cond delay="50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700"/>
                                        <p:tgtEl>
                                          <p:spTgt spid="140"/>
                                        </p:tgtEl>
                                      </p:cBhvr>
                                    </p:animEffect>
                                  </p:childTnLst>
                                </p:cTn>
                              </p:par>
                            </p:childTnLst>
                          </p:cTn>
                        </p:par>
                        <p:par>
                          <p:cTn id="11" fill="hold">
                            <p:stCondLst>
                              <p:cond delay="1200"/>
                            </p:stCondLst>
                            <p:childTnLst>
                              <p:par>
                                <p:cTn id="12" presetID="10" presetClass="entr" presetSubtype="0" fill="hold" nodeType="after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900"/>
                                        <p:tgtEl>
                                          <p:spTgt spid="139"/>
                                        </p:tgtEl>
                                      </p:cBhvr>
                                    </p:animEffect>
                                  </p:childTnLst>
                                </p:cTn>
                              </p:par>
                              <p:par>
                                <p:cTn id="15" presetID="10" presetClass="entr" presetSubtype="0" fill="hold" nodeType="with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fade">
                                      <p:cBhvr>
                                        <p:cTn id="17"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TextBox 2"/>
          <p:cNvSpPr txBox="1"/>
          <p:nvPr/>
        </p:nvSpPr>
        <p:spPr>
          <a:xfrm>
            <a:off x="1415441" y="175364"/>
            <a:ext cx="9056318" cy="1754326"/>
          </a:xfrm>
          <a:prstGeom prst="rect">
            <a:avLst/>
          </a:prstGeom>
          <a:noFill/>
        </p:spPr>
        <p:txBody>
          <a:bodyPr wrap="square" rtlCol="0">
            <a:spAutoFit/>
          </a:bodyPr>
          <a:lstStyle/>
          <a:p>
            <a:r>
              <a:rPr lang="en-US" sz="5400" b="1" dirty="0" smtClean="0">
                <a:solidFill>
                  <a:srgbClr val="9900FF"/>
                </a:solidFill>
                <a:latin typeface="Times New Roman" pitchFamily="18" charset="0"/>
                <a:cs typeface="Times New Roman" pitchFamily="18" charset="0"/>
              </a:rPr>
              <a:t>              </a:t>
            </a:r>
            <a:r>
              <a:rPr lang="en-US" sz="5400" b="1" dirty="0" err="1" smtClean="0">
                <a:solidFill>
                  <a:srgbClr val="9900FF"/>
                </a:solidFill>
                <a:latin typeface="Times New Roman" pitchFamily="18" charset="0"/>
                <a:cs typeface="Times New Roman" pitchFamily="18" charset="0"/>
              </a:rPr>
              <a:t>Luyện</a:t>
            </a:r>
            <a:r>
              <a:rPr lang="en-US" sz="5400" b="1" dirty="0" smtClean="0">
                <a:solidFill>
                  <a:srgbClr val="9900FF"/>
                </a:solidFill>
                <a:latin typeface="Times New Roman" pitchFamily="18" charset="0"/>
                <a:cs typeface="Times New Roman" pitchFamily="18" charset="0"/>
              </a:rPr>
              <a:t> </a:t>
            </a:r>
            <a:r>
              <a:rPr lang="en-US" sz="5400" b="1" dirty="0" err="1">
                <a:solidFill>
                  <a:srgbClr val="9900FF"/>
                </a:solidFill>
                <a:latin typeface="Times New Roman" pitchFamily="18" charset="0"/>
                <a:cs typeface="Times New Roman" pitchFamily="18" charset="0"/>
              </a:rPr>
              <a:t>đọc</a:t>
            </a:r>
            <a:r>
              <a:rPr lang="en-US" sz="5400" b="1" dirty="0">
                <a:solidFill>
                  <a:srgbClr val="9900FF"/>
                </a:solidFill>
                <a:latin typeface="Times New Roman" pitchFamily="18" charset="0"/>
                <a:cs typeface="Times New Roman" pitchFamily="18" charset="0"/>
              </a:rPr>
              <a:t> </a:t>
            </a:r>
            <a:r>
              <a:rPr lang="en-US" sz="5400" b="1" dirty="0" err="1">
                <a:solidFill>
                  <a:srgbClr val="9900FF"/>
                </a:solidFill>
                <a:latin typeface="Times New Roman" pitchFamily="18" charset="0"/>
                <a:cs typeface="Times New Roman" pitchFamily="18" charset="0"/>
              </a:rPr>
              <a:t>lại</a:t>
            </a:r>
            <a:r>
              <a:rPr lang="en-US" sz="5400" b="1" dirty="0">
                <a:solidFill>
                  <a:srgbClr val="9900FF"/>
                </a:solidFill>
                <a:latin typeface="Times New Roman" pitchFamily="18" charset="0"/>
                <a:cs typeface="Times New Roman" pitchFamily="18" charset="0"/>
              </a:rPr>
              <a:t>:</a:t>
            </a:r>
          </a:p>
          <a:p>
            <a:endParaRPr lang="en-US" sz="5400" dirty="0">
              <a:latin typeface="Times New Roman" pitchFamily="18" charset="0"/>
              <a:cs typeface="Times New Roman" pitchFamily="18" charset="0"/>
            </a:endParaRPr>
          </a:p>
        </p:txBody>
      </p:sp>
      <p:sp>
        <p:nvSpPr>
          <p:cNvPr id="4" name="TextBox 3"/>
          <p:cNvSpPr txBox="1"/>
          <p:nvPr/>
        </p:nvSpPr>
        <p:spPr>
          <a:xfrm>
            <a:off x="1415442" y="1490597"/>
            <a:ext cx="9607462" cy="3108543"/>
          </a:xfrm>
          <a:prstGeom prst="rect">
            <a:avLst/>
          </a:prstGeom>
          <a:noFill/>
        </p:spPr>
        <p:txBody>
          <a:bodyPr wrap="square" rtlCol="0">
            <a:spAutoFit/>
          </a:bodyPr>
          <a:lstStyle/>
          <a:p>
            <a:pPr algn="just"/>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Ông</a:t>
            </a:r>
            <a:r>
              <a:rPr lang="en-US" sz="2800" b="1" dirty="0" smtClean="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chậm</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rãi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nhấn</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từng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nhịp</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chân</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trên</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chiếc</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xe</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đạp</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cũ</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đèo</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tôi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tới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trường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Trong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cái</a:t>
            </a:r>
            <a:r>
              <a:rPr lang="en-US" sz="2800" b="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vắng</a:t>
            </a:r>
            <a:r>
              <a:rPr lang="en-US" sz="2800" b="1" i="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lặng</a:t>
            </a:r>
            <a:r>
              <a:rPr lang="en-US" sz="2800" b="1" i="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của</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ngôi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trường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cuối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hè</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ông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dẫn</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tôi</a:t>
            </a:r>
            <a:r>
              <a:rPr lang="en-US" sz="2800" b="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lang</a:t>
            </a:r>
            <a:r>
              <a:rPr lang="en-US" sz="2800" b="1" i="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thang</a:t>
            </a:r>
            <a:r>
              <a:rPr lang="en-US" sz="2800" b="1" i="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khắp</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các</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căn</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lớp</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trống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Ông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còn</a:t>
            </a:r>
            <a:r>
              <a:rPr lang="en-US" sz="2800" b="1" dirty="0">
                <a:solidFill>
                  <a:srgbClr val="000099"/>
                </a:solidFill>
                <a:latin typeface="Times New Roman" pitchFamily="18" charset="0"/>
                <a:cs typeface="Times New Roman" pitchFamily="18" charset="0"/>
              </a:rPr>
              <a:t> </a:t>
            </a:r>
            <a:r>
              <a:rPr lang="en-US" sz="2800" b="1" i="1" dirty="0" err="1" smtClean="0">
                <a:solidFill>
                  <a:srgbClr val="000099"/>
                </a:solidFill>
                <a:latin typeface="Times New Roman" pitchFamily="18" charset="0"/>
                <a:cs typeface="Times New Roman" pitchFamily="18" charset="0"/>
              </a:rPr>
              <a:t>nhấc</a:t>
            </a:r>
            <a:r>
              <a:rPr lang="en-US" sz="2800" b="1" i="1" dirty="0">
                <a:solidFill>
                  <a:srgbClr val="000099"/>
                </a:solidFill>
                <a:latin typeface="Times New Roman" pitchFamily="18" charset="0"/>
                <a:cs typeface="Times New Roman" pitchFamily="18" charset="0"/>
              </a:rPr>
              <a:t> </a:t>
            </a:r>
            <a:r>
              <a:rPr lang="en-US" sz="2800" b="1" i="1" dirty="0" err="1" smtClean="0">
                <a:solidFill>
                  <a:srgbClr val="000099"/>
                </a:solidFill>
                <a:latin typeface="Times New Roman" pitchFamily="18" charset="0"/>
                <a:cs typeface="Times New Roman" pitchFamily="18" charset="0"/>
              </a:rPr>
              <a:t>bổng</a:t>
            </a:r>
            <a:r>
              <a:rPr lang="en-US" sz="2800" b="1" i="1" dirty="0" smtClean="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tôi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trên</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tay</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cho</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gõ</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thử</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vào</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mặt</a:t>
            </a:r>
            <a:r>
              <a:rPr lang="en-US" sz="2800" b="1" dirty="0">
                <a:solidFill>
                  <a:srgbClr val="000099"/>
                </a:solidFill>
                <a:latin typeface="Times New Roman" pitchFamily="18" charset="0"/>
                <a:cs typeface="Times New Roman" pitchFamily="18" charset="0"/>
              </a:rPr>
              <a:t> da </a:t>
            </a:r>
            <a:r>
              <a:rPr lang="en-US" sz="2800" b="1" i="1" dirty="0" err="1">
                <a:solidFill>
                  <a:srgbClr val="000099"/>
                </a:solidFill>
                <a:latin typeface="Times New Roman" pitchFamily="18" charset="0"/>
                <a:cs typeface="Times New Roman" pitchFamily="18" charset="0"/>
              </a:rPr>
              <a:t>loang</a:t>
            </a:r>
            <a:r>
              <a:rPr lang="en-US" sz="2800" b="1" i="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lổ</a:t>
            </a:r>
            <a:r>
              <a:rPr lang="en-US" sz="2800" b="1" i="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của</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chiếc</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trống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trường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Tiếng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trống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buổi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sáng</a:t>
            </a:r>
            <a:r>
              <a:rPr lang="en-US" sz="2800" b="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trong</a:t>
            </a:r>
            <a:r>
              <a:rPr lang="en-US" sz="2800" b="1" i="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trẻo</a:t>
            </a:r>
            <a:r>
              <a:rPr lang="en-US" sz="2800" b="1" i="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ấy</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là</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tiếng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trống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trường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đầu</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tiên</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âm</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vang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mãi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trong</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đời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đi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học</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của</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tôi</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sau</a:t>
            </a:r>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này</a:t>
            </a:r>
            <a:r>
              <a:rPr lang="en-US" sz="2800" b="1" dirty="0">
                <a:solidFill>
                  <a:srgbClr val="000099"/>
                </a:solidFill>
                <a:latin typeface="Times New Roman" pitchFamily="18" charset="0"/>
                <a:cs typeface="Times New Roman" pitchFamily="18" charset="0"/>
              </a:rPr>
              <a:t>.</a:t>
            </a:r>
          </a:p>
        </p:txBody>
      </p:sp>
      <p:cxnSp>
        <p:nvCxnSpPr>
          <p:cNvPr id="8" name="Straight Connector 7"/>
          <p:cNvCxnSpPr/>
          <p:nvPr/>
        </p:nvCxnSpPr>
        <p:spPr>
          <a:xfrm>
            <a:off x="6096000" y="2354893"/>
            <a:ext cx="12526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83277" y="2793304"/>
            <a:ext cx="1515649" cy="250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40910" y="3219189"/>
            <a:ext cx="13402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06422" y="3219189"/>
            <a:ext cx="12150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404964" y="3607496"/>
            <a:ext cx="1515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88268756"/>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IMG_1888.jpg"/>
          <p:cNvPicPr>
            <a:picLocks noChangeAspect="1"/>
          </p:cNvPicPr>
          <p:nvPr/>
        </p:nvPicPr>
        <p:blipFill>
          <a:blip r:embed="rId2"/>
          <a:srcRect l="26666" t="29259" r="4443" b="8888"/>
          <a:stretch>
            <a:fillRect/>
          </a:stretch>
        </p:blipFill>
        <p:spPr bwMode="auto">
          <a:xfrm>
            <a:off x="-68260" y="14817"/>
            <a:ext cx="12260260" cy="6843183"/>
          </a:xfrm>
          <a:prstGeom prst="rect">
            <a:avLst/>
          </a:prstGeom>
          <a:noFill/>
          <a:ln w="9525">
            <a:noFill/>
            <a:miter lim="800000"/>
            <a:headEnd/>
            <a:tailEnd/>
          </a:ln>
        </p:spPr>
      </p:pic>
    </p:spTree>
    <p:extLst>
      <p:ext uri="{BB962C8B-B14F-4D97-AF65-F5344CB8AC3E}">
        <p14:creationId xmlns:p14="http://schemas.microsoft.com/office/powerpoint/2010/main" xmlns="" val="4208979798"/>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916" y="0"/>
            <a:ext cx="12273916" cy="6812533"/>
          </a:xfrm>
          <a:prstGeom prst="rect">
            <a:avLst/>
          </a:prstGeom>
        </p:spPr>
      </p:pic>
      <p:sp>
        <p:nvSpPr>
          <p:cNvPr id="5" name="TextBox 4"/>
          <p:cNvSpPr txBox="1"/>
          <p:nvPr/>
        </p:nvSpPr>
        <p:spPr>
          <a:xfrm>
            <a:off x="906328" y="732079"/>
            <a:ext cx="8210550" cy="646331"/>
          </a:xfrm>
          <a:prstGeom prst="rect">
            <a:avLst/>
          </a:prstGeom>
          <a:noFill/>
        </p:spPr>
        <p:txBody>
          <a:bodyPr wrap="square" rtlCol="0">
            <a:spAutoFit/>
          </a:bodyPr>
          <a:lstStyle/>
          <a:p>
            <a:r>
              <a:rPr lang="en-US" sz="3600" b="1" dirty="0" err="1" smtClean="0">
                <a:solidFill>
                  <a:schemeClr val="bg1"/>
                </a:solidFill>
                <a:latin typeface="HP001 4 hàng" pitchFamily="34" charset="0"/>
              </a:rPr>
              <a:t>Thứ</a:t>
            </a:r>
            <a:r>
              <a:rPr lang="en-US" sz="3600" b="1" dirty="0" smtClean="0">
                <a:solidFill>
                  <a:schemeClr val="bg1"/>
                </a:solidFill>
                <a:latin typeface="HP001 4 hàng" pitchFamily="34" charset="0"/>
              </a:rPr>
              <a:t> </a:t>
            </a:r>
            <a:r>
              <a:rPr lang="en-US" sz="3600" b="1" dirty="0" err="1" smtClean="0">
                <a:solidFill>
                  <a:schemeClr val="bg1"/>
                </a:solidFill>
                <a:latin typeface="HP001 4 hàng" pitchFamily="34" charset="0"/>
              </a:rPr>
              <a:t>tư</a:t>
            </a:r>
            <a:r>
              <a:rPr lang="en-US" sz="3600" b="1" dirty="0" smtClean="0">
                <a:solidFill>
                  <a:schemeClr val="bg1"/>
                </a:solidFill>
                <a:latin typeface="HP001 4 hàng" pitchFamily="34" charset="0"/>
              </a:rPr>
              <a:t>, </a:t>
            </a:r>
            <a:r>
              <a:rPr lang="en-US" sz="3600" b="1" dirty="0" err="1" smtClean="0">
                <a:solidFill>
                  <a:schemeClr val="bg1"/>
                </a:solidFill>
                <a:latin typeface="HP001 4 hàng" pitchFamily="34" charset="0"/>
              </a:rPr>
              <a:t>ngày</a:t>
            </a:r>
            <a:r>
              <a:rPr lang="en-US" sz="3600" b="1" dirty="0" smtClean="0">
                <a:solidFill>
                  <a:schemeClr val="bg1"/>
                </a:solidFill>
                <a:latin typeface="HP001 4 hàng" pitchFamily="34" charset="0"/>
              </a:rPr>
              <a:t> 29 </a:t>
            </a:r>
            <a:r>
              <a:rPr lang="en-US" sz="3600" b="1" dirty="0" err="1" smtClean="0">
                <a:solidFill>
                  <a:schemeClr val="bg1"/>
                </a:solidFill>
                <a:latin typeface="HP001 4 hàng" pitchFamily="34" charset="0"/>
              </a:rPr>
              <a:t>tháng</a:t>
            </a:r>
            <a:r>
              <a:rPr lang="en-US" sz="3600" b="1" dirty="0" smtClean="0">
                <a:solidFill>
                  <a:schemeClr val="bg1"/>
                </a:solidFill>
                <a:latin typeface="HP001 4 hàng" pitchFamily="34" charset="0"/>
              </a:rPr>
              <a:t> 9 </a:t>
            </a:r>
            <a:r>
              <a:rPr lang="en-US" sz="3600" b="1" dirty="0" err="1" smtClean="0">
                <a:solidFill>
                  <a:schemeClr val="bg1"/>
                </a:solidFill>
                <a:latin typeface="HP001 4 hàng" pitchFamily="34" charset="0"/>
              </a:rPr>
              <a:t>năm</a:t>
            </a:r>
            <a:r>
              <a:rPr lang="en-US" sz="3600" b="1" dirty="0" smtClean="0">
                <a:solidFill>
                  <a:schemeClr val="bg1"/>
                </a:solidFill>
                <a:latin typeface="HP001 4 hàng" pitchFamily="34" charset="0"/>
              </a:rPr>
              <a:t> 2021</a:t>
            </a:r>
            <a:endParaRPr lang="en-US" sz="3600" b="1" dirty="0">
              <a:solidFill>
                <a:schemeClr val="bg1"/>
              </a:solidFill>
              <a:latin typeface="HP001 4 hàng" pitchFamily="34" charset="0"/>
            </a:endParaRPr>
          </a:p>
        </p:txBody>
      </p:sp>
      <p:sp>
        <p:nvSpPr>
          <p:cNvPr id="6" name="TextBox 5"/>
          <p:cNvSpPr txBox="1"/>
          <p:nvPr/>
        </p:nvSpPr>
        <p:spPr>
          <a:xfrm>
            <a:off x="2131016" y="1417491"/>
            <a:ext cx="5848350" cy="584775"/>
          </a:xfrm>
          <a:prstGeom prst="rect">
            <a:avLst/>
          </a:prstGeom>
          <a:noFill/>
        </p:spPr>
        <p:txBody>
          <a:bodyPr wrap="square" rtlCol="0">
            <a:spAutoFit/>
          </a:bodyPr>
          <a:lstStyle/>
          <a:p>
            <a:r>
              <a:rPr lang="en-US" sz="3200" b="1" dirty="0">
                <a:solidFill>
                  <a:schemeClr val="bg1"/>
                </a:solidFill>
                <a:latin typeface="HP001 4 hàng" pitchFamily="34" charset="0"/>
              </a:rPr>
              <a:t> </a:t>
            </a:r>
            <a:r>
              <a:rPr lang="en-US" sz="3200" b="1" dirty="0" smtClean="0">
                <a:solidFill>
                  <a:schemeClr val="bg1"/>
                </a:solidFill>
                <a:latin typeface="HP001 4 hàng" pitchFamily="34" charset="0"/>
              </a:rPr>
              <a:t>       </a:t>
            </a:r>
            <a:r>
              <a:rPr lang="en-US" sz="3200" b="1" dirty="0" err="1" smtClean="0">
                <a:solidFill>
                  <a:schemeClr val="bg1"/>
                </a:solidFill>
                <a:latin typeface="HP001 4 hàng" pitchFamily="34" charset="0"/>
              </a:rPr>
              <a:t>Tập</a:t>
            </a:r>
            <a:r>
              <a:rPr lang="en-US" sz="3200" b="1" dirty="0" smtClean="0">
                <a:solidFill>
                  <a:schemeClr val="bg1"/>
                </a:solidFill>
                <a:latin typeface="HP001 4 hàng" pitchFamily="34" charset="0"/>
              </a:rPr>
              <a:t> </a:t>
            </a:r>
            <a:r>
              <a:rPr lang="en-US" sz="3200" b="1" dirty="0" err="1">
                <a:solidFill>
                  <a:schemeClr val="bg1"/>
                </a:solidFill>
                <a:latin typeface="HP001 4 hàng" pitchFamily="34" charset="0"/>
              </a:rPr>
              <a:t>đ</a:t>
            </a:r>
            <a:r>
              <a:rPr lang="en-US" sz="3200" b="1" dirty="0" err="1" smtClean="0">
                <a:solidFill>
                  <a:schemeClr val="bg1"/>
                </a:solidFill>
                <a:latin typeface="HP001 4 hàng" pitchFamily="34" charset="0"/>
              </a:rPr>
              <a:t>ọc</a:t>
            </a:r>
            <a:r>
              <a:rPr lang="en-US" sz="3200" b="1" dirty="0" smtClean="0">
                <a:solidFill>
                  <a:schemeClr val="bg1"/>
                </a:solidFill>
                <a:latin typeface="HP001 4 hàng" pitchFamily="34" charset="0"/>
              </a:rPr>
              <a:t>  </a:t>
            </a:r>
            <a:endParaRPr lang="en-US" sz="3200" b="1" dirty="0">
              <a:solidFill>
                <a:schemeClr val="bg1"/>
              </a:solidFill>
              <a:latin typeface="HP001 4 hàng" pitchFamily="34" charset="0"/>
            </a:endParaRPr>
          </a:p>
        </p:txBody>
      </p:sp>
      <p:sp>
        <p:nvSpPr>
          <p:cNvPr id="7" name="TextBox 6"/>
          <p:cNvSpPr txBox="1"/>
          <p:nvPr/>
        </p:nvSpPr>
        <p:spPr>
          <a:xfrm>
            <a:off x="2699710" y="1710098"/>
            <a:ext cx="4454572" cy="1107996"/>
          </a:xfrm>
          <a:prstGeom prst="rect">
            <a:avLst/>
          </a:prstGeom>
          <a:noFill/>
        </p:spPr>
        <p:txBody>
          <a:bodyPr wrap="square" rtlCol="0">
            <a:spAutoFit/>
          </a:bodyPr>
          <a:lstStyle/>
          <a:p>
            <a:r>
              <a:rPr lang="en-US" sz="2800" b="1" dirty="0" smtClean="0">
                <a:solidFill>
                  <a:schemeClr val="bg1"/>
                </a:solidFill>
                <a:latin typeface="HP001 4 hàng" pitchFamily="34" charset="0"/>
              </a:rPr>
              <a:t>     </a:t>
            </a:r>
            <a:r>
              <a:rPr lang="en-US" sz="6600" b="1" dirty="0" err="1" smtClean="0">
                <a:solidFill>
                  <a:schemeClr val="bg1"/>
                </a:solidFill>
                <a:latin typeface="HP001 4 hàng" pitchFamily="34" charset="0"/>
              </a:rPr>
              <a:t>ô</a:t>
            </a:r>
            <a:r>
              <a:rPr lang="en-US" sz="2800" b="1" dirty="0" err="1" smtClean="0">
                <a:solidFill>
                  <a:schemeClr val="bg1"/>
                </a:solidFill>
                <a:latin typeface="HP001 4 hàng" pitchFamily="34" charset="0"/>
              </a:rPr>
              <a:t>ng</a:t>
            </a:r>
            <a:r>
              <a:rPr lang="en-US" sz="2800" b="1" dirty="0" smtClean="0">
                <a:solidFill>
                  <a:schemeClr val="bg1"/>
                </a:solidFill>
                <a:latin typeface="HP001 4 hàng" pitchFamily="34" charset="0"/>
              </a:rPr>
              <a:t> </a:t>
            </a:r>
            <a:r>
              <a:rPr lang="en-US" sz="2800" b="1" dirty="0" err="1" smtClean="0">
                <a:solidFill>
                  <a:schemeClr val="bg1"/>
                </a:solidFill>
                <a:latin typeface="HP001 4 hàng" pitchFamily="34" charset="0"/>
              </a:rPr>
              <a:t>ngoại</a:t>
            </a:r>
            <a:r>
              <a:rPr lang="en-US" sz="2800" b="1" dirty="0" smtClean="0">
                <a:solidFill>
                  <a:schemeClr val="bg1"/>
                </a:solidFill>
                <a:latin typeface="HP001 4 hàng" pitchFamily="34" charset="0"/>
              </a:rPr>
              <a:t>   </a:t>
            </a:r>
            <a:endParaRPr lang="en-US" sz="2800" b="1" dirty="0">
              <a:solidFill>
                <a:schemeClr val="bg1"/>
              </a:solidFill>
              <a:latin typeface="HP001 4 hàng" pitchFamily="34" charset="0"/>
            </a:endParaRPr>
          </a:p>
        </p:txBody>
      </p:sp>
    </p:spTree>
    <p:extLst>
      <p:ext uri="{BB962C8B-B14F-4D97-AF65-F5344CB8AC3E}">
        <p14:creationId xmlns:p14="http://schemas.microsoft.com/office/powerpoint/2010/main" xmlns="" val="3187062071"/>
      </p:ext>
    </p:extLst>
  </p:cSld>
  <p:clrMapOvr>
    <a:masterClrMapping/>
  </p:clrMapOvr>
  <mc:AlternateContent xmlns:mc="http://schemas.openxmlformats.org/markup-compatibility/2006">
    <mc:Choice xmlns:p14="http://schemas.microsoft.com/office/powerpoint/2010/main" xmlns="" Requires="p14">
      <p:transition spd="slow" p14:dur="2000" advTm="1000">
        <p:random/>
      </p:transition>
    </mc:Choice>
    <mc:Fallback>
      <p:transition spd="slow" advTm="1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extBox 4"/>
          <p:cNvSpPr txBox="1"/>
          <p:nvPr/>
        </p:nvSpPr>
        <p:spPr>
          <a:xfrm>
            <a:off x="1828800" y="989556"/>
            <a:ext cx="7941501"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                  MỤC TIÊU</a:t>
            </a:r>
            <a:endParaRPr lang="en-US" sz="4000" b="1" dirty="0">
              <a:solidFill>
                <a:srgbClr val="FF0000"/>
              </a:solidFill>
              <a:latin typeface="Times New Roman" pitchFamily="18" charset="0"/>
              <a:cs typeface="Times New Roman" pitchFamily="18" charset="0"/>
            </a:endParaRPr>
          </a:p>
        </p:txBody>
      </p:sp>
      <p:sp>
        <p:nvSpPr>
          <p:cNvPr id="2" name="TextBox 1"/>
          <p:cNvSpPr txBox="1"/>
          <p:nvPr/>
        </p:nvSpPr>
        <p:spPr>
          <a:xfrm>
            <a:off x="1534436" y="1697442"/>
            <a:ext cx="8530226" cy="707886"/>
          </a:xfrm>
          <a:prstGeom prst="rect">
            <a:avLst/>
          </a:prstGeom>
          <a:solidFill>
            <a:srgbClr val="FFFF00"/>
          </a:solidFill>
          <a:ln w="12700">
            <a:solidFill>
              <a:srgbClr val="FFFF00"/>
            </a:solidFill>
            <a:prstDash val="dash"/>
          </a:ln>
        </p:spPr>
        <p:txBody>
          <a:bodyPr wrap="square" rtlCol="0">
            <a:spAutoFit/>
          </a:bodyPr>
          <a:lstStyle/>
          <a:p>
            <a:r>
              <a:rPr lang="en-US" altLang="zh-CN" sz="4000" b="1" dirty="0" err="1">
                <a:solidFill>
                  <a:schemeClr val="tx1"/>
                </a:solidFill>
                <a:latin typeface="Times New Roman" panose="02020603050405020304" pitchFamily="18" charset="0"/>
                <a:cs typeface="Times New Roman" panose="02020603050405020304" pitchFamily="18" charset="0"/>
                <a:sym typeface="+mn-ea"/>
              </a:rPr>
              <a:t>Đọc</a:t>
            </a:r>
            <a:r>
              <a:rPr lang="en-US" altLang="zh-CN" sz="4000" b="1" dirty="0">
                <a:solidFill>
                  <a:schemeClr val="tx1"/>
                </a:solidFill>
                <a:latin typeface="Times New Roman" panose="02020603050405020304" pitchFamily="18" charset="0"/>
                <a:cs typeface="Times New Roman" panose="02020603050405020304" pitchFamily="18" charset="0"/>
                <a:sym typeface="+mn-ea"/>
              </a:rPr>
              <a:t> </a:t>
            </a:r>
            <a:r>
              <a:rPr lang="en-US" altLang="zh-CN" sz="4000" b="1" dirty="0" err="1">
                <a:solidFill>
                  <a:schemeClr val="tx1"/>
                </a:solidFill>
                <a:latin typeface="Times New Roman" panose="02020603050405020304" pitchFamily="18" charset="0"/>
                <a:cs typeface="Times New Roman" panose="02020603050405020304" pitchFamily="18" charset="0"/>
                <a:sym typeface="+mn-ea"/>
              </a:rPr>
              <a:t>đúng</a:t>
            </a:r>
            <a:r>
              <a:rPr lang="en-US" altLang="zh-CN" sz="4000" b="1" dirty="0">
                <a:solidFill>
                  <a:schemeClr val="tx1"/>
                </a:solidFill>
                <a:latin typeface="Times New Roman" panose="02020603050405020304" pitchFamily="18" charset="0"/>
                <a:cs typeface="Times New Roman" panose="02020603050405020304" pitchFamily="18" charset="0"/>
                <a:sym typeface="+mn-ea"/>
              </a:rPr>
              <a:t>, to, </a:t>
            </a:r>
            <a:r>
              <a:rPr lang="en-US" altLang="zh-CN" sz="4000" b="1" dirty="0" err="1">
                <a:solidFill>
                  <a:schemeClr val="tx1"/>
                </a:solidFill>
                <a:latin typeface="Times New Roman" panose="02020603050405020304" pitchFamily="18" charset="0"/>
                <a:cs typeface="Times New Roman" panose="02020603050405020304" pitchFamily="18" charset="0"/>
                <a:sym typeface="+mn-ea"/>
              </a:rPr>
              <a:t>rõ</a:t>
            </a:r>
            <a:r>
              <a:rPr lang="en-US" altLang="zh-CN" sz="4000" b="1" dirty="0">
                <a:solidFill>
                  <a:schemeClr val="tx1"/>
                </a:solidFill>
                <a:latin typeface="Times New Roman" panose="02020603050405020304" pitchFamily="18" charset="0"/>
                <a:cs typeface="Times New Roman" panose="02020603050405020304" pitchFamily="18" charset="0"/>
                <a:sym typeface="+mn-ea"/>
              </a:rPr>
              <a:t> </a:t>
            </a:r>
            <a:r>
              <a:rPr lang="en-US" altLang="zh-CN" sz="4000" b="1" dirty="0" err="1">
                <a:solidFill>
                  <a:schemeClr val="tx1"/>
                </a:solidFill>
                <a:latin typeface="Times New Roman" panose="02020603050405020304" pitchFamily="18" charset="0"/>
                <a:cs typeface="Times New Roman" panose="02020603050405020304" pitchFamily="18" charset="0"/>
                <a:sym typeface="+mn-ea"/>
              </a:rPr>
              <a:t>ràng</a:t>
            </a:r>
            <a:r>
              <a:rPr lang="en-US" altLang="zh-CN" sz="4000" b="1" dirty="0">
                <a:solidFill>
                  <a:schemeClr val="tx1"/>
                </a:solidFill>
                <a:latin typeface="Times New Roman" panose="02020603050405020304" pitchFamily="18" charset="0"/>
                <a:cs typeface="Times New Roman" panose="02020603050405020304" pitchFamily="18" charset="0"/>
                <a:sym typeface="+mn-ea"/>
              </a:rPr>
              <a:t>, </a:t>
            </a:r>
            <a:r>
              <a:rPr lang="en-US" altLang="zh-CN" sz="4000" b="1" dirty="0" err="1">
                <a:solidFill>
                  <a:schemeClr val="tx1"/>
                </a:solidFill>
                <a:latin typeface="Times New Roman" panose="02020603050405020304" pitchFamily="18" charset="0"/>
                <a:cs typeface="Times New Roman" panose="02020603050405020304" pitchFamily="18" charset="0"/>
                <a:sym typeface="+mn-ea"/>
              </a:rPr>
              <a:t>mạch</a:t>
            </a:r>
            <a:r>
              <a:rPr lang="en-US" altLang="zh-CN" sz="4000" b="1" dirty="0">
                <a:solidFill>
                  <a:schemeClr val="tx1"/>
                </a:solidFill>
                <a:latin typeface="Times New Roman" panose="02020603050405020304" pitchFamily="18" charset="0"/>
                <a:cs typeface="Times New Roman" panose="02020603050405020304" pitchFamily="18" charset="0"/>
                <a:sym typeface="+mn-ea"/>
              </a:rPr>
              <a:t> </a:t>
            </a:r>
            <a:r>
              <a:rPr lang="en-US" altLang="zh-CN" sz="4000" b="1" dirty="0" err="1">
                <a:solidFill>
                  <a:schemeClr val="tx1"/>
                </a:solidFill>
                <a:latin typeface="Times New Roman" panose="02020603050405020304" pitchFamily="18" charset="0"/>
                <a:cs typeface="Times New Roman" panose="02020603050405020304" pitchFamily="18" charset="0"/>
                <a:sym typeface="+mn-ea"/>
              </a:rPr>
              <a:t>lạc</a:t>
            </a:r>
            <a:endParaRPr lang="zh-CN" altLang="en-US" sz="4000" b="1" dirty="0">
              <a:solidFill>
                <a:schemeClr val="tx1"/>
              </a:solidFill>
              <a:latin typeface="Times New Roman" panose="02020603050405020304" pitchFamily="18" charset="0"/>
              <a:cs typeface="Times New Roman" panose="02020603050405020304" pitchFamily="18" charset="0"/>
              <a:sym typeface="+mn-ea"/>
            </a:endParaRPr>
          </a:p>
        </p:txBody>
      </p:sp>
      <p:sp>
        <p:nvSpPr>
          <p:cNvPr id="3" name="TextBox 2"/>
          <p:cNvSpPr txBox="1"/>
          <p:nvPr/>
        </p:nvSpPr>
        <p:spPr>
          <a:xfrm>
            <a:off x="1590804" y="2721114"/>
            <a:ext cx="8530227" cy="707886"/>
          </a:xfrm>
          <a:prstGeom prst="rect">
            <a:avLst/>
          </a:prstGeom>
          <a:solidFill>
            <a:srgbClr val="00B050"/>
          </a:solidFill>
          <a:ln>
            <a:solidFill>
              <a:schemeClr val="tx1"/>
            </a:solidFill>
            <a:prstDash val="dash"/>
          </a:ln>
        </p:spPr>
        <p:txBody>
          <a:bodyPr wrap="square" rtlCol="0">
            <a:spAutoFit/>
          </a:bodyPr>
          <a:lstStyle/>
          <a:p>
            <a:r>
              <a:rPr lang="pt-BR" sz="4000" b="1" dirty="0" smtClean="0">
                <a:latin typeface="Times New Roman" pitchFamily="18" charset="0"/>
                <a:cs typeface="Times New Roman" pitchFamily="18" charset="0"/>
              </a:rPr>
              <a:t>Hiểu nội dung bài học </a:t>
            </a:r>
            <a:endParaRPr lang="en-US" sz="4000" b="1" dirty="0">
              <a:latin typeface="Times New Roman" pitchFamily="18" charset="0"/>
              <a:cs typeface="Times New Roman" pitchFamily="18" charset="0"/>
            </a:endParaRPr>
          </a:p>
        </p:txBody>
      </p:sp>
      <p:sp>
        <p:nvSpPr>
          <p:cNvPr id="6" name="TextBox 5"/>
          <p:cNvSpPr txBox="1"/>
          <p:nvPr/>
        </p:nvSpPr>
        <p:spPr>
          <a:xfrm>
            <a:off x="1534437" y="3689080"/>
            <a:ext cx="8530225" cy="1538883"/>
          </a:xfrm>
          <a:prstGeom prst="rect">
            <a:avLst/>
          </a:prstGeom>
          <a:solidFill>
            <a:srgbClr val="92D050"/>
          </a:solidFill>
        </p:spPr>
        <p:txBody>
          <a:bodyPr wrap="square" rtlCol="0">
            <a:spAutoFit/>
          </a:bodyPr>
          <a:lstStyle/>
          <a:p>
            <a:r>
              <a:rPr lang="en-US" sz="4000" b="1" dirty="0" err="1" smtClean="0">
                <a:solidFill>
                  <a:schemeClr val="tx1"/>
                </a:solidFill>
                <a:latin typeface="Times New Roman" panose="02020603050405020304" pitchFamily="18" charset="0"/>
                <a:cs typeface="Times New Roman" panose="02020603050405020304" pitchFamily="18" charset="0"/>
                <a:sym typeface="+mn-ea"/>
              </a:rPr>
              <a:t>Phân</a:t>
            </a:r>
            <a:r>
              <a:rPr lang="en-US" sz="4000" b="1" dirty="0" smtClean="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biệt</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giọng</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dẫn</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truyện</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các</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nhân</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vật</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trong</a:t>
            </a:r>
            <a:r>
              <a:rPr lang="en-US" sz="4000" b="1" dirty="0">
                <a:solidFill>
                  <a:schemeClr val="tx1"/>
                </a:solidFill>
                <a:latin typeface="Times New Roman" panose="02020603050405020304" pitchFamily="18" charset="0"/>
                <a:cs typeface="Times New Roman" panose="02020603050405020304" pitchFamily="18" charset="0"/>
                <a:sym typeface="+mn-ea"/>
              </a:rPr>
              <a:t> </a:t>
            </a:r>
            <a:r>
              <a:rPr lang="en-US" sz="4000" b="1" dirty="0" err="1">
                <a:solidFill>
                  <a:schemeClr val="tx1"/>
                </a:solidFill>
                <a:latin typeface="Times New Roman" panose="02020603050405020304" pitchFamily="18" charset="0"/>
                <a:cs typeface="Times New Roman" panose="02020603050405020304" pitchFamily="18" charset="0"/>
                <a:sym typeface="+mn-ea"/>
              </a:rPr>
              <a:t>truyện</a:t>
            </a:r>
            <a:r>
              <a:rPr lang="en-US" b="1" dirty="0">
                <a:solidFill>
                  <a:schemeClr val="tx2">
                    <a:lumMod val="50000"/>
                  </a:schemeClr>
                </a:solidFill>
                <a:latin typeface="Times New Roman" panose="02020603050405020304" pitchFamily="18" charset="0"/>
                <a:cs typeface="Times New Roman" panose="02020603050405020304" pitchFamily="18" charset="0"/>
                <a:sym typeface="+mn-ea"/>
              </a:rPr>
              <a:t>.</a:t>
            </a:r>
            <a:endParaRPr lang="vi-VN" dirty="0"/>
          </a:p>
          <a:p>
            <a:r>
              <a:rPr lang="en-US" dirty="0" smtClean="0"/>
              <a:t>  </a:t>
            </a:r>
            <a:endParaRPr lang="en-US" dirty="0"/>
          </a:p>
        </p:txBody>
      </p:sp>
    </p:spTree>
    <p:extLst>
      <p:ext uri="{BB962C8B-B14F-4D97-AF65-F5344CB8AC3E}">
        <p14:creationId xmlns:p14="http://schemas.microsoft.com/office/powerpoint/2010/main" xmlns="" val="640134068"/>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6313117"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13118" y="-1"/>
            <a:ext cx="5878882" cy="6858001"/>
          </a:xfrm>
          <a:prstGeom prst="rect">
            <a:avLst/>
          </a:prstGeom>
        </p:spPr>
      </p:pic>
    </p:spTree>
    <p:extLst>
      <p:ext uri="{BB962C8B-B14F-4D97-AF65-F5344CB8AC3E}">
        <p14:creationId xmlns:p14="http://schemas.microsoft.com/office/powerpoint/2010/main" xmlns="" val="1506343557"/>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2994" y="1071716"/>
            <a:ext cx="9242322" cy="465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0"/>
          <p:cNvSpPr txBox="1">
            <a:spLocks noChangeArrowheads="1"/>
          </p:cNvSpPr>
          <p:nvPr/>
        </p:nvSpPr>
        <p:spPr bwMode="auto">
          <a:xfrm>
            <a:off x="511279" y="688259"/>
            <a:ext cx="11090787" cy="6370975"/>
          </a:xfrm>
          <a:prstGeom prst="rect">
            <a:avLst/>
          </a:prstGeom>
          <a:noFill/>
          <a:ln w="9525">
            <a:noFill/>
            <a:miter lim="800000"/>
            <a:headEnd/>
            <a:tailEnd/>
          </a:ln>
        </p:spPr>
        <p:txBody>
          <a:bodyPr wrap="square">
            <a:spAutoFit/>
          </a:bodyPr>
          <a:lstStyle/>
          <a:p>
            <a:pPr algn="just">
              <a:spcBef>
                <a:spcPct val="50000"/>
              </a:spcBef>
            </a:pPr>
            <a:r>
              <a:rPr lang="en-US" sz="2400" dirty="0">
                <a:latin typeface="Cambria" panose="02040503050406030204" pitchFamily="18" charset="0"/>
                <a:ea typeface="Cambria" panose="02040503050406030204" pitchFamily="18" charset="0"/>
              </a:rPr>
              <a:t>    </a:t>
            </a:r>
            <a:r>
              <a:rPr lang="en-US" sz="2400" dirty="0">
                <a:latin typeface="Times New Roman" pitchFamily="18" charset="0"/>
                <a:ea typeface="Cambria" panose="02040503050406030204" pitchFamily="18" charset="0"/>
                <a:cs typeface="Times New Roman" pitchFamily="18" charset="0"/>
              </a:rPr>
              <a:t>Thành phố sắp vào thu. Những cơn gió nóng mùa hè đã nhường chỗ cho luồng khí mát dịu mỗi sáng. Trời xanh ngắt trên cao, xanh như dòng sông trong, trôi lặng lẽ giữa những ngọn cây hè phố. </a:t>
            </a:r>
            <a:endParaRPr lang="en-US" sz="2400" dirty="0" smtClean="0">
              <a:latin typeface="Times New Roman" pitchFamily="18" charset="0"/>
              <a:ea typeface="Cambria" panose="02040503050406030204" pitchFamily="18" charset="0"/>
              <a:cs typeface="Times New Roman" pitchFamily="18" charset="0"/>
            </a:endParaRPr>
          </a:p>
          <a:p>
            <a:pPr algn="just">
              <a:spcBef>
                <a:spcPct val="50000"/>
              </a:spcBef>
            </a:pPr>
            <a:r>
              <a:rPr lang="en-US" sz="2400" dirty="0" smtClean="0">
                <a:latin typeface="Times New Roman" pitchFamily="18" charset="0"/>
                <a:ea typeface="Cambria" panose="02040503050406030204" pitchFamily="18" charset="0"/>
                <a:cs typeface="Times New Roman" pitchFamily="18" charset="0"/>
              </a:rPr>
              <a:t>Năm </a:t>
            </a:r>
            <a:r>
              <a:rPr lang="en-US" sz="2400" dirty="0">
                <a:latin typeface="Times New Roman" pitchFamily="18" charset="0"/>
                <a:ea typeface="Cambria" panose="02040503050406030204" pitchFamily="18" charset="0"/>
                <a:cs typeface="Times New Roman" pitchFamily="18" charset="0"/>
              </a:rPr>
              <a:t>nay, tôi sẽ đi học. Ông ngoại dẫn tôi đi mua vở, chọn bút, hướng dẫn tôi cách bọc vở, dán nhãn, pha mực và dạy tôi những chữ cái đầu tiên.</a:t>
            </a:r>
          </a:p>
          <a:p>
            <a:pPr algn="just">
              <a:spcBef>
                <a:spcPct val="50000"/>
              </a:spcBef>
            </a:pPr>
            <a:r>
              <a:rPr lang="en-US" sz="2400" dirty="0">
                <a:latin typeface="Times New Roman" pitchFamily="18" charset="0"/>
                <a:ea typeface="Cambria" panose="02040503050406030204" pitchFamily="18" charset="0"/>
                <a:cs typeface="Times New Roman" pitchFamily="18" charset="0"/>
              </a:rPr>
              <a:t>    Một sáng, ông bảo:</a:t>
            </a:r>
          </a:p>
          <a:p>
            <a:pPr algn="just">
              <a:spcBef>
                <a:spcPct val="50000"/>
              </a:spcBef>
            </a:pPr>
            <a:r>
              <a:rPr lang="en-US" sz="2400" dirty="0">
                <a:latin typeface="Times New Roman" pitchFamily="18" charset="0"/>
                <a:ea typeface="Cambria" panose="02040503050406030204" pitchFamily="18" charset="0"/>
                <a:cs typeface="Times New Roman" pitchFamily="18" charset="0"/>
              </a:rPr>
              <a:t>    </a:t>
            </a:r>
            <a:r>
              <a:rPr lang="en-US" sz="2400" dirty="0" smtClean="0">
                <a:latin typeface="Times New Roman" pitchFamily="18" charset="0"/>
                <a:ea typeface="Cambria" panose="02040503050406030204" pitchFamily="18" charset="0"/>
                <a:cs typeface="Times New Roman" pitchFamily="18" charset="0"/>
              </a:rPr>
              <a:t>- Ông </a:t>
            </a:r>
            <a:r>
              <a:rPr lang="en-US" sz="2400" dirty="0">
                <a:latin typeface="Times New Roman" pitchFamily="18" charset="0"/>
                <a:ea typeface="Cambria" panose="02040503050406030204" pitchFamily="18" charset="0"/>
                <a:cs typeface="Times New Roman" pitchFamily="18" charset="0"/>
              </a:rPr>
              <a:t>cháu mình đến xem trường thế nào</a:t>
            </a:r>
            <a:r>
              <a:rPr lang="en-US" sz="2400" dirty="0" smtClean="0">
                <a:latin typeface="Times New Roman" pitchFamily="18" charset="0"/>
                <a:ea typeface="Cambria" panose="02040503050406030204" pitchFamily="18" charset="0"/>
                <a:cs typeface="Times New Roman" pitchFamily="18" charset="0"/>
              </a:rPr>
              <a:t>.</a:t>
            </a:r>
          </a:p>
          <a:p>
            <a:pPr algn="just"/>
            <a:r>
              <a:rPr lang="en-US" sz="2400" dirty="0">
                <a:latin typeface="Times New Roman" pitchFamily="18" charset="0"/>
                <a:ea typeface="Cambria" panose="02040503050406030204" pitchFamily="18" charset="0"/>
                <a:cs typeface="Times New Roman" pitchFamily="18" charset="0"/>
              </a:rPr>
              <a:t> Ông chậm rãi nhấn từng nhịp chân trên chiếc xe đạp cũ, đèo tôi tới trường. Trong cái vắng lặng của ngôi trường cuối hè, ông dẫn tôi thang lang khắp các căn lớp trống. Ông còn nhấc bổng tôi trên tay, cho gõ thử vào mặt da loang lổ của chiếc trống trường đầu tiên. Tiếng trống buổi sáng trong trẻo ấy là tiếng trống trường đầu tiên, âm vang mãi trong đời đi học của tôi sau này.</a:t>
            </a:r>
          </a:p>
          <a:p>
            <a:pPr algn="just"/>
            <a:r>
              <a:rPr lang="en-US" sz="2400" dirty="0">
                <a:latin typeface="Times New Roman" pitchFamily="18" charset="0"/>
                <a:ea typeface="Cambria" panose="02040503050406030204" pitchFamily="18" charset="0"/>
                <a:cs typeface="Times New Roman" pitchFamily="18" charset="0"/>
              </a:rPr>
              <a:t>    Trước ngưỡng cửa của trường tiểu học, tôi đã may mắn có ông ngoại - thầy giáo đầu tiên của tôi.  </a:t>
            </a:r>
          </a:p>
          <a:p>
            <a:pPr algn="just">
              <a:spcBef>
                <a:spcPct val="50000"/>
              </a:spcBef>
            </a:pPr>
            <a:r>
              <a:rPr lang="en-US" sz="2400" dirty="0">
                <a:latin typeface="Times New Roman" pitchFamily="18" charset="0"/>
                <a:ea typeface="Cambria" panose="02040503050406030204" pitchFamily="18" charset="0"/>
                <a:cs typeface="Times New Roman" pitchFamily="18" charset="0"/>
              </a:rPr>
              <a:t>    </a:t>
            </a:r>
          </a:p>
        </p:txBody>
      </p:sp>
      <p:sp>
        <p:nvSpPr>
          <p:cNvPr id="7" name="Rectangle 6"/>
          <p:cNvSpPr/>
          <p:nvPr/>
        </p:nvSpPr>
        <p:spPr>
          <a:xfrm>
            <a:off x="5142801" y="263361"/>
            <a:ext cx="1827744" cy="523220"/>
          </a:xfrm>
          <a:prstGeom prst="rect">
            <a:avLst/>
          </a:prstGeom>
        </p:spPr>
        <p:txBody>
          <a:bodyPr wrap="none">
            <a:spAutoFit/>
          </a:bodyPr>
          <a:lstStyle/>
          <a:p>
            <a:pPr algn="ctr">
              <a:spcBef>
                <a:spcPct val="50000"/>
              </a:spcBef>
            </a:pPr>
            <a:r>
              <a:rPr lang="en-US" sz="2800" b="1" dirty="0">
                <a:solidFill>
                  <a:srgbClr val="FF0000"/>
                </a:solidFill>
                <a:latin typeface="Times New Roman" pitchFamily="18" charset="0"/>
                <a:ea typeface="Cambria" panose="02040503050406030204" pitchFamily="18" charset="0"/>
                <a:cs typeface="Times New Roman" pitchFamily="18" charset="0"/>
              </a:rPr>
              <a:t>Ông ngoại</a:t>
            </a:r>
          </a:p>
        </p:txBody>
      </p:sp>
    </p:spTree>
    <p:extLst>
      <p:ext uri="{BB962C8B-B14F-4D97-AF65-F5344CB8AC3E}">
        <p14:creationId xmlns:p14="http://schemas.microsoft.com/office/powerpoint/2010/main" xmlns="" val="1286928263"/>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Shape 115"/>
        <p:cNvGrpSpPr/>
        <p:nvPr/>
      </p:nvGrpSpPr>
      <p:grpSpPr>
        <a:xfrm>
          <a:off x="0" y="0"/>
          <a:ext cx="0" cy="0"/>
          <a:chOff x="0" y="0"/>
          <a:chExt cx="0" cy="0"/>
        </a:xfrm>
      </p:grpSpPr>
      <p:pic>
        <p:nvPicPr>
          <p:cNvPr id="116" name="Google Shape;116;p10"/>
          <p:cNvPicPr preferRelativeResize="0"/>
          <p:nvPr/>
        </p:nvPicPr>
        <p:blipFill rotWithShape="1">
          <a:blip r:embed="rId3">
            <a:alphaModFix/>
          </a:blip>
          <a:srcRect r="83500" b="67837"/>
          <a:stretch/>
        </p:blipFill>
        <p:spPr>
          <a:xfrm>
            <a:off x="0" y="0"/>
            <a:ext cx="1121662" cy="1228880"/>
          </a:xfrm>
          <a:prstGeom prst="rect">
            <a:avLst/>
          </a:prstGeom>
          <a:noFill/>
          <a:ln>
            <a:noFill/>
          </a:ln>
        </p:spPr>
      </p:pic>
      <p:pic>
        <p:nvPicPr>
          <p:cNvPr id="117" name="Google Shape;117;p10"/>
          <p:cNvPicPr preferRelativeResize="0"/>
          <p:nvPr/>
        </p:nvPicPr>
        <p:blipFill rotWithShape="1">
          <a:blip r:embed="rId4">
            <a:alphaModFix/>
          </a:blip>
          <a:srcRect l="81842" t="-10451" b="9412"/>
          <a:stretch/>
        </p:blipFill>
        <p:spPr>
          <a:xfrm>
            <a:off x="10880397" y="5972384"/>
            <a:ext cx="1311603" cy="885616"/>
          </a:xfrm>
          <a:prstGeom prst="rect">
            <a:avLst/>
          </a:prstGeom>
          <a:noFill/>
          <a:ln>
            <a:noFill/>
          </a:ln>
        </p:spPr>
      </p:pic>
      <p:pic>
        <p:nvPicPr>
          <p:cNvPr id="118" name="Google Shape;118;p10"/>
          <p:cNvPicPr preferRelativeResize="0"/>
          <p:nvPr/>
        </p:nvPicPr>
        <p:blipFill rotWithShape="1">
          <a:blip r:embed="rId5">
            <a:alphaModFix/>
          </a:blip>
          <a:srcRect l="24896" r="20119" b="33390"/>
          <a:stretch/>
        </p:blipFill>
        <p:spPr>
          <a:xfrm flipH="1">
            <a:off x="-228440" y="6356813"/>
            <a:ext cx="2276695" cy="501187"/>
          </a:xfrm>
          <a:prstGeom prst="rect">
            <a:avLst/>
          </a:prstGeom>
          <a:noFill/>
          <a:ln>
            <a:noFill/>
          </a:ln>
        </p:spPr>
      </p:pic>
      <p:pic>
        <p:nvPicPr>
          <p:cNvPr id="119" name="Google Shape;119;p10"/>
          <p:cNvPicPr preferRelativeResize="0"/>
          <p:nvPr/>
        </p:nvPicPr>
        <p:blipFill rotWithShape="1">
          <a:blip r:embed="rId6">
            <a:alphaModFix/>
          </a:blip>
          <a:srcRect l="73099" r="2958" b="67481"/>
          <a:stretch/>
        </p:blipFill>
        <p:spPr>
          <a:xfrm>
            <a:off x="10343036" y="0"/>
            <a:ext cx="1848964" cy="1411491"/>
          </a:xfrm>
          <a:prstGeom prst="rect">
            <a:avLst/>
          </a:prstGeom>
          <a:noFill/>
          <a:ln>
            <a:noFill/>
          </a:ln>
        </p:spPr>
      </p:pic>
      <p:grpSp>
        <p:nvGrpSpPr>
          <p:cNvPr id="121" name="Google Shape;121;p10"/>
          <p:cNvGrpSpPr/>
          <p:nvPr/>
        </p:nvGrpSpPr>
        <p:grpSpPr>
          <a:xfrm>
            <a:off x="5840919" y="1090907"/>
            <a:ext cx="510162" cy="84317"/>
            <a:chOff x="5878446" y="1252785"/>
            <a:chExt cx="849635" cy="140423"/>
          </a:xfrm>
        </p:grpSpPr>
        <p:sp>
          <p:nvSpPr>
            <p:cNvPr id="122" name="Google Shape;122;p10"/>
            <p:cNvSpPr/>
            <p:nvPr/>
          </p:nvSpPr>
          <p:spPr>
            <a:xfrm>
              <a:off x="5878446" y="1254658"/>
              <a:ext cx="138550" cy="138550"/>
            </a:xfrm>
            <a:prstGeom prst="ellipse">
              <a:avLst/>
            </a:prstGeom>
            <a:solidFill>
              <a:srgbClr val="89FF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panose="02040503050406030204" pitchFamily="18" charset="0"/>
                <a:ea typeface="Cambria" panose="02040503050406030204" pitchFamily="18" charset="0"/>
                <a:sym typeface="Arial"/>
              </a:endParaRPr>
            </a:p>
          </p:txBody>
        </p:sp>
        <p:sp>
          <p:nvSpPr>
            <p:cNvPr id="123" name="Google Shape;123;p10"/>
            <p:cNvSpPr/>
            <p:nvPr/>
          </p:nvSpPr>
          <p:spPr>
            <a:xfrm>
              <a:off x="6118512" y="1254658"/>
              <a:ext cx="138550" cy="138550"/>
            </a:xfrm>
            <a:prstGeom prst="ellipse">
              <a:avLst/>
            </a:prstGeom>
            <a:solidFill>
              <a:srgbClr val="FABA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panose="02040503050406030204" pitchFamily="18" charset="0"/>
                <a:ea typeface="Cambria" panose="02040503050406030204" pitchFamily="18" charset="0"/>
                <a:sym typeface="Arial"/>
              </a:endParaRPr>
            </a:p>
          </p:txBody>
        </p:sp>
        <p:sp>
          <p:nvSpPr>
            <p:cNvPr id="124" name="Google Shape;124;p10"/>
            <p:cNvSpPr/>
            <p:nvPr/>
          </p:nvSpPr>
          <p:spPr>
            <a:xfrm>
              <a:off x="6358578" y="1252785"/>
              <a:ext cx="138550" cy="138550"/>
            </a:xfrm>
            <a:prstGeom prst="ellipse">
              <a:avLst/>
            </a:prstGeom>
            <a:solidFill>
              <a:srgbClr val="B6B0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panose="02040503050406030204" pitchFamily="18" charset="0"/>
                <a:ea typeface="Cambria" panose="02040503050406030204" pitchFamily="18" charset="0"/>
                <a:sym typeface="Arial"/>
              </a:endParaRPr>
            </a:p>
          </p:txBody>
        </p:sp>
        <p:sp>
          <p:nvSpPr>
            <p:cNvPr id="125" name="Google Shape;125;p10"/>
            <p:cNvSpPr/>
            <p:nvPr/>
          </p:nvSpPr>
          <p:spPr>
            <a:xfrm>
              <a:off x="6589531" y="1252785"/>
              <a:ext cx="138550" cy="138550"/>
            </a:xfrm>
            <a:prstGeom prst="ellipse">
              <a:avLst/>
            </a:prstGeom>
            <a:solidFill>
              <a:srgbClr val="FDE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panose="02040503050406030204" pitchFamily="18" charset="0"/>
                <a:ea typeface="Cambria" panose="02040503050406030204" pitchFamily="18" charset="0"/>
                <a:sym typeface="Arial"/>
              </a:endParaRPr>
            </a:p>
          </p:txBody>
        </p:sp>
      </p:grpSp>
      <p:sp>
        <p:nvSpPr>
          <p:cNvPr id="126" name="Google Shape;126;p10"/>
          <p:cNvSpPr/>
          <p:nvPr/>
        </p:nvSpPr>
        <p:spPr>
          <a:xfrm>
            <a:off x="1013372" y="1557111"/>
            <a:ext cx="10143665" cy="4399593"/>
          </a:xfrm>
          <a:prstGeom prst="rect">
            <a:avLst/>
          </a:prstGeom>
          <a:solidFill>
            <a:schemeClr val="lt1"/>
          </a:solidFill>
          <a:ln w="12700" cap="flat" cmpd="sng">
            <a:solidFill>
              <a:srgbClr val="F2F2F2"/>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959"/>
              </a:solidFill>
              <a:latin typeface="Cambria" panose="02040503050406030204" pitchFamily="18" charset="0"/>
              <a:ea typeface="Cambria" panose="02040503050406030204" pitchFamily="18" charset="0"/>
              <a:sym typeface="Arial"/>
            </a:endParaRPr>
          </a:p>
        </p:txBody>
      </p:sp>
      <p:grpSp>
        <p:nvGrpSpPr>
          <p:cNvPr id="127" name="Google Shape;127;p10"/>
          <p:cNvGrpSpPr/>
          <p:nvPr/>
        </p:nvGrpSpPr>
        <p:grpSpPr>
          <a:xfrm>
            <a:off x="1121662" y="2103195"/>
            <a:ext cx="7648712" cy="3379304"/>
            <a:chOff x="7009051" y="2599998"/>
            <a:chExt cx="4417785" cy="769063"/>
          </a:xfrm>
        </p:grpSpPr>
        <p:sp>
          <p:nvSpPr>
            <p:cNvPr id="128" name="Google Shape;128;p10"/>
            <p:cNvSpPr/>
            <p:nvPr/>
          </p:nvSpPr>
          <p:spPr>
            <a:xfrm>
              <a:off x="7009051" y="2599998"/>
              <a:ext cx="4417785" cy="769063"/>
            </a:xfrm>
            <a:prstGeom prst="rect">
              <a:avLst/>
            </a:prstGeom>
            <a:solidFill>
              <a:srgbClr val="D5FF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959"/>
                </a:solidFill>
                <a:latin typeface="Cambria" panose="02040503050406030204" pitchFamily="18" charset="0"/>
                <a:ea typeface="Cambria" panose="02040503050406030204" pitchFamily="18" charset="0"/>
                <a:sym typeface="Arial"/>
              </a:endParaRPr>
            </a:p>
          </p:txBody>
        </p:sp>
        <p:sp>
          <p:nvSpPr>
            <p:cNvPr id="129" name="Google Shape;129;p10"/>
            <p:cNvSpPr/>
            <p:nvPr/>
          </p:nvSpPr>
          <p:spPr>
            <a:xfrm>
              <a:off x="7650455" y="2722919"/>
              <a:ext cx="2749471" cy="119065"/>
            </a:xfrm>
            <a:prstGeom prst="rect">
              <a:avLst/>
            </a:prstGeom>
            <a:solidFill>
              <a:srgbClr val="D5FFF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800" b="1" dirty="0">
                <a:solidFill>
                  <a:srgbClr val="595959"/>
                </a:solidFill>
                <a:latin typeface="Cambria" panose="02040503050406030204" pitchFamily="18" charset="0"/>
                <a:ea typeface="Cambria" panose="02040503050406030204" pitchFamily="18" charset="0"/>
                <a:cs typeface="Cookie"/>
                <a:sym typeface="Cookie"/>
              </a:endParaRPr>
            </a:p>
          </p:txBody>
        </p:sp>
      </p:grpSp>
      <p:pic>
        <p:nvPicPr>
          <p:cNvPr id="131" name="Google Shape;131;p10"/>
          <p:cNvPicPr preferRelativeResize="0"/>
          <p:nvPr/>
        </p:nvPicPr>
        <p:blipFill rotWithShape="1">
          <a:blip r:embed="rId7">
            <a:alphaModFix/>
          </a:blip>
          <a:srcRect/>
          <a:stretch/>
        </p:blipFill>
        <p:spPr>
          <a:xfrm>
            <a:off x="8514735" y="2926877"/>
            <a:ext cx="3288822" cy="3358058"/>
          </a:xfrm>
          <a:prstGeom prst="rect">
            <a:avLst/>
          </a:prstGeom>
          <a:noFill/>
          <a:ln>
            <a:noFill/>
          </a:ln>
        </p:spPr>
      </p:pic>
      <p:sp>
        <p:nvSpPr>
          <p:cNvPr id="27" name="Google Shape;95;gead5cf1b4b_22_0"/>
          <p:cNvSpPr txBox="1"/>
          <p:nvPr/>
        </p:nvSpPr>
        <p:spPr>
          <a:xfrm>
            <a:off x="4564043" y="448572"/>
            <a:ext cx="3108900" cy="64629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rgbClr val="0C0C0C"/>
              </a:buClr>
              <a:buSzPts val="2200"/>
              <a:buFont typeface="Cambria"/>
              <a:buNone/>
            </a:pPr>
            <a:r>
              <a:rPr lang="en-US" sz="3600" i="0" u="none" strike="noStrike" cap="none" dirty="0" smtClean="0">
                <a:solidFill>
                  <a:srgbClr val="FF0000"/>
                </a:solidFill>
                <a:latin typeface="Cambria" panose="02040503050406030204" pitchFamily="18" charset="0"/>
                <a:ea typeface="Cambria" panose="02040503050406030204" pitchFamily="18" charset="0"/>
                <a:cs typeface="Cambria"/>
                <a:sym typeface="Cambria"/>
              </a:rPr>
              <a:t>Chia đoạn</a:t>
            </a:r>
            <a:endParaRPr sz="2400" b="0" i="0" u="none" strike="noStrike" cap="none" dirty="0">
              <a:solidFill>
                <a:srgbClr val="FF0000"/>
              </a:solidFill>
              <a:latin typeface="Cambria" panose="02040503050406030204" pitchFamily="18" charset="0"/>
              <a:ea typeface="Cambria" panose="02040503050406030204" pitchFamily="18" charset="0"/>
              <a:cs typeface="Cambria"/>
              <a:sym typeface="Cambria"/>
            </a:endParaRPr>
          </a:p>
        </p:txBody>
      </p:sp>
      <p:sp>
        <p:nvSpPr>
          <p:cNvPr id="2" name="Rectangle 1"/>
          <p:cNvSpPr/>
          <p:nvPr/>
        </p:nvSpPr>
        <p:spPr>
          <a:xfrm>
            <a:off x="1654170" y="2689485"/>
            <a:ext cx="7078577" cy="1815882"/>
          </a:xfrm>
          <a:prstGeom prst="rect">
            <a:avLst/>
          </a:prstGeom>
        </p:spPr>
        <p:txBody>
          <a:bodyPr wrap="square">
            <a:spAutoFit/>
          </a:bodyPr>
          <a:lstStyle/>
          <a:p>
            <a:r>
              <a:rPr lang="en-US" sz="2800" dirty="0">
                <a:latin typeface="Cambria" panose="02040503050406030204" pitchFamily="18" charset="0"/>
                <a:ea typeface="Cambria" panose="02040503050406030204" pitchFamily="18" charset="0"/>
              </a:rPr>
              <a:t>+ Đoạn 1: </a:t>
            </a:r>
            <a:r>
              <a:rPr lang="en-US" sz="2800" dirty="0" smtClean="0">
                <a:latin typeface="Cambria" panose="02040503050406030204" pitchFamily="18" charset="0"/>
                <a:ea typeface="Cambria" panose="02040503050406030204" pitchFamily="18" charset="0"/>
              </a:rPr>
              <a:t>Thành phố … hè </a:t>
            </a:r>
            <a:r>
              <a:rPr lang="en-US" sz="2800" dirty="0">
                <a:latin typeface="Cambria" panose="02040503050406030204" pitchFamily="18" charset="0"/>
                <a:ea typeface="Cambria" panose="02040503050406030204" pitchFamily="18" charset="0"/>
              </a:rPr>
              <a:t>phố</a:t>
            </a:r>
            <a:r>
              <a:rPr lang="en-US" sz="2800" dirty="0" smtClean="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a:p>
            <a:r>
              <a:rPr lang="en-US" sz="2800" dirty="0">
                <a:latin typeface="Cambria" panose="02040503050406030204" pitchFamily="18" charset="0"/>
                <a:ea typeface="Cambria" panose="02040503050406030204" pitchFamily="18" charset="0"/>
              </a:rPr>
              <a:t>+ Đoạn 2: </a:t>
            </a:r>
            <a:r>
              <a:rPr lang="en-US" sz="2800" dirty="0" smtClean="0">
                <a:latin typeface="Cambria" panose="02040503050406030204" pitchFamily="18" charset="0"/>
                <a:ea typeface="Cambria" panose="02040503050406030204" pitchFamily="18" charset="0"/>
              </a:rPr>
              <a:t>Năm </a:t>
            </a:r>
            <a:r>
              <a:rPr lang="en-US" sz="2800" dirty="0">
                <a:latin typeface="Cambria" panose="02040503050406030204" pitchFamily="18" charset="0"/>
                <a:ea typeface="Cambria" panose="02040503050406030204" pitchFamily="18" charset="0"/>
              </a:rPr>
              <a:t>nay … </a:t>
            </a:r>
            <a:r>
              <a:rPr lang="en-US" sz="2800" dirty="0" smtClean="0">
                <a:latin typeface="Cambria" panose="02040503050406030204" pitchFamily="18" charset="0"/>
                <a:ea typeface="Cambria" panose="02040503050406030204" pitchFamily="18" charset="0"/>
              </a:rPr>
              <a:t>xem trường thế nào.</a:t>
            </a:r>
            <a:endParaRPr lang="en-US" sz="2800" dirty="0">
              <a:latin typeface="Cambria" panose="02040503050406030204" pitchFamily="18" charset="0"/>
              <a:ea typeface="Cambria" panose="02040503050406030204" pitchFamily="18" charset="0"/>
            </a:endParaRPr>
          </a:p>
          <a:p>
            <a:r>
              <a:rPr lang="en-US" sz="2800" dirty="0" smtClean="0">
                <a:latin typeface="Cambria" panose="02040503050406030204" pitchFamily="18" charset="0"/>
                <a:ea typeface="Cambria" panose="02040503050406030204" pitchFamily="18" charset="0"/>
              </a:rPr>
              <a:t>+ Đoạn </a:t>
            </a:r>
            <a:r>
              <a:rPr lang="en-US" sz="2800" dirty="0">
                <a:latin typeface="Cambria" panose="02040503050406030204" pitchFamily="18" charset="0"/>
                <a:ea typeface="Cambria" panose="02040503050406030204" pitchFamily="18" charset="0"/>
              </a:rPr>
              <a:t>3: Ông chậm rãi … </a:t>
            </a:r>
            <a:r>
              <a:rPr lang="en-US" sz="2800" dirty="0" smtClean="0">
                <a:latin typeface="Cambria" panose="02040503050406030204" pitchFamily="18" charset="0"/>
                <a:ea typeface="Cambria" panose="02040503050406030204" pitchFamily="18" charset="0"/>
              </a:rPr>
              <a:t>sau này.</a:t>
            </a:r>
            <a:endParaRPr lang="en-US" sz="2800" dirty="0">
              <a:latin typeface="Cambria" panose="02040503050406030204" pitchFamily="18" charset="0"/>
              <a:ea typeface="Cambria" panose="02040503050406030204" pitchFamily="18" charset="0"/>
            </a:endParaRPr>
          </a:p>
          <a:p>
            <a:r>
              <a:rPr lang="en-US" sz="2800" dirty="0">
                <a:latin typeface="Cambria" panose="02040503050406030204" pitchFamily="18" charset="0"/>
                <a:ea typeface="Cambria" panose="02040503050406030204" pitchFamily="18" charset="0"/>
              </a:rPr>
              <a:t>+ Đoạn 4: Phần còn lại.</a:t>
            </a:r>
          </a:p>
        </p:txBody>
      </p:sp>
    </p:spTree>
  </p:cSld>
  <p:clrMapOvr>
    <a:masterClrMapping/>
  </p:clrMapOvr>
  <mc:AlternateContent xmlns:mc="http://schemas.openxmlformats.org/markup-compatibility/2006">
    <mc:Choice xmlns:p14="http://schemas.microsoft.com/office/powerpoint/2010/main" xmlns="" Requires="p14">
      <p:transition p14:dur="10" advClick="0">
        <p:random/>
      </p:transition>
    </mc:Choice>
    <mc:Fallback>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2994" y="1071716"/>
            <a:ext cx="9242322" cy="4650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0"/>
          <p:cNvSpPr txBox="1">
            <a:spLocks noChangeArrowheads="1"/>
          </p:cNvSpPr>
          <p:nvPr/>
        </p:nvSpPr>
        <p:spPr bwMode="auto">
          <a:xfrm>
            <a:off x="511279" y="688259"/>
            <a:ext cx="11090787" cy="6370975"/>
          </a:xfrm>
          <a:prstGeom prst="rect">
            <a:avLst/>
          </a:prstGeom>
          <a:noFill/>
          <a:ln w="9525">
            <a:noFill/>
            <a:miter lim="800000"/>
            <a:headEnd/>
            <a:tailEnd/>
          </a:ln>
        </p:spPr>
        <p:txBody>
          <a:bodyPr wrap="square">
            <a:spAutoFit/>
          </a:bodyPr>
          <a:lstStyle/>
          <a:p>
            <a:pPr algn="just">
              <a:spcBef>
                <a:spcPct val="50000"/>
              </a:spcBef>
            </a:pPr>
            <a:r>
              <a:rPr lang="en-US" sz="2400" dirty="0">
                <a:latin typeface="Cambria" panose="02040503050406030204" pitchFamily="18" charset="0"/>
                <a:ea typeface="Cambria" panose="02040503050406030204" pitchFamily="18" charset="0"/>
              </a:rPr>
              <a:t>   </a:t>
            </a:r>
            <a:r>
              <a:rPr lang="en-US" sz="2400" dirty="0" smtClean="0">
                <a:solidFill>
                  <a:srgbClr val="FF0000"/>
                </a:solidFill>
                <a:latin typeface="Cambria" panose="02040503050406030204" pitchFamily="18" charset="0"/>
                <a:ea typeface="Cambria" panose="02040503050406030204" pitchFamily="18" charset="0"/>
              </a:rPr>
              <a:t>1.</a:t>
            </a:r>
            <a:r>
              <a:rPr lang="en-US" sz="2400" dirty="0" smtClean="0">
                <a:latin typeface="Cambria" panose="02040503050406030204" pitchFamily="18" charset="0"/>
                <a:ea typeface="Cambria" panose="02040503050406030204" pitchFamily="18" charset="0"/>
              </a:rPr>
              <a:t> </a:t>
            </a:r>
            <a:r>
              <a:rPr lang="en-US" sz="2400" dirty="0">
                <a:latin typeface="Times New Roman" pitchFamily="18" charset="0"/>
                <a:ea typeface="Cambria" panose="02040503050406030204" pitchFamily="18" charset="0"/>
                <a:cs typeface="Times New Roman" pitchFamily="18" charset="0"/>
              </a:rPr>
              <a:t>Thành phố sắp vào thu. Những cơn gió nóng mùa hè đã nhường chỗ cho luồng khí mát dịu mỗi sáng. Trời xanh ngắt trên cao, xanh như dòng sông trong, trôi lặng lẽ giữa những ngọn cây hè phố. </a:t>
            </a:r>
            <a:endParaRPr lang="en-US" sz="2400" dirty="0" smtClean="0">
              <a:latin typeface="Times New Roman" pitchFamily="18" charset="0"/>
              <a:ea typeface="Cambria" panose="02040503050406030204" pitchFamily="18" charset="0"/>
              <a:cs typeface="Times New Roman" pitchFamily="18" charset="0"/>
            </a:endParaRPr>
          </a:p>
          <a:p>
            <a:pPr algn="just">
              <a:spcBef>
                <a:spcPct val="50000"/>
              </a:spcBef>
            </a:pPr>
            <a:r>
              <a:rPr lang="en-US" sz="2400" dirty="0" smtClean="0">
                <a:latin typeface="Times New Roman" pitchFamily="18" charset="0"/>
                <a:ea typeface="Cambria" panose="02040503050406030204" pitchFamily="18" charset="0"/>
                <a:cs typeface="Times New Roman" pitchFamily="18" charset="0"/>
              </a:rPr>
              <a:t>   </a:t>
            </a:r>
            <a:r>
              <a:rPr lang="en-US" sz="2400" dirty="0" smtClean="0">
                <a:solidFill>
                  <a:srgbClr val="FF0000"/>
                </a:solidFill>
                <a:latin typeface="Times New Roman" pitchFamily="18" charset="0"/>
                <a:ea typeface="Cambria" panose="02040503050406030204" pitchFamily="18" charset="0"/>
                <a:cs typeface="Times New Roman" pitchFamily="18" charset="0"/>
              </a:rPr>
              <a:t>2. </a:t>
            </a:r>
            <a:r>
              <a:rPr lang="en-US" sz="2400" dirty="0" smtClean="0">
                <a:latin typeface="Times New Roman" pitchFamily="18" charset="0"/>
                <a:ea typeface="Cambria" panose="02040503050406030204" pitchFamily="18" charset="0"/>
                <a:cs typeface="Times New Roman" pitchFamily="18" charset="0"/>
              </a:rPr>
              <a:t>Năm </a:t>
            </a:r>
            <a:r>
              <a:rPr lang="en-US" sz="2400" dirty="0">
                <a:latin typeface="Times New Roman" pitchFamily="18" charset="0"/>
                <a:ea typeface="Cambria" panose="02040503050406030204" pitchFamily="18" charset="0"/>
                <a:cs typeface="Times New Roman" pitchFamily="18" charset="0"/>
              </a:rPr>
              <a:t>nay, tôi sẽ đi học. Ông ngoại dẫn tôi đi mua vở, chọn bút, hướng dẫn tôi cách bọc vở, dán nhãn, pha mực và dạy tôi những chữ cái đầu tiên.</a:t>
            </a:r>
          </a:p>
          <a:p>
            <a:pPr algn="just">
              <a:spcBef>
                <a:spcPct val="50000"/>
              </a:spcBef>
            </a:pPr>
            <a:r>
              <a:rPr lang="en-US" sz="2400" dirty="0">
                <a:latin typeface="Times New Roman" pitchFamily="18" charset="0"/>
                <a:ea typeface="Cambria" panose="02040503050406030204" pitchFamily="18" charset="0"/>
                <a:cs typeface="Times New Roman" pitchFamily="18" charset="0"/>
              </a:rPr>
              <a:t>    Một sáng, ông bảo:</a:t>
            </a:r>
          </a:p>
          <a:p>
            <a:pPr algn="just">
              <a:spcBef>
                <a:spcPct val="50000"/>
              </a:spcBef>
            </a:pPr>
            <a:r>
              <a:rPr lang="en-US" sz="2400" dirty="0">
                <a:latin typeface="Times New Roman" pitchFamily="18" charset="0"/>
                <a:ea typeface="Cambria" panose="02040503050406030204" pitchFamily="18" charset="0"/>
                <a:cs typeface="Times New Roman" pitchFamily="18" charset="0"/>
              </a:rPr>
              <a:t>    </a:t>
            </a:r>
            <a:r>
              <a:rPr lang="en-US" sz="2400" dirty="0" smtClean="0">
                <a:latin typeface="Times New Roman" pitchFamily="18" charset="0"/>
                <a:ea typeface="Cambria" panose="02040503050406030204" pitchFamily="18" charset="0"/>
                <a:cs typeface="Times New Roman" pitchFamily="18" charset="0"/>
              </a:rPr>
              <a:t>- Ông </a:t>
            </a:r>
            <a:r>
              <a:rPr lang="en-US" sz="2400" dirty="0">
                <a:latin typeface="Times New Roman" pitchFamily="18" charset="0"/>
                <a:ea typeface="Cambria" panose="02040503050406030204" pitchFamily="18" charset="0"/>
                <a:cs typeface="Times New Roman" pitchFamily="18" charset="0"/>
              </a:rPr>
              <a:t>cháu mình đến xem trường thế nào</a:t>
            </a:r>
            <a:r>
              <a:rPr lang="en-US" sz="2400" dirty="0" smtClean="0">
                <a:latin typeface="Times New Roman" pitchFamily="18" charset="0"/>
                <a:ea typeface="Cambria" panose="02040503050406030204" pitchFamily="18" charset="0"/>
                <a:cs typeface="Times New Roman" pitchFamily="18" charset="0"/>
              </a:rPr>
              <a:t>.</a:t>
            </a:r>
          </a:p>
          <a:p>
            <a:pPr algn="just"/>
            <a:r>
              <a:rPr lang="en-US" sz="2400" dirty="0">
                <a:latin typeface="Times New Roman" pitchFamily="18" charset="0"/>
                <a:ea typeface="Cambria" panose="02040503050406030204" pitchFamily="18" charset="0"/>
                <a:cs typeface="Times New Roman" pitchFamily="18" charset="0"/>
              </a:rPr>
              <a:t> </a:t>
            </a:r>
            <a:r>
              <a:rPr lang="en-US" sz="2400" dirty="0" smtClean="0">
                <a:latin typeface="Times New Roman" pitchFamily="18" charset="0"/>
                <a:ea typeface="Cambria" panose="02040503050406030204" pitchFamily="18" charset="0"/>
                <a:cs typeface="Times New Roman" pitchFamily="18" charset="0"/>
              </a:rPr>
              <a:t>   </a:t>
            </a:r>
            <a:r>
              <a:rPr lang="en-US" sz="2400" dirty="0" smtClean="0">
                <a:solidFill>
                  <a:srgbClr val="FF0000"/>
                </a:solidFill>
                <a:latin typeface="Times New Roman" pitchFamily="18" charset="0"/>
                <a:ea typeface="Cambria" panose="02040503050406030204" pitchFamily="18" charset="0"/>
                <a:cs typeface="Times New Roman" pitchFamily="18" charset="0"/>
              </a:rPr>
              <a:t>3. </a:t>
            </a:r>
            <a:r>
              <a:rPr lang="en-US" sz="2400" dirty="0" smtClean="0">
                <a:latin typeface="Times New Roman" pitchFamily="18" charset="0"/>
                <a:ea typeface="Cambria" panose="02040503050406030204" pitchFamily="18" charset="0"/>
                <a:cs typeface="Times New Roman" pitchFamily="18" charset="0"/>
              </a:rPr>
              <a:t>Ông </a:t>
            </a:r>
            <a:r>
              <a:rPr lang="en-US" sz="2400" dirty="0">
                <a:latin typeface="Times New Roman" pitchFamily="18" charset="0"/>
                <a:ea typeface="Cambria" panose="02040503050406030204" pitchFamily="18" charset="0"/>
                <a:cs typeface="Times New Roman" pitchFamily="18" charset="0"/>
              </a:rPr>
              <a:t>chậm rãi nhấn từng nhịp chân trên chiếc xe đạp cũ, đèo tôi tới trường. Trong cái vắng lặng của ngôi trường cuối hè, ông dẫn tôi thang lang khắp các căn lớp trống. Ông còn nhấc bổng tôi trên tay, cho gõ thử vào mặt da loang lổ của chiếc trống trường đầu tiên. Tiếng trống buổi sáng trong trẻo ấy là tiếng trống trường đầu tiên, âm vang mãi trong đời đi học của tôi sau này.</a:t>
            </a:r>
          </a:p>
          <a:p>
            <a:pPr algn="just"/>
            <a:r>
              <a:rPr lang="en-US" sz="2400" dirty="0">
                <a:latin typeface="Times New Roman" pitchFamily="18" charset="0"/>
                <a:ea typeface="Cambria" panose="02040503050406030204" pitchFamily="18" charset="0"/>
                <a:cs typeface="Times New Roman" pitchFamily="18" charset="0"/>
              </a:rPr>
              <a:t>    </a:t>
            </a:r>
            <a:r>
              <a:rPr lang="en-US" sz="2400" dirty="0" smtClean="0">
                <a:solidFill>
                  <a:srgbClr val="FF0000"/>
                </a:solidFill>
                <a:latin typeface="Times New Roman" pitchFamily="18" charset="0"/>
                <a:ea typeface="Cambria" panose="02040503050406030204" pitchFamily="18" charset="0"/>
                <a:cs typeface="Times New Roman" pitchFamily="18" charset="0"/>
              </a:rPr>
              <a:t>4. </a:t>
            </a:r>
            <a:r>
              <a:rPr lang="en-US" sz="2400" dirty="0" smtClean="0">
                <a:latin typeface="Times New Roman" pitchFamily="18" charset="0"/>
                <a:ea typeface="Cambria" panose="02040503050406030204" pitchFamily="18" charset="0"/>
                <a:cs typeface="Times New Roman" pitchFamily="18" charset="0"/>
              </a:rPr>
              <a:t>Trước </a:t>
            </a:r>
            <a:r>
              <a:rPr lang="en-US" sz="2400" dirty="0">
                <a:latin typeface="Times New Roman" pitchFamily="18" charset="0"/>
                <a:ea typeface="Cambria" panose="02040503050406030204" pitchFamily="18" charset="0"/>
                <a:cs typeface="Times New Roman" pitchFamily="18" charset="0"/>
              </a:rPr>
              <a:t>ngưỡng cửa của trường tiểu học, tôi đã may mắn có ông ngoại - thầy giáo đầu tiên của tôi.  </a:t>
            </a:r>
          </a:p>
          <a:p>
            <a:pPr algn="just">
              <a:spcBef>
                <a:spcPct val="50000"/>
              </a:spcBef>
            </a:pPr>
            <a:r>
              <a:rPr lang="en-US" sz="2400" dirty="0">
                <a:latin typeface="Times New Roman" pitchFamily="18" charset="0"/>
                <a:ea typeface="Cambria" panose="02040503050406030204" pitchFamily="18" charset="0"/>
                <a:cs typeface="Times New Roman" pitchFamily="18" charset="0"/>
              </a:rPr>
              <a:t>    </a:t>
            </a:r>
          </a:p>
        </p:txBody>
      </p:sp>
      <p:sp>
        <p:nvSpPr>
          <p:cNvPr id="7" name="Rectangle 6"/>
          <p:cNvSpPr/>
          <p:nvPr/>
        </p:nvSpPr>
        <p:spPr>
          <a:xfrm>
            <a:off x="5142801" y="263361"/>
            <a:ext cx="1827744" cy="523220"/>
          </a:xfrm>
          <a:prstGeom prst="rect">
            <a:avLst/>
          </a:prstGeom>
        </p:spPr>
        <p:txBody>
          <a:bodyPr wrap="none">
            <a:spAutoFit/>
          </a:bodyPr>
          <a:lstStyle/>
          <a:p>
            <a:pPr algn="ctr">
              <a:spcBef>
                <a:spcPct val="50000"/>
              </a:spcBef>
            </a:pPr>
            <a:r>
              <a:rPr lang="en-US" sz="2800" b="1" dirty="0">
                <a:solidFill>
                  <a:srgbClr val="FF0000"/>
                </a:solidFill>
                <a:latin typeface="Times New Roman" pitchFamily="18" charset="0"/>
                <a:ea typeface="Cambria" panose="02040503050406030204" pitchFamily="18" charset="0"/>
                <a:cs typeface="Times New Roman" pitchFamily="18" charset="0"/>
              </a:rPr>
              <a:t>Ông ngoại</a:t>
            </a:r>
          </a:p>
        </p:txBody>
      </p:sp>
    </p:spTree>
    <p:extLst>
      <p:ext uri="{BB962C8B-B14F-4D97-AF65-F5344CB8AC3E}">
        <p14:creationId xmlns:p14="http://schemas.microsoft.com/office/powerpoint/2010/main" xmlns="" val="1286928263"/>
      </p:ext>
    </p:extLst>
  </p:cSld>
  <p:clrMapOvr>
    <a:masterClrMapping/>
  </p:clrMapOvr>
  <mc:AlternateContent xmlns:mc="http://schemas.openxmlformats.org/markup-compatibility/2006">
    <mc:Choice xmlns:p14="http://schemas.microsoft.com/office/powerpoint/2010/main" xmlns="" Requires="p14">
      <p:transition spd="slow" p14:dur="20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96471993"/>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1571</Words>
  <Application>Microsoft Office PowerPoint</Application>
  <PresentationFormat>Custom</PresentationFormat>
  <Paragraphs>197</Paragraphs>
  <Slides>28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Times New Roman</vt:lpstr>
      <vt:lpstr>SimSun</vt:lpstr>
      <vt:lpstr>HP001 4 hàng</vt:lpstr>
      <vt:lpstr>Cambria</vt:lpstr>
      <vt:lpstr>Cookie</vt: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HIEN</dc:creator>
  <cp:lastModifiedBy>Ngoc Mai</cp:lastModifiedBy>
  <cp:revision>60</cp:revision>
  <dcterms:created xsi:type="dcterms:W3CDTF">2018-03-01T02:03:00Z</dcterms:created>
  <dcterms:modified xsi:type="dcterms:W3CDTF">2021-09-24T13:13:46Z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