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notesMasterIdLst>
    <p:notesMasterId r:id="rId14"/>
  </p:notesMasterIdLst>
  <p:handoutMasterIdLst>
    <p:handoutMasterId r:id="rId15"/>
  </p:handoutMasterIdLst>
  <p:sldIdLst>
    <p:sldId id="276" r:id="rId2"/>
    <p:sldId id="282" r:id="rId3"/>
    <p:sldId id="272" r:id="rId4"/>
    <p:sldId id="280" r:id="rId5"/>
    <p:sldId id="258" r:id="rId6"/>
    <p:sldId id="263" r:id="rId7"/>
    <p:sldId id="264" r:id="rId8"/>
    <p:sldId id="265" r:id="rId9"/>
    <p:sldId id="267" r:id="rId10"/>
    <p:sldId id="266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66FFFF"/>
    <a:srgbClr val="FFFF00"/>
    <a:srgbClr val="FF0066"/>
    <a:srgbClr val="FF6600"/>
    <a:srgbClr val="FF3300"/>
    <a:srgbClr val="FF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Bài giảng giáo án điện tử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0B7E48A-A163-48E1-821F-B2CA2DE02FA1}" type="datetime1">
              <a:rPr lang="en-US"/>
              <a:pPr>
                <a:defRPr/>
              </a:pPr>
              <a:t>9/28/2021</a:t>
            </a:fld>
            <a:endParaRPr 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Lê Đình Toán - Võ Nguyễn anh Thi</a:t>
            </a:r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BBD7E9B-4521-4D49-B05A-4DB1ADD37F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4831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Bài giảng giáo án điện tử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C76520AE-A720-40FF-A7B9-74D61795E0BB}" type="datetime1">
              <a:rPr lang="en-US"/>
              <a:pPr>
                <a:defRPr/>
              </a:pPr>
              <a:t>9/28/2021</a:t>
            </a:fld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Lê Đình Toán - Võ Nguyễn anh Thi</a:t>
            </a:r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F7B292A-C5F6-458F-9718-21AD7246194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93418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AFAF79-7F3A-42E5-8782-AC292A27008A}" type="datetime1">
              <a:rPr lang="en-US" smtClean="0"/>
              <a:pPr>
                <a:defRPr/>
              </a:pPr>
              <a:t>9/28/2021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ĐỖ THANH HUYỀN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8AE821-4891-4798-B03F-854F7BB18AF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306135"/>
      </p:ext>
    </p:extLst>
  </p:cSld>
  <p:clrMapOvr>
    <a:masterClrMapping/>
  </p:clrMapOvr>
  <p:transition spd="slow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2B0295E-704C-45B6-8514-D3F110298455}" type="datetime1">
              <a:rPr lang="en-US" smtClean="0"/>
              <a:pPr>
                <a:defRPr/>
              </a:pPr>
              <a:t>9/28/2021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ĐỖ THANH HUYỀN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A6A5A1-98BA-4ECA-B431-1382C53FC0A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5564177"/>
      </p:ext>
    </p:extLst>
  </p:cSld>
  <p:clrMapOvr>
    <a:masterClrMapping/>
  </p:clrMapOvr>
  <p:transition spd="slow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760119-6177-485C-A845-AEB331856B76}" type="datetime1">
              <a:rPr lang="en-US" smtClean="0"/>
              <a:pPr>
                <a:defRPr/>
              </a:pPr>
              <a:t>9/28/2021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ĐỖ THANH HUYỀN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0ADBC4-DDE0-4CFC-B013-B836172E62F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1864379"/>
      </p:ext>
    </p:extLst>
  </p:cSld>
  <p:clrMapOvr>
    <a:masterClrMapping/>
  </p:clrMapOvr>
  <p:transition spd="slow">
    <p:zo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B977A-1320-42ED-9CBE-0960D0C215EB}" type="datetime1">
              <a:rPr lang="en-US"/>
              <a:pPr>
                <a:defRPr/>
              </a:pPr>
              <a:t>9/28/2021</a:t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ĐỖ THANH HUYỀN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7865CB-17B4-40E5-BC45-02A7D2688A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3772304"/>
      </p:ext>
    </p:extLst>
  </p:cSld>
  <p:clrMapOvr>
    <a:masterClrMapping/>
  </p:clrMapOvr>
  <p:transition spd="slow" advTm="20000"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E2C2E-89AA-4A03-84AA-785972DC356A}" type="datetime1">
              <a:rPr lang="en-US"/>
              <a:pPr>
                <a:defRPr/>
              </a:pPr>
              <a:t>9/28/2021</a:t>
            </a:fld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ĐỖ THANH HUYỀN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6EE22-6C72-4F2F-BC99-5D74939A48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2456023"/>
      </p:ext>
    </p:extLst>
  </p:cSld>
  <p:clrMapOvr>
    <a:masterClrMapping/>
  </p:clrMapOvr>
  <p:transition spd="slow" advTm="20000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6A0AFE-B058-4225-846F-353065F57B4A}" type="datetime1">
              <a:rPr lang="en-US" smtClean="0"/>
              <a:pPr>
                <a:defRPr/>
              </a:pPr>
              <a:t>9/28/2021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ĐỖ THANH HUYỀN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8CD6E-5BDB-42CA-89E0-3E15B25AAA7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2804856"/>
      </p:ext>
    </p:extLst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6A1C61-FF0A-487B-B5E0-EC612403BCCD}" type="datetime1">
              <a:rPr lang="en-US" smtClean="0"/>
              <a:pPr>
                <a:defRPr/>
              </a:pPr>
              <a:t>9/28/2021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ĐỖ THANH HUYỀN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E95065-D9F8-4960-9BF2-C6376468760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6300742"/>
      </p:ext>
    </p:extLst>
  </p:cSld>
  <p:clrMapOvr>
    <a:masterClrMapping/>
  </p:clrMapOvr>
  <p:transition spd="slow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5DEE97-DA61-494C-BD58-6472CB0D85EB}" type="datetime1">
              <a:rPr lang="en-US" smtClean="0"/>
              <a:pPr>
                <a:defRPr/>
              </a:pPr>
              <a:t>9/28/2021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ĐỖ THANH HUYỀN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1D7FAC-3D6B-4A12-9889-024B9E7219C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9555334"/>
      </p:ext>
    </p:extLst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7B5441-4964-4612-8B3F-7932193C8524}" type="datetime1">
              <a:rPr lang="en-US" smtClean="0"/>
              <a:pPr>
                <a:defRPr/>
              </a:pPr>
              <a:t>9/28/2021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ĐỖ THANH HUYỀN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86DE4C-F9D7-4934-A0FD-42C6EDBD974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99962"/>
      </p:ext>
    </p:extLst>
  </p:cSld>
  <p:clrMapOvr>
    <a:masterClrMapping/>
  </p:clrMapOvr>
  <p:transition spd="slow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F36D9-8A93-4F94-91AC-11E1336E61FF}" type="datetime1">
              <a:rPr lang="en-US" smtClean="0"/>
              <a:pPr>
                <a:defRPr/>
              </a:pPr>
              <a:t>9/28/2021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ĐỖ THANH HUYỀN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4F7026-0AB6-4FF0-87E7-FAEFD822CF2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044843"/>
      </p:ext>
    </p:extLst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99B5F1-3F35-4EED-8BF0-81784BD0DA3B}" type="datetime1">
              <a:rPr lang="en-US" smtClean="0"/>
              <a:pPr>
                <a:defRPr/>
              </a:pPr>
              <a:t>9/28/2021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ĐỖ THANH HUYỀN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8E05DB-643F-4F8B-BD8B-DBA09C54EB1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977113"/>
      </p:ext>
    </p:extLst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D92CE8-7FEF-46DF-AA4B-1EC9099A4170}" type="datetime1">
              <a:rPr lang="en-US" smtClean="0"/>
              <a:pPr>
                <a:defRPr/>
              </a:pPr>
              <a:t>9/28/2021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ĐỖ THANH HUYỀN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122260-D82F-4157-8826-CA585074F76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6310984"/>
      </p:ext>
    </p:extLst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416A89-A6ED-43A4-ACAA-D35463F81883}" type="datetime1">
              <a:rPr lang="en-US" smtClean="0"/>
              <a:pPr>
                <a:defRPr/>
              </a:pPr>
              <a:t>9/28/2021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ĐỖ THANH HUYỀN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629741-4D2B-448D-BE74-269BEAB3134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3182417"/>
      </p:ext>
    </p:extLst>
  </p:cSld>
  <p:clrMapOvr>
    <a:masterClrMapping/>
  </p:clrMapOvr>
  <p:transition spd="slow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8AFDF5-ACEF-4E15-B332-28399EAF48C2}" type="datetime1">
              <a:rPr lang="en-US" smtClean="0"/>
              <a:pPr>
                <a:defRPr/>
              </a:pPr>
              <a:t>9/28/2021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ĐỖ THANH HUYỀN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4BC898-FAB5-4EE7-A822-DA176C5AE57F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0611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</p:sldLayoutIdLst>
  <p:transition spd="slow">
    <p:zoom/>
  </p:transition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2362199" y="228599"/>
            <a:ext cx="4460631" cy="44664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GIANG BIÊN</a:t>
            </a:r>
          </a:p>
        </p:txBody>
      </p:sp>
      <p:sp>
        <p:nvSpPr>
          <p:cNvPr id="5127" name="TextBox 6"/>
          <p:cNvSpPr txBox="1">
            <a:spLocks noChangeArrowheads="1"/>
          </p:cNvSpPr>
          <p:nvPr/>
        </p:nvSpPr>
        <p:spPr bwMode="auto">
          <a:xfrm>
            <a:off x="1085056" y="2971800"/>
            <a:ext cx="765968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6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TOÁN- TUẦN 1</a:t>
            </a:r>
            <a:endParaRPr lang="en-US" altLang="en-US" sz="6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AFC173E-89F9-4BD3-9742-4605F0FD8DDE}"/>
              </a:ext>
            </a:extLst>
          </p:cNvPr>
          <p:cNvSpPr txBox="1"/>
          <p:nvPr/>
        </p:nvSpPr>
        <p:spPr>
          <a:xfrm>
            <a:off x="838200" y="1944469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latin typeface="HP001 4 hàng" panose="020B0603050302020204" pitchFamily="34" charset="0"/>
              </a:rPr>
              <a:t>Chào</a:t>
            </a:r>
            <a:r>
              <a:rPr lang="en-US" sz="4000" b="1" dirty="0">
                <a:latin typeface="HP001 4 hàng" panose="020B0603050302020204" pitchFamily="34" charset="0"/>
              </a:rPr>
              <a:t> </a:t>
            </a:r>
            <a:r>
              <a:rPr lang="en-US" sz="4000" b="1" dirty="0" err="1">
                <a:latin typeface="HP001 4 hàng" panose="020B0603050302020204" pitchFamily="34" charset="0"/>
              </a:rPr>
              <a:t>mừng</a:t>
            </a:r>
            <a:r>
              <a:rPr lang="en-US" sz="4000" b="1" dirty="0">
                <a:latin typeface="HP001 4 hàng" panose="020B0603050302020204" pitchFamily="34" charset="0"/>
              </a:rPr>
              <a:t> </a:t>
            </a:r>
            <a:r>
              <a:rPr lang="en-US" sz="4000" b="1" dirty="0" err="1">
                <a:latin typeface="HP001 4 hàng" panose="020B0603050302020204" pitchFamily="34" charset="0"/>
              </a:rPr>
              <a:t>các</a:t>
            </a:r>
            <a:r>
              <a:rPr lang="en-US" sz="4000" b="1" dirty="0">
                <a:latin typeface="HP001 4 hàng" panose="020B0603050302020204" pitchFamily="34" charset="0"/>
              </a:rPr>
              <a:t> con </a:t>
            </a:r>
            <a:r>
              <a:rPr lang="en-US" sz="4000" b="1" dirty="0" err="1">
                <a:latin typeface="HP001 4 hàng" panose="020B0603050302020204" pitchFamily="34" charset="0"/>
              </a:rPr>
              <a:t>đến</a:t>
            </a:r>
            <a:r>
              <a:rPr lang="en-US" sz="4000" b="1" dirty="0">
                <a:latin typeface="HP001 4 hàng" panose="020B0603050302020204" pitchFamily="34" charset="0"/>
              </a:rPr>
              <a:t> </a:t>
            </a:r>
            <a:r>
              <a:rPr lang="en-US" sz="4000" b="1" dirty="0" err="1">
                <a:latin typeface="HP001 4 hàng" panose="020B0603050302020204" pitchFamily="34" charset="0"/>
              </a:rPr>
              <a:t>với</a:t>
            </a:r>
            <a:r>
              <a:rPr lang="en-US" sz="4000" b="1" dirty="0">
                <a:latin typeface="HP001 4 hàng" panose="020B0603050302020204" pitchFamily="34" charset="0"/>
              </a:rPr>
              <a:t> </a:t>
            </a:r>
            <a:r>
              <a:rPr lang="en-US" sz="4000" b="1" dirty="0" err="1">
                <a:latin typeface="HP001 4 hàng" panose="020B0603050302020204" pitchFamily="34" charset="0"/>
              </a:rPr>
              <a:t>tiết</a:t>
            </a:r>
            <a:r>
              <a:rPr lang="en-US" sz="4000" b="1" dirty="0">
                <a:latin typeface="HP001 4 hàng" panose="020B0603050302020204" pitchFamily="34" charset="0"/>
              </a:rPr>
              <a:t> </a:t>
            </a:r>
            <a:r>
              <a:rPr lang="en-US" sz="4000" b="1" dirty="0" err="1">
                <a:latin typeface="HP001 4 hàng" panose="020B0603050302020204" pitchFamily="34" charset="0"/>
              </a:rPr>
              <a:t>học</a:t>
            </a:r>
            <a:endParaRPr lang="en-US" sz="4000" b="1" dirty="0">
              <a:latin typeface="HP001 4 hàng" panose="020B0603050302020204" pitchFamily="34" charset="0"/>
            </a:endParaRPr>
          </a:p>
        </p:txBody>
      </p:sp>
    </p:spTree>
  </p:cSld>
  <p:clrMapOvr>
    <a:masterClrMapping/>
  </p:clrMapOvr>
  <p:transition spd="slow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35" name="Rectangle 23"/>
          <p:cNvSpPr>
            <a:spLocks noChangeArrowheads="1"/>
          </p:cNvSpPr>
          <p:nvPr/>
        </p:nvSpPr>
        <p:spPr bwMode="auto">
          <a:xfrm>
            <a:off x="533400" y="3821113"/>
            <a:ext cx="479266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Theo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8996" name="Oval 84"/>
          <p:cNvSpPr>
            <a:spLocks noChangeArrowheads="1"/>
          </p:cNvSpPr>
          <p:nvPr/>
        </p:nvSpPr>
        <p:spPr bwMode="auto">
          <a:xfrm>
            <a:off x="3436938" y="2678113"/>
            <a:ext cx="762000" cy="685800"/>
          </a:xfrm>
          <a:prstGeom prst="ellipse">
            <a:avLst/>
          </a:prstGeom>
          <a:solidFill>
            <a:srgbClr val="66FFFF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830</a:t>
            </a:r>
          </a:p>
        </p:txBody>
      </p:sp>
      <p:sp>
        <p:nvSpPr>
          <p:cNvPr id="38977" name="Oval 65"/>
          <p:cNvSpPr>
            <a:spLocks noChangeArrowheads="1"/>
          </p:cNvSpPr>
          <p:nvPr/>
        </p:nvSpPr>
        <p:spPr bwMode="auto">
          <a:xfrm>
            <a:off x="1912938" y="2678113"/>
            <a:ext cx="762000" cy="685800"/>
          </a:xfrm>
          <a:prstGeom prst="ellipse">
            <a:avLst/>
          </a:prstGeom>
          <a:solidFill>
            <a:srgbClr val="66FFFF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162</a:t>
            </a:r>
          </a:p>
        </p:txBody>
      </p:sp>
      <p:sp>
        <p:nvSpPr>
          <p:cNvPr id="38975" name="Oval 63"/>
          <p:cNvSpPr>
            <a:spLocks noChangeArrowheads="1"/>
          </p:cNvSpPr>
          <p:nvPr/>
        </p:nvSpPr>
        <p:spPr bwMode="auto">
          <a:xfrm>
            <a:off x="617538" y="2678113"/>
            <a:ext cx="762000" cy="685800"/>
          </a:xfrm>
          <a:prstGeom prst="ellipse">
            <a:avLst/>
          </a:prstGeom>
          <a:solidFill>
            <a:srgbClr val="66FFFF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537</a:t>
            </a:r>
          </a:p>
        </p:txBody>
      </p:sp>
      <p:sp>
        <p:nvSpPr>
          <p:cNvPr id="38985" name="Oval 73"/>
          <p:cNvSpPr>
            <a:spLocks noChangeArrowheads="1"/>
          </p:cNvSpPr>
          <p:nvPr/>
        </p:nvSpPr>
        <p:spPr bwMode="auto">
          <a:xfrm>
            <a:off x="1912938" y="2678113"/>
            <a:ext cx="762000" cy="685800"/>
          </a:xfrm>
          <a:prstGeom prst="ellipse">
            <a:avLst/>
          </a:prstGeom>
          <a:solidFill>
            <a:srgbClr val="66FFFF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162</a:t>
            </a:r>
          </a:p>
        </p:txBody>
      </p:sp>
      <p:sp>
        <p:nvSpPr>
          <p:cNvPr id="38983" name="Oval 71"/>
          <p:cNvSpPr>
            <a:spLocks noChangeArrowheads="1"/>
          </p:cNvSpPr>
          <p:nvPr/>
        </p:nvSpPr>
        <p:spPr bwMode="auto">
          <a:xfrm>
            <a:off x="617538" y="2678113"/>
            <a:ext cx="762000" cy="685800"/>
          </a:xfrm>
          <a:prstGeom prst="ellipse">
            <a:avLst/>
          </a:prstGeom>
          <a:solidFill>
            <a:srgbClr val="66FFFF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537</a:t>
            </a:r>
          </a:p>
        </p:txBody>
      </p:sp>
      <p:sp>
        <p:nvSpPr>
          <p:cNvPr id="12296" name="Text Box 6"/>
          <p:cNvSpPr txBox="1">
            <a:spLocks noChangeArrowheads="1"/>
          </p:cNvSpPr>
          <p:nvPr/>
        </p:nvSpPr>
        <p:spPr bwMode="auto">
          <a:xfrm>
            <a:off x="2125663" y="32432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Verdana" panose="020B0604030504040204" pitchFamily="34" charset="0"/>
            </a:endParaRPr>
          </a:p>
        </p:txBody>
      </p:sp>
      <p:sp>
        <p:nvSpPr>
          <p:cNvPr id="38936" name="Rectangle 24"/>
          <p:cNvSpPr>
            <a:spLocks noChangeArrowheads="1"/>
          </p:cNvSpPr>
          <p:nvPr/>
        </p:nvSpPr>
        <p:spPr bwMode="auto">
          <a:xfrm>
            <a:off x="765969" y="5002213"/>
            <a:ext cx="4503738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Theo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8976" name="Oval 64"/>
          <p:cNvSpPr>
            <a:spLocks noChangeArrowheads="1"/>
          </p:cNvSpPr>
          <p:nvPr/>
        </p:nvSpPr>
        <p:spPr bwMode="auto">
          <a:xfrm>
            <a:off x="6027738" y="2678113"/>
            <a:ext cx="762000" cy="685800"/>
          </a:xfrm>
          <a:prstGeom prst="ellipse">
            <a:avLst/>
          </a:prstGeom>
          <a:solidFill>
            <a:srgbClr val="66FFFF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519</a:t>
            </a:r>
          </a:p>
        </p:txBody>
      </p:sp>
      <p:sp>
        <p:nvSpPr>
          <p:cNvPr id="38978" name="Oval 66"/>
          <p:cNvSpPr>
            <a:spLocks noChangeArrowheads="1"/>
          </p:cNvSpPr>
          <p:nvPr/>
        </p:nvSpPr>
        <p:spPr bwMode="auto">
          <a:xfrm>
            <a:off x="3436938" y="2678113"/>
            <a:ext cx="762000" cy="685800"/>
          </a:xfrm>
          <a:prstGeom prst="ellipse">
            <a:avLst/>
          </a:prstGeom>
          <a:solidFill>
            <a:srgbClr val="66FFFF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830</a:t>
            </a:r>
          </a:p>
        </p:txBody>
      </p:sp>
      <p:sp>
        <p:nvSpPr>
          <p:cNvPr id="38979" name="Oval 67"/>
          <p:cNvSpPr>
            <a:spLocks noChangeArrowheads="1"/>
          </p:cNvSpPr>
          <p:nvPr/>
        </p:nvSpPr>
        <p:spPr bwMode="auto">
          <a:xfrm>
            <a:off x="4732338" y="2678113"/>
            <a:ext cx="762000" cy="685800"/>
          </a:xfrm>
          <a:prstGeom prst="ellipse">
            <a:avLst/>
          </a:prstGeom>
          <a:solidFill>
            <a:srgbClr val="66FFFF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241</a:t>
            </a:r>
          </a:p>
        </p:txBody>
      </p:sp>
      <p:sp>
        <p:nvSpPr>
          <p:cNvPr id="38980" name="Oval 68"/>
          <p:cNvSpPr>
            <a:spLocks noChangeArrowheads="1"/>
          </p:cNvSpPr>
          <p:nvPr/>
        </p:nvSpPr>
        <p:spPr bwMode="auto">
          <a:xfrm>
            <a:off x="7475538" y="2678113"/>
            <a:ext cx="762000" cy="685800"/>
          </a:xfrm>
          <a:prstGeom prst="ellipse">
            <a:avLst/>
          </a:prstGeom>
          <a:solidFill>
            <a:srgbClr val="66FFFF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425</a:t>
            </a:r>
          </a:p>
        </p:txBody>
      </p:sp>
      <p:sp>
        <p:nvSpPr>
          <p:cNvPr id="38981" name="AutoShape 69"/>
          <p:cNvSpPr>
            <a:spLocks noChangeArrowheads="1"/>
          </p:cNvSpPr>
          <p:nvPr/>
        </p:nvSpPr>
        <p:spPr bwMode="auto">
          <a:xfrm>
            <a:off x="1455738" y="4659313"/>
            <a:ext cx="381000" cy="3048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8986" name="AutoShape 74"/>
          <p:cNvSpPr>
            <a:spLocks noChangeArrowheads="1"/>
          </p:cNvSpPr>
          <p:nvPr/>
        </p:nvSpPr>
        <p:spPr bwMode="auto">
          <a:xfrm>
            <a:off x="2827338" y="4659313"/>
            <a:ext cx="381000" cy="3048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8988" name="Oval 76"/>
          <p:cNvSpPr>
            <a:spLocks noChangeArrowheads="1"/>
          </p:cNvSpPr>
          <p:nvPr/>
        </p:nvSpPr>
        <p:spPr bwMode="auto">
          <a:xfrm>
            <a:off x="4732338" y="2678113"/>
            <a:ext cx="762000" cy="685800"/>
          </a:xfrm>
          <a:prstGeom prst="ellipse">
            <a:avLst/>
          </a:prstGeom>
          <a:solidFill>
            <a:srgbClr val="66FFFF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241</a:t>
            </a:r>
          </a:p>
        </p:txBody>
      </p:sp>
      <p:sp>
        <p:nvSpPr>
          <p:cNvPr id="38989" name="Oval 77"/>
          <p:cNvSpPr>
            <a:spLocks noChangeArrowheads="1"/>
          </p:cNvSpPr>
          <p:nvPr/>
        </p:nvSpPr>
        <p:spPr bwMode="auto">
          <a:xfrm>
            <a:off x="7475538" y="2678113"/>
            <a:ext cx="762000" cy="685800"/>
          </a:xfrm>
          <a:prstGeom prst="ellipse">
            <a:avLst/>
          </a:prstGeom>
          <a:solidFill>
            <a:srgbClr val="66FFFF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425</a:t>
            </a:r>
          </a:p>
        </p:txBody>
      </p:sp>
      <p:sp>
        <p:nvSpPr>
          <p:cNvPr id="38990" name="Oval 78"/>
          <p:cNvSpPr>
            <a:spLocks noChangeArrowheads="1"/>
          </p:cNvSpPr>
          <p:nvPr/>
        </p:nvSpPr>
        <p:spPr bwMode="auto">
          <a:xfrm>
            <a:off x="6027738" y="2678113"/>
            <a:ext cx="762000" cy="685800"/>
          </a:xfrm>
          <a:prstGeom prst="ellipse">
            <a:avLst/>
          </a:prstGeom>
          <a:solidFill>
            <a:srgbClr val="66FFFF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519</a:t>
            </a:r>
          </a:p>
        </p:txBody>
      </p:sp>
      <p:sp>
        <p:nvSpPr>
          <p:cNvPr id="38993" name="AutoShape 81"/>
          <p:cNvSpPr>
            <a:spLocks noChangeArrowheads="1"/>
          </p:cNvSpPr>
          <p:nvPr/>
        </p:nvSpPr>
        <p:spPr bwMode="auto">
          <a:xfrm>
            <a:off x="4198938" y="4659313"/>
            <a:ext cx="381000" cy="3048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8994" name="AutoShape 82"/>
          <p:cNvSpPr>
            <a:spLocks noChangeArrowheads="1"/>
          </p:cNvSpPr>
          <p:nvPr/>
        </p:nvSpPr>
        <p:spPr bwMode="auto">
          <a:xfrm>
            <a:off x="5646738" y="4659313"/>
            <a:ext cx="381000" cy="3048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8995" name="AutoShape 83"/>
          <p:cNvSpPr>
            <a:spLocks noChangeArrowheads="1"/>
          </p:cNvSpPr>
          <p:nvPr/>
        </p:nvSpPr>
        <p:spPr bwMode="auto">
          <a:xfrm>
            <a:off x="7094538" y="4659313"/>
            <a:ext cx="381000" cy="3048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8997" name="Oval 85"/>
          <p:cNvSpPr>
            <a:spLocks noChangeArrowheads="1"/>
          </p:cNvSpPr>
          <p:nvPr/>
        </p:nvSpPr>
        <p:spPr bwMode="auto">
          <a:xfrm>
            <a:off x="617538" y="2678113"/>
            <a:ext cx="762000" cy="685800"/>
          </a:xfrm>
          <a:prstGeom prst="ellipse">
            <a:avLst/>
          </a:prstGeom>
          <a:solidFill>
            <a:srgbClr val="66FFFF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537</a:t>
            </a:r>
          </a:p>
        </p:txBody>
      </p:sp>
      <p:sp>
        <p:nvSpPr>
          <p:cNvPr id="38998" name="Oval 86"/>
          <p:cNvSpPr>
            <a:spLocks noChangeArrowheads="1"/>
          </p:cNvSpPr>
          <p:nvPr/>
        </p:nvSpPr>
        <p:spPr bwMode="auto">
          <a:xfrm>
            <a:off x="1912938" y="2678113"/>
            <a:ext cx="762000" cy="685800"/>
          </a:xfrm>
          <a:prstGeom prst="ellipse">
            <a:avLst/>
          </a:prstGeom>
          <a:solidFill>
            <a:srgbClr val="66FFFF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162</a:t>
            </a:r>
          </a:p>
        </p:txBody>
      </p:sp>
      <p:sp>
        <p:nvSpPr>
          <p:cNvPr id="38999" name="Oval 87"/>
          <p:cNvSpPr>
            <a:spLocks noChangeArrowheads="1"/>
          </p:cNvSpPr>
          <p:nvPr/>
        </p:nvSpPr>
        <p:spPr bwMode="auto">
          <a:xfrm>
            <a:off x="3436938" y="2678113"/>
            <a:ext cx="762000" cy="685800"/>
          </a:xfrm>
          <a:prstGeom prst="ellipse">
            <a:avLst/>
          </a:prstGeom>
          <a:solidFill>
            <a:srgbClr val="66FFFF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830</a:t>
            </a:r>
          </a:p>
        </p:txBody>
      </p:sp>
      <p:sp>
        <p:nvSpPr>
          <p:cNvPr id="39000" name="Oval 88"/>
          <p:cNvSpPr>
            <a:spLocks noChangeArrowheads="1"/>
          </p:cNvSpPr>
          <p:nvPr/>
        </p:nvSpPr>
        <p:spPr bwMode="auto">
          <a:xfrm>
            <a:off x="4732338" y="2678113"/>
            <a:ext cx="762000" cy="685800"/>
          </a:xfrm>
          <a:prstGeom prst="ellipse">
            <a:avLst/>
          </a:prstGeom>
          <a:solidFill>
            <a:srgbClr val="66FFFF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241</a:t>
            </a:r>
          </a:p>
        </p:txBody>
      </p:sp>
      <p:sp>
        <p:nvSpPr>
          <p:cNvPr id="39001" name="Oval 89"/>
          <p:cNvSpPr>
            <a:spLocks noChangeArrowheads="1"/>
          </p:cNvSpPr>
          <p:nvPr/>
        </p:nvSpPr>
        <p:spPr bwMode="auto">
          <a:xfrm>
            <a:off x="6027738" y="2678113"/>
            <a:ext cx="762000" cy="685800"/>
          </a:xfrm>
          <a:prstGeom prst="ellipse">
            <a:avLst/>
          </a:prstGeom>
          <a:solidFill>
            <a:srgbClr val="66FFFF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519</a:t>
            </a:r>
          </a:p>
        </p:txBody>
      </p:sp>
      <p:sp>
        <p:nvSpPr>
          <p:cNvPr id="39002" name="Oval 90"/>
          <p:cNvSpPr>
            <a:spLocks noChangeArrowheads="1"/>
          </p:cNvSpPr>
          <p:nvPr/>
        </p:nvSpPr>
        <p:spPr bwMode="auto">
          <a:xfrm>
            <a:off x="7475538" y="2678113"/>
            <a:ext cx="762000" cy="685800"/>
          </a:xfrm>
          <a:prstGeom prst="ellipse">
            <a:avLst/>
          </a:prstGeom>
          <a:solidFill>
            <a:srgbClr val="66FFFF"/>
          </a:solidFill>
          <a:ln w="9525">
            <a:solidFill>
              <a:srgbClr val="FF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425</a:t>
            </a:r>
          </a:p>
        </p:txBody>
      </p:sp>
      <p:sp>
        <p:nvSpPr>
          <p:cNvPr id="39004" name="AutoShape 92"/>
          <p:cNvSpPr>
            <a:spLocks noChangeArrowheads="1"/>
          </p:cNvSpPr>
          <p:nvPr/>
        </p:nvSpPr>
        <p:spPr bwMode="auto">
          <a:xfrm rot="10800000" flipH="1" flipV="1">
            <a:off x="1379538" y="5878513"/>
            <a:ext cx="381000" cy="3048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9009" name="AutoShape 97"/>
          <p:cNvSpPr>
            <a:spLocks noChangeArrowheads="1"/>
          </p:cNvSpPr>
          <p:nvPr/>
        </p:nvSpPr>
        <p:spPr bwMode="auto">
          <a:xfrm rot="10800000" flipH="1" flipV="1">
            <a:off x="2827338" y="5878513"/>
            <a:ext cx="381000" cy="3048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9010" name="AutoShape 98"/>
          <p:cNvSpPr>
            <a:spLocks noChangeArrowheads="1"/>
          </p:cNvSpPr>
          <p:nvPr/>
        </p:nvSpPr>
        <p:spPr bwMode="auto">
          <a:xfrm rot="10657768" flipH="1" flipV="1">
            <a:off x="4198938" y="5878513"/>
            <a:ext cx="381000" cy="3048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9011" name="AutoShape 99"/>
          <p:cNvSpPr>
            <a:spLocks noChangeArrowheads="1"/>
          </p:cNvSpPr>
          <p:nvPr/>
        </p:nvSpPr>
        <p:spPr bwMode="auto">
          <a:xfrm rot="10800000" flipH="1" flipV="1">
            <a:off x="5646738" y="5878513"/>
            <a:ext cx="381000" cy="3048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39012" name="AutoShape 100"/>
          <p:cNvSpPr>
            <a:spLocks noChangeArrowheads="1"/>
          </p:cNvSpPr>
          <p:nvPr/>
        </p:nvSpPr>
        <p:spPr bwMode="auto">
          <a:xfrm rot="10800000" flipH="1" flipV="1">
            <a:off x="7170738" y="5878513"/>
            <a:ext cx="381000" cy="304800"/>
          </a:xfrm>
          <a:prstGeom prst="right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/>
          </a:p>
        </p:txBody>
      </p:sp>
      <p:sp>
        <p:nvSpPr>
          <p:cNvPr id="44" name="Rectangle 43"/>
          <p:cNvSpPr/>
          <p:nvPr/>
        </p:nvSpPr>
        <p:spPr>
          <a:xfrm>
            <a:off x="533400" y="905294"/>
            <a:ext cx="7589065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000" b="1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b="1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latin typeface="Times New Roman" pitchFamily="18" charset="0"/>
                <a:cs typeface="Times New Roman" pitchFamily="18" charset="0"/>
              </a:rPr>
              <a:t> 5.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537, 162, 830, 241, 519, 425:</a:t>
            </a:r>
          </a:p>
          <a:p>
            <a:pPr marL="514350" indent="-514350" eaLnBrk="1" hangingPunct="1">
              <a:buFontTx/>
              <a:buAutoNum type="alphaLcParenR"/>
              <a:defRPr/>
            </a:pP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endParaRPr lang="en-US" sz="3000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buFontTx/>
              <a:buAutoNum type="alphaLcParenR"/>
              <a:defRPr/>
            </a:pP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Theo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000" dirty="0"/>
          </a:p>
        </p:txBody>
      </p:sp>
    </p:spTree>
  </p:cSld>
  <p:clrMapOvr>
    <a:masterClrMapping/>
  </p:clrMapOvr>
  <p:transition spd="slow" advClick="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8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38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8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38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8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8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8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8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50289E-6 L -0.16666 0.26081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389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3" y="130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8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8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50289E-6 L -0.30834 0.26081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389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17" y="130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8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8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3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50289E-6 L -0.45834 0.24971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389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17" y="12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6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8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8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7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50289E-6 L -0.14166 0.26081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389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83" y="130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7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38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8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8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8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50289E-6 L 0.61666 0.24971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389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833" y="12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8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8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9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38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9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1.50289E-6 L 0.49167 0.26081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389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583" y="130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8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4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1.50289E-6 L -0.34167 0.43838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389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83" y="219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9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8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15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50289E-6 L 0.14166 0.43838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389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83" y="219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9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9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26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50289E-6 L -0.29166 0.43838 " pathEditMode="relative" rAng="0" ptsTypes="AA">
                                      <p:cBhvr>
                                        <p:cTn id="127" dur="2000" fill="hold"/>
                                        <p:tgtEl>
                                          <p:spTgt spid="390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83" y="219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2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9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9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37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50289E-6 L -0.30834 0.44948 " pathEditMode="relative" rAng="0" ptsTypes="AA">
                                      <p:cBhvr>
                                        <p:cTn id="138" dur="2000" fill="hold"/>
                                        <p:tgtEl>
                                          <p:spTgt spid="390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17" y="224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40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9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44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39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48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1.50289E-6 L 0.16666 0.44948 " pathEditMode="relative" rAng="0" ptsTypes="AA">
                                      <p:cBhvr>
                                        <p:cTn id="149" dur="2000" fill="hold"/>
                                        <p:tgtEl>
                                          <p:spTgt spid="390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333" y="224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15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39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15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8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15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50289E-6 L 0.65834 0.43838 " pathEditMode="relative" rAng="0" ptsTypes="AA">
                                      <p:cBhvr>
                                        <p:cTn id="160" dur="2000" fill="hold"/>
                                        <p:tgtEl>
                                          <p:spTgt spid="389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917" y="219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5" grpId="0"/>
      <p:bldP spid="38996" grpId="0" animBg="1"/>
      <p:bldP spid="38977" grpId="0" animBg="1"/>
      <p:bldP spid="38975" grpId="0" animBg="1"/>
      <p:bldP spid="38985" grpId="0" animBg="1"/>
      <p:bldP spid="38985" grpId="1" animBg="1"/>
      <p:bldP spid="38983" grpId="0" animBg="1"/>
      <p:bldP spid="38983" grpId="1" animBg="1"/>
      <p:bldP spid="38936" grpId="0"/>
      <p:bldP spid="38976" grpId="0" animBg="1"/>
      <p:bldP spid="38978" grpId="0" animBg="1"/>
      <p:bldP spid="38978" grpId="1" animBg="1"/>
      <p:bldP spid="38979" grpId="0" animBg="1"/>
      <p:bldP spid="38980" grpId="0" animBg="1"/>
      <p:bldP spid="38981" grpId="0" animBg="1"/>
      <p:bldP spid="38986" grpId="0" animBg="1"/>
      <p:bldP spid="38988" grpId="0" animBg="1"/>
      <p:bldP spid="38988" grpId="1" animBg="1"/>
      <p:bldP spid="38989" grpId="0" animBg="1"/>
      <p:bldP spid="38989" grpId="1" animBg="1"/>
      <p:bldP spid="38990" grpId="0" animBg="1"/>
      <p:bldP spid="38990" grpId="1" animBg="1"/>
      <p:bldP spid="38993" grpId="0" animBg="1"/>
      <p:bldP spid="38994" grpId="0" animBg="1"/>
      <p:bldP spid="38995" grpId="0" animBg="1"/>
      <p:bldP spid="38997" grpId="0" animBg="1"/>
      <p:bldP spid="38997" grpId="1" animBg="1"/>
      <p:bldP spid="38998" grpId="0" animBg="1"/>
      <p:bldP spid="38998" grpId="1" animBg="1"/>
      <p:bldP spid="38999" grpId="0" animBg="1"/>
      <p:bldP spid="38999" grpId="1" animBg="1"/>
      <p:bldP spid="39000" grpId="0" animBg="1"/>
      <p:bldP spid="39000" grpId="1" animBg="1"/>
      <p:bldP spid="39001" grpId="0" animBg="1"/>
      <p:bldP spid="39001" grpId="1" animBg="1"/>
      <p:bldP spid="39002" grpId="0" animBg="1"/>
      <p:bldP spid="39002" grpId="1" animBg="1"/>
      <p:bldP spid="39004" grpId="0" animBg="1"/>
      <p:bldP spid="39009" grpId="0" animBg="1"/>
      <p:bldP spid="39010" grpId="0" animBg="1"/>
      <p:bldP spid="39011" grpId="0" animBg="1"/>
      <p:bldP spid="390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93345" y="405606"/>
            <a:ext cx="4038600" cy="865188"/>
          </a:xfrm>
          <a:solidFill>
            <a:srgbClr val="FFFF00"/>
          </a:solidFill>
        </p:spPr>
        <p:txBody>
          <a:bodyPr/>
          <a:lstStyle/>
          <a:p>
            <a:pPr algn="ctr" eaLnBrk="1" hangingPunct="1"/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>
            <a:off x="685800" y="2057400"/>
            <a:ext cx="312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lăm</a:t>
            </a:r>
            <a:r>
              <a:rPr lang="en-US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solidFill>
                <a:srgbClr val="FF66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457200" y="35052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 </a:t>
            </a:r>
            <a:r>
              <a:rPr lang="en-US" alt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533400" y="5181600"/>
            <a:ext cx="327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CC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lăm</a:t>
            </a:r>
            <a:r>
              <a:rPr lang="en-US" altLang="en-US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0975" name="Group 15"/>
          <p:cNvGrpSpPr>
            <a:grpSpLocks/>
          </p:cNvGrpSpPr>
          <p:nvPr/>
        </p:nvGrpSpPr>
        <p:grpSpPr bwMode="auto">
          <a:xfrm>
            <a:off x="6324600" y="1981200"/>
            <a:ext cx="1885950" cy="504825"/>
            <a:chOff x="4416" y="1248"/>
            <a:chExt cx="1188" cy="318"/>
          </a:xfrm>
        </p:grpSpPr>
        <p:pic>
          <p:nvPicPr>
            <p:cNvPr id="13325" name="Picture 8" descr="Chim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4" y="1248"/>
              <a:ext cx="660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26" name="Rectangle 14"/>
            <p:cNvSpPr>
              <a:spLocks noChangeArrowheads="1"/>
            </p:cNvSpPr>
            <p:nvPr/>
          </p:nvSpPr>
          <p:spPr bwMode="auto">
            <a:xfrm>
              <a:off x="4416" y="1248"/>
              <a:ext cx="57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200</a:t>
              </a:r>
            </a:p>
          </p:txBody>
        </p:sp>
      </p:grpSp>
      <p:grpSp>
        <p:nvGrpSpPr>
          <p:cNvPr id="40976" name="Group 16"/>
          <p:cNvGrpSpPr>
            <a:grpSpLocks/>
          </p:cNvGrpSpPr>
          <p:nvPr/>
        </p:nvGrpSpPr>
        <p:grpSpPr bwMode="auto">
          <a:xfrm>
            <a:off x="6324600" y="3609975"/>
            <a:ext cx="1885950" cy="504825"/>
            <a:chOff x="4416" y="1248"/>
            <a:chExt cx="1188" cy="318"/>
          </a:xfrm>
        </p:grpSpPr>
        <p:pic>
          <p:nvPicPr>
            <p:cNvPr id="13323" name="Picture 17" descr="Chim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4" y="1248"/>
              <a:ext cx="660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24" name="Rectangle 18"/>
            <p:cNvSpPr>
              <a:spLocks noChangeArrowheads="1"/>
            </p:cNvSpPr>
            <p:nvPr/>
          </p:nvSpPr>
          <p:spPr bwMode="auto">
            <a:xfrm>
              <a:off x="4416" y="1248"/>
              <a:ext cx="57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615</a:t>
              </a:r>
            </a:p>
          </p:txBody>
        </p:sp>
      </p:grpSp>
      <p:grpSp>
        <p:nvGrpSpPr>
          <p:cNvPr id="40979" name="Group 19"/>
          <p:cNvGrpSpPr>
            <a:grpSpLocks/>
          </p:cNvGrpSpPr>
          <p:nvPr/>
        </p:nvGrpSpPr>
        <p:grpSpPr bwMode="auto">
          <a:xfrm>
            <a:off x="6324600" y="5133975"/>
            <a:ext cx="1885950" cy="504825"/>
            <a:chOff x="4416" y="1248"/>
            <a:chExt cx="1188" cy="318"/>
          </a:xfrm>
        </p:grpSpPr>
        <p:pic>
          <p:nvPicPr>
            <p:cNvPr id="13321" name="Picture 20" descr="Chim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44" y="1248"/>
              <a:ext cx="660" cy="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322" name="Rectangle 21"/>
            <p:cNvSpPr>
              <a:spLocks noChangeArrowheads="1"/>
            </p:cNvSpPr>
            <p:nvPr/>
          </p:nvSpPr>
          <p:spPr bwMode="auto">
            <a:xfrm>
              <a:off x="4416" y="1248"/>
              <a:ext cx="57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515</a:t>
              </a:r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08092E-6 L -0.32812 0.207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06" y="103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3526E-6 L -0.22812 -0.24069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06" y="-12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32948E-6 L -0.24479 -0.00763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409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40" y="-3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1" grpId="0"/>
      <p:bldP spid="40972" grpId="0"/>
      <p:bldP spid="4097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865188"/>
          </a:xfrm>
          <a:noFill/>
        </p:spPr>
        <p:txBody>
          <a:bodyPr/>
          <a:lstStyle/>
          <a:p>
            <a:pPr algn="ctr" eaLnBrk="1" hangingPunct="1"/>
            <a:r>
              <a:rPr lang="en-US" altLang="en-US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altLang="en-US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endParaRPr lang="en-US" altLang="en-US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5295900" y="1790700"/>
            <a:ext cx="3657600" cy="685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endParaRPr lang="en-US" altLang="en-US" sz="2400" dirty="0">
              <a:solidFill>
                <a:srgbClr val="FF3300"/>
              </a:solidFill>
              <a:latin typeface="Verdana" panose="020B0604030504040204" pitchFamily="34" charset="0"/>
            </a:endParaRPr>
          </a:p>
          <a:p>
            <a:pPr algn="ctr">
              <a:defRPr/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en-US" altLang="en-US" sz="2400" dirty="0">
              <a:solidFill>
                <a:srgbClr val="FF66FF"/>
              </a:solidFill>
              <a:latin typeface="Verdana" panose="020B0604030504040204" pitchFamily="34" charset="0"/>
            </a:endParaRP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5334000" y="3352800"/>
            <a:ext cx="3657600" cy="762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5257800" y="5181600"/>
            <a:ext cx="3733800" cy="762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2008" name="Group 24"/>
          <p:cNvGrpSpPr>
            <a:grpSpLocks/>
          </p:cNvGrpSpPr>
          <p:nvPr/>
        </p:nvGrpSpPr>
        <p:grpSpPr bwMode="auto">
          <a:xfrm>
            <a:off x="609600" y="1676400"/>
            <a:ext cx="2209800" cy="1066800"/>
            <a:chOff x="384" y="1056"/>
            <a:chExt cx="1392" cy="672"/>
          </a:xfrm>
        </p:grpSpPr>
        <p:pic>
          <p:nvPicPr>
            <p:cNvPr id="14349" name="Picture 22" descr="Hinh_cuoi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1056"/>
              <a:ext cx="672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50" name="Rectangle 23"/>
            <p:cNvSpPr>
              <a:spLocks noChangeArrowheads="1"/>
            </p:cNvSpPr>
            <p:nvPr/>
          </p:nvSpPr>
          <p:spPr bwMode="auto">
            <a:xfrm>
              <a:off x="1008" y="1200"/>
              <a:ext cx="768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410</a:t>
              </a:r>
            </a:p>
          </p:txBody>
        </p:sp>
      </p:grpSp>
      <p:grpSp>
        <p:nvGrpSpPr>
          <p:cNvPr id="42009" name="Group 25"/>
          <p:cNvGrpSpPr>
            <a:grpSpLocks/>
          </p:cNvGrpSpPr>
          <p:nvPr/>
        </p:nvGrpSpPr>
        <p:grpSpPr bwMode="auto">
          <a:xfrm>
            <a:off x="609600" y="4953000"/>
            <a:ext cx="2209800" cy="1066800"/>
            <a:chOff x="384" y="1056"/>
            <a:chExt cx="1392" cy="672"/>
          </a:xfrm>
        </p:grpSpPr>
        <p:pic>
          <p:nvPicPr>
            <p:cNvPr id="14347" name="Picture 26" descr="Hinh_cuoi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1056"/>
              <a:ext cx="672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8" name="Rectangle 27"/>
            <p:cNvSpPr>
              <a:spLocks noChangeArrowheads="1"/>
            </p:cNvSpPr>
            <p:nvPr/>
          </p:nvSpPr>
          <p:spPr bwMode="auto">
            <a:xfrm>
              <a:off x="1008" y="1200"/>
              <a:ext cx="768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753</a:t>
              </a:r>
            </a:p>
          </p:txBody>
        </p:sp>
      </p:grpSp>
      <p:grpSp>
        <p:nvGrpSpPr>
          <p:cNvPr id="42012" name="Group 28"/>
          <p:cNvGrpSpPr>
            <a:grpSpLocks/>
          </p:cNvGrpSpPr>
          <p:nvPr/>
        </p:nvGrpSpPr>
        <p:grpSpPr bwMode="auto">
          <a:xfrm>
            <a:off x="609600" y="3352800"/>
            <a:ext cx="2209800" cy="1066800"/>
            <a:chOff x="384" y="1056"/>
            <a:chExt cx="1392" cy="672"/>
          </a:xfrm>
        </p:grpSpPr>
        <p:pic>
          <p:nvPicPr>
            <p:cNvPr id="14345" name="Picture 29" descr="Hinh_cuoi"/>
            <p:cNvPicPr>
              <a:picLocks noChangeAspect="1" noChangeArrowheads="1" noCrop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1056"/>
              <a:ext cx="672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346" name="Rectangle 30"/>
            <p:cNvSpPr>
              <a:spLocks noChangeArrowheads="1"/>
            </p:cNvSpPr>
            <p:nvPr/>
          </p:nvSpPr>
          <p:spPr bwMode="auto">
            <a:xfrm>
              <a:off x="1008" y="1200"/>
              <a:ext cx="768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30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anose="05000000000000000000" pitchFamily="2" charset="2"/>
                <a:buChar char="q"/>
                <a:defRPr sz="2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anose="05000000000000000000" pitchFamily="2" charset="2"/>
                <a:buChar char="n"/>
                <a:defRPr sz="2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q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§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2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950</a:t>
              </a:r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2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2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2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2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2.89017E-7 L 0.2875 0.4994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420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75" y="249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1.56069E-6 L 0.2875 -0.2552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420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375" y="-127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4.85549E-6 L 0.27917 -0.2552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420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58" y="-127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animBg="1"/>
      <p:bldP spid="41988" grpId="0" animBg="1"/>
      <p:bldP spid="4198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3422A1-4021-42EA-A3C4-CD671BE19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6A0AFE-B058-4225-846F-353065F57B4A}" type="datetime1">
              <a:rPr lang="en-US" smtClean="0"/>
              <a:pPr>
                <a:defRPr/>
              </a:pPr>
              <a:t>9/28/2021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0E7C56-6426-4935-B745-334552F3A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ĐỖ THANH HUYỀN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C2ED16-AF3B-4BF7-AF3F-3CD4A4C97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8CD6E-5BDB-42CA-89E0-3E15B25AAA75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E3781F-DD6B-41E0-99D7-FAF79ED3356C}"/>
              </a:ext>
            </a:extLst>
          </p:cNvPr>
          <p:cNvSpPr txBox="1"/>
          <p:nvPr/>
        </p:nvSpPr>
        <p:spPr>
          <a:xfrm>
            <a:off x="2743200" y="2277070"/>
            <a:ext cx="449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err="1"/>
              <a:t>Khởi</a:t>
            </a:r>
            <a:r>
              <a:rPr lang="en-US" sz="5400" b="1" dirty="0"/>
              <a:t> </a:t>
            </a:r>
            <a:r>
              <a:rPr lang="en-US" sz="5400" b="1" dirty="0" err="1"/>
              <a:t>động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53245282"/>
      </p:ext>
    </p:extLst>
  </p:cSld>
  <p:clrMapOvr>
    <a:masterClrMapping/>
  </p:clrMapOvr>
  <p:transition spd="slow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87" name="Rectangle 31"/>
          <p:cNvSpPr>
            <a:spLocks noChangeArrowheads="1"/>
          </p:cNvSpPr>
          <p:nvPr/>
        </p:nvSpPr>
        <p:spPr bwMode="auto">
          <a:xfrm>
            <a:off x="1143000" y="762000"/>
            <a:ext cx="51054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609600" indent="-609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17; 23; 35; 49; 80; 96 </a:t>
            </a:r>
          </a:p>
        </p:txBody>
      </p:sp>
      <p:sp>
        <p:nvSpPr>
          <p:cNvPr id="45088" name="Rectangle 32"/>
          <p:cNvSpPr>
            <a:spLocks noChangeArrowheads="1"/>
          </p:cNvSpPr>
          <p:nvPr/>
        </p:nvSpPr>
        <p:spPr bwMode="auto">
          <a:xfrm>
            <a:off x="1143000" y="2595046"/>
            <a:ext cx="6248400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en-US" altLang="en-US" dirty="0"/>
          </a:p>
        </p:txBody>
      </p:sp>
      <p:sp>
        <p:nvSpPr>
          <p:cNvPr id="45089" name="Rectangle 33"/>
          <p:cNvSpPr>
            <a:spLocks noChangeArrowheads="1"/>
          </p:cNvSpPr>
          <p:nvPr/>
        </p:nvSpPr>
        <p:spPr bwMode="auto">
          <a:xfrm>
            <a:off x="4876800" y="318135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en-US" altLang="en-US" b="1" dirty="0">
              <a:solidFill>
                <a:srgbClr val="FF0000"/>
              </a:solidFill>
            </a:endParaRPr>
          </a:p>
        </p:txBody>
      </p:sp>
      <p:sp>
        <p:nvSpPr>
          <p:cNvPr id="45090" name="Rectangle 34"/>
          <p:cNvSpPr>
            <a:spLocks noChangeArrowheads="1"/>
          </p:cNvSpPr>
          <p:nvPr/>
        </p:nvSpPr>
        <p:spPr bwMode="auto">
          <a:xfrm>
            <a:off x="4876800" y="372999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en-US" altLang="en-US" b="1" dirty="0">
              <a:solidFill>
                <a:srgbClr val="FF0000"/>
              </a:solidFill>
            </a:endParaRPr>
          </a:p>
        </p:txBody>
      </p:sp>
      <p:sp>
        <p:nvSpPr>
          <p:cNvPr id="45091" name="Rectangle 35"/>
          <p:cNvSpPr>
            <a:spLocks noChangeArrowheads="1"/>
          </p:cNvSpPr>
          <p:nvPr/>
        </p:nvSpPr>
        <p:spPr bwMode="auto">
          <a:xfrm>
            <a:off x="4876800" y="42672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endParaRPr lang="en-US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2000" fill="hold"/>
                                        <p:tgtEl>
                                          <p:spTgt spid="450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0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2000" fill="hold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87" grpId="0"/>
      <p:bldP spid="45088" grpId="0"/>
      <p:bldP spid="45089" grpId="0"/>
      <p:bldP spid="45089" grpId="1"/>
      <p:bldP spid="45090" grpId="0"/>
      <p:bldP spid="45090" grpId="1"/>
      <p:bldP spid="45091" grpId="0"/>
      <p:bldP spid="4509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EE570-95E4-4F0A-8390-9156CC392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6A0AFE-B058-4225-846F-353065F57B4A}" type="datetime1">
              <a:rPr lang="en-US" smtClean="0"/>
              <a:pPr>
                <a:defRPr/>
              </a:pPr>
              <a:t>9/28/2021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13FEB-4E67-41B4-9A4A-B4752A97C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ĐỖ THANH HUYỀN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044F16-A121-4DAD-A1CC-2715A8079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8CD6E-5BDB-42CA-89E0-3E15B25AAA75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pic>
        <p:nvPicPr>
          <p:cNvPr id="7" name="Picture 6" descr="A picture containing shape&#10;&#10;Description automatically generated">
            <a:extLst>
              <a:ext uri="{FF2B5EF4-FFF2-40B4-BE49-F238E27FC236}">
                <a16:creationId xmlns:a16="http://schemas.microsoft.com/office/drawing/2014/main" id="{8B1DDCA8-99AC-4E49-A125-24F6D77B92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22F94A3-D29D-40BE-9CD5-A23D4B778156}"/>
              </a:ext>
            </a:extLst>
          </p:cNvPr>
          <p:cNvSpPr txBox="1"/>
          <p:nvPr/>
        </p:nvSpPr>
        <p:spPr>
          <a:xfrm>
            <a:off x="304800" y="457200"/>
            <a:ext cx="85344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342900" algn="ctr" fontAlgn="base">
              <a:spcBef>
                <a:spcPct val="0"/>
              </a:spcBef>
              <a:spcAft>
                <a:spcPct val="0"/>
              </a:spcAft>
              <a:tabLst>
                <a:tab pos="1973263" algn="l"/>
              </a:tabLst>
            </a:pPr>
            <a:r>
              <a:rPr lang="en-US" sz="3600" b="1" dirty="0" err="1">
                <a:solidFill>
                  <a:srgbClr val="00B0F0"/>
                </a:solidFill>
                <a:latin typeface="HP001 4 hàng" panose="020B0603050302020204" pitchFamily="34" charset="0"/>
                <a:cs typeface="Times New Roman" pitchFamily="18" charset="0"/>
              </a:rPr>
              <a:t>Thứ</a:t>
            </a:r>
            <a:r>
              <a:rPr lang="en-US" sz="3600" b="1" dirty="0">
                <a:solidFill>
                  <a:srgbClr val="00B0F0"/>
                </a:solidFill>
                <a:latin typeface="HP001 4 hàng" panose="020B0603050302020204" pitchFamily="34" charset="0"/>
                <a:cs typeface="Times New Roman" pitchFamily="18" charset="0"/>
              </a:rPr>
              <a:t>      </a:t>
            </a:r>
            <a:r>
              <a:rPr lang="en-US" sz="3600" b="1" dirty="0" err="1">
                <a:solidFill>
                  <a:srgbClr val="00B0F0"/>
                </a:solidFill>
                <a:latin typeface="HP001 4 hàng" panose="020B0603050302020204" pitchFamily="34" charset="0"/>
                <a:cs typeface="Times New Roman" pitchFamily="18" charset="0"/>
              </a:rPr>
              <a:t>ngày</a:t>
            </a:r>
            <a:r>
              <a:rPr lang="en-US" sz="3600" b="1" dirty="0">
                <a:solidFill>
                  <a:srgbClr val="00B0F0"/>
                </a:solidFill>
                <a:latin typeface="HP001 4 hàng" panose="020B0603050302020204" pitchFamily="34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00B0F0"/>
                </a:solidFill>
                <a:latin typeface="HP001 4 hàng" panose="020B0603050302020204" pitchFamily="34" charset="0"/>
                <a:cs typeface="Times New Roman" pitchFamily="18" charset="0"/>
              </a:rPr>
              <a:t>tháng</a:t>
            </a:r>
            <a:r>
              <a:rPr lang="en-US" sz="3600" b="1" dirty="0">
                <a:solidFill>
                  <a:srgbClr val="00B0F0"/>
                </a:solidFill>
                <a:latin typeface="HP001 4 hàng" panose="020B0603050302020204" pitchFamily="34" charset="0"/>
                <a:cs typeface="Times New Roman" pitchFamily="18" charset="0"/>
              </a:rPr>
              <a:t> 9 </a:t>
            </a:r>
            <a:r>
              <a:rPr lang="en-US" sz="3600" b="1" dirty="0" err="1">
                <a:solidFill>
                  <a:srgbClr val="00B0F0"/>
                </a:solidFill>
                <a:latin typeface="HP001 4 hàng" panose="020B0603050302020204" pitchFamily="34" charset="0"/>
                <a:cs typeface="Times New Roman" pitchFamily="18" charset="0"/>
              </a:rPr>
              <a:t>năm</a:t>
            </a:r>
            <a:r>
              <a:rPr lang="en-US" sz="3600" b="1" dirty="0">
                <a:solidFill>
                  <a:srgbClr val="00B0F0"/>
                </a:solidFill>
                <a:latin typeface="HP001 4 hàng" panose="020B0603050302020204" pitchFamily="34" charset="0"/>
                <a:cs typeface="Times New Roman" pitchFamily="18" charset="0"/>
              </a:rPr>
              <a:t> 2021</a:t>
            </a:r>
          </a:p>
          <a:p>
            <a:pPr indent="342900" algn="ctr" fontAlgn="base">
              <a:spcBef>
                <a:spcPct val="0"/>
              </a:spcBef>
              <a:spcAft>
                <a:spcPct val="0"/>
              </a:spcAft>
              <a:tabLst>
                <a:tab pos="1973263" algn="l"/>
              </a:tabLst>
            </a:pPr>
            <a:r>
              <a:rPr lang="en-US" sz="3600" b="1" dirty="0" err="1">
                <a:solidFill>
                  <a:srgbClr val="00B0F0"/>
                </a:solidFill>
                <a:latin typeface="HP001 4 hàng" panose="020B0603050302020204" pitchFamily="34" charset="0"/>
                <a:cs typeface="Times New Roman" pitchFamily="18" charset="0"/>
              </a:rPr>
              <a:t>Toán</a:t>
            </a:r>
            <a:endParaRPr lang="en-US" sz="3600" b="1" dirty="0">
              <a:solidFill>
                <a:srgbClr val="00B0F0"/>
              </a:solidFill>
              <a:latin typeface="HP001 4 hàng" panose="020B0603050302020204" pitchFamily="34" charset="0"/>
              <a:cs typeface="Times New Roman" pitchFamily="18" charset="0"/>
            </a:endParaRPr>
          </a:p>
          <a:p>
            <a:pPr indent="342900" algn="ctr" fontAlgn="base">
              <a:spcBef>
                <a:spcPct val="0"/>
              </a:spcBef>
              <a:spcAft>
                <a:spcPct val="0"/>
              </a:spcAft>
              <a:tabLst>
                <a:tab pos="1973263" algn="l"/>
              </a:tabLst>
            </a:pPr>
            <a:r>
              <a:rPr lang="en-US" sz="3600" b="1" dirty="0" err="1">
                <a:solidFill>
                  <a:srgbClr val="FF0000"/>
                </a:solidFill>
                <a:latin typeface="HP001 4 hàng" panose="020B0603050302020204" pitchFamily="34" charset="0"/>
                <a:cs typeface="Times New Roman" pitchFamily="18" charset="0"/>
              </a:rPr>
              <a:t>Đọc</a:t>
            </a:r>
            <a:r>
              <a:rPr lang="en-US" sz="36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HP001 4 hàng" panose="020B0603050302020204" pitchFamily="34" charset="0"/>
                <a:cs typeface="Times New Roman" pitchFamily="18" charset="0"/>
              </a:rPr>
              <a:t>viết</a:t>
            </a:r>
            <a:r>
              <a:rPr lang="en-US" sz="36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itchFamily="18" charset="0"/>
              </a:rPr>
              <a:t>, so </a:t>
            </a:r>
            <a:r>
              <a:rPr lang="en-US" sz="3600" b="1" dirty="0" err="1">
                <a:solidFill>
                  <a:srgbClr val="FF0000"/>
                </a:solidFill>
                <a:latin typeface="HP001 4 hàng" panose="020B0603050302020204" pitchFamily="34" charset="0"/>
                <a:cs typeface="Times New Roman" pitchFamily="18" charset="0"/>
              </a:rPr>
              <a:t>sánh</a:t>
            </a:r>
            <a:r>
              <a:rPr lang="en-US" sz="36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4 hàng" panose="020B0603050302020204" pitchFamily="34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4 hàng" panose="020B0603050302020204" pitchFamily="34" charset="0"/>
                <a:cs typeface="Times New Roman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4 hàng" panose="020B0603050302020204" pitchFamily="34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4 hàng" panose="020B0603050302020204" pitchFamily="34" charset="0"/>
                <a:cs typeface="Times New Roman" pitchFamily="18" charset="0"/>
              </a:rPr>
              <a:t>ba</a:t>
            </a:r>
            <a:r>
              <a:rPr lang="en-US" sz="36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4 hàng" panose="020B0603050302020204" pitchFamily="34" charset="0"/>
                <a:cs typeface="Times New Roman" pitchFamily="18" charset="0"/>
              </a:rPr>
              <a:t>chữ</a:t>
            </a:r>
            <a:r>
              <a:rPr lang="en-US" sz="3600" b="1" dirty="0">
                <a:solidFill>
                  <a:srgbClr val="FF0000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HP001 4 hàng" panose="020B0603050302020204" pitchFamily="34" charset="0"/>
                <a:cs typeface="Times New Roman" pitchFamily="18" charset="0"/>
              </a:rPr>
              <a:t>số</a:t>
            </a:r>
            <a:endParaRPr lang="en-US" sz="3600" dirty="0">
              <a:latin typeface="HP001 4 hàng" panose="020B06030503020202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71790"/>
      </p:ext>
    </p:extLst>
  </p:cSld>
  <p:clrMapOvr>
    <a:masterClrMapping/>
  </p:clrMapOvr>
  <p:transition spd="slow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2"/>
          <p:cNvSpPr txBox="1">
            <a:spLocks noChangeArrowheads="1"/>
          </p:cNvSpPr>
          <p:nvPr/>
        </p:nvSpPr>
        <p:spPr bwMode="auto">
          <a:xfrm>
            <a:off x="1812925" y="27130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Verdana" panose="020B0604030504040204" pitchFamily="34" charset="0"/>
            </a:endParaRPr>
          </a:p>
        </p:txBody>
      </p:sp>
      <p:graphicFrame>
        <p:nvGraphicFramePr>
          <p:cNvPr id="7269" name="Group 10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21662731"/>
              </p:ext>
            </p:extLst>
          </p:nvPr>
        </p:nvGraphicFramePr>
        <p:xfrm>
          <a:off x="1060450" y="1646238"/>
          <a:ext cx="7210425" cy="3773487"/>
        </p:xfrm>
        <a:graphic>
          <a:graphicData uri="http://schemas.openxmlformats.org/drawingml/2006/table">
            <a:tbl>
              <a:tblPr/>
              <a:tblGrid>
                <a:gridCol w="548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4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7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64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sáu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sáu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mốt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…………………………………………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………………………………….......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năm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lăm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Sáu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linh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182" name="Rectangle 92"/>
          <p:cNvSpPr>
            <a:spLocks noChangeArrowheads="1"/>
          </p:cNvSpPr>
          <p:nvPr/>
        </p:nvSpPr>
        <p:spPr bwMode="auto">
          <a:xfrm>
            <a:off x="1905000" y="3519488"/>
            <a:ext cx="2971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endParaRPr lang="en-US" altLang="en-US" sz="2200"/>
          </a:p>
        </p:txBody>
      </p:sp>
      <p:sp>
        <p:nvSpPr>
          <p:cNvPr id="7261" name="Rectangle 93"/>
          <p:cNvSpPr>
            <a:spLocks noChangeArrowheads="1"/>
          </p:cNvSpPr>
          <p:nvPr/>
        </p:nvSpPr>
        <p:spPr bwMode="auto">
          <a:xfrm>
            <a:off x="1143000" y="3367088"/>
            <a:ext cx="4800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262" name="Rectangle 94"/>
          <p:cNvSpPr>
            <a:spLocks noChangeArrowheads="1"/>
          </p:cNvSpPr>
          <p:nvPr/>
        </p:nvSpPr>
        <p:spPr bwMode="auto">
          <a:xfrm>
            <a:off x="1066800" y="3824288"/>
            <a:ext cx="449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endParaRPr lang="en-US" alt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64" name="Rectangle 96"/>
          <p:cNvSpPr>
            <a:spLocks noChangeArrowheads="1"/>
          </p:cNvSpPr>
          <p:nvPr/>
        </p:nvSpPr>
        <p:spPr bwMode="auto">
          <a:xfrm>
            <a:off x="6629400" y="2833688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161</a:t>
            </a:r>
          </a:p>
        </p:txBody>
      </p:sp>
      <p:sp>
        <p:nvSpPr>
          <p:cNvPr id="7265" name="Rectangle 97"/>
          <p:cNvSpPr>
            <a:spLocks noChangeArrowheads="1"/>
          </p:cNvSpPr>
          <p:nvPr/>
        </p:nvSpPr>
        <p:spPr bwMode="auto">
          <a:xfrm>
            <a:off x="6553200" y="4281488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555</a:t>
            </a:r>
          </a:p>
        </p:txBody>
      </p:sp>
      <p:sp>
        <p:nvSpPr>
          <p:cNvPr id="7266" name="Rectangle 98"/>
          <p:cNvSpPr>
            <a:spLocks noChangeArrowheads="1"/>
          </p:cNvSpPr>
          <p:nvPr/>
        </p:nvSpPr>
        <p:spPr bwMode="auto">
          <a:xfrm>
            <a:off x="6629400" y="4738688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66800" y="533400"/>
            <a:ext cx="44190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6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36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6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6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latin typeface="Times New Roman" pitchFamily="18" charset="0"/>
                <a:cs typeface="Times New Roman" pitchFamily="18" charset="0"/>
              </a:rPr>
              <a:t>):</a:t>
            </a:r>
            <a:endParaRPr lang="en-US" sz="3600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61" grpId="0"/>
      <p:bldP spid="7262" grpId="0"/>
      <p:bldP spid="7264" grpId="0"/>
      <p:bldP spid="7265" grpId="0"/>
      <p:bldP spid="72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1743075" y="24384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Verdana" panose="020B0604030504040204" pitchFamily="34" charset="0"/>
            </a:endParaRPr>
          </a:p>
        </p:txBody>
      </p:sp>
      <p:graphicFrame>
        <p:nvGraphicFramePr>
          <p:cNvPr id="31770" name="Group 2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35557897"/>
              </p:ext>
            </p:extLst>
          </p:nvPr>
        </p:nvGraphicFramePr>
        <p:xfrm>
          <a:off x="990600" y="1371600"/>
          <a:ext cx="7210425" cy="3773488"/>
        </p:xfrm>
        <a:graphic>
          <a:graphicData uri="http://schemas.openxmlformats.org/drawingml/2006/table">
            <a:tbl>
              <a:tblPr/>
              <a:tblGrid>
                <a:gridCol w="548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4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7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Đọc</a:t>
                      </a: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endParaRPr kumimoji="0" lang="en-US" sz="26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en-US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Viết</a:t>
                      </a:r>
                      <a:r>
                        <a:rPr kumimoji="0" lang="en-US" sz="2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endParaRPr kumimoji="0" lang="en-US" sz="2600" b="1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6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mươi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…………………………………………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………………………………….......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…………………………………………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trăm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mười</a:t>
                      </a: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2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một</a:t>
                      </a: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909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996950" y="3060318"/>
            <a:ext cx="3886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linh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endParaRPr lang="en-US" alt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1073150" y="3549650"/>
            <a:ext cx="3886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mươi</a:t>
            </a: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bảy</a:t>
            </a:r>
            <a:endParaRPr lang="en-US" altLang="en-US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1073150" y="4006850"/>
            <a:ext cx="3886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trăm sáu mươi lăm</a:t>
            </a:r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6483350" y="2101850"/>
            <a:ext cx="990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900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6445250" y="2614613"/>
            <a:ext cx="990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922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6407150" y="4540250"/>
            <a:ext cx="990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111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041991" y="533400"/>
            <a:ext cx="39485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2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32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latin typeface="Times New Roman" pitchFamily="18" charset="0"/>
                <a:cs typeface="Times New Roman" pitchFamily="18" charset="0"/>
              </a:rPr>
              <a:t>):</a:t>
            </a:r>
            <a:endParaRPr lang="en-US" sz="3200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1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1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1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1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2" grpId="0"/>
      <p:bldP spid="31763" grpId="0"/>
      <p:bldP spid="31764" grpId="0"/>
      <p:bldP spid="31765" grpId="0"/>
      <p:bldP spid="31766" grpId="0"/>
      <p:bldP spid="317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85" name="Rectangle 217"/>
          <p:cNvSpPr>
            <a:spLocks noChangeArrowheads="1"/>
          </p:cNvSpPr>
          <p:nvPr/>
        </p:nvSpPr>
        <p:spPr bwMode="auto">
          <a:xfrm>
            <a:off x="3124200" y="2093913"/>
            <a:ext cx="838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313</a:t>
            </a:r>
          </a:p>
        </p:txBody>
      </p:sp>
      <p:graphicFrame>
        <p:nvGraphicFramePr>
          <p:cNvPr id="33015" name="Group 247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2718826146"/>
              </p:ext>
            </p:extLst>
          </p:nvPr>
        </p:nvGraphicFramePr>
        <p:xfrm>
          <a:off x="614459" y="2099469"/>
          <a:ext cx="8442324" cy="722312"/>
        </p:xfrm>
        <a:graphic>
          <a:graphicData uri="http://schemas.openxmlformats.org/drawingml/2006/table">
            <a:tbl>
              <a:tblPr/>
              <a:tblGrid>
                <a:gridCol w="836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78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13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29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78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38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38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062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834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442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23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310</a:t>
                      </a:r>
                    </a:p>
                  </a:txBody>
                  <a:tcPr marT="45752" marB="4575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311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315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319</a:t>
                      </a:r>
                    </a:p>
                  </a:txBody>
                  <a:tcPr marT="45752" marB="4575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006" name="Group 238"/>
          <p:cNvGraphicFramePr>
            <a:graphicFrameLocks noGrp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746307215"/>
              </p:ext>
            </p:extLst>
          </p:nvPr>
        </p:nvGraphicFramePr>
        <p:xfrm>
          <a:off x="762000" y="4075113"/>
          <a:ext cx="8305800" cy="685800"/>
        </p:xfrm>
        <a:graphic>
          <a:graphicData uri="http://schemas.openxmlformats.org/drawingml/2006/table">
            <a:tbl>
              <a:tblPr/>
              <a:tblGrid>
                <a:gridCol w="815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5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5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5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16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318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3026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243" name="Text Box 4"/>
          <p:cNvSpPr txBox="1">
            <a:spLocks noChangeArrowheads="1"/>
          </p:cNvSpPr>
          <p:nvPr/>
        </p:nvSpPr>
        <p:spPr bwMode="auto">
          <a:xfrm>
            <a:off x="2346325" y="19732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Verdana" panose="020B0604030504040204" pitchFamily="34" charset="0"/>
            </a:endParaRPr>
          </a:p>
        </p:txBody>
      </p:sp>
      <p:sp>
        <p:nvSpPr>
          <p:cNvPr id="32982" name="Rectangle 214"/>
          <p:cNvSpPr>
            <a:spLocks noChangeArrowheads="1"/>
          </p:cNvSpPr>
          <p:nvPr/>
        </p:nvSpPr>
        <p:spPr bwMode="auto">
          <a:xfrm>
            <a:off x="2209800" y="2093913"/>
            <a:ext cx="838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312</a:t>
            </a:r>
          </a:p>
        </p:txBody>
      </p:sp>
      <p:sp>
        <p:nvSpPr>
          <p:cNvPr id="32986" name="Rectangle 218"/>
          <p:cNvSpPr>
            <a:spLocks noChangeArrowheads="1"/>
          </p:cNvSpPr>
          <p:nvPr/>
        </p:nvSpPr>
        <p:spPr bwMode="auto">
          <a:xfrm>
            <a:off x="5638800" y="2093913"/>
            <a:ext cx="838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316</a:t>
            </a:r>
          </a:p>
        </p:txBody>
      </p:sp>
      <p:sp>
        <p:nvSpPr>
          <p:cNvPr id="32987" name="Rectangle 219"/>
          <p:cNvSpPr>
            <a:spLocks noChangeArrowheads="1"/>
          </p:cNvSpPr>
          <p:nvPr/>
        </p:nvSpPr>
        <p:spPr bwMode="auto">
          <a:xfrm>
            <a:off x="4038600" y="2093913"/>
            <a:ext cx="838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314</a:t>
            </a:r>
          </a:p>
        </p:txBody>
      </p:sp>
      <p:sp>
        <p:nvSpPr>
          <p:cNvPr id="32988" name="Rectangle 220"/>
          <p:cNvSpPr>
            <a:spLocks noChangeArrowheads="1"/>
          </p:cNvSpPr>
          <p:nvPr/>
        </p:nvSpPr>
        <p:spPr bwMode="auto">
          <a:xfrm>
            <a:off x="6477000" y="2093913"/>
            <a:ext cx="838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317</a:t>
            </a:r>
          </a:p>
        </p:txBody>
      </p:sp>
      <p:sp>
        <p:nvSpPr>
          <p:cNvPr id="32989" name="Rectangle 221"/>
          <p:cNvSpPr>
            <a:spLocks noChangeArrowheads="1"/>
          </p:cNvSpPr>
          <p:nvPr/>
        </p:nvSpPr>
        <p:spPr bwMode="auto">
          <a:xfrm>
            <a:off x="7315200" y="2093913"/>
            <a:ext cx="838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318</a:t>
            </a:r>
          </a:p>
        </p:txBody>
      </p:sp>
      <p:sp>
        <p:nvSpPr>
          <p:cNvPr id="33007" name="Rectangle 239"/>
          <p:cNvSpPr>
            <a:spLocks noChangeArrowheads="1"/>
          </p:cNvSpPr>
          <p:nvPr/>
        </p:nvSpPr>
        <p:spPr bwMode="auto">
          <a:xfrm>
            <a:off x="2362200" y="4075113"/>
            <a:ext cx="76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398</a:t>
            </a:r>
          </a:p>
        </p:txBody>
      </p:sp>
      <p:sp>
        <p:nvSpPr>
          <p:cNvPr id="33008" name="Rectangle 240"/>
          <p:cNvSpPr>
            <a:spLocks noChangeArrowheads="1"/>
          </p:cNvSpPr>
          <p:nvPr/>
        </p:nvSpPr>
        <p:spPr bwMode="auto">
          <a:xfrm>
            <a:off x="3200400" y="4075113"/>
            <a:ext cx="8382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397</a:t>
            </a:r>
          </a:p>
        </p:txBody>
      </p:sp>
      <p:sp>
        <p:nvSpPr>
          <p:cNvPr id="33009" name="Rectangle 241"/>
          <p:cNvSpPr>
            <a:spLocks noChangeArrowheads="1"/>
          </p:cNvSpPr>
          <p:nvPr/>
        </p:nvSpPr>
        <p:spPr bwMode="auto">
          <a:xfrm>
            <a:off x="4114800" y="4075113"/>
            <a:ext cx="76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396</a:t>
            </a:r>
          </a:p>
        </p:txBody>
      </p:sp>
      <p:sp>
        <p:nvSpPr>
          <p:cNvPr id="33010" name="Rectangle 242"/>
          <p:cNvSpPr>
            <a:spLocks noChangeArrowheads="1"/>
          </p:cNvSpPr>
          <p:nvPr/>
        </p:nvSpPr>
        <p:spPr bwMode="auto">
          <a:xfrm>
            <a:off x="5715000" y="4075113"/>
            <a:ext cx="76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394</a:t>
            </a:r>
          </a:p>
        </p:txBody>
      </p:sp>
      <p:sp>
        <p:nvSpPr>
          <p:cNvPr id="33011" name="Rectangle 243"/>
          <p:cNvSpPr>
            <a:spLocks noChangeArrowheads="1"/>
          </p:cNvSpPr>
          <p:nvPr/>
        </p:nvSpPr>
        <p:spPr bwMode="auto">
          <a:xfrm>
            <a:off x="6553200" y="4075113"/>
            <a:ext cx="76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393</a:t>
            </a:r>
          </a:p>
        </p:txBody>
      </p:sp>
      <p:sp>
        <p:nvSpPr>
          <p:cNvPr id="33012" name="Rectangle 244"/>
          <p:cNvSpPr>
            <a:spLocks noChangeArrowheads="1"/>
          </p:cNvSpPr>
          <p:nvPr/>
        </p:nvSpPr>
        <p:spPr bwMode="auto">
          <a:xfrm>
            <a:off x="7315200" y="4075113"/>
            <a:ext cx="76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392</a:t>
            </a:r>
          </a:p>
        </p:txBody>
      </p:sp>
      <p:sp>
        <p:nvSpPr>
          <p:cNvPr id="33013" name="Rectangle 245"/>
          <p:cNvSpPr>
            <a:spLocks noChangeArrowheads="1"/>
          </p:cNvSpPr>
          <p:nvPr/>
        </p:nvSpPr>
        <p:spPr bwMode="auto">
          <a:xfrm>
            <a:off x="8153400" y="4075113"/>
            <a:ext cx="76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391</a:t>
            </a:r>
          </a:p>
        </p:txBody>
      </p:sp>
      <p:sp>
        <p:nvSpPr>
          <p:cNvPr id="29" name="Rectangle 28"/>
          <p:cNvSpPr/>
          <p:nvPr/>
        </p:nvSpPr>
        <p:spPr>
          <a:xfrm>
            <a:off x="914400" y="892215"/>
            <a:ext cx="587737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3000" dirty="0"/>
          </a:p>
        </p:txBody>
      </p:sp>
      <p:sp>
        <p:nvSpPr>
          <p:cNvPr id="9284" name="TextBox 2"/>
          <p:cNvSpPr txBox="1">
            <a:spLocks noChangeArrowheads="1"/>
          </p:cNvSpPr>
          <p:nvPr/>
        </p:nvSpPr>
        <p:spPr bwMode="auto">
          <a:xfrm>
            <a:off x="64398" y="2203843"/>
            <a:ext cx="5254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</p:txBody>
      </p:sp>
      <p:sp>
        <p:nvSpPr>
          <p:cNvPr id="9285" name="TextBox 30"/>
          <p:cNvSpPr txBox="1">
            <a:spLocks noChangeArrowheads="1"/>
          </p:cNvSpPr>
          <p:nvPr/>
        </p:nvSpPr>
        <p:spPr bwMode="auto">
          <a:xfrm>
            <a:off x="76200" y="4075113"/>
            <a:ext cx="5492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2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2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2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2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2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2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85" grpId="0"/>
      <p:bldP spid="32982" grpId="0"/>
      <p:bldP spid="32986" grpId="0"/>
      <p:bldP spid="32987" grpId="0"/>
      <p:bldP spid="32988" grpId="0"/>
      <p:bldP spid="32989" grpId="0"/>
      <p:bldP spid="33007" grpId="0"/>
      <p:bldP spid="33008" grpId="0"/>
      <p:bldP spid="33009" grpId="0"/>
      <p:bldP spid="33010" grpId="0"/>
      <p:bldP spid="33011" grpId="0"/>
      <p:bldP spid="33012" grpId="0"/>
      <p:bldP spid="330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8"/>
          <p:cNvSpPr>
            <a:spLocks noGrp="1" noChangeArrowheads="1"/>
          </p:cNvSpPr>
          <p:nvPr>
            <p:ph sz="quarter" idx="2"/>
          </p:nvPr>
        </p:nvSpPr>
        <p:spPr>
          <a:xfrm>
            <a:off x="1371600" y="2384425"/>
            <a:ext cx="2286000" cy="1447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303……..330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615……..516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199……..200</a:t>
            </a:r>
          </a:p>
        </p:txBody>
      </p:sp>
      <p:sp>
        <p:nvSpPr>
          <p:cNvPr id="10243" name="Rectangle 75"/>
          <p:cNvSpPr>
            <a:spLocks noChangeArrowheads="1"/>
          </p:cNvSpPr>
          <p:nvPr/>
        </p:nvSpPr>
        <p:spPr bwMode="auto">
          <a:xfrm>
            <a:off x="4267244" y="2308225"/>
            <a:ext cx="49530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+ 100 …….. 131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410 – 10 …….. 400 + 1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243         …….. 200 + 40 + 3</a:t>
            </a:r>
          </a:p>
        </p:txBody>
      </p:sp>
      <p:sp>
        <p:nvSpPr>
          <p:cNvPr id="37954" name="Rectangle 66"/>
          <p:cNvSpPr>
            <a:spLocks noChangeArrowheads="1"/>
          </p:cNvSpPr>
          <p:nvPr/>
        </p:nvSpPr>
        <p:spPr bwMode="auto">
          <a:xfrm>
            <a:off x="5877543" y="3438008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37958" name="Rectangle 70"/>
          <p:cNvSpPr>
            <a:spLocks noChangeArrowheads="1"/>
          </p:cNvSpPr>
          <p:nvPr/>
        </p:nvSpPr>
        <p:spPr bwMode="auto">
          <a:xfrm>
            <a:off x="2133600" y="2460625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</p:txBody>
      </p:sp>
      <p:sp>
        <p:nvSpPr>
          <p:cNvPr id="37959" name="Rectangle 71"/>
          <p:cNvSpPr>
            <a:spLocks noChangeArrowheads="1"/>
          </p:cNvSpPr>
          <p:nvPr/>
        </p:nvSpPr>
        <p:spPr bwMode="auto">
          <a:xfrm>
            <a:off x="2133600" y="2917825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p:sp>
        <p:nvSpPr>
          <p:cNvPr id="37960" name="Rectangle 72"/>
          <p:cNvSpPr>
            <a:spLocks noChangeArrowheads="1"/>
          </p:cNvSpPr>
          <p:nvPr/>
        </p:nvSpPr>
        <p:spPr bwMode="auto">
          <a:xfrm>
            <a:off x="2133600" y="3451225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</p:txBody>
      </p:sp>
      <p:sp>
        <p:nvSpPr>
          <p:cNvPr id="37961" name="Rectangle 73"/>
          <p:cNvSpPr>
            <a:spLocks noChangeArrowheads="1"/>
          </p:cNvSpPr>
          <p:nvPr/>
        </p:nvSpPr>
        <p:spPr bwMode="auto">
          <a:xfrm>
            <a:off x="5867444" y="2411413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5867444" y="2917825"/>
            <a:ext cx="762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</p:txBody>
      </p:sp>
      <p:sp>
        <p:nvSpPr>
          <p:cNvPr id="10250" name="Rectangle 77"/>
          <p:cNvSpPr>
            <a:spLocks noChangeArrowheads="1"/>
          </p:cNvSpPr>
          <p:nvPr/>
        </p:nvSpPr>
        <p:spPr bwMode="auto">
          <a:xfrm>
            <a:off x="381000" y="2308225"/>
            <a:ext cx="533400" cy="1371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048000" y="861060"/>
            <a:ext cx="2438488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3. &gt;, &lt;, = :</a:t>
            </a:r>
            <a:endParaRPr lang="en-US" sz="3000" dirty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54" grpId="0"/>
      <p:bldP spid="37958" grpId="0"/>
      <p:bldP spid="37959" grpId="0"/>
      <p:bldP spid="37960" grpId="0"/>
      <p:bldP spid="37961" grpId="0"/>
      <p:bldP spid="3796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4"/>
          <p:cNvSpPr>
            <a:spLocks noChangeArrowheads="1"/>
          </p:cNvSpPr>
          <p:nvPr/>
        </p:nvSpPr>
        <p:spPr bwMode="auto">
          <a:xfrm>
            <a:off x="663575" y="2849563"/>
            <a:ext cx="6629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375  ; 421 ; 573 ;  241  ; 735  ;  142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1333500" y="3109913"/>
            <a:ext cx="18415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3756" y="1512570"/>
            <a:ext cx="865493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4.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Khoanh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gạch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kern="10" dirty="0" err="1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3000" kern="10" dirty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000" dirty="0"/>
          </a:p>
        </p:txBody>
      </p:sp>
      <p:sp>
        <p:nvSpPr>
          <p:cNvPr id="3" name="Oval 2"/>
          <p:cNvSpPr/>
          <p:nvPr/>
        </p:nvSpPr>
        <p:spPr>
          <a:xfrm>
            <a:off x="5159375" y="2808288"/>
            <a:ext cx="990600" cy="720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6530975" y="3459163"/>
            <a:ext cx="838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3140337</TotalTime>
  <Words>401</Words>
  <Application>Microsoft Office PowerPoint</Application>
  <PresentationFormat>On-screen Show (4:3)</PresentationFormat>
  <Paragraphs>142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HP001 4 hàng</vt:lpstr>
      <vt:lpstr>Times New Roman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Trò chơi</vt:lpstr>
      <vt:lpstr>Trò chơi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các bạn đến với công nghệ thông tinh của chúng tôi</dc:title>
  <dc:creator>Smart</dc:creator>
  <cp:lastModifiedBy>duphong</cp:lastModifiedBy>
  <cp:revision>89</cp:revision>
  <dcterms:created xsi:type="dcterms:W3CDTF">2010-06-11T01:22:33Z</dcterms:created>
  <dcterms:modified xsi:type="dcterms:W3CDTF">2021-09-28T00:54:42Z</dcterms:modified>
</cp:coreProperties>
</file>