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19"/>
  </p:notesMasterIdLst>
  <p:sldIdLst>
    <p:sldId id="256" r:id="rId5"/>
    <p:sldId id="270" r:id="rId6"/>
    <p:sldId id="269" r:id="rId7"/>
    <p:sldId id="274" r:id="rId8"/>
    <p:sldId id="262" r:id="rId9"/>
    <p:sldId id="266" r:id="rId10"/>
    <p:sldId id="268" r:id="rId11"/>
    <p:sldId id="267" r:id="rId12"/>
    <p:sldId id="273" r:id="rId13"/>
    <p:sldId id="260" r:id="rId14"/>
    <p:sldId id="263" r:id="rId15"/>
    <p:sldId id="271" r:id="rId16"/>
    <p:sldId id="264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585" autoAdjust="0"/>
  </p:normalViewPr>
  <p:slideViewPr>
    <p:cSldViewPr snapToGrid="0">
      <p:cViewPr varScale="1">
        <p:scale>
          <a:sx n="47" d="100"/>
          <a:sy n="47" d="100"/>
        </p:scale>
        <p:origin x="93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147C8-635D-4652-8B1A-186BEA691250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60114-5018-49B2-918D-F31A5E096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7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</a:t>
            </a:r>
            <a:r>
              <a:rPr lang="en-US" baseline="0" dirty="0" smtClean="0"/>
              <a:t>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HS tổ chức thành 2 nhóm chơi, mỗi nhóm 3 HS. Khi có hiệu lệnh, các thành viên trong mỗi đội chơi mau chóng viết từ (mỗi bạn chỉ được viết 1 từ) lên bảng rồi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chuyền phấn cho bạn tiếp theo viết tiếp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Đội nào viết nhanh, đẹp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 đúng chính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tả hơn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thì đội đó thắng.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60114-5018-49B2-918D-F31A5E096C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0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307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文本占位符 307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6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57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307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文本占位符 307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8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4.xml"/><Relationship Id="rId5" Type="http://schemas.openxmlformats.org/officeDocument/2006/relationships/slide" Target="../slides/slide8.xml"/><Relationship Id="rId4" Type="http://schemas.openxmlformats.org/officeDocument/2006/relationships/slide" Target="../slides/slide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721D-9EF1-4791-BD5B-16EEAD4C540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3414-5ABC-4911-888C-FE1D21ABF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9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721D-9EF1-4791-BD5B-16EEAD4C540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3414-5ABC-4911-888C-FE1D21ABF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2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721D-9EF1-4791-BD5B-16EEAD4C540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3414-5ABC-4911-888C-FE1D21ABF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93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159869979"/>
      </p:ext>
    </p:extLst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87289500"/>
      </p:ext>
    </p:extLst>
  </p:cSld>
  <p:clrMapOvr>
    <a:masterClrMapping/>
  </p:clrMapOvr>
  <p:transition advClick="0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16897707"/>
      </p:ext>
    </p:extLst>
  </p:cSld>
  <p:clrMapOvr>
    <a:masterClrMapping/>
  </p:clrMapOvr>
  <p:transition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57606477"/>
      </p:ext>
    </p:extLst>
  </p:cSld>
  <p:clrMapOvr>
    <a:masterClrMapping/>
  </p:clrMapOvr>
  <p:transition advClick="0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69282720"/>
      </p:ext>
    </p:extLst>
  </p:cSld>
  <p:clrMapOvr>
    <a:masterClrMapping/>
  </p:clrMapOvr>
  <p:transition advClick="0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56405573"/>
      </p:ext>
    </p:extLst>
  </p:cSld>
  <p:clrMapOvr>
    <a:masterClrMapping/>
  </p:clrMapOvr>
  <p:transition advClick="0" advTm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900299"/>
      </p:ext>
    </p:extLst>
  </p:cSld>
  <p:clrMapOvr>
    <a:masterClrMapping/>
  </p:clrMapOvr>
  <p:transition advClick="0" advTm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74938470"/>
      </p:ext>
    </p:extLst>
  </p:cSld>
  <p:clrMapOvr>
    <a:masterClrMapping/>
  </p:clrMapOvr>
  <p:transition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721D-9EF1-4791-BD5B-16EEAD4C540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3414-5ABC-4911-888C-FE1D21ABF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71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78244338"/>
      </p:ext>
    </p:extLst>
  </p:cSld>
  <p:clrMapOvr>
    <a:masterClrMapping/>
  </p:clrMapOvr>
  <p:transition advClick="0" advTm="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22716894"/>
      </p:ext>
    </p:extLst>
  </p:cSld>
  <p:clrMapOvr>
    <a:masterClrMapping/>
  </p:clrMapOvr>
  <p:transition advClick="0" advTm="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66778960"/>
      </p:ext>
    </p:extLst>
  </p:cSld>
  <p:clrMapOvr>
    <a:masterClrMapping/>
  </p:clrMapOvr>
  <p:transition advClick="0" advTm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15321940"/>
      </p:ext>
    </p:extLst>
  </p:cSld>
  <p:clrMapOvr>
    <a:masterClrMapping/>
  </p:clrMapOvr>
  <p:transition advClick="0" advTm="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70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87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06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95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15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2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721D-9EF1-4791-BD5B-16EEAD4C540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3414-5ABC-4911-888C-FE1D21ABF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518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87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06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673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250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12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-471699" y="-457461"/>
            <a:ext cx="12970604" cy="7455428"/>
          </a:xfrm>
          <a:custGeom>
            <a:avLst/>
            <a:gdLst/>
            <a:ahLst/>
            <a:cxnLst/>
            <a:rect l="l" t="t" r="r" b="b"/>
            <a:pathLst>
              <a:path w="325268" h="177948" extrusionOk="0">
                <a:moveTo>
                  <a:pt x="164369" y="0"/>
                </a:moveTo>
                <a:cubicBezTo>
                  <a:pt x="124940" y="0"/>
                  <a:pt x="117839" y="15517"/>
                  <a:pt x="113063" y="24295"/>
                </a:cubicBezTo>
                <a:cubicBezTo>
                  <a:pt x="112323" y="25651"/>
                  <a:pt x="110735" y="26161"/>
                  <a:pt x="108459" y="26161"/>
                </a:cubicBezTo>
                <a:cubicBezTo>
                  <a:pt x="101547" y="26161"/>
                  <a:pt x="88292" y="21456"/>
                  <a:pt x="73188" y="21456"/>
                </a:cubicBezTo>
                <a:cubicBezTo>
                  <a:pt x="60128" y="21456"/>
                  <a:pt x="45685" y="24974"/>
                  <a:pt x="32767" y="38094"/>
                </a:cubicBezTo>
                <a:cubicBezTo>
                  <a:pt x="1" y="71384"/>
                  <a:pt x="18837" y="117044"/>
                  <a:pt x="18837" y="117044"/>
                </a:cubicBezTo>
                <a:cubicBezTo>
                  <a:pt x="22107" y="140216"/>
                  <a:pt x="48895" y="157017"/>
                  <a:pt x="66235" y="157017"/>
                </a:cubicBezTo>
                <a:cubicBezTo>
                  <a:pt x="70608" y="157017"/>
                  <a:pt x="74380" y="155948"/>
                  <a:pt x="77022" y="153644"/>
                </a:cubicBezTo>
                <a:cubicBezTo>
                  <a:pt x="79095" y="151839"/>
                  <a:pt x="81290" y="151068"/>
                  <a:pt x="83592" y="151068"/>
                </a:cubicBezTo>
                <a:cubicBezTo>
                  <a:pt x="95851" y="151068"/>
                  <a:pt x="111135" y="172935"/>
                  <a:pt x="126993" y="176944"/>
                </a:cubicBezTo>
                <a:cubicBezTo>
                  <a:pt x="129738" y="177638"/>
                  <a:pt x="132552" y="177948"/>
                  <a:pt x="135382" y="177948"/>
                </a:cubicBezTo>
                <a:cubicBezTo>
                  <a:pt x="151988" y="177948"/>
                  <a:pt x="169155" y="167278"/>
                  <a:pt x="176154" y="160788"/>
                </a:cubicBezTo>
                <a:cubicBezTo>
                  <a:pt x="176976" y="160022"/>
                  <a:pt x="177947" y="159689"/>
                  <a:pt x="179086" y="159689"/>
                </a:cubicBezTo>
                <a:cubicBezTo>
                  <a:pt x="186763" y="159689"/>
                  <a:pt x="202077" y="174828"/>
                  <a:pt x="230874" y="174828"/>
                </a:cubicBezTo>
                <a:cubicBezTo>
                  <a:pt x="240330" y="174828"/>
                  <a:pt x="251238" y="173196"/>
                  <a:pt x="263808" y="168860"/>
                </a:cubicBezTo>
                <a:cubicBezTo>
                  <a:pt x="320350" y="149370"/>
                  <a:pt x="264629" y="129867"/>
                  <a:pt x="292490" y="127486"/>
                </a:cubicBezTo>
                <a:cubicBezTo>
                  <a:pt x="320350" y="125105"/>
                  <a:pt x="325268" y="68991"/>
                  <a:pt x="293692" y="34713"/>
                </a:cubicBezTo>
                <a:cubicBezTo>
                  <a:pt x="275738" y="15222"/>
                  <a:pt x="259274" y="9293"/>
                  <a:pt x="247504" y="9293"/>
                </a:cubicBezTo>
                <a:cubicBezTo>
                  <a:pt x="238574" y="9293"/>
                  <a:pt x="232347" y="12706"/>
                  <a:pt x="230220" y="16198"/>
                </a:cubicBezTo>
                <a:cubicBezTo>
                  <a:pt x="229494" y="17393"/>
                  <a:pt x="228555" y="17904"/>
                  <a:pt x="227343" y="17904"/>
                </a:cubicBezTo>
                <a:cubicBezTo>
                  <a:pt x="220345" y="17904"/>
                  <a:pt x="204274" y="854"/>
                  <a:pt x="167950" y="42"/>
                </a:cubicBezTo>
                <a:cubicBezTo>
                  <a:pt x="166728" y="14"/>
                  <a:pt x="165534" y="0"/>
                  <a:pt x="164369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647958" y="2191776"/>
            <a:ext cx="165391" cy="188981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1739" y="1"/>
                </a:moveTo>
                <a:cubicBezTo>
                  <a:pt x="1596" y="1"/>
                  <a:pt x="1274" y="1763"/>
                  <a:pt x="1274" y="1763"/>
                </a:cubicBezTo>
                <a:cubicBezTo>
                  <a:pt x="1274" y="1763"/>
                  <a:pt x="167" y="2299"/>
                  <a:pt x="84" y="2418"/>
                </a:cubicBezTo>
                <a:cubicBezTo>
                  <a:pt x="0" y="2561"/>
                  <a:pt x="1298" y="2811"/>
                  <a:pt x="1298" y="2811"/>
                </a:cubicBezTo>
                <a:cubicBezTo>
                  <a:pt x="1298" y="2811"/>
                  <a:pt x="1869" y="4323"/>
                  <a:pt x="1977" y="4418"/>
                </a:cubicBezTo>
                <a:cubicBezTo>
                  <a:pt x="1979" y="4420"/>
                  <a:pt x="1982" y="4421"/>
                  <a:pt x="1985" y="4421"/>
                </a:cubicBezTo>
                <a:cubicBezTo>
                  <a:pt x="2104" y="4421"/>
                  <a:pt x="2503" y="2855"/>
                  <a:pt x="2608" y="2715"/>
                </a:cubicBezTo>
                <a:cubicBezTo>
                  <a:pt x="2703" y="2584"/>
                  <a:pt x="3572" y="2382"/>
                  <a:pt x="3715" y="2168"/>
                </a:cubicBezTo>
                <a:cubicBezTo>
                  <a:pt x="3870" y="1965"/>
                  <a:pt x="2584" y="1763"/>
                  <a:pt x="2465" y="1620"/>
                </a:cubicBezTo>
                <a:cubicBezTo>
                  <a:pt x="2381" y="1525"/>
                  <a:pt x="1893" y="1"/>
                  <a:pt x="17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701746" y="4845972"/>
            <a:ext cx="165391" cy="188981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1751" y="1"/>
                </a:moveTo>
                <a:cubicBezTo>
                  <a:pt x="1596" y="1"/>
                  <a:pt x="1286" y="1775"/>
                  <a:pt x="1286" y="1775"/>
                </a:cubicBezTo>
                <a:cubicBezTo>
                  <a:pt x="1286" y="1775"/>
                  <a:pt x="179" y="2298"/>
                  <a:pt x="96" y="2429"/>
                </a:cubicBezTo>
                <a:cubicBezTo>
                  <a:pt x="1" y="2560"/>
                  <a:pt x="1298" y="2810"/>
                  <a:pt x="1298" y="2810"/>
                </a:cubicBezTo>
                <a:cubicBezTo>
                  <a:pt x="1298" y="2810"/>
                  <a:pt x="1882" y="4334"/>
                  <a:pt x="1977" y="4418"/>
                </a:cubicBezTo>
                <a:cubicBezTo>
                  <a:pt x="1980" y="4420"/>
                  <a:pt x="1983" y="4422"/>
                  <a:pt x="1987" y="4422"/>
                </a:cubicBezTo>
                <a:cubicBezTo>
                  <a:pt x="2107" y="4422"/>
                  <a:pt x="2504" y="2854"/>
                  <a:pt x="2608" y="2727"/>
                </a:cubicBezTo>
                <a:cubicBezTo>
                  <a:pt x="2715" y="2596"/>
                  <a:pt x="3572" y="2382"/>
                  <a:pt x="3727" y="2179"/>
                </a:cubicBezTo>
                <a:cubicBezTo>
                  <a:pt x="3870" y="1965"/>
                  <a:pt x="2596" y="1775"/>
                  <a:pt x="2477" y="1620"/>
                </a:cubicBezTo>
                <a:cubicBezTo>
                  <a:pt x="2382" y="1536"/>
                  <a:pt x="1894" y="1"/>
                  <a:pt x="17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131307" y="3269581"/>
            <a:ext cx="165391" cy="188939"/>
          </a:xfrm>
          <a:custGeom>
            <a:avLst/>
            <a:gdLst/>
            <a:ahLst/>
            <a:cxnLst/>
            <a:rect l="l" t="t" r="r" b="b"/>
            <a:pathLst>
              <a:path w="3870" h="4421" extrusionOk="0">
                <a:moveTo>
                  <a:pt x="1750" y="0"/>
                </a:moveTo>
                <a:cubicBezTo>
                  <a:pt x="1596" y="0"/>
                  <a:pt x="1286" y="1762"/>
                  <a:pt x="1286" y="1762"/>
                </a:cubicBezTo>
                <a:cubicBezTo>
                  <a:pt x="1286" y="1762"/>
                  <a:pt x="179" y="2298"/>
                  <a:pt x="95" y="2417"/>
                </a:cubicBezTo>
                <a:cubicBezTo>
                  <a:pt x="0" y="2560"/>
                  <a:pt x="1298" y="2810"/>
                  <a:pt x="1298" y="2810"/>
                </a:cubicBezTo>
                <a:cubicBezTo>
                  <a:pt x="1298" y="2810"/>
                  <a:pt x="1881" y="4322"/>
                  <a:pt x="1989" y="4418"/>
                </a:cubicBezTo>
                <a:cubicBezTo>
                  <a:pt x="1991" y="4420"/>
                  <a:pt x="1993" y="4421"/>
                  <a:pt x="1996" y="4421"/>
                </a:cubicBezTo>
                <a:cubicBezTo>
                  <a:pt x="2104" y="4421"/>
                  <a:pt x="2503" y="2854"/>
                  <a:pt x="2608" y="2715"/>
                </a:cubicBezTo>
                <a:cubicBezTo>
                  <a:pt x="2715" y="2584"/>
                  <a:pt x="3572" y="2382"/>
                  <a:pt x="3727" y="2167"/>
                </a:cubicBezTo>
                <a:cubicBezTo>
                  <a:pt x="3870" y="1953"/>
                  <a:pt x="2596" y="1762"/>
                  <a:pt x="2477" y="1620"/>
                </a:cubicBezTo>
                <a:cubicBezTo>
                  <a:pt x="2381" y="1524"/>
                  <a:pt x="1893" y="0"/>
                  <a:pt x="17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046573" y="1873082"/>
            <a:ext cx="165433" cy="189452"/>
          </a:xfrm>
          <a:custGeom>
            <a:avLst/>
            <a:gdLst/>
            <a:ahLst/>
            <a:cxnLst/>
            <a:rect l="l" t="t" r="r" b="b"/>
            <a:pathLst>
              <a:path w="3871" h="4433" extrusionOk="0">
                <a:moveTo>
                  <a:pt x="1739" y="0"/>
                </a:moveTo>
                <a:cubicBezTo>
                  <a:pt x="1596" y="0"/>
                  <a:pt x="1275" y="1774"/>
                  <a:pt x="1275" y="1774"/>
                </a:cubicBezTo>
                <a:cubicBezTo>
                  <a:pt x="1275" y="1774"/>
                  <a:pt x="167" y="2298"/>
                  <a:pt x="84" y="2429"/>
                </a:cubicBezTo>
                <a:cubicBezTo>
                  <a:pt x="1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29"/>
                </a:cubicBezTo>
                <a:cubicBezTo>
                  <a:pt x="1980" y="4431"/>
                  <a:pt x="1983" y="4432"/>
                  <a:pt x="1986" y="4432"/>
                </a:cubicBezTo>
                <a:cubicBezTo>
                  <a:pt x="2105" y="4432"/>
                  <a:pt x="2504" y="2855"/>
                  <a:pt x="2608" y="2727"/>
                </a:cubicBezTo>
                <a:cubicBezTo>
                  <a:pt x="2703" y="2596"/>
                  <a:pt x="3573" y="2393"/>
                  <a:pt x="3715" y="2179"/>
                </a:cubicBezTo>
                <a:cubicBezTo>
                  <a:pt x="3870" y="1965"/>
                  <a:pt x="2584" y="1774"/>
                  <a:pt x="2465" y="1631"/>
                </a:cubicBezTo>
                <a:cubicBezTo>
                  <a:pt x="2382" y="1536"/>
                  <a:pt x="1894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 rot="-1674015">
            <a:off x="5355779" y="721835"/>
            <a:ext cx="1618279" cy="1053725"/>
            <a:chOff x="5640092" y="225779"/>
            <a:chExt cx="1213796" cy="790351"/>
          </a:xfrm>
        </p:grpSpPr>
        <p:sp>
          <p:nvSpPr>
            <p:cNvPr id="15" name="Google Shape;15;p2"/>
            <p:cNvSpPr/>
            <p:nvPr/>
          </p:nvSpPr>
          <p:spPr>
            <a:xfrm>
              <a:off x="5897545" y="509964"/>
              <a:ext cx="546495" cy="404278"/>
            </a:xfrm>
            <a:custGeom>
              <a:avLst/>
              <a:gdLst/>
              <a:ahLst/>
              <a:cxnLst/>
              <a:rect l="l" t="t" r="r" b="b"/>
              <a:pathLst>
                <a:path w="17050" h="12613" extrusionOk="0">
                  <a:moveTo>
                    <a:pt x="8646" y="0"/>
                  </a:moveTo>
                  <a:cubicBezTo>
                    <a:pt x="4474" y="0"/>
                    <a:pt x="1389" y="3882"/>
                    <a:pt x="0" y="6028"/>
                  </a:cubicBezTo>
                  <a:cubicBezTo>
                    <a:pt x="1119" y="6600"/>
                    <a:pt x="2012" y="6993"/>
                    <a:pt x="2334" y="6993"/>
                  </a:cubicBezTo>
                  <a:cubicBezTo>
                    <a:pt x="3247" y="6983"/>
                    <a:pt x="5961" y="2583"/>
                    <a:pt x="8931" y="2583"/>
                  </a:cubicBezTo>
                  <a:cubicBezTo>
                    <a:pt x="9484" y="2583"/>
                    <a:pt x="10047" y="2736"/>
                    <a:pt x="10609" y="3099"/>
                  </a:cubicBezTo>
                  <a:cubicBezTo>
                    <a:pt x="14180" y="5409"/>
                    <a:pt x="11525" y="10291"/>
                    <a:pt x="12418" y="11434"/>
                  </a:cubicBezTo>
                  <a:cubicBezTo>
                    <a:pt x="12645" y="11731"/>
                    <a:pt x="13287" y="12148"/>
                    <a:pt x="14097" y="12613"/>
                  </a:cubicBezTo>
                  <a:cubicBezTo>
                    <a:pt x="15133" y="9886"/>
                    <a:pt x="17050" y="3052"/>
                    <a:pt x="11633" y="659"/>
                  </a:cubicBezTo>
                  <a:cubicBezTo>
                    <a:pt x="10586" y="198"/>
                    <a:pt x="9588" y="0"/>
                    <a:pt x="8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809751" y="400502"/>
              <a:ext cx="744964" cy="563355"/>
            </a:xfrm>
            <a:custGeom>
              <a:avLst/>
              <a:gdLst/>
              <a:ahLst/>
              <a:cxnLst/>
              <a:rect l="l" t="t" r="r" b="b"/>
              <a:pathLst>
                <a:path w="23242" h="17576" extrusionOk="0">
                  <a:moveTo>
                    <a:pt x="11893" y="1"/>
                  </a:moveTo>
                  <a:cubicBezTo>
                    <a:pt x="5974" y="1"/>
                    <a:pt x="1473" y="5802"/>
                    <a:pt x="1" y="7967"/>
                  </a:cubicBezTo>
                  <a:cubicBezTo>
                    <a:pt x="941" y="8491"/>
                    <a:pt x="1906" y="9015"/>
                    <a:pt x="2739" y="9443"/>
                  </a:cubicBezTo>
                  <a:cubicBezTo>
                    <a:pt x="4128" y="7306"/>
                    <a:pt x="7215" y="3416"/>
                    <a:pt x="11389" y="3416"/>
                  </a:cubicBezTo>
                  <a:cubicBezTo>
                    <a:pt x="12330" y="3416"/>
                    <a:pt x="13327" y="3614"/>
                    <a:pt x="14372" y="4074"/>
                  </a:cubicBezTo>
                  <a:cubicBezTo>
                    <a:pt x="19789" y="6455"/>
                    <a:pt x="17860" y="13301"/>
                    <a:pt x="16848" y="16004"/>
                  </a:cubicBezTo>
                  <a:cubicBezTo>
                    <a:pt x="17765" y="16516"/>
                    <a:pt x="18896" y="17063"/>
                    <a:pt x="20003" y="17575"/>
                  </a:cubicBezTo>
                  <a:cubicBezTo>
                    <a:pt x="20813" y="14849"/>
                    <a:pt x="23242" y="4848"/>
                    <a:pt x="16646" y="1276"/>
                  </a:cubicBezTo>
                  <a:cubicBezTo>
                    <a:pt x="14988" y="374"/>
                    <a:pt x="13395" y="1"/>
                    <a:pt x="1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721219" y="305720"/>
              <a:ext cx="903336" cy="695539"/>
            </a:xfrm>
            <a:custGeom>
              <a:avLst/>
              <a:gdLst/>
              <a:ahLst/>
              <a:cxnLst/>
              <a:rect l="l" t="t" r="r" b="b"/>
              <a:pathLst>
                <a:path w="28183" h="21700" extrusionOk="0">
                  <a:moveTo>
                    <a:pt x="14802" y="1"/>
                  </a:moveTo>
                  <a:cubicBezTo>
                    <a:pt x="13783" y="1"/>
                    <a:pt x="12730" y="123"/>
                    <a:pt x="11657" y="387"/>
                  </a:cubicBezTo>
                  <a:cubicBezTo>
                    <a:pt x="5525" y="1911"/>
                    <a:pt x="1286" y="7471"/>
                    <a:pt x="0" y="9340"/>
                  </a:cubicBezTo>
                  <a:cubicBezTo>
                    <a:pt x="762" y="9781"/>
                    <a:pt x="1751" y="10353"/>
                    <a:pt x="2775" y="10912"/>
                  </a:cubicBezTo>
                  <a:cubicBezTo>
                    <a:pt x="4238" y="8755"/>
                    <a:pt x="8749" y="2952"/>
                    <a:pt x="14668" y="2952"/>
                  </a:cubicBezTo>
                  <a:cubicBezTo>
                    <a:pt x="16167" y="2952"/>
                    <a:pt x="17755" y="3324"/>
                    <a:pt x="19408" y="4221"/>
                  </a:cubicBezTo>
                  <a:cubicBezTo>
                    <a:pt x="26004" y="7793"/>
                    <a:pt x="23575" y="17794"/>
                    <a:pt x="22753" y="20532"/>
                  </a:cubicBezTo>
                  <a:cubicBezTo>
                    <a:pt x="23777" y="20985"/>
                    <a:pt x="24777" y="21425"/>
                    <a:pt x="25563" y="21699"/>
                  </a:cubicBezTo>
                  <a:cubicBezTo>
                    <a:pt x="26492" y="18592"/>
                    <a:pt x="28183" y="11257"/>
                    <a:pt x="25706" y="6483"/>
                  </a:cubicBezTo>
                  <a:cubicBezTo>
                    <a:pt x="23796" y="2810"/>
                    <a:pt x="19679" y="1"/>
                    <a:pt x="148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40092" y="225779"/>
              <a:ext cx="1213796" cy="790351"/>
            </a:xfrm>
            <a:custGeom>
              <a:avLst/>
              <a:gdLst/>
              <a:ahLst/>
              <a:cxnLst/>
              <a:rect l="l" t="t" r="r" b="b"/>
              <a:pathLst>
                <a:path w="37869" h="24658" extrusionOk="0">
                  <a:moveTo>
                    <a:pt x="16682" y="0"/>
                  </a:moveTo>
                  <a:cubicBezTo>
                    <a:pt x="6315" y="0"/>
                    <a:pt x="0" y="10284"/>
                    <a:pt x="1067" y="10965"/>
                  </a:cubicBezTo>
                  <a:cubicBezTo>
                    <a:pt x="1067" y="10965"/>
                    <a:pt x="1650" y="11311"/>
                    <a:pt x="2531" y="11834"/>
                  </a:cubicBezTo>
                  <a:cubicBezTo>
                    <a:pt x="3817" y="9965"/>
                    <a:pt x="8032" y="4405"/>
                    <a:pt x="14188" y="2881"/>
                  </a:cubicBezTo>
                  <a:cubicBezTo>
                    <a:pt x="15263" y="2617"/>
                    <a:pt x="16318" y="2494"/>
                    <a:pt x="17340" y="2494"/>
                  </a:cubicBezTo>
                  <a:cubicBezTo>
                    <a:pt x="22213" y="2494"/>
                    <a:pt x="26328" y="5296"/>
                    <a:pt x="28237" y="8977"/>
                  </a:cubicBezTo>
                  <a:cubicBezTo>
                    <a:pt x="30714" y="13763"/>
                    <a:pt x="29023" y="21086"/>
                    <a:pt x="28118" y="24229"/>
                  </a:cubicBezTo>
                  <a:cubicBezTo>
                    <a:pt x="28785" y="24479"/>
                    <a:pt x="29309" y="24646"/>
                    <a:pt x="29523" y="24658"/>
                  </a:cubicBezTo>
                  <a:cubicBezTo>
                    <a:pt x="29525" y="24658"/>
                    <a:pt x="29526" y="24658"/>
                    <a:pt x="29528" y="24658"/>
                  </a:cubicBezTo>
                  <a:cubicBezTo>
                    <a:pt x="30584" y="24658"/>
                    <a:pt x="37868" y="7573"/>
                    <a:pt x="23558" y="1476"/>
                  </a:cubicBezTo>
                  <a:cubicBezTo>
                    <a:pt x="21114" y="435"/>
                    <a:pt x="18812" y="0"/>
                    <a:pt x="16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 rot="775931">
            <a:off x="-3566" y="-478027"/>
            <a:ext cx="3992723" cy="2297080"/>
            <a:chOff x="-22388" y="-12378"/>
            <a:chExt cx="2221316" cy="1278053"/>
          </a:xfrm>
        </p:grpSpPr>
        <p:sp>
          <p:nvSpPr>
            <p:cNvPr id="20" name="Google Shape;20;p2"/>
            <p:cNvSpPr/>
            <p:nvPr/>
          </p:nvSpPr>
          <p:spPr>
            <a:xfrm>
              <a:off x="-22388" y="-12378"/>
              <a:ext cx="1984082" cy="955677"/>
            </a:xfrm>
            <a:custGeom>
              <a:avLst/>
              <a:gdLst/>
              <a:ahLst/>
              <a:cxnLst/>
              <a:rect l="l" t="t" r="r" b="b"/>
              <a:pathLst>
                <a:path w="61901" h="29816" extrusionOk="0">
                  <a:moveTo>
                    <a:pt x="61901" y="0"/>
                  </a:moveTo>
                  <a:lnTo>
                    <a:pt x="61437" y="215"/>
                  </a:lnTo>
                  <a:cubicBezTo>
                    <a:pt x="60055" y="9335"/>
                    <a:pt x="47471" y="19836"/>
                    <a:pt x="30147" y="26111"/>
                  </a:cubicBezTo>
                  <a:cubicBezTo>
                    <a:pt x="23121" y="28653"/>
                    <a:pt x="17061" y="29392"/>
                    <a:pt x="12398" y="29392"/>
                  </a:cubicBezTo>
                  <a:cubicBezTo>
                    <a:pt x="10597" y="29392"/>
                    <a:pt x="9004" y="29282"/>
                    <a:pt x="7644" y="29123"/>
                  </a:cubicBezTo>
                  <a:cubicBezTo>
                    <a:pt x="4334" y="28742"/>
                    <a:pt x="1905" y="28016"/>
                    <a:pt x="548" y="27516"/>
                  </a:cubicBezTo>
                  <a:lnTo>
                    <a:pt x="0" y="27777"/>
                  </a:lnTo>
                  <a:cubicBezTo>
                    <a:pt x="1274" y="28254"/>
                    <a:pt x="3882" y="29099"/>
                    <a:pt x="7573" y="29540"/>
                  </a:cubicBezTo>
                  <a:cubicBezTo>
                    <a:pt x="8955" y="29703"/>
                    <a:pt x="10573" y="29816"/>
                    <a:pt x="12402" y="29816"/>
                  </a:cubicBezTo>
                  <a:cubicBezTo>
                    <a:pt x="17111" y="29816"/>
                    <a:pt x="23219" y="29067"/>
                    <a:pt x="30302" y="26503"/>
                  </a:cubicBezTo>
                  <a:cubicBezTo>
                    <a:pt x="31695" y="26003"/>
                    <a:pt x="33052" y="25468"/>
                    <a:pt x="34398" y="24920"/>
                  </a:cubicBezTo>
                  <a:cubicBezTo>
                    <a:pt x="41815" y="21824"/>
                    <a:pt x="48221" y="17979"/>
                    <a:pt x="53102" y="13680"/>
                  </a:cubicBezTo>
                  <a:cubicBezTo>
                    <a:pt x="58246" y="9144"/>
                    <a:pt x="61329" y="4322"/>
                    <a:pt x="6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732" y="849730"/>
              <a:ext cx="449152" cy="415945"/>
            </a:xfrm>
            <a:custGeom>
              <a:avLst/>
              <a:gdLst/>
              <a:ahLst/>
              <a:cxnLst/>
              <a:rect l="l" t="t" r="r" b="b"/>
              <a:pathLst>
                <a:path w="14013" h="12977" extrusionOk="0">
                  <a:moveTo>
                    <a:pt x="2144" y="0"/>
                  </a:moveTo>
                  <a:lnTo>
                    <a:pt x="2144" y="0"/>
                  </a:lnTo>
                  <a:cubicBezTo>
                    <a:pt x="1" y="560"/>
                    <a:pt x="2918" y="11930"/>
                    <a:pt x="5478" y="12919"/>
                  </a:cubicBezTo>
                  <a:cubicBezTo>
                    <a:pt x="5578" y="12957"/>
                    <a:pt x="5684" y="12976"/>
                    <a:pt x="5794" y="12976"/>
                  </a:cubicBezTo>
                  <a:cubicBezTo>
                    <a:pt x="8500" y="12976"/>
                    <a:pt x="14013" y="1801"/>
                    <a:pt x="12228" y="1001"/>
                  </a:cubicBezTo>
                  <a:cubicBezTo>
                    <a:pt x="10383" y="167"/>
                    <a:pt x="2145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13415" y="801105"/>
              <a:ext cx="442773" cy="430305"/>
            </a:xfrm>
            <a:custGeom>
              <a:avLst/>
              <a:gdLst/>
              <a:ahLst/>
              <a:cxnLst/>
              <a:rect l="l" t="t" r="r" b="b"/>
              <a:pathLst>
                <a:path w="13814" h="13425" extrusionOk="0">
                  <a:moveTo>
                    <a:pt x="11467" y="0"/>
                  </a:moveTo>
                  <a:cubicBezTo>
                    <a:pt x="9030" y="0"/>
                    <a:pt x="1870" y="2125"/>
                    <a:pt x="1870" y="2125"/>
                  </a:cubicBezTo>
                  <a:cubicBezTo>
                    <a:pt x="1" y="3315"/>
                    <a:pt x="6252" y="13257"/>
                    <a:pt x="8990" y="13424"/>
                  </a:cubicBezTo>
                  <a:cubicBezTo>
                    <a:pt x="9004" y="13424"/>
                    <a:pt x="9019" y="13425"/>
                    <a:pt x="9033" y="13425"/>
                  </a:cubicBezTo>
                  <a:cubicBezTo>
                    <a:pt x="11727" y="13425"/>
                    <a:pt x="13813" y="254"/>
                    <a:pt x="11800" y="17"/>
                  </a:cubicBezTo>
                  <a:cubicBezTo>
                    <a:pt x="11702" y="6"/>
                    <a:pt x="11591" y="0"/>
                    <a:pt x="11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50142" y="621093"/>
              <a:ext cx="423926" cy="439183"/>
            </a:xfrm>
            <a:custGeom>
              <a:avLst/>
              <a:gdLst/>
              <a:ahLst/>
              <a:cxnLst/>
              <a:rect l="l" t="t" r="r" b="b"/>
              <a:pathLst>
                <a:path w="13226" h="13702" extrusionOk="0">
                  <a:moveTo>
                    <a:pt x="11069" y="1"/>
                  </a:moveTo>
                  <a:cubicBezTo>
                    <a:pt x="11061" y="1"/>
                    <a:pt x="11053" y="1"/>
                    <a:pt x="11045" y="2"/>
                  </a:cubicBezTo>
                  <a:cubicBezTo>
                    <a:pt x="9021" y="109"/>
                    <a:pt x="1628" y="3752"/>
                    <a:pt x="1628" y="3752"/>
                  </a:cubicBezTo>
                  <a:cubicBezTo>
                    <a:pt x="0" y="5215"/>
                    <a:pt x="7559" y="13701"/>
                    <a:pt x="10382" y="13701"/>
                  </a:cubicBezTo>
                  <a:cubicBezTo>
                    <a:pt x="10430" y="13701"/>
                    <a:pt x="10476" y="13699"/>
                    <a:pt x="10522" y="13694"/>
                  </a:cubicBezTo>
                  <a:cubicBezTo>
                    <a:pt x="13225" y="13397"/>
                    <a:pt x="13071" y="1"/>
                    <a:pt x="1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348790" y="385469"/>
              <a:ext cx="479473" cy="428542"/>
            </a:xfrm>
            <a:custGeom>
              <a:avLst/>
              <a:gdLst/>
              <a:ahLst/>
              <a:cxnLst/>
              <a:rect l="l" t="t" r="r" b="b"/>
              <a:pathLst>
                <a:path w="14959" h="13370" extrusionOk="0">
                  <a:moveTo>
                    <a:pt x="9046" y="1"/>
                  </a:moveTo>
                  <a:cubicBezTo>
                    <a:pt x="8990" y="1"/>
                    <a:pt x="8936" y="10"/>
                    <a:pt x="8884" y="30"/>
                  </a:cubicBezTo>
                  <a:cubicBezTo>
                    <a:pt x="6979" y="745"/>
                    <a:pt x="1037" y="6460"/>
                    <a:pt x="1037" y="6460"/>
                  </a:cubicBezTo>
                  <a:cubicBezTo>
                    <a:pt x="1" y="8205"/>
                    <a:pt x="8412" y="13370"/>
                    <a:pt x="11750" y="13370"/>
                  </a:cubicBezTo>
                  <a:cubicBezTo>
                    <a:pt x="12055" y="13370"/>
                    <a:pt x="12318" y="13327"/>
                    <a:pt x="12527" y="13234"/>
                  </a:cubicBezTo>
                  <a:cubicBezTo>
                    <a:pt x="14958" y="12157"/>
                    <a:pt x="11017" y="1"/>
                    <a:pt x="9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708589" y="60095"/>
              <a:ext cx="490339" cy="388508"/>
            </a:xfrm>
            <a:custGeom>
              <a:avLst/>
              <a:gdLst/>
              <a:ahLst/>
              <a:cxnLst/>
              <a:rect l="l" t="t" r="r" b="b"/>
              <a:pathLst>
                <a:path w="15298" h="12121" extrusionOk="0">
                  <a:moveTo>
                    <a:pt x="6058" y="1"/>
                  </a:moveTo>
                  <a:cubicBezTo>
                    <a:pt x="5930" y="1"/>
                    <a:pt x="5820" y="35"/>
                    <a:pt x="5731" y="109"/>
                  </a:cubicBezTo>
                  <a:cubicBezTo>
                    <a:pt x="4159" y="1406"/>
                    <a:pt x="349" y="8705"/>
                    <a:pt x="349" y="8705"/>
                  </a:cubicBezTo>
                  <a:cubicBezTo>
                    <a:pt x="0" y="10342"/>
                    <a:pt x="6408" y="12120"/>
                    <a:pt x="10469" y="12120"/>
                  </a:cubicBezTo>
                  <a:cubicBezTo>
                    <a:pt x="11812" y="12120"/>
                    <a:pt x="12898" y="11926"/>
                    <a:pt x="13399" y="11467"/>
                  </a:cubicBezTo>
                  <a:cubicBezTo>
                    <a:pt x="15297" y="9726"/>
                    <a:pt x="8195" y="1"/>
                    <a:pt x="6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523780" y="3932966"/>
            <a:ext cx="124193" cy="142612"/>
          </a:xfrm>
          <a:custGeom>
            <a:avLst/>
            <a:gdLst/>
            <a:ahLst/>
            <a:cxnLst/>
            <a:rect l="l" t="t" r="r" b="b"/>
            <a:pathLst>
              <a:path w="2906" h="3337" extrusionOk="0">
                <a:moveTo>
                  <a:pt x="1298" y="1"/>
                </a:moveTo>
                <a:cubicBezTo>
                  <a:pt x="1191" y="1"/>
                  <a:pt x="953" y="1323"/>
                  <a:pt x="953" y="1323"/>
                </a:cubicBezTo>
                <a:cubicBezTo>
                  <a:pt x="953" y="1323"/>
                  <a:pt x="119" y="1727"/>
                  <a:pt x="60" y="1834"/>
                </a:cubicBezTo>
                <a:cubicBezTo>
                  <a:pt x="0" y="1930"/>
                  <a:pt x="965" y="2132"/>
                  <a:pt x="965" y="2132"/>
                </a:cubicBezTo>
                <a:cubicBezTo>
                  <a:pt x="965" y="2132"/>
                  <a:pt x="1417" y="3275"/>
                  <a:pt x="1488" y="3335"/>
                </a:cubicBezTo>
                <a:cubicBezTo>
                  <a:pt x="1490" y="3336"/>
                  <a:pt x="1492" y="3337"/>
                  <a:pt x="1494" y="3337"/>
                </a:cubicBezTo>
                <a:cubicBezTo>
                  <a:pt x="1575" y="3337"/>
                  <a:pt x="1883" y="2153"/>
                  <a:pt x="1953" y="2049"/>
                </a:cubicBezTo>
                <a:cubicBezTo>
                  <a:pt x="2024" y="1954"/>
                  <a:pt x="2667" y="1799"/>
                  <a:pt x="2786" y="1632"/>
                </a:cubicBezTo>
                <a:cubicBezTo>
                  <a:pt x="2905" y="1477"/>
                  <a:pt x="1941" y="1323"/>
                  <a:pt x="1846" y="1215"/>
                </a:cubicBezTo>
                <a:cubicBezTo>
                  <a:pt x="1774" y="1144"/>
                  <a:pt x="1405" y="1"/>
                  <a:pt x="12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9549891" y="6082414"/>
            <a:ext cx="165391" cy="189452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11467295" y="3243106"/>
            <a:ext cx="165391" cy="188981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19" y="1"/>
                </a:moveTo>
                <a:cubicBezTo>
                  <a:pt x="1977" y="1"/>
                  <a:pt x="1488" y="1525"/>
                  <a:pt x="1393" y="1620"/>
                </a:cubicBezTo>
                <a:cubicBezTo>
                  <a:pt x="1274" y="1763"/>
                  <a:pt x="0" y="1965"/>
                  <a:pt x="143" y="2168"/>
                </a:cubicBezTo>
                <a:cubicBezTo>
                  <a:pt x="298" y="2382"/>
                  <a:pt x="1155" y="2584"/>
                  <a:pt x="1262" y="2727"/>
                </a:cubicBezTo>
                <a:cubicBezTo>
                  <a:pt x="1366" y="2854"/>
                  <a:pt x="1763" y="4422"/>
                  <a:pt x="1873" y="4422"/>
                </a:cubicBezTo>
                <a:cubicBezTo>
                  <a:pt x="1876" y="4422"/>
                  <a:pt x="1879" y="4420"/>
                  <a:pt x="1881" y="4418"/>
                </a:cubicBezTo>
                <a:cubicBezTo>
                  <a:pt x="1988" y="4334"/>
                  <a:pt x="2572" y="2810"/>
                  <a:pt x="2572" y="2810"/>
                </a:cubicBezTo>
                <a:cubicBezTo>
                  <a:pt x="2572" y="2810"/>
                  <a:pt x="3870" y="2560"/>
                  <a:pt x="3774" y="2429"/>
                </a:cubicBezTo>
                <a:cubicBezTo>
                  <a:pt x="3703" y="2298"/>
                  <a:pt x="2584" y="1763"/>
                  <a:pt x="2584" y="1763"/>
                </a:cubicBezTo>
                <a:cubicBezTo>
                  <a:pt x="2584" y="1763"/>
                  <a:pt x="2274" y="1"/>
                  <a:pt x="21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9634241" y="5181770"/>
            <a:ext cx="165391" cy="188981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32" y="1"/>
                </a:moveTo>
                <a:cubicBezTo>
                  <a:pt x="1977" y="1"/>
                  <a:pt x="1489" y="1537"/>
                  <a:pt x="1405" y="1620"/>
                </a:cubicBezTo>
                <a:cubicBezTo>
                  <a:pt x="1286" y="1775"/>
                  <a:pt x="0" y="1965"/>
                  <a:pt x="155" y="2168"/>
                </a:cubicBezTo>
                <a:cubicBezTo>
                  <a:pt x="298" y="2382"/>
                  <a:pt x="1167" y="2584"/>
                  <a:pt x="1274" y="2727"/>
                </a:cubicBezTo>
                <a:cubicBezTo>
                  <a:pt x="1367" y="2855"/>
                  <a:pt x="1763" y="4422"/>
                  <a:pt x="1884" y="4422"/>
                </a:cubicBezTo>
                <a:cubicBezTo>
                  <a:pt x="1887" y="4422"/>
                  <a:pt x="1891" y="4421"/>
                  <a:pt x="1894" y="4418"/>
                </a:cubicBezTo>
                <a:cubicBezTo>
                  <a:pt x="2001" y="4335"/>
                  <a:pt x="2584" y="2811"/>
                  <a:pt x="2584" y="2811"/>
                </a:cubicBezTo>
                <a:cubicBezTo>
                  <a:pt x="2584" y="2811"/>
                  <a:pt x="3870" y="2561"/>
                  <a:pt x="3787" y="2430"/>
                </a:cubicBezTo>
                <a:cubicBezTo>
                  <a:pt x="3691" y="2287"/>
                  <a:pt x="2596" y="1775"/>
                  <a:pt x="2596" y="1775"/>
                </a:cubicBezTo>
                <a:cubicBezTo>
                  <a:pt x="2596" y="1775"/>
                  <a:pt x="2275" y="1"/>
                  <a:pt x="21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0601219" y="2956243"/>
            <a:ext cx="201973" cy="145091"/>
          </a:xfrm>
          <a:custGeom>
            <a:avLst/>
            <a:gdLst/>
            <a:ahLst/>
            <a:cxnLst/>
            <a:rect l="l" t="t" r="r" b="b"/>
            <a:pathLst>
              <a:path w="4726" h="3395" extrusionOk="0">
                <a:moveTo>
                  <a:pt x="3277" y="1"/>
                </a:moveTo>
                <a:cubicBezTo>
                  <a:pt x="2472" y="1"/>
                  <a:pt x="2382" y="1287"/>
                  <a:pt x="2382" y="1287"/>
                </a:cubicBezTo>
                <a:cubicBezTo>
                  <a:pt x="2340" y="970"/>
                  <a:pt x="1816" y="305"/>
                  <a:pt x="1298" y="305"/>
                </a:cubicBezTo>
                <a:cubicBezTo>
                  <a:pt x="1078" y="305"/>
                  <a:pt x="860" y="424"/>
                  <a:pt x="679" y="740"/>
                </a:cubicBezTo>
                <a:cubicBezTo>
                  <a:pt x="1" y="1907"/>
                  <a:pt x="1775" y="3181"/>
                  <a:pt x="1775" y="3181"/>
                </a:cubicBezTo>
                <a:cubicBezTo>
                  <a:pt x="1947" y="3329"/>
                  <a:pt x="2128" y="3395"/>
                  <a:pt x="2309" y="3395"/>
                </a:cubicBezTo>
                <a:cubicBezTo>
                  <a:pt x="3506" y="3395"/>
                  <a:pt x="4725" y="552"/>
                  <a:pt x="3691" y="97"/>
                </a:cubicBezTo>
                <a:cubicBezTo>
                  <a:pt x="3536" y="30"/>
                  <a:pt x="3399" y="1"/>
                  <a:pt x="32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11206091" y="2191547"/>
            <a:ext cx="165391" cy="189452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10117825" y="1822114"/>
            <a:ext cx="165391" cy="189452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3" name="Google Shape;33;p2"/>
          <p:cNvGrpSpPr/>
          <p:nvPr/>
        </p:nvGrpSpPr>
        <p:grpSpPr>
          <a:xfrm rot="9621805">
            <a:off x="5758824" y="5354716"/>
            <a:ext cx="771101" cy="739931"/>
            <a:chOff x="16870550" y="-1013100"/>
            <a:chExt cx="417325" cy="306025"/>
          </a:xfrm>
        </p:grpSpPr>
        <p:sp>
          <p:nvSpPr>
            <p:cNvPr id="34" name="Google Shape;34;p2"/>
            <p:cNvSpPr/>
            <p:nvPr/>
          </p:nvSpPr>
          <p:spPr>
            <a:xfrm>
              <a:off x="17034250" y="-1013100"/>
              <a:ext cx="120000" cy="306025"/>
            </a:xfrm>
            <a:custGeom>
              <a:avLst/>
              <a:gdLst/>
              <a:ahLst/>
              <a:cxnLst/>
              <a:rect l="l" t="t" r="r" b="b"/>
              <a:pathLst>
                <a:path w="4800" h="12241" extrusionOk="0">
                  <a:moveTo>
                    <a:pt x="2537" y="1"/>
                  </a:moveTo>
                  <a:cubicBezTo>
                    <a:pt x="2406" y="1"/>
                    <a:pt x="2263" y="37"/>
                    <a:pt x="2144" y="84"/>
                  </a:cubicBezTo>
                  <a:cubicBezTo>
                    <a:pt x="1882" y="168"/>
                    <a:pt x="1668" y="346"/>
                    <a:pt x="1465" y="584"/>
                  </a:cubicBezTo>
                  <a:cubicBezTo>
                    <a:pt x="1275" y="822"/>
                    <a:pt x="1108" y="1120"/>
                    <a:pt x="965" y="1489"/>
                  </a:cubicBezTo>
                  <a:cubicBezTo>
                    <a:pt x="811" y="1846"/>
                    <a:pt x="680" y="2251"/>
                    <a:pt x="572" y="2716"/>
                  </a:cubicBezTo>
                  <a:cubicBezTo>
                    <a:pt x="310" y="3799"/>
                    <a:pt x="191" y="4882"/>
                    <a:pt x="132" y="5716"/>
                  </a:cubicBezTo>
                  <a:cubicBezTo>
                    <a:pt x="37" y="6704"/>
                    <a:pt x="1" y="7716"/>
                    <a:pt x="1" y="8835"/>
                  </a:cubicBezTo>
                  <a:cubicBezTo>
                    <a:pt x="1" y="9526"/>
                    <a:pt x="1" y="10216"/>
                    <a:pt x="25" y="10859"/>
                  </a:cubicBezTo>
                  <a:cubicBezTo>
                    <a:pt x="37" y="11109"/>
                    <a:pt x="60" y="11359"/>
                    <a:pt x="72" y="11598"/>
                  </a:cubicBezTo>
                  <a:lnTo>
                    <a:pt x="120" y="12086"/>
                  </a:lnTo>
                  <a:cubicBezTo>
                    <a:pt x="120" y="12121"/>
                    <a:pt x="132" y="12169"/>
                    <a:pt x="156" y="12193"/>
                  </a:cubicBezTo>
                  <a:cubicBezTo>
                    <a:pt x="180" y="12205"/>
                    <a:pt x="203" y="12229"/>
                    <a:pt x="239" y="12241"/>
                  </a:cubicBezTo>
                  <a:cubicBezTo>
                    <a:pt x="358" y="12110"/>
                    <a:pt x="453" y="11967"/>
                    <a:pt x="561" y="11836"/>
                  </a:cubicBezTo>
                  <a:cubicBezTo>
                    <a:pt x="858" y="11359"/>
                    <a:pt x="1192" y="10883"/>
                    <a:pt x="1489" y="10455"/>
                  </a:cubicBezTo>
                  <a:lnTo>
                    <a:pt x="1513" y="10395"/>
                  </a:lnTo>
                  <a:cubicBezTo>
                    <a:pt x="1858" y="9883"/>
                    <a:pt x="2227" y="9347"/>
                    <a:pt x="2573" y="8812"/>
                  </a:cubicBezTo>
                  <a:cubicBezTo>
                    <a:pt x="3037" y="7978"/>
                    <a:pt x="3704" y="6716"/>
                    <a:pt x="4204" y="5347"/>
                  </a:cubicBezTo>
                  <a:cubicBezTo>
                    <a:pt x="4466" y="4680"/>
                    <a:pt x="4621" y="4073"/>
                    <a:pt x="4716" y="3489"/>
                  </a:cubicBezTo>
                  <a:cubicBezTo>
                    <a:pt x="4799" y="2858"/>
                    <a:pt x="4799" y="2346"/>
                    <a:pt x="4680" y="1870"/>
                  </a:cubicBezTo>
                  <a:cubicBezTo>
                    <a:pt x="4621" y="1632"/>
                    <a:pt x="4537" y="1406"/>
                    <a:pt x="4418" y="1180"/>
                  </a:cubicBezTo>
                  <a:cubicBezTo>
                    <a:pt x="4299" y="989"/>
                    <a:pt x="4144" y="799"/>
                    <a:pt x="3954" y="632"/>
                  </a:cubicBezTo>
                  <a:cubicBezTo>
                    <a:pt x="3609" y="322"/>
                    <a:pt x="3299" y="144"/>
                    <a:pt x="2989" y="37"/>
                  </a:cubicBezTo>
                  <a:cubicBezTo>
                    <a:pt x="2811" y="25"/>
                    <a:pt x="2680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870550" y="-949975"/>
              <a:ext cx="67600" cy="180700"/>
            </a:xfrm>
            <a:custGeom>
              <a:avLst/>
              <a:gdLst/>
              <a:ahLst/>
              <a:cxnLst/>
              <a:rect l="l" t="t" r="r" b="b"/>
              <a:pathLst>
                <a:path w="2704" h="7228" extrusionOk="0">
                  <a:moveTo>
                    <a:pt x="929" y="0"/>
                  </a:moveTo>
                  <a:cubicBezTo>
                    <a:pt x="893" y="0"/>
                    <a:pt x="858" y="0"/>
                    <a:pt x="810" y="12"/>
                  </a:cubicBezTo>
                  <a:cubicBezTo>
                    <a:pt x="715" y="24"/>
                    <a:pt x="608" y="71"/>
                    <a:pt x="512" y="143"/>
                  </a:cubicBezTo>
                  <a:cubicBezTo>
                    <a:pt x="441" y="202"/>
                    <a:pt x="370" y="298"/>
                    <a:pt x="298" y="417"/>
                  </a:cubicBezTo>
                  <a:cubicBezTo>
                    <a:pt x="239" y="512"/>
                    <a:pt x="191" y="631"/>
                    <a:pt x="143" y="786"/>
                  </a:cubicBezTo>
                  <a:cubicBezTo>
                    <a:pt x="96" y="953"/>
                    <a:pt x="72" y="1131"/>
                    <a:pt x="48" y="1226"/>
                  </a:cubicBezTo>
                  <a:cubicBezTo>
                    <a:pt x="12" y="1548"/>
                    <a:pt x="0" y="1869"/>
                    <a:pt x="12" y="2286"/>
                  </a:cubicBezTo>
                  <a:cubicBezTo>
                    <a:pt x="24" y="2548"/>
                    <a:pt x="48" y="2798"/>
                    <a:pt x="96" y="3048"/>
                  </a:cubicBezTo>
                  <a:cubicBezTo>
                    <a:pt x="167" y="3334"/>
                    <a:pt x="262" y="3584"/>
                    <a:pt x="346" y="3822"/>
                  </a:cubicBezTo>
                  <a:cubicBezTo>
                    <a:pt x="465" y="4120"/>
                    <a:pt x="608" y="4405"/>
                    <a:pt x="751" y="4667"/>
                  </a:cubicBezTo>
                  <a:cubicBezTo>
                    <a:pt x="1036" y="5191"/>
                    <a:pt x="1394" y="5727"/>
                    <a:pt x="1870" y="6358"/>
                  </a:cubicBezTo>
                  <a:cubicBezTo>
                    <a:pt x="2096" y="6656"/>
                    <a:pt x="2334" y="6929"/>
                    <a:pt x="2548" y="7227"/>
                  </a:cubicBezTo>
                  <a:cubicBezTo>
                    <a:pt x="2584" y="6977"/>
                    <a:pt x="2596" y="6751"/>
                    <a:pt x="2608" y="6513"/>
                  </a:cubicBezTo>
                  <a:lnTo>
                    <a:pt x="2656" y="5620"/>
                  </a:lnTo>
                  <a:cubicBezTo>
                    <a:pt x="2703" y="4798"/>
                    <a:pt x="2703" y="4131"/>
                    <a:pt x="2691" y="3524"/>
                  </a:cubicBezTo>
                  <a:cubicBezTo>
                    <a:pt x="2667" y="3131"/>
                    <a:pt x="2644" y="2810"/>
                    <a:pt x="2596" y="2477"/>
                  </a:cubicBezTo>
                  <a:cubicBezTo>
                    <a:pt x="2548" y="2143"/>
                    <a:pt x="2489" y="1822"/>
                    <a:pt x="2417" y="1560"/>
                  </a:cubicBezTo>
                  <a:cubicBezTo>
                    <a:pt x="2346" y="1274"/>
                    <a:pt x="2239" y="1024"/>
                    <a:pt x="2108" y="798"/>
                  </a:cubicBezTo>
                  <a:cubicBezTo>
                    <a:pt x="2060" y="714"/>
                    <a:pt x="1989" y="619"/>
                    <a:pt x="1917" y="512"/>
                  </a:cubicBezTo>
                  <a:cubicBezTo>
                    <a:pt x="1822" y="417"/>
                    <a:pt x="1715" y="321"/>
                    <a:pt x="1620" y="250"/>
                  </a:cubicBezTo>
                  <a:cubicBezTo>
                    <a:pt x="1477" y="143"/>
                    <a:pt x="1334" y="71"/>
                    <a:pt x="1167" y="24"/>
                  </a:cubicBezTo>
                  <a:cubicBezTo>
                    <a:pt x="1096" y="12"/>
                    <a:pt x="1024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36950" y="-883025"/>
              <a:ext cx="150925" cy="167025"/>
            </a:xfrm>
            <a:custGeom>
              <a:avLst/>
              <a:gdLst/>
              <a:ahLst/>
              <a:cxnLst/>
              <a:rect l="l" t="t" r="r" b="b"/>
              <a:pathLst>
                <a:path w="6037" h="6681" extrusionOk="0">
                  <a:moveTo>
                    <a:pt x="5204" y="1"/>
                  </a:moveTo>
                  <a:cubicBezTo>
                    <a:pt x="5073" y="13"/>
                    <a:pt x="4954" y="60"/>
                    <a:pt x="4787" y="132"/>
                  </a:cubicBezTo>
                  <a:cubicBezTo>
                    <a:pt x="4620" y="203"/>
                    <a:pt x="4477" y="310"/>
                    <a:pt x="4358" y="394"/>
                  </a:cubicBezTo>
                  <a:cubicBezTo>
                    <a:pt x="4049" y="632"/>
                    <a:pt x="3751" y="918"/>
                    <a:pt x="3370" y="1311"/>
                  </a:cubicBezTo>
                  <a:cubicBezTo>
                    <a:pt x="3060" y="1656"/>
                    <a:pt x="2751" y="2025"/>
                    <a:pt x="2382" y="2477"/>
                  </a:cubicBezTo>
                  <a:cubicBezTo>
                    <a:pt x="1703" y="3430"/>
                    <a:pt x="929" y="4561"/>
                    <a:pt x="334" y="5835"/>
                  </a:cubicBezTo>
                  <a:cubicBezTo>
                    <a:pt x="203" y="6109"/>
                    <a:pt x="84" y="6383"/>
                    <a:pt x="1" y="6621"/>
                  </a:cubicBezTo>
                  <a:cubicBezTo>
                    <a:pt x="12" y="6645"/>
                    <a:pt x="12" y="6668"/>
                    <a:pt x="24" y="6680"/>
                  </a:cubicBezTo>
                  <a:cubicBezTo>
                    <a:pt x="370" y="6526"/>
                    <a:pt x="691" y="6395"/>
                    <a:pt x="1013" y="6252"/>
                  </a:cubicBezTo>
                  <a:cubicBezTo>
                    <a:pt x="1263" y="6097"/>
                    <a:pt x="1513" y="5954"/>
                    <a:pt x="1751" y="5799"/>
                  </a:cubicBezTo>
                  <a:cubicBezTo>
                    <a:pt x="2453" y="5371"/>
                    <a:pt x="3060" y="4966"/>
                    <a:pt x="3596" y="4549"/>
                  </a:cubicBezTo>
                  <a:cubicBezTo>
                    <a:pt x="4287" y="4037"/>
                    <a:pt x="4799" y="3573"/>
                    <a:pt x="5204" y="3108"/>
                  </a:cubicBezTo>
                  <a:cubicBezTo>
                    <a:pt x="5430" y="2847"/>
                    <a:pt x="5608" y="2585"/>
                    <a:pt x="5739" y="2335"/>
                  </a:cubicBezTo>
                  <a:cubicBezTo>
                    <a:pt x="5799" y="2227"/>
                    <a:pt x="5847" y="2108"/>
                    <a:pt x="5906" y="1954"/>
                  </a:cubicBezTo>
                  <a:cubicBezTo>
                    <a:pt x="5954" y="1823"/>
                    <a:pt x="5978" y="1692"/>
                    <a:pt x="6013" y="1549"/>
                  </a:cubicBezTo>
                  <a:cubicBezTo>
                    <a:pt x="6025" y="1418"/>
                    <a:pt x="6037" y="1299"/>
                    <a:pt x="6025" y="1156"/>
                  </a:cubicBezTo>
                  <a:cubicBezTo>
                    <a:pt x="6025" y="1037"/>
                    <a:pt x="6013" y="918"/>
                    <a:pt x="5978" y="799"/>
                  </a:cubicBezTo>
                  <a:cubicBezTo>
                    <a:pt x="5954" y="620"/>
                    <a:pt x="5894" y="465"/>
                    <a:pt x="5811" y="322"/>
                  </a:cubicBezTo>
                  <a:cubicBezTo>
                    <a:pt x="5739" y="203"/>
                    <a:pt x="5656" y="108"/>
                    <a:pt x="5537" y="49"/>
                  </a:cubicBezTo>
                  <a:cubicBezTo>
                    <a:pt x="5489" y="13"/>
                    <a:pt x="5382" y="1"/>
                    <a:pt x="5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2424400" y="2177867"/>
            <a:ext cx="7343200" cy="17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2711200" y="4088933"/>
            <a:ext cx="6769600" cy="7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 rot="-775931" flipH="1">
            <a:off x="8299601" y="-478027"/>
            <a:ext cx="3992723" cy="2297080"/>
            <a:chOff x="-22388" y="-12378"/>
            <a:chExt cx="2221316" cy="1278053"/>
          </a:xfrm>
        </p:grpSpPr>
        <p:sp>
          <p:nvSpPr>
            <p:cNvPr id="40" name="Google Shape;40;p2"/>
            <p:cNvSpPr/>
            <p:nvPr/>
          </p:nvSpPr>
          <p:spPr>
            <a:xfrm>
              <a:off x="-22388" y="-12378"/>
              <a:ext cx="1984082" cy="955677"/>
            </a:xfrm>
            <a:custGeom>
              <a:avLst/>
              <a:gdLst/>
              <a:ahLst/>
              <a:cxnLst/>
              <a:rect l="l" t="t" r="r" b="b"/>
              <a:pathLst>
                <a:path w="61901" h="29816" extrusionOk="0">
                  <a:moveTo>
                    <a:pt x="61901" y="0"/>
                  </a:moveTo>
                  <a:lnTo>
                    <a:pt x="61437" y="215"/>
                  </a:lnTo>
                  <a:cubicBezTo>
                    <a:pt x="60055" y="9335"/>
                    <a:pt x="47471" y="19836"/>
                    <a:pt x="30147" y="26111"/>
                  </a:cubicBezTo>
                  <a:cubicBezTo>
                    <a:pt x="23121" y="28653"/>
                    <a:pt x="17061" y="29392"/>
                    <a:pt x="12398" y="29392"/>
                  </a:cubicBezTo>
                  <a:cubicBezTo>
                    <a:pt x="10597" y="29392"/>
                    <a:pt x="9004" y="29282"/>
                    <a:pt x="7644" y="29123"/>
                  </a:cubicBezTo>
                  <a:cubicBezTo>
                    <a:pt x="4334" y="28742"/>
                    <a:pt x="1905" y="28016"/>
                    <a:pt x="548" y="27516"/>
                  </a:cubicBezTo>
                  <a:lnTo>
                    <a:pt x="0" y="27777"/>
                  </a:lnTo>
                  <a:cubicBezTo>
                    <a:pt x="1274" y="28254"/>
                    <a:pt x="3882" y="29099"/>
                    <a:pt x="7573" y="29540"/>
                  </a:cubicBezTo>
                  <a:cubicBezTo>
                    <a:pt x="8955" y="29703"/>
                    <a:pt x="10573" y="29816"/>
                    <a:pt x="12402" y="29816"/>
                  </a:cubicBezTo>
                  <a:cubicBezTo>
                    <a:pt x="17111" y="29816"/>
                    <a:pt x="23219" y="29067"/>
                    <a:pt x="30302" y="26503"/>
                  </a:cubicBezTo>
                  <a:cubicBezTo>
                    <a:pt x="31695" y="26003"/>
                    <a:pt x="33052" y="25468"/>
                    <a:pt x="34398" y="24920"/>
                  </a:cubicBezTo>
                  <a:cubicBezTo>
                    <a:pt x="41815" y="21824"/>
                    <a:pt x="48221" y="17979"/>
                    <a:pt x="53102" y="13680"/>
                  </a:cubicBezTo>
                  <a:cubicBezTo>
                    <a:pt x="58246" y="9144"/>
                    <a:pt x="61329" y="4322"/>
                    <a:pt x="6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9732" y="849730"/>
              <a:ext cx="449152" cy="415945"/>
            </a:xfrm>
            <a:custGeom>
              <a:avLst/>
              <a:gdLst/>
              <a:ahLst/>
              <a:cxnLst/>
              <a:rect l="l" t="t" r="r" b="b"/>
              <a:pathLst>
                <a:path w="14013" h="12977" extrusionOk="0">
                  <a:moveTo>
                    <a:pt x="2144" y="0"/>
                  </a:moveTo>
                  <a:lnTo>
                    <a:pt x="2144" y="0"/>
                  </a:lnTo>
                  <a:cubicBezTo>
                    <a:pt x="1" y="560"/>
                    <a:pt x="2918" y="11930"/>
                    <a:pt x="5478" y="12919"/>
                  </a:cubicBezTo>
                  <a:cubicBezTo>
                    <a:pt x="5578" y="12957"/>
                    <a:pt x="5684" y="12976"/>
                    <a:pt x="5794" y="12976"/>
                  </a:cubicBezTo>
                  <a:cubicBezTo>
                    <a:pt x="8500" y="12976"/>
                    <a:pt x="14013" y="1801"/>
                    <a:pt x="12228" y="1001"/>
                  </a:cubicBezTo>
                  <a:cubicBezTo>
                    <a:pt x="10383" y="167"/>
                    <a:pt x="2145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3415" y="801105"/>
              <a:ext cx="442773" cy="430305"/>
            </a:xfrm>
            <a:custGeom>
              <a:avLst/>
              <a:gdLst/>
              <a:ahLst/>
              <a:cxnLst/>
              <a:rect l="l" t="t" r="r" b="b"/>
              <a:pathLst>
                <a:path w="13814" h="13425" extrusionOk="0">
                  <a:moveTo>
                    <a:pt x="11467" y="0"/>
                  </a:moveTo>
                  <a:cubicBezTo>
                    <a:pt x="9030" y="0"/>
                    <a:pt x="1870" y="2125"/>
                    <a:pt x="1870" y="2125"/>
                  </a:cubicBezTo>
                  <a:cubicBezTo>
                    <a:pt x="1" y="3315"/>
                    <a:pt x="6252" y="13257"/>
                    <a:pt x="8990" y="13424"/>
                  </a:cubicBezTo>
                  <a:cubicBezTo>
                    <a:pt x="9004" y="13424"/>
                    <a:pt x="9019" y="13425"/>
                    <a:pt x="9033" y="13425"/>
                  </a:cubicBezTo>
                  <a:cubicBezTo>
                    <a:pt x="11727" y="13425"/>
                    <a:pt x="13813" y="254"/>
                    <a:pt x="11800" y="17"/>
                  </a:cubicBezTo>
                  <a:cubicBezTo>
                    <a:pt x="11702" y="6"/>
                    <a:pt x="11591" y="0"/>
                    <a:pt x="11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50142" y="621093"/>
              <a:ext cx="423926" cy="439183"/>
            </a:xfrm>
            <a:custGeom>
              <a:avLst/>
              <a:gdLst/>
              <a:ahLst/>
              <a:cxnLst/>
              <a:rect l="l" t="t" r="r" b="b"/>
              <a:pathLst>
                <a:path w="13226" h="13702" extrusionOk="0">
                  <a:moveTo>
                    <a:pt x="11069" y="1"/>
                  </a:moveTo>
                  <a:cubicBezTo>
                    <a:pt x="11061" y="1"/>
                    <a:pt x="11053" y="1"/>
                    <a:pt x="11045" y="2"/>
                  </a:cubicBezTo>
                  <a:cubicBezTo>
                    <a:pt x="9021" y="109"/>
                    <a:pt x="1628" y="3752"/>
                    <a:pt x="1628" y="3752"/>
                  </a:cubicBezTo>
                  <a:cubicBezTo>
                    <a:pt x="0" y="5215"/>
                    <a:pt x="7559" y="13701"/>
                    <a:pt x="10382" y="13701"/>
                  </a:cubicBezTo>
                  <a:cubicBezTo>
                    <a:pt x="10430" y="13701"/>
                    <a:pt x="10476" y="13699"/>
                    <a:pt x="10522" y="13694"/>
                  </a:cubicBezTo>
                  <a:cubicBezTo>
                    <a:pt x="13225" y="13397"/>
                    <a:pt x="13071" y="1"/>
                    <a:pt x="1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348790" y="385469"/>
              <a:ext cx="479473" cy="428542"/>
            </a:xfrm>
            <a:custGeom>
              <a:avLst/>
              <a:gdLst/>
              <a:ahLst/>
              <a:cxnLst/>
              <a:rect l="l" t="t" r="r" b="b"/>
              <a:pathLst>
                <a:path w="14959" h="13370" extrusionOk="0">
                  <a:moveTo>
                    <a:pt x="9046" y="1"/>
                  </a:moveTo>
                  <a:cubicBezTo>
                    <a:pt x="8990" y="1"/>
                    <a:pt x="8936" y="10"/>
                    <a:pt x="8884" y="30"/>
                  </a:cubicBezTo>
                  <a:cubicBezTo>
                    <a:pt x="6979" y="745"/>
                    <a:pt x="1037" y="6460"/>
                    <a:pt x="1037" y="6460"/>
                  </a:cubicBezTo>
                  <a:cubicBezTo>
                    <a:pt x="1" y="8205"/>
                    <a:pt x="8412" y="13370"/>
                    <a:pt x="11750" y="13370"/>
                  </a:cubicBezTo>
                  <a:cubicBezTo>
                    <a:pt x="12055" y="13370"/>
                    <a:pt x="12318" y="13327"/>
                    <a:pt x="12527" y="13234"/>
                  </a:cubicBezTo>
                  <a:cubicBezTo>
                    <a:pt x="14958" y="12157"/>
                    <a:pt x="11017" y="1"/>
                    <a:pt x="9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708589" y="60095"/>
              <a:ext cx="490339" cy="388508"/>
            </a:xfrm>
            <a:custGeom>
              <a:avLst/>
              <a:gdLst/>
              <a:ahLst/>
              <a:cxnLst/>
              <a:rect l="l" t="t" r="r" b="b"/>
              <a:pathLst>
                <a:path w="15298" h="12121" extrusionOk="0">
                  <a:moveTo>
                    <a:pt x="6058" y="1"/>
                  </a:moveTo>
                  <a:cubicBezTo>
                    <a:pt x="5930" y="1"/>
                    <a:pt x="5820" y="35"/>
                    <a:pt x="5731" y="109"/>
                  </a:cubicBezTo>
                  <a:cubicBezTo>
                    <a:pt x="4159" y="1406"/>
                    <a:pt x="349" y="8705"/>
                    <a:pt x="349" y="8705"/>
                  </a:cubicBezTo>
                  <a:cubicBezTo>
                    <a:pt x="0" y="10342"/>
                    <a:pt x="6408" y="12120"/>
                    <a:pt x="10469" y="12120"/>
                  </a:cubicBezTo>
                  <a:cubicBezTo>
                    <a:pt x="11812" y="12120"/>
                    <a:pt x="12898" y="11926"/>
                    <a:pt x="13399" y="11467"/>
                  </a:cubicBezTo>
                  <a:cubicBezTo>
                    <a:pt x="15297" y="9726"/>
                    <a:pt x="8195" y="1"/>
                    <a:pt x="6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54747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/>
          <p:nvPr/>
        </p:nvSpPr>
        <p:spPr>
          <a:xfrm>
            <a:off x="8200125" y="6462381"/>
            <a:ext cx="165391" cy="189452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2629600" y="593367"/>
            <a:ext cx="6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1253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3482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2629600" y="593367"/>
            <a:ext cx="6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/>
          <p:nvPr/>
        </p:nvSpPr>
        <p:spPr>
          <a:xfrm rot="-5400000" flipH="1">
            <a:off x="1068905" y="4819665"/>
            <a:ext cx="969449" cy="3107252"/>
          </a:xfrm>
          <a:custGeom>
            <a:avLst/>
            <a:gdLst/>
            <a:ahLst/>
            <a:cxnLst/>
            <a:rect l="l" t="t" r="r" b="b"/>
            <a:pathLst>
              <a:path w="25301" h="81094" extrusionOk="0">
                <a:moveTo>
                  <a:pt x="10037" y="1"/>
                </a:moveTo>
                <a:cubicBezTo>
                  <a:pt x="9144" y="691"/>
                  <a:pt x="8275" y="1465"/>
                  <a:pt x="7453" y="2299"/>
                </a:cubicBezTo>
                <a:lnTo>
                  <a:pt x="7263" y="2501"/>
                </a:lnTo>
                <a:cubicBezTo>
                  <a:pt x="6977" y="2799"/>
                  <a:pt x="6703" y="3096"/>
                  <a:pt x="6417" y="3406"/>
                </a:cubicBezTo>
                <a:cubicBezTo>
                  <a:pt x="6370" y="3465"/>
                  <a:pt x="6310" y="3537"/>
                  <a:pt x="6251" y="3596"/>
                </a:cubicBezTo>
                <a:cubicBezTo>
                  <a:pt x="5191" y="4823"/>
                  <a:pt x="4274" y="6097"/>
                  <a:pt x="3524" y="7394"/>
                </a:cubicBezTo>
                <a:cubicBezTo>
                  <a:pt x="3453" y="7514"/>
                  <a:pt x="3393" y="7621"/>
                  <a:pt x="3334" y="7740"/>
                </a:cubicBezTo>
                <a:cubicBezTo>
                  <a:pt x="3310" y="7799"/>
                  <a:pt x="3262" y="7871"/>
                  <a:pt x="3227" y="7930"/>
                </a:cubicBezTo>
                <a:cubicBezTo>
                  <a:pt x="2846" y="8645"/>
                  <a:pt x="2536" y="9347"/>
                  <a:pt x="2274" y="10038"/>
                </a:cubicBezTo>
                <a:cubicBezTo>
                  <a:pt x="2036" y="10716"/>
                  <a:pt x="1834" y="11383"/>
                  <a:pt x="1679" y="12062"/>
                </a:cubicBezTo>
                <a:cubicBezTo>
                  <a:pt x="1667" y="12121"/>
                  <a:pt x="1655" y="12205"/>
                  <a:pt x="1643" y="12264"/>
                </a:cubicBezTo>
                <a:cubicBezTo>
                  <a:pt x="1345" y="13609"/>
                  <a:pt x="1226" y="15014"/>
                  <a:pt x="1250" y="16396"/>
                </a:cubicBezTo>
                <a:cubicBezTo>
                  <a:pt x="1238" y="16455"/>
                  <a:pt x="1250" y="16527"/>
                  <a:pt x="1250" y="16586"/>
                </a:cubicBezTo>
                <a:cubicBezTo>
                  <a:pt x="1298" y="17991"/>
                  <a:pt x="1488" y="19384"/>
                  <a:pt x="1857" y="20729"/>
                </a:cubicBezTo>
                <a:cubicBezTo>
                  <a:pt x="1857" y="20789"/>
                  <a:pt x="1893" y="20860"/>
                  <a:pt x="1905" y="20920"/>
                </a:cubicBezTo>
                <a:cubicBezTo>
                  <a:pt x="2250" y="22158"/>
                  <a:pt x="2727" y="23349"/>
                  <a:pt x="3322" y="24480"/>
                </a:cubicBezTo>
                <a:cubicBezTo>
                  <a:pt x="3381" y="24599"/>
                  <a:pt x="3441" y="24718"/>
                  <a:pt x="3512" y="24837"/>
                </a:cubicBezTo>
                <a:cubicBezTo>
                  <a:pt x="3548" y="24897"/>
                  <a:pt x="3584" y="24968"/>
                  <a:pt x="3631" y="25039"/>
                </a:cubicBezTo>
                <a:cubicBezTo>
                  <a:pt x="3667" y="25099"/>
                  <a:pt x="3703" y="25182"/>
                  <a:pt x="3750" y="25242"/>
                </a:cubicBezTo>
                <a:cubicBezTo>
                  <a:pt x="4060" y="25754"/>
                  <a:pt x="4405" y="26278"/>
                  <a:pt x="4774" y="26766"/>
                </a:cubicBezTo>
                <a:cubicBezTo>
                  <a:pt x="5453" y="27647"/>
                  <a:pt x="6203" y="28492"/>
                  <a:pt x="6906" y="29361"/>
                </a:cubicBezTo>
                <a:cubicBezTo>
                  <a:pt x="6965" y="29421"/>
                  <a:pt x="7025" y="29492"/>
                  <a:pt x="7072" y="29552"/>
                </a:cubicBezTo>
                <a:cubicBezTo>
                  <a:pt x="7144" y="29647"/>
                  <a:pt x="7203" y="29719"/>
                  <a:pt x="7263" y="29802"/>
                </a:cubicBezTo>
                <a:cubicBezTo>
                  <a:pt x="7334" y="29897"/>
                  <a:pt x="7394" y="29969"/>
                  <a:pt x="7453" y="30064"/>
                </a:cubicBezTo>
                <a:cubicBezTo>
                  <a:pt x="8275" y="31159"/>
                  <a:pt x="8965" y="32338"/>
                  <a:pt x="9204" y="33695"/>
                </a:cubicBezTo>
                <a:cubicBezTo>
                  <a:pt x="9215" y="33755"/>
                  <a:pt x="9215" y="33826"/>
                  <a:pt x="9227" y="33886"/>
                </a:cubicBezTo>
                <a:cubicBezTo>
                  <a:pt x="9442" y="35338"/>
                  <a:pt x="9120" y="36708"/>
                  <a:pt x="8513" y="38017"/>
                </a:cubicBezTo>
                <a:cubicBezTo>
                  <a:pt x="8489" y="38077"/>
                  <a:pt x="8453" y="38160"/>
                  <a:pt x="8430" y="38220"/>
                </a:cubicBezTo>
                <a:cubicBezTo>
                  <a:pt x="8156" y="38779"/>
                  <a:pt x="7834" y="39327"/>
                  <a:pt x="7453" y="39887"/>
                </a:cubicBezTo>
                <a:cubicBezTo>
                  <a:pt x="7394" y="39982"/>
                  <a:pt x="7322" y="40077"/>
                  <a:pt x="7263" y="40184"/>
                </a:cubicBezTo>
                <a:cubicBezTo>
                  <a:pt x="6739" y="40910"/>
                  <a:pt x="6191" y="41637"/>
                  <a:pt x="5608" y="42351"/>
                </a:cubicBezTo>
                <a:cubicBezTo>
                  <a:pt x="5548" y="42411"/>
                  <a:pt x="5489" y="42482"/>
                  <a:pt x="5453" y="42542"/>
                </a:cubicBezTo>
                <a:cubicBezTo>
                  <a:pt x="4774" y="43363"/>
                  <a:pt x="4108" y="44197"/>
                  <a:pt x="3512" y="45018"/>
                </a:cubicBezTo>
                <a:cubicBezTo>
                  <a:pt x="3500" y="45030"/>
                  <a:pt x="3500" y="45042"/>
                  <a:pt x="3489" y="45066"/>
                </a:cubicBezTo>
                <a:cubicBezTo>
                  <a:pt x="3429" y="45137"/>
                  <a:pt x="3381" y="45221"/>
                  <a:pt x="3322" y="45304"/>
                </a:cubicBezTo>
                <a:cubicBezTo>
                  <a:pt x="3012" y="45744"/>
                  <a:pt x="2715" y="46209"/>
                  <a:pt x="2429" y="46685"/>
                </a:cubicBezTo>
                <a:cubicBezTo>
                  <a:pt x="2393" y="46745"/>
                  <a:pt x="2357" y="46816"/>
                  <a:pt x="2322" y="46875"/>
                </a:cubicBezTo>
                <a:cubicBezTo>
                  <a:pt x="1584" y="48185"/>
                  <a:pt x="988" y="49566"/>
                  <a:pt x="595" y="51019"/>
                </a:cubicBezTo>
                <a:cubicBezTo>
                  <a:pt x="572" y="51078"/>
                  <a:pt x="548" y="51150"/>
                  <a:pt x="536" y="51209"/>
                </a:cubicBezTo>
                <a:cubicBezTo>
                  <a:pt x="179" y="52567"/>
                  <a:pt x="0" y="53948"/>
                  <a:pt x="36" y="55341"/>
                </a:cubicBezTo>
                <a:cubicBezTo>
                  <a:pt x="36" y="55400"/>
                  <a:pt x="36" y="55484"/>
                  <a:pt x="48" y="55543"/>
                </a:cubicBezTo>
                <a:cubicBezTo>
                  <a:pt x="60" y="55948"/>
                  <a:pt x="95" y="56341"/>
                  <a:pt x="131" y="56746"/>
                </a:cubicBezTo>
                <a:cubicBezTo>
                  <a:pt x="250" y="57746"/>
                  <a:pt x="512" y="58722"/>
                  <a:pt x="869" y="59675"/>
                </a:cubicBezTo>
                <a:cubicBezTo>
                  <a:pt x="893" y="59734"/>
                  <a:pt x="905" y="59818"/>
                  <a:pt x="941" y="59865"/>
                </a:cubicBezTo>
                <a:cubicBezTo>
                  <a:pt x="1488" y="61282"/>
                  <a:pt x="2310" y="62580"/>
                  <a:pt x="3322" y="63687"/>
                </a:cubicBezTo>
                <a:cubicBezTo>
                  <a:pt x="3381" y="63759"/>
                  <a:pt x="3453" y="63830"/>
                  <a:pt x="3512" y="63889"/>
                </a:cubicBezTo>
                <a:lnTo>
                  <a:pt x="3631" y="64009"/>
                </a:lnTo>
                <a:lnTo>
                  <a:pt x="3822" y="64199"/>
                </a:lnTo>
                <a:cubicBezTo>
                  <a:pt x="4774" y="65104"/>
                  <a:pt x="5882" y="65818"/>
                  <a:pt x="7096" y="66318"/>
                </a:cubicBezTo>
                <a:cubicBezTo>
                  <a:pt x="7156" y="66330"/>
                  <a:pt x="7203" y="66342"/>
                  <a:pt x="7251" y="66366"/>
                </a:cubicBezTo>
                <a:cubicBezTo>
                  <a:pt x="7310" y="66390"/>
                  <a:pt x="7382" y="66402"/>
                  <a:pt x="7441" y="66437"/>
                </a:cubicBezTo>
                <a:cubicBezTo>
                  <a:pt x="8644" y="66866"/>
                  <a:pt x="9918" y="67080"/>
                  <a:pt x="11180" y="67342"/>
                </a:cubicBezTo>
                <a:cubicBezTo>
                  <a:pt x="11240" y="67354"/>
                  <a:pt x="11311" y="67378"/>
                  <a:pt x="11370" y="67390"/>
                </a:cubicBezTo>
                <a:cubicBezTo>
                  <a:pt x="11894" y="67497"/>
                  <a:pt x="12418" y="67616"/>
                  <a:pt x="12918" y="67759"/>
                </a:cubicBezTo>
                <a:cubicBezTo>
                  <a:pt x="13442" y="67926"/>
                  <a:pt x="13978" y="68104"/>
                  <a:pt x="14478" y="68331"/>
                </a:cubicBezTo>
                <a:cubicBezTo>
                  <a:pt x="14633" y="68390"/>
                  <a:pt x="14776" y="68450"/>
                  <a:pt x="14930" y="68521"/>
                </a:cubicBezTo>
                <a:lnTo>
                  <a:pt x="15109" y="68604"/>
                </a:lnTo>
                <a:cubicBezTo>
                  <a:pt x="15169" y="68640"/>
                  <a:pt x="15240" y="68664"/>
                  <a:pt x="15300" y="68700"/>
                </a:cubicBezTo>
                <a:cubicBezTo>
                  <a:pt x="16669" y="69378"/>
                  <a:pt x="17931" y="70295"/>
                  <a:pt x="19038" y="71343"/>
                </a:cubicBezTo>
                <a:lnTo>
                  <a:pt x="19229" y="71545"/>
                </a:lnTo>
                <a:cubicBezTo>
                  <a:pt x="19586" y="71902"/>
                  <a:pt x="19931" y="72271"/>
                  <a:pt x="20241" y="72652"/>
                </a:cubicBezTo>
                <a:cubicBezTo>
                  <a:pt x="20300" y="72712"/>
                  <a:pt x="20360" y="72795"/>
                  <a:pt x="20407" y="72855"/>
                </a:cubicBezTo>
                <a:cubicBezTo>
                  <a:pt x="20931" y="73522"/>
                  <a:pt x="21384" y="74236"/>
                  <a:pt x="21788" y="74974"/>
                </a:cubicBezTo>
                <a:cubicBezTo>
                  <a:pt x="22134" y="75629"/>
                  <a:pt x="22431" y="76296"/>
                  <a:pt x="22741" y="76986"/>
                </a:cubicBezTo>
                <a:cubicBezTo>
                  <a:pt x="22777" y="77046"/>
                  <a:pt x="22800" y="77117"/>
                  <a:pt x="22836" y="77177"/>
                </a:cubicBezTo>
                <a:cubicBezTo>
                  <a:pt x="22872" y="77284"/>
                  <a:pt x="22920" y="77367"/>
                  <a:pt x="22967" y="77474"/>
                </a:cubicBezTo>
                <a:cubicBezTo>
                  <a:pt x="23027" y="77629"/>
                  <a:pt x="23098" y="77760"/>
                  <a:pt x="23158" y="77903"/>
                </a:cubicBezTo>
                <a:cubicBezTo>
                  <a:pt x="23562" y="78760"/>
                  <a:pt x="24003" y="79594"/>
                  <a:pt x="24586" y="80320"/>
                </a:cubicBezTo>
                <a:cubicBezTo>
                  <a:pt x="24813" y="80606"/>
                  <a:pt x="25051" y="80856"/>
                  <a:pt x="25301" y="81094"/>
                </a:cubicBezTo>
                <a:lnTo>
                  <a:pt x="2530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6"/>
          <p:cNvSpPr/>
          <p:nvPr/>
        </p:nvSpPr>
        <p:spPr>
          <a:xfrm rot="5400000">
            <a:off x="10153638" y="4819665"/>
            <a:ext cx="969449" cy="3107252"/>
          </a:xfrm>
          <a:custGeom>
            <a:avLst/>
            <a:gdLst/>
            <a:ahLst/>
            <a:cxnLst/>
            <a:rect l="l" t="t" r="r" b="b"/>
            <a:pathLst>
              <a:path w="25301" h="81094" extrusionOk="0">
                <a:moveTo>
                  <a:pt x="10037" y="1"/>
                </a:moveTo>
                <a:cubicBezTo>
                  <a:pt x="9144" y="691"/>
                  <a:pt x="8275" y="1465"/>
                  <a:pt x="7453" y="2299"/>
                </a:cubicBezTo>
                <a:lnTo>
                  <a:pt x="7263" y="2501"/>
                </a:lnTo>
                <a:cubicBezTo>
                  <a:pt x="6977" y="2799"/>
                  <a:pt x="6703" y="3096"/>
                  <a:pt x="6417" y="3406"/>
                </a:cubicBezTo>
                <a:cubicBezTo>
                  <a:pt x="6370" y="3465"/>
                  <a:pt x="6310" y="3537"/>
                  <a:pt x="6251" y="3596"/>
                </a:cubicBezTo>
                <a:cubicBezTo>
                  <a:pt x="5191" y="4823"/>
                  <a:pt x="4274" y="6097"/>
                  <a:pt x="3524" y="7394"/>
                </a:cubicBezTo>
                <a:cubicBezTo>
                  <a:pt x="3453" y="7514"/>
                  <a:pt x="3393" y="7621"/>
                  <a:pt x="3334" y="7740"/>
                </a:cubicBezTo>
                <a:cubicBezTo>
                  <a:pt x="3310" y="7799"/>
                  <a:pt x="3262" y="7871"/>
                  <a:pt x="3227" y="7930"/>
                </a:cubicBezTo>
                <a:cubicBezTo>
                  <a:pt x="2846" y="8645"/>
                  <a:pt x="2536" y="9347"/>
                  <a:pt x="2274" y="10038"/>
                </a:cubicBezTo>
                <a:cubicBezTo>
                  <a:pt x="2036" y="10716"/>
                  <a:pt x="1834" y="11383"/>
                  <a:pt x="1679" y="12062"/>
                </a:cubicBezTo>
                <a:cubicBezTo>
                  <a:pt x="1667" y="12121"/>
                  <a:pt x="1655" y="12205"/>
                  <a:pt x="1643" y="12264"/>
                </a:cubicBezTo>
                <a:cubicBezTo>
                  <a:pt x="1345" y="13609"/>
                  <a:pt x="1226" y="15014"/>
                  <a:pt x="1250" y="16396"/>
                </a:cubicBezTo>
                <a:cubicBezTo>
                  <a:pt x="1238" y="16455"/>
                  <a:pt x="1250" y="16527"/>
                  <a:pt x="1250" y="16586"/>
                </a:cubicBezTo>
                <a:cubicBezTo>
                  <a:pt x="1298" y="17991"/>
                  <a:pt x="1488" y="19384"/>
                  <a:pt x="1857" y="20729"/>
                </a:cubicBezTo>
                <a:cubicBezTo>
                  <a:pt x="1857" y="20789"/>
                  <a:pt x="1893" y="20860"/>
                  <a:pt x="1905" y="20920"/>
                </a:cubicBezTo>
                <a:cubicBezTo>
                  <a:pt x="2250" y="22158"/>
                  <a:pt x="2727" y="23349"/>
                  <a:pt x="3322" y="24480"/>
                </a:cubicBezTo>
                <a:cubicBezTo>
                  <a:pt x="3381" y="24599"/>
                  <a:pt x="3441" y="24718"/>
                  <a:pt x="3512" y="24837"/>
                </a:cubicBezTo>
                <a:cubicBezTo>
                  <a:pt x="3548" y="24897"/>
                  <a:pt x="3584" y="24968"/>
                  <a:pt x="3631" y="25039"/>
                </a:cubicBezTo>
                <a:cubicBezTo>
                  <a:pt x="3667" y="25099"/>
                  <a:pt x="3703" y="25182"/>
                  <a:pt x="3750" y="25242"/>
                </a:cubicBezTo>
                <a:cubicBezTo>
                  <a:pt x="4060" y="25754"/>
                  <a:pt x="4405" y="26278"/>
                  <a:pt x="4774" y="26766"/>
                </a:cubicBezTo>
                <a:cubicBezTo>
                  <a:pt x="5453" y="27647"/>
                  <a:pt x="6203" y="28492"/>
                  <a:pt x="6906" y="29361"/>
                </a:cubicBezTo>
                <a:cubicBezTo>
                  <a:pt x="6965" y="29421"/>
                  <a:pt x="7025" y="29492"/>
                  <a:pt x="7072" y="29552"/>
                </a:cubicBezTo>
                <a:cubicBezTo>
                  <a:pt x="7144" y="29647"/>
                  <a:pt x="7203" y="29719"/>
                  <a:pt x="7263" y="29802"/>
                </a:cubicBezTo>
                <a:cubicBezTo>
                  <a:pt x="7334" y="29897"/>
                  <a:pt x="7394" y="29969"/>
                  <a:pt x="7453" y="30064"/>
                </a:cubicBezTo>
                <a:cubicBezTo>
                  <a:pt x="8275" y="31159"/>
                  <a:pt x="8965" y="32338"/>
                  <a:pt x="9204" y="33695"/>
                </a:cubicBezTo>
                <a:cubicBezTo>
                  <a:pt x="9215" y="33755"/>
                  <a:pt x="9215" y="33826"/>
                  <a:pt x="9227" y="33886"/>
                </a:cubicBezTo>
                <a:cubicBezTo>
                  <a:pt x="9442" y="35338"/>
                  <a:pt x="9120" y="36708"/>
                  <a:pt x="8513" y="38017"/>
                </a:cubicBezTo>
                <a:cubicBezTo>
                  <a:pt x="8489" y="38077"/>
                  <a:pt x="8453" y="38160"/>
                  <a:pt x="8430" y="38220"/>
                </a:cubicBezTo>
                <a:cubicBezTo>
                  <a:pt x="8156" y="38779"/>
                  <a:pt x="7834" y="39327"/>
                  <a:pt x="7453" y="39887"/>
                </a:cubicBezTo>
                <a:cubicBezTo>
                  <a:pt x="7394" y="39982"/>
                  <a:pt x="7322" y="40077"/>
                  <a:pt x="7263" y="40184"/>
                </a:cubicBezTo>
                <a:cubicBezTo>
                  <a:pt x="6739" y="40910"/>
                  <a:pt x="6191" y="41637"/>
                  <a:pt x="5608" y="42351"/>
                </a:cubicBezTo>
                <a:cubicBezTo>
                  <a:pt x="5548" y="42411"/>
                  <a:pt x="5489" y="42482"/>
                  <a:pt x="5453" y="42542"/>
                </a:cubicBezTo>
                <a:cubicBezTo>
                  <a:pt x="4774" y="43363"/>
                  <a:pt x="4108" y="44197"/>
                  <a:pt x="3512" y="45018"/>
                </a:cubicBezTo>
                <a:cubicBezTo>
                  <a:pt x="3500" y="45030"/>
                  <a:pt x="3500" y="45042"/>
                  <a:pt x="3489" y="45066"/>
                </a:cubicBezTo>
                <a:cubicBezTo>
                  <a:pt x="3429" y="45137"/>
                  <a:pt x="3381" y="45221"/>
                  <a:pt x="3322" y="45304"/>
                </a:cubicBezTo>
                <a:cubicBezTo>
                  <a:pt x="3012" y="45744"/>
                  <a:pt x="2715" y="46209"/>
                  <a:pt x="2429" y="46685"/>
                </a:cubicBezTo>
                <a:cubicBezTo>
                  <a:pt x="2393" y="46745"/>
                  <a:pt x="2357" y="46816"/>
                  <a:pt x="2322" y="46875"/>
                </a:cubicBezTo>
                <a:cubicBezTo>
                  <a:pt x="1584" y="48185"/>
                  <a:pt x="988" y="49566"/>
                  <a:pt x="595" y="51019"/>
                </a:cubicBezTo>
                <a:cubicBezTo>
                  <a:pt x="572" y="51078"/>
                  <a:pt x="548" y="51150"/>
                  <a:pt x="536" y="51209"/>
                </a:cubicBezTo>
                <a:cubicBezTo>
                  <a:pt x="179" y="52567"/>
                  <a:pt x="0" y="53948"/>
                  <a:pt x="36" y="55341"/>
                </a:cubicBezTo>
                <a:cubicBezTo>
                  <a:pt x="36" y="55400"/>
                  <a:pt x="36" y="55484"/>
                  <a:pt x="48" y="55543"/>
                </a:cubicBezTo>
                <a:cubicBezTo>
                  <a:pt x="60" y="55948"/>
                  <a:pt x="95" y="56341"/>
                  <a:pt x="131" y="56746"/>
                </a:cubicBezTo>
                <a:cubicBezTo>
                  <a:pt x="250" y="57746"/>
                  <a:pt x="512" y="58722"/>
                  <a:pt x="869" y="59675"/>
                </a:cubicBezTo>
                <a:cubicBezTo>
                  <a:pt x="893" y="59734"/>
                  <a:pt x="905" y="59818"/>
                  <a:pt x="941" y="59865"/>
                </a:cubicBezTo>
                <a:cubicBezTo>
                  <a:pt x="1488" y="61282"/>
                  <a:pt x="2310" y="62580"/>
                  <a:pt x="3322" y="63687"/>
                </a:cubicBezTo>
                <a:cubicBezTo>
                  <a:pt x="3381" y="63759"/>
                  <a:pt x="3453" y="63830"/>
                  <a:pt x="3512" y="63889"/>
                </a:cubicBezTo>
                <a:lnTo>
                  <a:pt x="3631" y="64009"/>
                </a:lnTo>
                <a:lnTo>
                  <a:pt x="3822" y="64199"/>
                </a:lnTo>
                <a:cubicBezTo>
                  <a:pt x="4774" y="65104"/>
                  <a:pt x="5882" y="65818"/>
                  <a:pt x="7096" y="66318"/>
                </a:cubicBezTo>
                <a:cubicBezTo>
                  <a:pt x="7156" y="66330"/>
                  <a:pt x="7203" y="66342"/>
                  <a:pt x="7251" y="66366"/>
                </a:cubicBezTo>
                <a:cubicBezTo>
                  <a:pt x="7310" y="66390"/>
                  <a:pt x="7382" y="66402"/>
                  <a:pt x="7441" y="66437"/>
                </a:cubicBezTo>
                <a:cubicBezTo>
                  <a:pt x="8644" y="66866"/>
                  <a:pt x="9918" y="67080"/>
                  <a:pt x="11180" y="67342"/>
                </a:cubicBezTo>
                <a:cubicBezTo>
                  <a:pt x="11240" y="67354"/>
                  <a:pt x="11311" y="67378"/>
                  <a:pt x="11370" y="67390"/>
                </a:cubicBezTo>
                <a:cubicBezTo>
                  <a:pt x="11894" y="67497"/>
                  <a:pt x="12418" y="67616"/>
                  <a:pt x="12918" y="67759"/>
                </a:cubicBezTo>
                <a:cubicBezTo>
                  <a:pt x="13442" y="67926"/>
                  <a:pt x="13978" y="68104"/>
                  <a:pt x="14478" y="68331"/>
                </a:cubicBezTo>
                <a:cubicBezTo>
                  <a:pt x="14633" y="68390"/>
                  <a:pt x="14776" y="68450"/>
                  <a:pt x="14930" y="68521"/>
                </a:cubicBezTo>
                <a:lnTo>
                  <a:pt x="15109" y="68604"/>
                </a:lnTo>
                <a:cubicBezTo>
                  <a:pt x="15169" y="68640"/>
                  <a:pt x="15240" y="68664"/>
                  <a:pt x="15300" y="68700"/>
                </a:cubicBezTo>
                <a:cubicBezTo>
                  <a:pt x="16669" y="69378"/>
                  <a:pt x="17931" y="70295"/>
                  <a:pt x="19038" y="71343"/>
                </a:cubicBezTo>
                <a:lnTo>
                  <a:pt x="19229" y="71545"/>
                </a:lnTo>
                <a:cubicBezTo>
                  <a:pt x="19586" y="71902"/>
                  <a:pt x="19931" y="72271"/>
                  <a:pt x="20241" y="72652"/>
                </a:cubicBezTo>
                <a:cubicBezTo>
                  <a:pt x="20300" y="72712"/>
                  <a:pt x="20360" y="72795"/>
                  <a:pt x="20407" y="72855"/>
                </a:cubicBezTo>
                <a:cubicBezTo>
                  <a:pt x="20931" y="73522"/>
                  <a:pt x="21384" y="74236"/>
                  <a:pt x="21788" y="74974"/>
                </a:cubicBezTo>
                <a:cubicBezTo>
                  <a:pt x="22134" y="75629"/>
                  <a:pt x="22431" y="76296"/>
                  <a:pt x="22741" y="76986"/>
                </a:cubicBezTo>
                <a:cubicBezTo>
                  <a:pt x="22777" y="77046"/>
                  <a:pt x="22800" y="77117"/>
                  <a:pt x="22836" y="77177"/>
                </a:cubicBezTo>
                <a:cubicBezTo>
                  <a:pt x="22872" y="77284"/>
                  <a:pt x="22920" y="77367"/>
                  <a:pt x="22967" y="77474"/>
                </a:cubicBezTo>
                <a:cubicBezTo>
                  <a:pt x="23027" y="77629"/>
                  <a:pt x="23098" y="77760"/>
                  <a:pt x="23158" y="77903"/>
                </a:cubicBezTo>
                <a:cubicBezTo>
                  <a:pt x="23562" y="78760"/>
                  <a:pt x="24003" y="79594"/>
                  <a:pt x="24586" y="80320"/>
                </a:cubicBezTo>
                <a:cubicBezTo>
                  <a:pt x="24813" y="80606"/>
                  <a:pt x="25051" y="80856"/>
                  <a:pt x="25301" y="81094"/>
                </a:cubicBezTo>
                <a:lnTo>
                  <a:pt x="2530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64252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subTitle" idx="1"/>
          </p:nvPr>
        </p:nvSpPr>
        <p:spPr>
          <a:xfrm>
            <a:off x="2148000" y="2084333"/>
            <a:ext cx="7896000" cy="3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2629600" y="593367"/>
            <a:ext cx="6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138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721D-9EF1-4791-BD5B-16EEAD4C540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3414-5ABC-4911-888C-FE1D21ABF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3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84019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2489200" y="3429000"/>
            <a:ext cx="5138400" cy="18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/>
          <p:nvPr/>
        </p:nvSpPr>
        <p:spPr>
          <a:xfrm>
            <a:off x="-499199" y="-933928"/>
            <a:ext cx="3731185" cy="4261323"/>
          </a:xfrm>
          <a:custGeom>
            <a:avLst/>
            <a:gdLst/>
            <a:ahLst/>
            <a:cxnLst/>
            <a:rect l="l" t="t" r="r" b="b"/>
            <a:pathLst>
              <a:path w="86893" h="99239" extrusionOk="0">
                <a:moveTo>
                  <a:pt x="0" y="0"/>
                </a:moveTo>
                <a:lnTo>
                  <a:pt x="0" y="98012"/>
                </a:lnTo>
                <a:cubicBezTo>
                  <a:pt x="84" y="98036"/>
                  <a:pt x="191" y="98072"/>
                  <a:pt x="298" y="98096"/>
                </a:cubicBezTo>
                <a:cubicBezTo>
                  <a:pt x="369" y="98132"/>
                  <a:pt x="441" y="98143"/>
                  <a:pt x="500" y="98155"/>
                </a:cubicBezTo>
                <a:cubicBezTo>
                  <a:pt x="667" y="98215"/>
                  <a:pt x="846" y="98263"/>
                  <a:pt x="1024" y="98310"/>
                </a:cubicBezTo>
                <a:cubicBezTo>
                  <a:pt x="2810" y="98798"/>
                  <a:pt x="4608" y="99096"/>
                  <a:pt x="6275" y="99203"/>
                </a:cubicBezTo>
                <a:cubicBezTo>
                  <a:pt x="6394" y="99203"/>
                  <a:pt x="6513" y="99215"/>
                  <a:pt x="6632" y="99215"/>
                </a:cubicBezTo>
                <a:cubicBezTo>
                  <a:pt x="7037" y="99239"/>
                  <a:pt x="7406" y="99239"/>
                  <a:pt x="7775" y="99239"/>
                </a:cubicBezTo>
                <a:cubicBezTo>
                  <a:pt x="9966" y="99239"/>
                  <a:pt x="12157" y="98870"/>
                  <a:pt x="14228" y="98167"/>
                </a:cubicBezTo>
                <a:cubicBezTo>
                  <a:pt x="14300" y="98143"/>
                  <a:pt x="14371" y="98132"/>
                  <a:pt x="14443" y="98096"/>
                </a:cubicBezTo>
                <a:lnTo>
                  <a:pt x="14585" y="98048"/>
                </a:lnTo>
                <a:cubicBezTo>
                  <a:pt x="14847" y="97965"/>
                  <a:pt x="15133" y="97858"/>
                  <a:pt x="15395" y="97739"/>
                </a:cubicBezTo>
                <a:cubicBezTo>
                  <a:pt x="16217" y="97417"/>
                  <a:pt x="17002" y="97036"/>
                  <a:pt x="17764" y="96608"/>
                </a:cubicBezTo>
                <a:cubicBezTo>
                  <a:pt x="18169" y="96405"/>
                  <a:pt x="18550" y="96143"/>
                  <a:pt x="18931" y="95905"/>
                </a:cubicBezTo>
                <a:cubicBezTo>
                  <a:pt x="20098" y="95155"/>
                  <a:pt x="21193" y="94262"/>
                  <a:pt x="22158" y="93262"/>
                </a:cubicBezTo>
                <a:cubicBezTo>
                  <a:pt x="22277" y="93131"/>
                  <a:pt x="22396" y="93012"/>
                  <a:pt x="22515" y="92869"/>
                </a:cubicBezTo>
                <a:cubicBezTo>
                  <a:pt x="23098" y="92250"/>
                  <a:pt x="23610" y="91583"/>
                  <a:pt x="24087" y="90869"/>
                </a:cubicBezTo>
                <a:cubicBezTo>
                  <a:pt x="24182" y="90750"/>
                  <a:pt x="24253" y="90631"/>
                  <a:pt x="24325" y="90512"/>
                </a:cubicBezTo>
                <a:cubicBezTo>
                  <a:pt x="24622" y="90035"/>
                  <a:pt x="24908" y="89535"/>
                  <a:pt x="25158" y="89035"/>
                </a:cubicBezTo>
                <a:cubicBezTo>
                  <a:pt x="26015" y="87321"/>
                  <a:pt x="26551" y="85523"/>
                  <a:pt x="26873" y="83677"/>
                </a:cubicBezTo>
                <a:lnTo>
                  <a:pt x="26873" y="83665"/>
                </a:lnTo>
                <a:cubicBezTo>
                  <a:pt x="26908" y="83546"/>
                  <a:pt x="26920" y="83427"/>
                  <a:pt x="26932" y="83308"/>
                </a:cubicBezTo>
                <a:cubicBezTo>
                  <a:pt x="26944" y="83165"/>
                  <a:pt x="26980" y="83034"/>
                  <a:pt x="26992" y="82903"/>
                </a:cubicBezTo>
                <a:cubicBezTo>
                  <a:pt x="27325" y="80784"/>
                  <a:pt x="27408" y="78629"/>
                  <a:pt x="27408" y="76438"/>
                </a:cubicBezTo>
                <a:lnTo>
                  <a:pt x="27408" y="76081"/>
                </a:lnTo>
                <a:cubicBezTo>
                  <a:pt x="27408" y="73902"/>
                  <a:pt x="27349" y="71700"/>
                  <a:pt x="27361" y="69533"/>
                </a:cubicBezTo>
                <a:lnTo>
                  <a:pt x="27361" y="69223"/>
                </a:lnTo>
                <a:lnTo>
                  <a:pt x="27361" y="68866"/>
                </a:lnTo>
                <a:cubicBezTo>
                  <a:pt x="27420" y="66604"/>
                  <a:pt x="27658" y="64235"/>
                  <a:pt x="28182" y="62008"/>
                </a:cubicBezTo>
                <a:lnTo>
                  <a:pt x="28278" y="61651"/>
                </a:lnTo>
                <a:cubicBezTo>
                  <a:pt x="28694" y="59996"/>
                  <a:pt x="29266" y="58400"/>
                  <a:pt x="30040" y="56960"/>
                </a:cubicBezTo>
                <a:cubicBezTo>
                  <a:pt x="30159" y="56757"/>
                  <a:pt x="30266" y="56531"/>
                  <a:pt x="30397" y="56317"/>
                </a:cubicBezTo>
                <a:cubicBezTo>
                  <a:pt x="30718" y="55805"/>
                  <a:pt x="31076" y="55293"/>
                  <a:pt x="31457" y="54805"/>
                </a:cubicBezTo>
                <a:cubicBezTo>
                  <a:pt x="31552" y="54686"/>
                  <a:pt x="31647" y="54567"/>
                  <a:pt x="31754" y="54448"/>
                </a:cubicBezTo>
                <a:cubicBezTo>
                  <a:pt x="32183" y="53936"/>
                  <a:pt x="32659" y="53483"/>
                  <a:pt x="33171" y="53043"/>
                </a:cubicBezTo>
                <a:lnTo>
                  <a:pt x="33397" y="52864"/>
                </a:lnTo>
                <a:cubicBezTo>
                  <a:pt x="33766" y="52566"/>
                  <a:pt x="34147" y="52293"/>
                  <a:pt x="34564" y="52031"/>
                </a:cubicBezTo>
                <a:cubicBezTo>
                  <a:pt x="35267" y="51602"/>
                  <a:pt x="35993" y="51245"/>
                  <a:pt x="36743" y="50983"/>
                </a:cubicBezTo>
                <a:cubicBezTo>
                  <a:pt x="36802" y="50947"/>
                  <a:pt x="36874" y="50923"/>
                  <a:pt x="36933" y="50900"/>
                </a:cubicBezTo>
                <a:cubicBezTo>
                  <a:pt x="37279" y="50780"/>
                  <a:pt x="37624" y="50685"/>
                  <a:pt x="37981" y="50590"/>
                </a:cubicBezTo>
                <a:lnTo>
                  <a:pt x="38338" y="50507"/>
                </a:lnTo>
                <a:cubicBezTo>
                  <a:pt x="39599" y="50206"/>
                  <a:pt x="40908" y="50083"/>
                  <a:pt x="42247" y="50083"/>
                </a:cubicBezTo>
                <a:cubicBezTo>
                  <a:pt x="43450" y="50083"/>
                  <a:pt x="44676" y="50182"/>
                  <a:pt x="45911" y="50340"/>
                </a:cubicBezTo>
                <a:lnTo>
                  <a:pt x="46268" y="50388"/>
                </a:lnTo>
                <a:cubicBezTo>
                  <a:pt x="48792" y="50745"/>
                  <a:pt x="51352" y="51304"/>
                  <a:pt x="53840" y="51793"/>
                </a:cubicBezTo>
                <a:cubicBezTo>
                  <a:pt x="53959" y="51828"/>
                  <a:pt x="54078" y="51840"/>
                  <a:pt x="54197" y="51876"/>
                </a:cubicBezTo>
                <a:lnTo>
                  <a:pt x="54912" y="52007"/>
                </a:lnTo>
                <a:cubicBezTo>
                  <a:pt x="57162" y="52412"/>
                  <a:pt x="59472" y="52674"/>
                  <a:pt x="61770" y="52733"/>
                </a:cubicBezTo>
                <a:lnTo>
                  <a:pt x="62127" y="52733"/>
                </a:lnTo>
                <a:cubicBezTo>
                  <a:pt x="62378" y="52738"/>
                  <a:pt x="62629" y="52740"/>
                  <a:pt x="62880" y="52740"/>
                </a:cubicBezTo>
                <a:cubicBezTo>
                  <a:pt x="65186" y="52740"/>
                  <a:pt x="67478" y="52539"/>
                  <a:pt x="69711" y="52066"/>
                </a:cubicBezTo>
                <a:cubicBezTo>
                  <a:pt x="69830" y="52054"/>
                  <a:pt x="69949" y="52019"/>
                  <a:pt x="70069" y="51995"/>
                </a:cubicBezTo>
                <a:cubicBezTo>
                  <a:pt x="71521" y="51673"/>
                  <a:pt x="72938" y="51245"/>
                  <a:pt x="74319" y="50685"/>
                </a:cubicBezTo>
                <a:lnTo>
                  <a:pt x="74545" y="50590"/>
                </a:lnTo>
                <a:cubicBezTo>
                  <a:pt x="75438" y="50221"/>
                  <a:pt x="76295" y="49804"/>
                  <a:pt x="77129" y="49316"/>
                </a:cubicBezTo>
                <a:cubicBezTo>
                  <a:pt x="77308" y="49221"/>
                  <a:pt x="77474" y="49102"/>
                  <a:pt x="77653" y="48995"/>
                </a:cubicBezTo>
                <a:lnTo>
                  <a:pt x="78010" y="48768"/>
                </a:lnTo>
                <a:cubicBezTo>
                  <a:pt x="78558" y="48411"/>
                  <a:pt x="79093" y="48030"/>
                  <a:pt x="79617" y="47613"/>
                </a:cubicBezTo>
                <a:cubicBezTo>
                  <a:pt x="79772" y="47494"/>
                  <a:pt x="79903" y="47375"/>
                  <a:pt x="80046" y="47256"/>
                </a:cubicBezTo>
                <a:cubicBezTo>
                  <a:pt x="80213" y="47125"/>
                  <a:pt x="80367" y="47006"/>
                  <a:pt x="80510" y="46851"/>
                </a:cubicBezTo>
                <a:cubicBezTo>
                  <a:pt x="80570" y="46816"/>
                  <a:pt x="80617" y="46768"/>
                  <a:pt x="80665" y="46720"/>
                </a:cubicBezTo>
                <a:cubicBezTo>
                  <a:pt x="82606" y="44935"/>
                  <a:pt x="84201" y="42756"/>
                  <a:pt x="85285" y="40398"/>
                </a:cubicBezTo>
                <a:cubicBezTo>
                  <a:pt x="85344" y="40279"/>
                  <a:pt x="85404" y="40160"/>
                  <a:pt x="85451" y="40041"/>
                </a:cubicBezTo>
                <a:cubicBezTo>
                  <a:pt x="85511" y="39934"/>
                  <a:pt x="85559" y="39815"/>
                  <a:pt x="85606" y="39696"/>
                </a:cubicBezTo>
                <a:cubicBezTo>
                  <a:pt x="85725" y="39386"/>
                  <a:pt x="85856" y="39053"/>
                  <a:pt x="85963" y="38743"/>
                </a:cubicBezTo>
                <a:cubicBezTo>
                  <a:pt x="86582" y="36922"/>
                  <a:pt x="86892" y="35052"/>
                  <a:pt x="86833" y="33159"/>
                </a:cubicBezTo>
                <a:cubicBezTo>
                  <a:pt x="86833" y="33040"/>
                  <a:pt x="86821" y="32921"/>
                  <a:pt x="86821" y="32802"/>
                </a:cubicBezTo>
                <a:cubicBezTo>
                  <a:pt x="86773" y="31909"/>
                  <a:pt x="86642" y="31052"/>
                  <a:pt x="86416" y="30171"/>
                </a:cubicBezTo>
                <a:cubicBezTo>
                  <a:pt x="86285" y="29671"/>
                  <a:pt x="86118" y="29159"/>
                  <a:pt x="85940" y="28671"/>
                </a:cubicBezTo>
                <a:cubicBezTo>
                  <a:pt x="85844" y="28373"/>
                  <a:pt x="85725" y="28075"/>
                  <a:pt x="85582" y="27790"/>
                </a:cubicBezTo>
                <a:cubicBezTo>
                  <a:pt x="85320" y="27147"/>
                  <a:pt x="84987" y="26539"/>
                  <a:pt x="84654" y="25944"/>
                </a:cubicBezTo>
                <a:lnTo>
                  <a:pt x="84427" y="25587"/>
                </a:lnTo>
                <a:cubicBezTo>
                  <a:pt x="82868" y="23039"/>
                  <a:pt x="80701" y="20824"/>
                  <a:pt x="78427" y="18729"/>
                </a:cubicBezTo>
                <a:cubicBezTo>
                  <a:pt x="78296" y="18610"/>
                  <a:pt x="78177" y="18491"/>
                  <a:pt x="78046" y="18372"/>
                </a:cubicBezTo>
                <a:lnTo>
                  <a:pt x="78010" y="18336"/>
                </a:lnTo>
                <a:cubicBezTo>
                  <a:pt x="77891" y="18241"/>
                  <a:pt x="77772" y="18134"/>
                  <a:pt x="77653" y="18015"/>
                </a:cubicBezTo>
                <a:cubicBezTo>
                  <a:pt x="77117" y="17526"/>
                  <a:pt x="76581" y="17050"/>
                  <a:pt x="76045" y="16574"/>
                </a:cubicBezTo>
                <a:cubicBezTo>
                  <a:pt x="75986" y="16526"/>
                  <a:pt x="75938" y="16479"/>
                  <a:pt x="75903" y="16431"/>
                </a:cubicBezTo>
                <a:cubicBezTo>
                  <a:pt x="75629" y="16193"/>
                  <a:pt x="75367" y="15955"/>
                  <a:pt x="75105" y="15717"/>
                </a:cubicBezTo>
                <a:cubicBezTo>
                  <a:pt x="73914" y="14645"/>
                  <a:pt x="72712" y="13514"/>
                  <a:pt x="71593" y="12311"/>
                </a:cubicBezTo>
                <a:cubicBezTo>
                  <a:pt x="71557" y="12264"/>
                  <a:pt x="71509" y="12228"/>
                  <a:pt x="71473" y="12181"/>
                </a:cubicBezTo>
                <a:cubicBezTo>
                  <a:pt x="71271" y="11966"/>
                  <a:pt x="71081" y="11728"/>
                  <a:pt x="70866" y="11514"/>
                </a:cubicBezTo>
                <a:lnTo>
                  <a:pt x="70557" y="11157"/>
                </a:lnTo>
                <a:cubicBezTo>
                  <a:pt x="70390" y="10978"/>
                  <a:pt x="70223" y="10776"/>
                  <a:pt x="70080" y="10585"/>
                </a:cubicBezTo>
                <a:cubicBezTo>
                  <a:pt x="69961" y="10418"/>
                  <a:pt x="69830" y="10276"/>
                  <a:pt x="69723" y="10121"/>
                </a:cubicBezTo>
                <a:cubicBezTo>
                  <a:pt x="68294" y="8323"/>
                  <a:pt x="67116" y="6370"/>
                  <a:pt x="66437" y="4287"/>
                </a:cubicBezTo>
                <a:cubicBezTo>
                  <a:pt x="66389" y="4168"/>
                  <a:pt x="66342" y="4049"/>
                  <a:pt x="66318" y="3929"/>
                </a:cubicBezTo>
                <a:cubicBezTo>
                  <a:pt x="65961" y="2763"/>
                  <a:pt x="65747" y="1524"/>
                  <a:pt x="65735" y="262"/>
                </a:cubicBezTo>
                <a:lnTo>
                  <a:pt x="6573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9"/>
          <p:cNvSpPr/>
          <p:nvPr/>
        </p:nvSpPr>
        <p:spPr>
          <a:xfrm>
            <a:off x="7924802" y="724967"/>
            <a:ext cx="4267244" cy="6133035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2489200" y="1355200"/>
            <a:ext cx="4038800" cy="1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710967"/>
            <a:ext cx="125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9"/>
          <p:cNvSpPr txBox="1">
            <a:spLocks noGrp="1"/>
          </p:cNvSpPr>
          <p:nvPr>
            <p:ph type="subTitle" idx="3"/>
          </p:nvPr>
        </p:nvSpPr>
        <p:spPr>
          <a:xfrm>
            <a:off x="2489200" y="2997200"/>
            <a:ext cx="51384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grpSp>
        <p:nvGrpSpPr>
          <p:cNvPr id="71" name="Google Shape;71;p9"/>
          <p:cNvGrpSpPr/>
          <p:nvPr/>
        </p:nvGrpSpPr>
        <p:grpSpPr>
          <a:xfrm>
            <a:off x="8200124" y="2191547"/>
            <a:ext cx="3724661" cy="4460285"/>
            <a:chOff x="6150093" y="1643660"/>
            <a:chExt cx="2793496" cy="3345214"/>
          </a:xfrm>
        </p:grpSpPr>
        <p:sp>
          <p:nvSpPr>
            <p:cNvPr id="72" name="Google Shape;72;p9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9"/>
            <p:cNvSpPr/>
            <p:nvPr/>
          </p:nvSpPr>
          <p:spPr>
            <a:xfrm>
              <a:off x="7057643" y="446141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9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9"/>
            <p:cNvSpPr/>
            <p:nvPr/>
          </p:nvSpPr>
          <p:spPr>
            <a:xfrm>
              <a:off x="6379580" y="4133852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9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6150093" y="484678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0178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5364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60559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4382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2127400" y="593367"/>
            <a:ext cx="79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1102000" y="1576733"/>
            <a:ext cx="9988000" cy="4561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/>
          <p:nvPr/>
        </p:nvSpPr>
        <p:spPr>
          <a:xfrm rot="5400000" flipH="1">
            <a:off x="-829730" y="-770453"/>
            <a:ext cx="1648915" cy="3189825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Google Shape;88;p13"/>
          <p:cNvSpPr/>
          <p:nvPr/>
        </p:nvSpPr>
        <p:spPr>
          <a:xfrm rot="8100000" flipH="1">
            <a:off x="9353238" y="5605353"/>
            <a:ext cx="4012135" cy="1065352"/>
          </a:xfrm>
          <a:custGeom>
            <a:avLst/>
            <a:gdLst/>
            <a:ahLst/>
            <a:cxnLst/>
            <a:rect l="l" t="t" r="r" b="b"/>
            <a:pathLst>
              <a:path w="64414" h="17104" extrusionOk="0">
                <a:moveTo>
                  <a:pt x="11603" y="1"/>
                </a:moveTo>
                <a:cubicBezTo>
                  <a:pt x="11289" y="1"/>
                  <a:pt x="10966" y="19"/>
                  <a:pt x="10633" y="42"/>
                </a:cubicBezTo>
                <a:lnTo>
                  <a:pt x="10692" y="614"/>
                </a:lnTo>
                <a:cubicBezTo>
                  <a:pt x="11010" y="582"/>
                  <a:pt x="11317" y="571"/>
                  <a:pt x="11613" y="571"/>
                </a:cubicBezTo>
                <a:cubicBezTo>
                  <a:pt x="11761" y="571"/>
                  <a:pt x="11907" y="574"/>
                  <a:pt x="12049" y="578"/>
                </a:cubicBezTo>
                <a:lnTo>
                  <a:pt x="12097" y="18"/>
                </a:lnTo>
                <a:cubicBezTo>
                  <a:pt x="11935" y="6"/>
                  <a:pt x="11770" y="1"/>
                  <a:pt x="11603" y="1"/>
                </a:cubicBezTo>
                <a:close/>
                <a:moveTo>
                  <a:pt x="9228" y="292"/>
                </a:moveTo>
                <a:cubicBezTo>
                  <a:pt x="8775" y="399"/>
                  <a:pt x="8311" y="530"/>
                  <a:pt x="7835" y="697"/>
                </a:cubicBezTo>
                <a:lnTo>
                  <a:pt x="8013" y="1233"/>
                </a:lnTo>
                <a:cubicBezTo>
                  <a:pt x="8478" y="1066"/>
                  <a:pt x="8930" y="947"/>
                  <a:pt x="9359" y="852"/>
                </a:cubicBezTo>
                <a:lnTo>
                  <a:pt x="9228" y="292"/>
                </a:lnTo>
                <a:close/>
                <a:moveTo>
                  <a:pt x="13526" y="292"/>
                </a:moveTo>
                <a:lnTo>
                  <a:pt x="13359" y="828"/>
                </a:lnTo>
                <a:cubicBezTo>
                  <a:pt x="13788" y="971"/>
                  <a:pt x="14193" y="1150"/>
                  <a:pt x="14585" y="1388"/>
                </a:cubicBezTo>
                <a:lnTo>
                  <a:pt x="14859" y="911"/>
                </a:lnTo>
                <a:cubicBezTo>
                  <a:pt x="14443" y="650"/>
                  <a:pt x="13990" y="447"/>
                  <a:pt x="13526" y="292"/>
                </a:cubicBezTo>
                <a:close/>
                <a:moveTo>
                  <a:pt x="31603" y="1092"/>
                </a:moveTo>
                <a:cubicBezTo>
                  <a:pt x="31464" y="1092"/>
                  <a:pt x="31319" y="1111"/>
                  <a:pt x="31171" y="1150"/>
                </a:cubicBezTo>
                <a:lnTo>
                  <a:pt x="31326" y="1697"/>
                </a:lnTo>
                <a:cubicBezTo>
                  <a:pt x="31425" y="1670"/>
                  <a:pt x="31520" y="1657"/>
                  <a:pt x="31610" y="1657"/>
                </a:cubicBezTo>
                <a:cubicBezTo>
                  <a:pt x="31877" y="1657"/>
                  <a:pt x="32100" y="1775"/>
                  <a:pt x="32242" y="2007"/>
                </a:cubicBezTo>
                <a:lnTo>
                  <a:pt x="32719" y="1697"/>
                </a:lnTo>
                <a:cubicBezTo>
                  <a:pt x="32471" y="1303"/>
                  <a:pt x="32068" y="1092"/>
                  <a:pt x="31603" y="1092"/>
                </a:cubicBezTo>
                <a:close/>
                <a:moveTo>
                  <a:pt x="6501" y="1209"/>
                </a:moveTo>
                <a:cubicBezTo>
                  <a:pt x="6037" y="1400"/>
                  <a:pt x="5608" y="1626"/>
                  <a:pt x="5203" y="1852"/>
                </a:cubicBezTo>
                <a:lnTo>
                  <a:pt x="5489" y="2340"/>
                </a:lnTo>
                <a:cubicBezTo>
                  <a:pt x="5870" y="2126"/>
                  <a:pt x="6287" y="1923"/>
                  <a:pt x="6715" y="1733"/>
                </a:cubicBezTo>
                <a:lnTo>
                  <a:pt x="6501" y="1209"/>
                </a:lnTo>
                <a:close/>
                <a:moveTo>
                  <a:pt x="16026" y="1804"/>
                </a:moveTo>
                <a:lnTo>
                  <a:pt x="15633" y="2197"/>
                </a:lnTo>
                <a:cubicBezTo>
                  <a:pt x="15943" y="2495"/>
                  <a:pt x="16240" y="2840"/>
                  <a:pt x="16538" y="3233"/>
                </a:cubicBezTo>
                <a:lnTo>
                  <a:pt x="16991" y="2888"/>
                </a:lnTo>
                <a:cubicBezTo>
                  <a:pt x="16669" y="2471"/>
                  <a:pt x="16348" y="2114"/>
                  <a:pt x="16026" y="1804"/>
                </a:cubicBezTo>
                <a:close/>
                <a:moveTo>
                  <a:pt x="29849" y="1900"/>
                </a:moveTo>
                <a:cubicBezTo>
                  <a:pt x="29409" y="2316"/>
                  <a:pt x="29123" y="2769"/>
                  <a:pt x="29052" y="3257"/>
                </a:cubicBezTo>
                <a:lnTo>
                  <a:pt x="29599" y="3352"/>
                </a:lnTo>
                <a:cubicBezTo>
                  <a:pt x="29659" y="2995"/>
                  <a:pt x="29861" y="2650"/>
                  <a:pt x="30218" y="2316"/>
                </a:cubicBezTo>
                <a:lnTo>
                  <a:pt x="29849" y="1900"/>
                </a:lnTo>
                <a:close/>
                <a:moveTo>
                  <a:pt x="4001" y="2638"/>
                </a:moveTo>
                <a:cubicBezTo>
                  <a:pt x="3608" y="2912"/>
                  <a:pt x="3239" y="3245"/>
                  <a:pt x="2894" y="3567"/>
                </a:cubicBezTo>
                <a:lnTo>
                  <a:pt x="3298" y="3971"/>
                </a:lnTo>
                <a:cubicBezTo>
                  <a:pt x="3608" y="3662"/>
                  <a:pt x="3965" y="3364"/>
                  <a:pt x="4346" y="3078"/>
                </a:cubicBezTo>
                <a:lnTo>
                  <a:pt x="4001" y="2638"/>
                </a:lnTo>
                <a:close/>
                <a:moveTo>
                  <a:pt x="57231" y="3967"/>
                </a:moveTo>
                <a:cubicBezTo>
                  <a:pt x="56877" y="3967"/>
                  <a:pt x="56508" y="3983"/>
                  <a:pt x="56126" y="4019"/>
                </a:cubicBezTo>
                <a:lnTo>
                  <a:pt x="56174" y="4579"/>
                </a:lnTo>
                <a:cubicBezTo>
                  <a:pt x="56638" y="4555"/>
                  <a:pt x="57103" y="4543"/>
                  <a:pt x="57543" y="4543"/>
                </a:cubicBezTo>
                <a:lnTo>
                  <a:pt x="57555" y="3971"/>
                </a:lnTo>
                <a:cubicBezTo>
                  <a:pt x="57448" y="3969"/>
                  <a:pt x="57340" y="3967"/>
                  <a:pt x="57231" y="3967"/>
                </a:cubicBezTo>
                <a:close/>
                <a:moveTo>
                  <a:pt x="32445" y="3197"/>
                </a:moveTo>
                <a:cubicBezTo>
                  <a:pt x="32397" y="3602"/>
                  <a:pt x="32278" y="4019"/>
                  <a:pt x="32088" y="4459"/>
                </a:cubicBezTo>
                <a:lnTo>
                  <a:pt x="32600" y="4686"/>
                </a:lnTo>
                <a:cubicBezTo>
                  <a:pt x="32826" y="4198"/>
                  <a:pt x="32957" y="3721"/>
                  <a:pt x="33004" y="3257"/>
                </a:cubicBezTo>
                <a:lnTo>
                  <a:pt x="32445" y="3197"/>
                </a:lnTo>
                <a:close/>
                <a:moveTo>
                  <a:pt x="59008" y="4078"/>
                </a:moveTo>
                <a:lnTo>
                  <a:pt x="58936" y="4638"/>
                </a:lnTo>
                <a:cubicBezTo>
                  <a:pt x="59389" y="4698"/>
                  <a:pt x="59841" y="4793"/>
                  <a:pt x="60282" y="4900"/>
                </a:cubicBezTo>
                <a:lnTo>
                  <a:pt x="60425" y="4329"/>
                </a:lnTo>
                <a:cubicBezTo>
                  <a:pt x="59960" y="4221"/>
                  <a:pt x="59484" y="4138"/>
                  <a:pt x="59008" y="4078"/>
                </a:cubicBezTo>
                <a:close/>
                <a:moveTo>
                  <a:pt x="54721" y="4198"/>
                </a:moveTo>
                <a:cubicBezTo>
                  <a:pt x="54269" y="4269"/>
                  <a:pt x="53793" y="4364"/>
                  <a:pt x="53317" y="4459"/>
                </a:cubicBezTo>
                <a:lnTo>
                  <a:pt x="53436" y="5019"/>
                </a:lnTo>
                <a:cubicBezTo>
                  <a:pt x="53900" y="4912"/>
                  <a:pt x="54364" y="4817"/>
                  <a:pt x="54805" y="4745"/>
                </a:cubicBezTo>
                <a:lnTo>
                  <a:pt x="54721" y="4198"/>
                </a:lnTo>
                <a:close/>
                <a:moveTo>
                  <a:pt x="17812" y="4078"/>
                </a:moveTo>
                <a:lnTo>
                  <a:pt x="17336" y="4376"/>
                </a:lnTo>
                <a:cubicBezTo>
                  <a:pt x="17586" y="4781"/>
                  <a:pt x="17836" y="5198"/>
                  <a:pt x="18062" y="5579"/>
                </a:cubicBezTo>
                <a:lnTo>
                  <a:pt x="18538" y="5293"/>
                </a:lnTo>
                <a:cubicBezTo>
                  <a:pt x="18312" y="4912"/>
                  <a:pt x="18062" y="4483"/>
                  <a:pt x="17812" y="4078"/>
                </a:cubicBezTo>
                <a:close/>
                <a:moveTo>
                  <a:pt x="51923" y="4817"/>
                </a:moveTo>
                <a:cubicBezTo>
                  <a:pt x="51495" y="4936"/>
                  <a:pt x="51042" y="5079"/>
                  <a:pt x="50566" y="5221"/>
                </a:cubicBezTo>
                <a:lnTo>
                  <a:pt x="50733" y="5757"/>
                </a:lnTo>
                <a:cubicBezTo>
                  <a:pt x="51209" y="5614"/>
                  <a:pt x="51650" y="5472"/>
                  <a:pt x="52066" y="5376"/>
                </a:cubicBezTo>
                <a:lnTo>
                  <a:pt x="51923" y="4817"/>
                </a:lnTo>
                <a:close/>
                <a:moveTo>
                  <a:pt x="61806" y="4757"/>
                </a:moveTo>
                <a:lnTo>
                  <a:pt x="61615" y="5293"/>
                </a:lnTo>
                <a:cubicBezTo>
                  <a:pt x="62032" y="5448"/>
                  <a:pt x="62461" y="5626"/>
                  <a:pt x="62877" y="5829"/>
                </a:cubicBezTo>
                <a:lnTo>
                  <a:pt x="63127" y="5329"/>
                </a:lnTo>
                <a:cubicBezTo>
                  <a:pt x="62699" y="5114"/>
                  <a:pt x="62246" y="4924"/>
                  <a:pt x="61806" y="4757"/>
                </a:cubicBezTo>
                <a:close/>
                <a:moveTo>
                  <a:pt x="29873" y="4495"/>
                </a:moveTo>
                <a:lnTo>
                  <a:pt x="29409" y="4793"/>
                </a:lnTo>
                <a:cubicBezTo>
                  <a:pt x="29623" y="5162"/>
                  <a:pt x="29956" y="5555"/>
                  <a:pt x="30385" y="5912"/>
                </a:cubicBezTo>
                <a:lnTo>
                  <a:pt x="30754" y="5472"/>
                </a:lnTo>
                <a:cubicBezTo>
                  <a:pt x="30373" y="5150"/>
                  <a:pt x="30076" y="4829"/>
                  <a:pt x="29873" y="4495"/>
                </a:cubicBezTo>
                <a:close/>
                <a:moveTo>
                  <a:pt x="1941" y="4662"/>
                </a:moveTo>
                <a:cubicBezTo>
                  <a:pt x="1667" y="5043"/>
                  <a:pt x="1393" y="5460"/>
                  <a:pt x="1167" y="5888"/>
                </a:cubicBezTo>
                <a:lnTo>
                  <a:pt x="1679" y="6162"/>
                </a:lnTo>
                <a:cubicBezTo>
                  <a:pt x="1882" y="5757"/>
                  <a:pt x="2120" y="5376"/>
                  <a:pt x="2393" y="4995"/>
                </a:cubicBezTo>
                <a:lnTo>
                  <a:pt x="1941" y="4662"/>
                </a:lnTo>
                <a:close/>
                <a:moveTo>
                  <a:pt x="64377" y="6019"/>
                </a:moveTo>
                <a:lnTo>
                  <a:pt x="64115" y="6507"/>
                </a:lnTo>
                <a:lnTo>
                  <a:pt x="64413" y="6031"/>
                </a:lnTo>
                <a:lnTo>
                  <a:pt x="64377" y="6019"/>
                </a:lnTo>
                <a:close/>
                <a:moveTo>
                  <a:pt x="49221" y="5650"/>
                </a:moveTo>
                <a:cubicBezTo>
                  <a:pt x="48780" y="5805"/>
                  <a:pt x="48328" y="5948"/>
                  <a:pt x="47887" y="6114"/>
                </a:cubicBezTo>
                <a:lnTo>
                  <a:pt x="48078" y="6650"/>
                </a:lnTo>
                <a:cubicBezTo>
                  <a:pt x="48530" y="6484"/>
                  <a:pt x="48959" y="6341"/>
                  <a:pt x="49399" y="6186"/>
                </a:cubicBezTo>
                <a:lnTo>
                  <a:pt x="49221" y="5650"/>
                </a:lnTo>
                <a:close/>
                <a:moveTo>
                  <a:pt x="31409" y="5638"/>
                </a:moveTo>
                <a:cubicBezTo>
                  <a:pt x="31147" y="5995"/>
                  <a:pt x="30849" y="6341"/>
                  <a:pt x="30516" y="6662"/>
                </a:cubicBezTo>
                <a:lnTo>
                  <a:pt x="30921" y="7067"/>
                </a:lnTo>
                <a:cubicBezTo>
                  <a:pt x="31278" y="6710"/>
                  <a:pt x="31611" y="6341"/>
                  <a:pt x="31873" y="5972"/>
                </a:cubicBezTo>
                <a:lnTo>
                  <a:pt x="31409" y="5638"/>
                </a:lnTo>
                <a:close/>
                <a:moveTo>
                  <a:pt x="31873" y="6269"/>
                </a:moveTo>
                <a:lnTo>
                  <a:pt x="31588" y="6757"/>
                </a:lnTo>
                <a:cubicBezTo>
                  <a:pt x="31981" y="6996"/>
                  <a:pt x="32409" y="7198"/>
                  <a:pt x="32873" y="7412"/>
                </a:cubicBezTo>
                <a:lnTo>
                  <a:pt x="33100" y="6888"/>
                </a:lnTo>
                <a:cubicBezTo>
                  <a:pt x="32659" y="6698"/>
                  <a:pt x="32242" y="6484"/>
                  <a:pt x="31873" y="6269"/>
                </a:cubicBezTo>
                <a:close/>
                <a:moveTo>
                  <a:pt x="46542" y="6591"/>
                </a:moveTo>
                <a:lnTo>
                  <a:pt x="45220" y="7067"/>
                </a:lnTo>
                <a:lnTo>
                  <a:pt x="45411" y="7603"/>
                </a:lnTo>
                <a:lnTo>
                  <a:pt x="46744" y="7126"/>
                </a:lnTo>
                <a:lnTo>
                  <a:pt x="46542" y="6591"/>
                </a:lnTo>
                <a:close/>
                <a:moveTo>
                  <a:pt x="19253" y="6484"/>
                </a:moveTo>
                <a:lnTo>
                  <a:pt x="18776" y="6781"/>
                </a:lnTo>
                <a:cubicBezTo>
                  <a:pt x="19062" y="7281"/>
                  <a:pt x="19312" y="7650"/>
                  <a:pt x="19550" y="7996"/>
                </a:cubicBezTo>
                <a:lnTo>
                  <a:pt x="20015" y="7650"/>
                </a:lnTo>
                <a:cubicBezTo>
                  <a:pt x="19777" y="7317"/>
                  <a:pt x="19538" y="6960"/>
                  <a:pt x="19253" y="6484"/>
                </a:cubicBezTo>
                <a:close/>
                <a:moveTo>
                  <a:pt x="34374" y="7400"/>
                </a:moveTo>
                <a:lnTo>
                  <a:pt x="34195" y="7936"/>
                </a:lnTo>
                <a:cubicBezTo>
                  <a:pt x="34636" y="8079"/>
                  <a:pt x="35124" y="8198"/>
                  <a:pt x="35576" y="8317"/>
                </a:cubicBezTo>
                <a:lnTo>
                  <a:pt x="35707" y="7781"/>
                </a:lnTo>
                <a:cubicBezTo>
                  <a:pt x="35255" y="7662"/>
                  <a:pt x="34802" y="7543"/>
                  <a:pt x="34374" y="7400"/>
                </a:cubicBezTo>
                <a:close/>
                <a:moveTo>
                  <a:pt x="43911" y="7543"/>
                </a:moveTo>
                <a:cubicBezTo>
                  <a:pt x="43494" y="7698"/>
                  <a:pt x="43053" y="7817"/>
                  <a:pt x="42589" y="7912"/>
                </a:cubicBezTo>
                <a:lnTo>
                  <a:pt x="42708" y="8472"/>
                </a:lnTo>
                <a:cubicBezTo>
                  <a:pt x="43184" y="8365"/>
                  <a:pt x="43649" y="8246"/>
                  <a:pt x="44089" y="8079"/>
                </a:cubicBezTo>
                <a:lnTo>
                  <a:pt x="43911" y="7543"/>
                </a:lnTo>
                <a:close/>
                <a:moveTo>
                  <a:pt x="608" y="7234"/>
                </a:moveTo>
                <a:cubicBezTo>
                  <a:pt x="453" y="7674"/>
                  <a:pt x="322" y="8150"/>
                  <a:pt x="238" y="8627"/>
                </a:cubicBezTo>
                <a:lnTo>
                  <a:pt x="786" y="8734"/>
                </a:lnTo>
                <a:cubicBezTo>
                  <a:pt x="869" y="8269"/>
                  <a:pt x="989" y="7841"/>
                  <a:pt x="1143" y="7412"/>
                </a:cubicBezTo>
                <a:lnTo>
                  <a:pt x="608" y="7234"/>
                </a:lnTo>
                <a:close/>
                <a:moveTo>
                  <a:pt x="37076" y="8031"/>
                </a:moveTo>
                <a:lnTo>
                  <a:pt x="36993" y="8591"/>
                </a:lnTo>
                <a:cubicBezTo>
                  <a:pt x="37469" y="8662"/>
                  <a:pt x="37946" y="8722"/>
                  <a:pt x="38422" y="8746"/>
                </a:cubicBezTo>
                <a:lnTo>
                  <a:pt x="38469" y="8186"/>
                </a:lnTo>
                <a:cubicBezTo>
                  <a:pt x="38005" y="8150"/>
                  <a:pt x="37541" y="8115"/>
                  <a:pt x="37076" y="8031"/>
                </a:cubicBezTo>
                <a:close/>
                <a:moveTo>
                  <a:pt x="29480" y="7543"/>
                </a:moveTo>
                <a:cubicBezTo>
                  <a:pt x="29123" y="7817"/>
                  <a:pt x="28730" y="8067"/>
                  <a:pt x="28337" y="8305"/>
                </a:cubicBezTo>
                <a:lnTo>
                  <a:pt x="28611" y="8793"/>
                </a:lnTo>
                <a:cubicBezTo>
                  <a:pt x="29040" y="8555"/>
                  <a:pt x="29444" y="8293"/>
                  <a:pt x="29825" y="7996"/>
                </a:cubicBezTo>
                <a:lnTo>
                  <a:pt x="29480" y="7543"/>
                </a:lnTo>
                <a:close/>
                <a:moveTo>
                  <a:pt x="41220" y="8139"/>
                </a:moveTo>
                <a:cubicBezTo>
                  <a:pt x="40779" y="8198"/>
                  <a:pt x="40303" y="8210"/>
                  <a:pt x="39839" y="8234"/>
                </a:cubicBezTo>
                <a:lnTo>
                  <a:pt x="39851" y="8793"/>
                </a:lnTo>
                <a:cubicBezTo>
                  <a:pt x="40327" y="8781"/>
                  <a:pt x="40815" y="8746"/>
                  <a:pt x="41279" y="8710"/>
                </a:cubicBezTo>
                <a:lnTo>
                  <a:pt x="41220" y="8139"/>
                </a:lnTo>
                <a:close/>
                <a:moveTo>
                  <a:pt x="27123" y="8924"/>
                </a:moveTo>
                <a:cubicBezTo>
                  <a:pt x="26706" y="9103"/>
                  <a:pt x="26277" y="9282"/>
                  <a:pt x="25837" y="9436"/>
                </a:cubicBezTo>
                <a:lnTo>
                  <a:pt x="26015" y="9972"/>
                </a:lnTo>
                <a:cubicBezTo>
                  <a:pt x="26468" y="9817"/>
                  <a:pt x="26920" y="9639"/>
                  <a:pt x="27349" y="9448"/>
                </a:cubicBezTo>
                <a:lnTo>
                  <a:pt x="27123" y="8924"/>
                </a:lnTo>
                <a:close/>
                <a:moveTo>
                  <a:pt x="20908" y="8710"/>
                </a:moveTo>
                <a:lnTo>
                  <a:pt x="20503" y="9103"/>
                </a:lnTo>
                <a:cubicBezTo>
                  <a:pt x="20896" y="9484"/>
                  <a:pt x="21277" y="9782"/>
                  <a:pt x="21694" y="9984"/>
                </a:cubicBezTo>
                <a:lnTo>
                  <a:pt x="21967" y="9496"/>
                </a:lnTo>
                <a:cubicBezTo>
                  <a:pt x="21586" y="9305"/>
                  <a:pt x="21253" y="9043"/>
                  <a:pt x="20908" y="8710"/>
                </a:cubicBezTo>
                <a:close/>
                <a:moveTo>
                  <a:pt x="24491" y="9793"/>
                </a:moveTo>
                <a:cubicBezTo>
                  <a:pt x="24193" y="9853"/>
                  <a:pt x="23908" y="9880"/>
                  <a:pt x="23637" y="9880"/>
                </a:cubicBezTo>
                <a:cubicBezTo>
                  <a:pt x="23476" y="9880"/>
                  <a:pt x="23321" y="9871"/>
                  <a:pt x="23170" y="9853"/>
                </a:cubicBezTo>
                <a:lnTo>
                  <a:pt x="23110" y="10413"/>
                </a:lnTo>
                <a:cubicBezTo>
                  <a:pt x="23289" y="10436"/>
                  <a:pt x="23456" y="10448"/>
                  <a:pt x="23634" y="10448"/>
                </a:cubicBezTo>
                <a:cubicBezTo>
                  <a:pt x="23944" y="10448"/>
                  <a:pt x="24265" y="10413"/>
                  <a:pt x="24599" y="10341"/>
                </a:cubicBezTo>
                <a:lnTo>
                  <a:pt x="24491" y="9793"/>
                </a:lnTo>
                <a:close/>
                <a:moveTo>
                  <a:pt x="24" y="10079"/>
                </a:moveTo>
                <a:cubicBezTo>
                  <a:pt x="12" y="10377"/>
                  <a:pt x="0" y="10698"/>
                  <a:pt x="0" y="11008"/>
                </a:cubicBezTo>
                <a:cubicBezTo>
                  <a:pt x="0" y="11175"/>
                  <a:pt x="12" y="11341"/>
                  <a:pt x="12" y="11508"/>
                </a:cubicBezTo>
                <a:lnTo>
                  <a:pt x="572" y="11508"/>
                </a:lnTo>
                <a:cubicBezTo>
                  <a:pt x="560" y="11341"/>
                  <a:pt x="560" y="11187"/>
                  <a:pt x="560" y="11032"/>
                </a:cubicBezTo>
                <a:cubicBezTo>
                  <a:pt x="560" y="10710"/>
                  <a:pt x="572" y="10413"/>
                  <a:pt x="596" y="10115"/>
                </a:cubicBezTo>
                <a:lnTo>
                  <a:pt x="24" y="10079"/>
                </a:lnTo>
                <a:close/>
                <a:moveTo>
                  <a:pt x="691" y="12853"/>
                </a:moveTo>
                <a:lnTo>
                  <a:pt x="131" y="12937"/>
                </a:lnTo>
                <a:cubicBezTo>
                  <a:pt x="191" y="13389"/>
                  <a:pt x="262" y="13865"/>
                  <a:pt x="369" y="14342"/>
                </a:cubicBezTo>
                <a:lnTo>
                  <a:pt x="929" y="14223"/>
                </a:lnTo>
                <a:cubicBezTo>
                  <a:pt x="834" y="13770"/>
                  <a:pt x="750" y="13306"/>
                  <a:pt x="691" y="12853"/>
                </a:cubicBezTo>
                <a:close/>
                <a:moveTo>
                  <a:pt x="1274" y="15568"/>
                </a:moveTo>
                <a:lnTo>
                  <a:pt x="739" y="15735"/>
                </a:lnTo>
                <a:cubicBezTo>
                  <a:pt x="989" y="16580"/>
                  <a:pt x="1203" y="17080"/>
                  <a:pt x="1215" y="17104"/>
                </a:cubicBezTo>
                <a:lnTo>
                  <a:pt x="1739" y="16866"/>
                </a:lnTo>
                <a:cubicBezTo>
                  <a:pt x="1727" y="16866"/>
                  <a:pt x="1512" y="16366"/>
                  <a:pt x="1274" y="15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97270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>
            <a:hlinkClick r:id="rId2" action="ppaction://hlinksldjump"/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133217" y="2386900"/>
            <a:ext cx="7432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14">
            <a:hlinkClick r:id="rId3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4588951" y="2386900"/>
            <a:ext cx="7432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2325584" y="2386900"/>
            <a:ext cx="2016000" cy="754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3"/>
          </p:nvPr>
        </p:nvSpPr>
        <p:spPr>
          <a:xfrm>
            <a:off x="5782551" y="2396567"/>
            <a:ext cx="2016000" cy="754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9pPr>
          </a:lstStyle>
          <a:p>
            <a:endParaRPr/>
          </a:p>
        </p:txBody>
      </p:sp>
      <p:sp>
        <p:nvSpPr>
          <p:cNvPr id="95" name="Google Shape;95;p14">
            <a:hlinkClick r:id="rId4" action="ppaction://hlinksldjump"/>
          </p:cNvPr>
          <p:cNvSpPr txBox="1">
            <a:spLocks noGrp="1"/>
          </p:cNvSpPr>
          <p:nvPr>
            <p:ph type="title" idx="5" hasCustomPrompt="1"/>
          </p:nvPr>
        </p:nvSpPr>
        <p:spPr>
          <a:xfrm>
            <a:off x="1133219" y="4587833"/>
            <a:ext cx="7432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4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4589084" y="4587833"/>
            <a:ext cx="7432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7"/>
          </p:nvPr>
        </p:nvSpPr>
        <p:spPr>
          <a:xfrm>
            <a:off x="2325584" y="4587833"/>
            <a:ext cx="1760400" cy="744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8"/>
          </p:nvPr>
        </p:nvSpPr>
        <p:spPr>
          <a:xfrm>
            <a:off x="5782551" y="4597367"/>
            <a:ext cx="2016000" cy="744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9" name="Google Shape;99;p14">
            <a:hlinkClick r:id="rId5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8053657" y="2386900"/>
            <a:ext cx="7432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3"/>
          </p:nvPr>
        </p:nvSpPr>
        <p:spPr>
          <a:xfrm>
            <a:off x="9247116" y="2396567"/>
            <a:ext cx="2016000" cy="754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01" name="Google Shape;101;p14">
            <a:hlinkClick r:id="" action="ppaction://noaction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8053657" y="4587833"/>
            <a:ext cx="7432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15"/>
          </p:nvPr>
        </p:nvSpPr>
        <p:spPr>
          <a:xfrm>
            <a:off x="9247116" y="4597367"/>
            <a:ext cx="2016000" cy="744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1981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subTitle" idx="1"/>
          </p:nvPr>
        </p:nvSpPr>
        <p:spPr>
          <a:xfrm>
            <a:off x="2148000" y="1550933"/>
            <a:ext cx="78960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2629600" y="593367"/>
            <a:ext cx="6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/>
          <p:nvPr/>
        </p:nvSpPr>
        <p:spPr>
          <a:xfrm>
            <a:off x="134" y="68"/>
            <a:ext cx="2746140" cy="7442073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 flipH="1">
            <a:off x="9445861" y="68"/>
            <a:ext cx="2746140" cy="7442073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8" name="Google Shape;108;p15"/>
          <p:cNvGrpSpPr/>
          <p:nvPr/>
        </p:nvGrpSpPr>
        <p:grpSpPr>
          <a:xfrm>
            <a:off x="10050258" y="813304"/>
            <a:ext cx="1895861" cy="4212929"/>
            <a:chOff x="7521693" y="305177"/>
            <a:chExt cx="1421896" cy="3159697"/>
          </a:xfrm>
        </p:grpSpPr>
        <p:sp>
          <p:nvSpPr>
            <p:cNvPr id="109" name="Google Shape;109;p15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8777593" y="78513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8480530" y="30517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7521693" y="332278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5"/>
          <p:cNvGrpSpPr/>
          <p:nvPr/>
        </p:nvGrpSpPr>
        <p:grpSpPr>
          <a:xfrm flipH="1">
            <a:off x="245858" y="813304"/>
            <a:ext cx="1641573" cy="2877409"/>
            <a:chOff x="7712409" y="305177"/>
            <a:chExt cx="1231180" cy="2158057"/>
          </a:xfrm>
        </p:grpSpPr>
        <p:sp>
          <p:nvSpPr>
            <p:cNvPr id="116" name="Google Shape;116;p15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8777593" y="78513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8480530" y="30517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4289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/>
          <p:nvPr/>
        </p:nvSpPr>
        <p:spPr>
          <a:xfrm rot="-5400000">
            <a:off x="9275996" y="-1012116"/>
            <a:ext cx="1987312" cy="3844453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16"/>
          <p:cNvSpPr/>
          <p:nvPr/>
        </p:nvSpPr>
        <p:spPr>
          <a:xfrm rot="5400000" flipH="1">
            <a:off x="928563" y="-947065"/>
            <a:ext cx="1987312" cy="3844453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3344600" y="593367"/>
            <a:ext cx="550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14647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/>
          <p:nvPr/>
        </p:nvSpPr>
        <p:spPr>
          <a:xfrm flipH="1">
            <a:off x="9081645" y="-1137128"/>
            <a:ext cx="3731185" cy="4261323"/>
          </a:xfrm>
          <a:custGeom>
            <a:avLst/>
            <a:gdLst/>
            <a:ahLst/>
            <a:cxnLst/>
            <a:rect l="l" t="t" r="r" b="b"/>
            <a:pathLst>
              <a:path w="86893" h="99239" extrusionOk="0">
                <a:moveTo>
                  <a:pt x="0" y="0"/>
                </a:moveTo>
                <a:lnTo>
                  <a:pt x="0" y="98012"/>
                </a:lnTo>
                <a:cubicBezTo>
                  <a:pt x="84" y="98036"/>
                  <a:pt x="191" y="98072"/>
                  <a:pt x="298" y="98096"/>
                </a:cubicBezTo>
                <a:cubicBezTo>
                  <a:pt x="369" y="98132"/>
                  <a:pt x="441" y="98143"/>
                  <a:pt x="500" y="98155"/>
                </a:cubicBezTo>
                <a:cubicBezTo>
                  <a:pt x="667" y="98215"/>
                  <a:pt x="846" y="98263"/>
                  <a:pt x="1024" y="98310"/>
                </a:cubicBezTo>
                <a:cubicBezTo>
                  <a:pt x="2810" y="98798"/>
                  <a:pt x="4608" y="99096"/>
                  <a:pt x="6275" y="99203"/>
                </a:cubicBezTo>
                <a:cubicBezTo>
                  <a:pt x="6394" y="99203"/>
                  <a:pt x="6513" y="99215"/>
                  <a:pt x="6632" y="99215"/>
                </a:cubicBezTo>
                <a:cubicBezTo>
                  <a:pt x="7037" y="99239"/>
                  <a:pt x="7406" y="99239"/>
                  <a:pt x="7775" y="99239"/>
                </a:cubicBezTo>
                <a:cubicBezTo>
                  <a:pt x="9966" y="99239"/>
                  <a:pt x="12157" y="98870"/>
                  <a:pt x="14228" y="98167"/>
                </a:cubicBezTo>
                <a:cubicBezTo>
                  <a:pt x="14300" y="98143"/>
                  <a:pt x="14371" y="98132"/>
                  <a:pt x="14443" y="98096"/>
                </a:cubicBezTo>
                <a:lnTo>
                  <a:pt x="14585" y="98048"/>
                </a:lnTo>
                <a:cubicBezTo>
                  <a:pt x="14847" y="97965"/>
                  <a:pt x="15133" y="97858"/>
                  <a:pt x="15395" y="97739"/>
                </a:cubicBezTo>
                <a:cubicBezTo>
                  <a:pt x="16217" y="97417"/>
                  <a:pt x="17002" y="97036"/>
                  <a:pt x="17764" y="96608"/>
                </a:cubicBezTo>
                <a:cubicBezTo>
                  <a:pt x="18169" y="96405"/>
                  <a:pt x="18550" y="96143"/>
                  <a:pt x="18931" y="95905"/>
                </a:cubicBezTo>
                <a:cubicBezTo>
                  <a:pt x="20098" y="95155"/>
                  <a:pt x="21193" y="94262"/>
                  <a:pt x="22158" y="93262"/>
                </a:cubicBezTo>
                <a:cubicBezTo>
                  <a:pt x="22277" y="93131"/>
                  <a:pt x="22396" y="93012"/>
                  <a:pt x="22515" y="92869"/>
                </a:cubicBezTo>
                <a:cubicBezTo>
                  <a:pt x="23098" y="92250"/>
                  <a:pt x="23610" y="91583"/>
                  <a:pt x="24087" y="90869"/>
                </a:cubicBezTo>
                <a:cubicBezTo>
                  <a:pt x="24182" y="90750"/>
                  <a:pt x="24253" y="90631"/>
                  <a:pt x="24325" y="90512"/>
                </a:cubicBezTo>
                <a:cubicBezTo>
                  <a:pt x="24622" y="90035"/>
                  <a:pt x="24908" y="89535"/>
                  <a:pt x="25158" y="89035"/>
                </a:cubicBezTo>
                <a:cubicBezTo>
                  <a:pt x="26015" y="87321"/>
                  <a:pt x="26551" y="85523"/>
                  <a:pt x="26873" y="83677"/>
                </a:cubicBezTo>
                <a:lnTo>
                  <a:pt x="26873" y="83665"/>
                </a:lnTo>
                <a:cubicBezTo>
                  <a:pt x="26908" y="83546"/>
                  <a:pt x="26920" y="83427"/>
                  <a:pt x="26932" y="83308"/>
                </a:cubicBezTo>
                <a:cubicBezTo>
                  <a:pt x="26944" y="83165"/>
                  <a:pt x="26980" y="83034"/>
                  <a:pt x="26992" y="82903"/>
                </a:cubicBezTo>
                <a:cubicBezTo>
                  <a:pt x="27325" y="80784"/>
                  <a:pt x="27408" y="78629"/>
                  <a:pt x="27408" y="76438"/>
                </a:cubicBezTo>
                <a:lnTo>
                  <a:pt x="27408" y="76081"/>
                </a:lnTo>
                <a:cubicBezTo>
                  <a:pt x="27408" y="73902"/>
                  <a:pt x="27349" y="71700"/>
                  <a:pt x="27361" y="69533"/>
                </a:cubicBezTo>
                <a:lnTo>
                  <a:pt x="27361" y="69223"/>
                </a:lnTo>
                <a:lnTo>
                  <a:pt x="27361" y="68866"/>
                </a:lnTo>
                <a:cubicBezTo>
                  <a:pt x="27420" y="66604"/>
                  <a:pt x="27658" y="64235"/>
                  <a:pt x="28182" y="62008"/>
                </a:cubicBezTo>
                <a:lnTo>
                  <a:pt x="28278" y="61651"/>
                </a:lnTo>
                <a:cubicBezTo>
                  <a:pt x="28694" y="59996"/>
                  <a:pt x="29266" y="58400"/>
                  <a:pt x="30040" y="56960"/>
                </a:cubicBezTo>
                <a:cubicBezTo>
                  <a:pt x="30159" y="56757"/>
                  <a:pt x="30266" y="56531"/>
                  <a:pt x="30397" y="56317"/>
                </a:cubicBezTo>
                <a:cubicBezTo>
                  <a:pt x="30718" y="55805"/>
                  <a:pt x="31076" y="55293"/>
                  <a:pt x="31457" y="54805"/>
                </a:cubicBezTo>
                <a:cubicBezTo>
                  <a:pt x="31552" y="54686"/>
                  <a:pt x="31647" y="54567"/>
                  <a:pt x="31754" y="54448"/>
                </a:cubicBezTo>
                <a:cubicBezTo>
                  <a:pt x="32183" y="53936"/>
                  <a:pt x="32659" y="53483"/>
                  <a:pt x="33171" y="53043"/>
                </a:cubicBezTo>
                <a:lnTo>
                  <a:pt x="33397" y="52864"/>
                </a:lnTo>
                <a:cubicBezTo>
                  <a:pt x="33766" y="52566"/>
                  <a:pt x="34147" y="52293"/>
                  <a:pt x="34564" y="52031"/>
                </a:cubicBezTo>
                <a:cubicBezTo>
                  <a:pt x="35267" y="51602"/>
                  <a:pt x="35993" y="51245"/>
                  <a:pt x="36743" y="50983"/>
                </a:cubicBezTo>
                <a:cubicBezTo>
                  <a:pt x="36802" y="50947"/>
                  <a:pt x="36874" y="50923"/>
                  <a:pt x="36933" y="50900"/>
                </a:cubicBezTo>
                <a:cubicBezTo>
                  <a:pt x="37279" y="50780"/>
                  <a:pt x="37624" y="50685"/>
                  <a:pt x="37981" y="50590"/>
                </a:cubicBezTo>
                <a:lnTo>
                  <a:pt x="38338" y="50507"/>
                </a:lnTo>
                <a:cubicBezTo>
                  <a:pt x="39599" y="50206"/>
                  <a:pt x="40908" y="50083"/>
                  <a:pt x="42247" y="50083"/>
                </a:cubicBezTo>
                <a:cubicBezTo>
                  <a:pt x="43450" y="50083"/>
                  <a:pt x="44676" y="50182"/>
                  <a:pt x="45911" y="50340"/>
                </a:cubicBezTo>
                <a:lnTo>
                  <a:pt x="46268" y="50388"/>
                </a:lnTo>
                <a:cubicBezTo>
                  <a:pt x="48792" y="50745"/>
                  <a:pt x="51352" y="51304"/>
                  <a:pt x="53840" y="51793"/>
                </a:cubicBezTo>
                <a:cubicBezTo>
                  <a:pt x="53959" y="51828"/>
                  <a:pt x="54078" y="51840"/>
                  <a:pt x="54197" y="51876"/>
                </a:cubicBezTo>
                <a:lnTo>
                  <a:pt x="54912" y="52007"/>
                </a:lnTo>
                <a:cubicBezTo>
                  <a:pt x="57162" y="52412"/>
                  <a:pt x="59472" y="52674"/>
                  <a:pt x="61770" y="52733"/>
                </a:cubicBezTo>
                <a:lnTo>
                  <a:pt x="62127" y="52733"/>
                </a:lnTo>
                <a:cubicBezTo>
                  <a:pt x="62378" y="52738"/>
                  <a:pt x="62629" y="52740"/>
                  <a:pt x="62880" y="52740"/>
                </a:cubicBezTo>
                <a:cubicBezTo>
                  <a:pt x="65186" y="52740"/>
                  <a:pt x="67478" y="52539"/>
                  <a:pt x="69711" y="52066"/>
                </a:cubicBezTo>
                <a:cubicBezTo>
                  <a:pt x="69830" y="52054"/>
                  <a:pt x="69949" y="52019"/>
                  <a:pt x="70069" y="51995"/>
                </a:cubicBezTo>
                <a:cubicBezTo>
                  <a:pt x="71521" y="51673"/>
                  <a:pt x="72938" y="51245"/>
                  <a:pt x="74319" y="50685"/>
                </a:cubicBezTo>
                <a:lnTo>
                  <a:pt x="74545" y="50590"/>
                </a:lnTo>
                <a:cubicBezTo>
                  <a:pt x="75438" y="50221"/>
                  <a:pt x="76295" y="49804"/>
                  <a:pt x="77129" y="49316"/>
                </a:cubicBezTo>
                <a:cubicBezTo>
                  <a:pt x="77308" y="49221"/>
                  <a:pt x="77474" y="49102"/>
                  <a:pt x="77653" y="48995"/>
                </a:cubicBezTo>
                <a:lnTo>
                  <a:pt x="78010" y="48768"/>
                </a:lnTo>
                <a:cubicBezTo>
                  <a:pt x="78558" y="48411"/>
                  <a:pt x="79093" y="48030"/>
                  <a:pt x="79617" y="47613"/>
                </a:cubicBezTo>
                <a:cubicBezTo>
                  <a:pt x="79772" y="47494"/>
                  <a:pt x="79903" y="47375"/>
                  <a:pt x="80046" y="47256"/>
                </a:cubicBezTo>
                <a:cubicBezTo>
                  <a:pt x="80213" y="47125"/>
                  <a:pt x="80367" y="47006"/>
                  <a:pt x="80510" y="46851"/>
                </a:cubicBezTo>
                <a:cubicBezTo>
                  <a:pt x="80570" y="46816"/>
                  <a:pt x="80617" y="46768"/>
                  <a:pt x="80665" y="46720"/>
                </a:cubicBezTo>
                <a:cubicBezTo>
                  <a:pt x="82606" y="44935"/>
                  <a:pt x="84201" y="42756"/>
                  <a:pt x="85285" y="40398"/>
                </a:cubicBezTo>
                <a:cubicBezTo>
                  <a:pt x="85344" y="40279"/>
                  <a:pt x="85404" y="40160"/>
                  <a:pt x="85451" y="40041"/>
                </a:cubicBezTo>
                <a:cubicBezTo>
                  <a:pt x="85511" y="39934"/>
                  <a:pt x="85559" y="39815"/>
                  <a:pt x="85606" y="39696"/>
                </a:cubicBezTo>
                <a:cubicBezTo>
                  <a:pt x="85725" y="39386"/>
                  <a:pt x="85856" y="39053"/>
                  <a:pt x="85963" y="38743"/>
                </a:cubicBezTo>
                <a:cubicBezTo>
                  <a:pt x="86582" y="36922"/>
                  <a:pt x="86892" y="35052"/>
                  <a:pt x="86833" y="33159"/>
                </a:cubicBezTo>
                <a:cubicBezTo>
                  <a:pt x="86833" y="33040"/>
                  <a:pt x="86821" y="32921"/>
                  <a:pt x="86821" y="32802"/>
                </a:cubicBezTo>
                <a:cubicBezTo>
                  <a:pt x="86773" y="31909"/>
                  <a:pt x="86642" y="31052"/>
                  <a:pt x="86416" y="30171"/>
                </a:cubicBezTo>
                <a:cubicBezTo>
                  <a:pt x="86285" y="29671"/>
                  <a:pt x="86118" y="29159"/>
                  <a:pt x="85940" y="28671"/>
                </a:cubicBezTo>
                <a:cubicBezTo>
                  <a:pt x="85844" y="28373"/>
                  <a:pt x="85725" y="28075"/>
                  <a:pt x="85582" y="27790"/>
                </a:cubicBezTo>
                <a:cubicBezTo>
                  <a:pt x="85320" y="27147"/>
                  <a:pt x="84987" y="26539"/>
                  <a:pt x="84654" y="25944"/>
                </a:cubicBezTo>
                <a:lnTo>
                  <a:pt x="84427" y="25587"/>
                </a:lnTo>
                <a:cubicBezTo>
                  <a:pt x="82868" y="23039"/>
                  <a:pt x="80701" y="20824"/>
                  <a:pt x="78427" y="18729"/>
                </a:cubicBezTo>
                <a:cubicBezTo>
                  <a:pt x="78296" y="18610"/>
                  <a:pt x="78177" y="18491"/>
                  <a:pt x="78046" y="18372"/>
                </a:cubicBezTo>
                <a:lnTo>
                  <a:pt x="78010" y="18336"/>
                </a:lnTo>
                <a:cubicBezTo>
                  <a:pt x="77891" y="18241"/>
                  <a:pt x="77772" y="18134"/>
                  <a:pt x="77653" y="18015"/>
                </a:cubicBezTo>
                <a:cubicBezTo>
                  <a:pt x="77117" y="17526"/>
                  <a:pt x="76581" y="17050"/>
                  <a:pt x="76045" y="16574"/>
                </a:cubicBezTo>
                <a:cubicBezTo>
                  <a:pt x="75986" y="16526"/>
                  <a:pt x="75938" y="16479"/>
                  <a:pt x="75903" y="16431"/>
                </a:cubicBezTo>
                <a:cubicBezTo>
                  <a:pt x="75629" y="16193"/>
                  <a:pt x="75367" y="15955"/>
                  <a:pt x="75105" y="15717"/>
                </a:cubicBezTo>
                <a:cubicBezTo>
                  <a:pt x="73914" y="14645"/>
                  <a:pt x="72712" y="13514"/>
                  <a:pt x="71593" y="12311"/>
                </a:cubicBezTo>
                <a:cubicBezTo>
                  <a:pt x="71557" y="12264"/>
                  <a:pt x="71509" y="12228"/>
                  <a:pt x="71473" y="12181"/>
                </a:cubicBezTo>
                <a:cubicBezTo>
                  <a:pt x="71271" y="11966"/>
                  <a:pt x="71081" y="11728"/>
                  <a:pt x="70866" y="11514"/>
                </a:cubicBezTo>
                <a:lnTo>
                  <a:pt x="70557" y="11157"/>
                </a:lnTo>
                <a:cubicBezTo>
                  <a:pt x="70390" y="10978"/>
                  <a:pt x="70223" y="10776"/>
                  <a:pt x="70080" y="10585"/>
                </a:cubicBezTo>
                <a:cubicBezTo>
                  <a:pt x="69961" y="10418"/>
                  <a:pt x="69830" y="10276"/>
                  <a:pt x="69723" y="10121"/>
                </a:cubicBezTo>
                <a:cubicBezTo>
                  <a:pt x="68294" y="8323"/>
                  <a:pt x="67116" y="6370"/>
                  <a:pt x="66437" y="4287"/>
                </a:cubicBezTo>
                <a:cubicBezTo>
                  <a:pt x="66389" y="4168"/>
                  <a:pt x="66342" y="4049"/>
                  <a:pt x="66318" y="3929"/>
                </a:cubicBezTo>
                <a:cubicBezTo>
                  <a:pt x="65961" y="2763"/>
                  <a:pt x="65747" y="1524"/>
                  <a:pt x="65735" y="262"/>
                </a:cubicBezTo>
                <a:lnTo>
                  <a:pt x="6573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17"/>
          <p:cNvSpPr/>
          <p:nvPr/>
        </p:nvSpPr>
        <p:spPr>
          <a:xfrm flipH="1">
            <a:off x="-499199" y="724967"/>
            <a:ext cx="4267244" cy="6133035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17"/>
          <p:cNvSpPr/>
          <p:nvPr/>
        </p:nvSpPr>
        <p:spPr>
          <a:xfrm flipH="1">
            <a:off x="1285442" y="3141699"/>
            <a:ext cx="124193" cy="142612"/>
          </a:xfrm>
          <a:custGeom>
            <a:avLst/>
            <a:gdLst/>
            <a:ahLst/>
            <a:cxnLst/>
            <a:rect l="l" t="t" r="r" b="b"/>
            <a:pathLst>
              <a:path w="2906" h="3337" extrusionOk="0">
                <a:moveTo>
                  <a:pt x="1298" y="1"/>
                </a:moveTo>
                <a:cubicBezTo>
                  <a:pt x="1191" y="1"/>
                  <a:pt x="953" y="1323"/>
                  <a:pt x="953" y="1323"/>
                </a:cubicBezTo>
                <a:cubicBezTo>
                  <a:pt x="953" y="1323"/>
                  <a:pt x="119" y="1727"/>
                  <a:pt x="60" y="1834"/>
                </a:cubicBezTo>
                <a:cubicBezTo>
                  <a:pt x="0" y="1930"/>
                  <a:pt x="965" y="2132"/>
                  <a:pt x="965" y="2132"/>
                </a:cubicBezTo>
                <a:cubicBezTo>
                  <a:pt x="965" y="2132"/>
                  <a:pt x="1417" y="3275"/>
                  <a:pt x="1488" y="3335"/>
                </a:cubicBezTo>
                <a:cubicBezTo>
                  <a:pt x="1490" y="3336"/>
                  <a:pt x="1492" y="3337"/>
                  <a:pt x="1494" y="3337"/>
                </a:cubicBezTo>
                <a:cubicBezTo>
                  <a:pt x="1575" y="3337"/>
                  <a:pt x="1883" y="2153"/>
                  <a:pt x="1953" y="2049"/>
                </a:cubicBezTo>
                <a:cubicBezTo>
                  <a:pt x="2024" y="1954"/>
                  <a:pt x="2667" y="1799"/>
                  <a:pt x="2786" y="1632"/>
                </a:cubicBezTo>
                <a:cubicBezTo>
                  <a:pt x="2905" y="1477"/>
                  <a:pt x="1941" y="1323"/>
                  <a:pt x="1846" y="1215"/>
                </a:cubicBezTo>
                <a:cubicBezTo>
                  <a:pt x="1774" y="1144"/>
                  <a:pt x="1405" y="1"/>
                  <a:pt x="12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17"/>
          <p:cNvSpPr/>
          <p:nvPr/>
        </p:nvSpPr>
        <p:spPr>
          <a:xfrm flipH="1">
            <a:off x="2117265" y="5948547"/>
            <a:ext cx="165391" cy="189452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7"/>
          <p:cNvSpPr/>
          <p:nvPr/>
        </p:nvSpPr>
        <p:spPr>
          <a:xfrm flipH="1">
            <a:off x="-231940" y="2935206"/>
            <a:ext cx="165391" cy="188981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19" y="1"/>
                </a:moveTo>
                <a:cubicBezTo>
                  <a:pt x="1977" y="1"/>
                  <a:pt x="1488" y="1525"/>
                  <a:pt x="1393" y="1620"/>
                </a:cubicBezTo>
                <a:cubicBezTo>
                  <a:pt x="1274" y="1763"/>
                  <a:pt x="0" y="1965"/>
                  <a:pt x="143" y="2168"/>
                </a:cubicBezTo>
                <a:cubicBezTo>
                  <a:pt x="298" y="2382"/>
                  <a:pt x="1155" y="2584"/>
                  <a:pt x="1262" y="2727"/>
                </a:cubicBezTo>
                <a:cubicBezTo>
                  <a:pt x="1366" y="2854"/>
                  <a:pt x="1763" y="4422"/>
                  <a:pt x="1873" y="4422"/>
                </a:cubicBezTo>
                <a:cubicBezTo>
                  <a:pt x="1876" y="4422"/>
                  <a:pt x="1879" y="4420"/>
                  <a:pt x="1881" y="4418"/>
                </a:cubicBezTo>
                <a:cubicBezTo>
                  <a:pt x="1988" y="4334"/>
                  <a:pt x="2572" y="2810"/>
                  <a:pt x="2572" y="2810"/>
                </a:cubicBezTo>
                <a:cubicBezTo>
                  <a:pt x="2572" y="2810"/>
                  <a:pt x="3870" y="2560"/>
                  <a:pt x="3774" y="2429"/>
                </a:cubicBezTo>
                <a:cubicBezTo>
                  <a:pt x="3703" y="2298"/>
                  <a:pt x="2584" y="1763"/>
                  <a:pt x="2584" y="1763"/>
                </a:cubicBezTo>
                <a:cubicBezTo>
                  <a:pt x="2584" y="1763"/>
                  <a:pt x="2274" y="1"/>
                  <a:pt x="21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7"/>
          <p:cNvSpPr/>
          <p:nvPr/>
        </p:nvSpPr>
        <p:spPr>
          <a:xfrm flipH="1">
            <a:off x="1715415" y="4826170"/>
            <a:ext cx="165391" cy="188981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32" y="1"/>
                </a:moveTo>
                <a:cubicBezTo>
                  <a:pt x="1977" y="1"/>
                  <a:pt x="1489" y="1537"/>
                  <a:pt x="1405" y="1620"/>
                </a:cubicBezTo>
                <a:cubicBezTo>
                  <a:pt x="1286" y="1775"/>
                  <a:pt x="0" y="1965"/>
                  <a:pt x="155" y="2168"/>
                </a:cubicBezTo>
                <a:cubicBezTo>
                  <a:pt x="298" y="2382"/>
                  <a:pt x="1167" y="2584"/>
                  <a:pt x="1274" y="2727"/>
                </a:cubicBezTo>
                <a:cubicBezTo>
                  <a:pt x="1367" y="2855"/>
                  <a:pt x="1763" y="4422"/>
                  <a:pt x="1884" y="4422"/>
                </a:cubicBezTo>
                <a:cubicBezTo>
                  <a:pt x="1887" y="4422"/>
                  <a:pt x="1891" y="4421"/>
                  <a:pt x="1894" y="4418"/>
                </a:cubicBezTo>
                <a:cubicBezTo>
                  <a:pt x="2001" y="4335"/>
                  <a:pt x="2584" y="2811"/>
                  <a:pt x="2584" y="2811"/>
                </a:cubicBezTo>
                <a:cubicBezTo>
                  <a:pt x="2584" y="2811"/>
                  <a:pt x="3870" y="2561"/>
                  <a:pt x="3787" y="2430"/>
                </a:cubicBezTo>
                <a:cubicBezTo>
                  <a:pt x="3691" y="2287"/>
                  <a:pt x="2596" y="1775"/>
                  <a:pt x="2596" y="1775"/>
                </a:cubicBezTo>
                <a:cubicBezTo>
                  <a:pt x="2596" y="1775"/>
                  <a:pt x="2275" y="1"/>
                  <a:pt x="21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7"/>
          <p:cNvSpPr/>
          <p:nvPr/>
        </p:nvSpPr>
        <p:spPr>
          <a:xfrm flipH="1">
            <a:off x="321365" y="2191547"/>
            <a:ext cx="165391" cy="189452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7"/>
          <p:cNvSpPr/>
          <p:nvPr/>
        </p:nvSpPr>
        <p:spPr>
          <a:xfrm flipH="1">
            <a:off x="3327331" y="6462381"/>
            <a:ext cx="165391" cy="189452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1"/>
          </p:nvPr>
        </p:nvSpPr>
        <p:spPr>
          <a:xfrm>
            <a:off x="4564400" y="3429000"/>
            <a:ext cx="5138400" cy="18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5664000" y="1355200"/>
            <a:ext cx="4038800" cy="1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ubTitle" idx="2"/>
          </p:nvPr>
        </p:nvSpPr>
        <p:spPr>
          <a:xfrm>
            <a:off x="4564400" y="2997200"/>
            <a:ext cx="51384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title" idx="3" hasCustomPrompt="1"/>
          </p:nvPr>
        </p:nvSpPr>
        <p:spPr>
          <a:xfrm>
            <a:off x="9992033" y="1710967"/>
            <a:ext cx="125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8670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721D-9EF1-4791-BD5B-16EEAD4C540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3414-5ABC-4911-888C-FE1D21ABF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512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2203800" y="593367"/>
            <a:ext cx="77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18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15559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2203800" y="593367"/>
            <a:ext cx="77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/>
          <p:nvPr/>
        </p:nvSpPr>
        <p:spPr>
          <a:xfrm rot="10800000">
            <a:off x="10388968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-177799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68552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2203800" y="593367"/>
            <a:ext cx="77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/>
          <p:nvPr/>
        </p:nvSpPr>
        <p:spPr>
          <a:xfrm rot="10800000">
            <a:off x="-403943" y="838112"/>
            <a:ext cx="1878177" cy="6019877"/>
          </a:xfrm>
          <a:custGeom>
            <a:avLst/>
            <a:gdLst/>
            <a:ahLst/>
            <a:cxnLst/>
            <a:rect l="l" t="t" r="r" b="b"/>
            <a:pathLst>
              <a:path w="25301" h="81094" extrusionOk="0">
                <a:moveTo>
                  <a:pt x="10037" y="1"/>
                </a:moveTo>
                <a:cubicBezTo>
                  <a:pt x="9144" y="691"/>
                  <a:pt x="8275" y="1465"/>
                  <a:pt x="7453" y="2299"/>
                </a:cubicBezTo>
                <a:lnTo>
                  <a:pt x="7263" y="2501"/>
                </a:lnTo>
                <a:cubicBezTo>
                  <a:pt x="6977" y="2799"/>
                  <a:pt x="6703" y="3096"/>
                  <a:pt x="6417" y="3406"/>
                </a:cubicBezTo>
                <a:cubicBezTo>
                  <a:pt x="6370" y="3465"/>
                  <a:pt x="6310" y="3537"/>
                  <a:pt x="6251" y="3596"/>
                </a:cubicBezTo>
                <a:cubicBezTo>
                  <a:pt x="5191" y="4823"/>
                  <a:pt x="4274" y="6097"/>
                  <a:pt x="3524" y="7394"/>
                </a:cubicBezTo>
                <a:cubicBezTo>
                  <a:pt x="3453" y="7514"/>
                  <a:pt x="3393" y="7621"/>
                  <a:pt x="3334" y="7740"/>
                </a:cubicBezTo>
                <a:cubicBezTo>
                  <a:pt x="3310" y="7799"/>
                  <a:pt x="3262" y="7871"/>
                  <a:pt x="3227" y="7930"/>
                </a:cubicBezTo>
                <a:cubicBezTo>
                  <a:pt x="2846" y="8645"/>
                  <a:pt x="2536" y="9347"/>
                  <a:pt x="2274" y="10038"/>
                </a:cubicBezTo>
                <a:cubicBezTo>
                  <a:pt x="2036" y="10716"/>
                  <a:pt x="1834" y="11383"/>
                  <a:pt x="1679" y="12062"/>
                </a:cubicBezTo>
                <a:cubicBezTo>
                  <a:pt x="1667" y="12121"/>
                  <a:pt x="1655" y="12205"/>
                  <a:pt x="1643" y="12264"/>
                </a:cubicBezTo>
                <a:cubicBezTo>
                  <a:pt x="1345" y="13609"/>
                  <a:pt x="1226" y="15014"/>
                  <a:pt x="1250" y="16396"/>
                </a:cubicBezTo>
                <a:cubicBezTo>
                  <a:pt x="1238" y="16455"/>
                  <a:pt x="1250" y="16527"/>
                  <a:pt x="1250" y="16586"/>
                </a:cubicBezTo>
                <a:cubicBezTo>
                  <a:pt x="1298" y="17991"/>
                  <a:pt x="1488" y="19384"/>
                  <a:pt x="1857" y="20729"/>
                </a:cubicBezTo>
                <a:cubicBezTo>
                  <a:pt x="1857" y="20789"/>
                  <a:pt x="1893" y="20860"/>
                  <a:pt x="1905" y="20920"/>
                </a:cubicBezTo>
                <a:cubicBezTo>
                  <a:pt x="2250" y="22158"/>
                  <a:pt x="2727" y="23349"/>
                  <a:pt x="3322" y="24480"/>
                </a:cubicBezTo>
                <a:cubicBezTo>
                  <a:pt x="3381" y="24599"/>
                  <a:pt x="3441" y="24718"/>
                  <a:pt x="3512" y="24837"/>
                </a:cubicBezTo>
                <a:cubicBezTo>
                  <a:pt x="3548" y="24897"/>
                  <a:pt x="3584" y="24968"/>
                  <a:pt x="3631" y="25039"/>
                </a:cubicBezTo>
                <a:cubicBezTo>
                  <a:pt x="3667" y="25099"/>
                  <a:pt x="3703" y="25182"/>
                  <a:pt x="3750" y="25242"/>
                </a:cubicBezTo>
                <a:cubicBezTo>
                  <a:pt x="4060" y="25754"/>
                  <a:pt x="4405" y="26278"/>
                  <a:pt x="4774" y="26766"/>
                </a:cubicBezTo>
                <a:cubicBezTo>
                  <a:pt x="5453" y="27647"/>
                  <a:pt x="6203" y="28492"/>
                  <a:pt x="6906" y="29361"/>
                </a:cubicBezTo>
                <a:cubicBezTo>
                  <a:pt x="6965" y="29421"/>
                  <a:pt x="7025" y="29492"/>
                  <a:pt x="7072" y="29552"/>
                </a:cubicBezTo>
                <a:cubicBezTo>
                  <a:pt x="7144" y="29647"/>
                  <a:pt x="7203" y="29719"/>
                  <a:pt x="7263" y="29802"/>
                </a:cubicBezTo>
                <a:cubicBezTo>
                  <a:pt x="7334" y="29897"/>
                  <a:pt x="7394" y="29969"/>
                  <a:pt x="7453" y="30064"/>
                </a:cubicBezTo>
                <a:cubicBezTo>
                  <a:pt x="8275" y="31159"/>
                  <a:pt x="8965" y="32338"/>
                  <a:pt x="9204" y="33695"/>
                </a:cubicBezTo>
                <a:cubicBezTo>
                  <a:pt x="9215" y="33755"/>
                  <a:pt x="9215" y="33826"/>
                  <a:pt x="9227" y="33886"/>
                </a:cubicBezTo>
                <a:cubicBezTo>
                  <a:pt x="9442" y="35338"/>
                  <a:pt x="9120" y="36708"/>
                  <a:pt x="8513" y="38017"/>
                </a:cubicBezTo>
                <a:cubicBezTo>
                  <a:pt x="8489" y="38077"/>
                  <a:pt x="8453" y="38160"/>
                  <a:pt x="8430" y="38220"/>
                </a:cubicBezTo>
                <a:cubicBezTo>
                  <a:pt x="8156" y="38779"/>
                  <a:pt x="7834" y="39327"/>
                  <a:pt x="7453" y="39887"/>
                </a:cubicBezTo>
                <a:cubicBezTo>
                  <a:pt x="7394" y="39982"/>
                  <a:pt x="7322" y="40077"/>
                  <a:pt x="7263" y="40184"/>
                </a:cubicBezTo>
                <a:cubicBezTo>
                  <a:pt x="6739" y="40910"/>
                  <a:pt x="6191" y="41637"/>
                  <a:pt x="5608" y="42351"/>
                </a:cubicBezTo>
                <a:cubicBezTo>
                  <a:pt x="5548" y="42411"/>
                  <a:pt x="5489" y="42482"/>
                  <a:pt x="5453" y="42542"/>
                </a:cubicBezTo>
                <a:cubicBezTo>
                  <a:pt x="4774" y="43363"/>
                  <a:pt x="4108" y="44197"/>
                  <a:pt x="3512" y="45018"/>
                </a:cubicBezTo>
                <a:cubicBezTo>
                  <a:pt x="3500" y="45030"/>
                  <a:pt x="3500" y="45042"/>
                  <a:pt x="3489" y="45066"/>
                </a:cubicBezTo>
                <a:cubicBezTo>
                  <a:pt x="3429" y="45137"/>
                  <a:pt x="3381" y="45221"/>
                  <a:pt x="3322" y="45304"/>
                </a:cubicBezTo>
                <a:cubicBezTo>
                  <a:pt x="3012" y="45744"/>
                  <a:pt x="2715" y="46209"/>
                  <a:pt x="2429" y="46685"/>
                </a:cubicBezTo>
                <a:cubicBezTo>
                  <a:pt x="2393" y="46745"/>
                  <a:pt x="2357" y="46816"/>
                  <a:pt x="2322" y="46875"/>
                </a:cubicBezTo>
                <a:cubicBezTo>
                  <a:pt x="1584" y="48185"/>
                  <a:pt x="988" y="49566"/>
                  <a:pt x="595" y="51019"/>
                </a:cubicBezTo>
                <a:cubicBezTo>
                  <a:pt x="572" y="51078"/>
                  <a:pt x="548" y="51150"/>
                  <a:pt x="536" y="51209"/>
                </a:cubicBezTo>
                <a:cubicBezTo>
                  <a:pt x="179" y="52567"/>
                  <a:pt x="0" y="53948"/>
                  <a:pt x="36" y="55341"/>
                </a:cubicBezTo>
                <a:cubicBezTo>
                  <a:pt x="36" y="55400"/>
                  <a:pt x="36" y="55484"/>
                  <a:pt x="48" y="55543"/>
                </a:cubicBezTo>
                <a:cubicBezTo>
                  <a:pt x="60" y="55948"/>
                  <a:pt x="95" y="56341"/>
                  <a:pt x="131" y="56746"/>
                </a:cubicBezTo>
                <a:cubicBezTo>
                  <a:pt x="250" y="57746"/>
                  <a:pt x="512" y="58722"/>
                  <a:pt x="869" y="59675"/>
                </a:cubicBezTo>
                <a:cubicBezTo>
                  <a:pt x="893" y="59734"/>
                  <a:pt x="905" y="59818"/>
                  <a:pt x="941" y="59865"/>
                </a:cubicBezTo>
                <a:cubicBezTo>
                  <a:pt x="1488" y="61282"/>
                  <a:pt x="2310" y="62580"/>
                  <a:pt x="3322" y="63687"/>
                </a:cubicBezTo>
                <a:cubicBezTo>
                  <a:pt x="3381" y="63759"/>
                  <a:pt x="3453" y="63830"/>
                  <a:pt x="3512" y="63889"/>
                </a:cubicBezTo>
                <a:lnTo>
                  <a:pt x="3631" y="64009"/>
                </a:lnTo>
                <a:lnTo>
                  <a:pt x="3822" y="64199"/>
                </a:lnTo>
                <a:cubicBezTo>
                  <a:pt x="4774" y="65104"/>
                  <a:pt x="5882" y="65818"/>
                  <a:pt x="7096" y="66318"/>
                </a:cubicBezTo>
                <a:cubicBezTo>
                  <a:pt x="7156" y="66330"/>
                  <a:pt x="7203" y="66342"/>
                  <a:pt x="7251" y="66366"/>
                </a:cubicBezTo>
                <a:cubicBezTo>
                  <a:pt x="7310" y="66390"/>
                  <a:pt x="7382" y="66402"/>
                  <a:pt x="7441" y="66437"/>
                </a:cubicBezTo>
                <a:cubicBezTo>
                  <a:pt x="8644" y="66866"/>
                  <a:pt x="9918" y="67080"/>
                  <a:pt x="11180" y="67342"/>
                </a:cubicBezTo>
                <a:cubicBezTo>
                  <a:pt x="11240" y="67354"/>
                  <a:pt x="11311" y="67378"/>
                  <a:pt x="11370" y="67390"/>
                </a:cubicBezTo>
                <a:cubicBezTo>
                  <a:pt x="11894" y="67497"/>
                  <a:pt x="12418" y="67616"/>
                  <a:pt x="12918" y="67759"/>
                </a:cubicBezTo>
                <a:cubicBezTo>
                  <a:pt x="13442" y="67926"/>
                  <a:pt x="13978" y="68104"/>
                  <a:pt x="14478" y="68331"/>
                </a:cubicBezTo>
                <a:cubicBezTo>
                  <a:pt x="14633" y="68390"/>
                  <a:pt x="14776" y="68450"/>
                  <a:pt x="14930" y="68521"/>
                </a:cubicBezTo>
                <a:lnTo>
                  <a:pt x="15109" y="68604"/>
                </a:lnTo>
                <a:cubicBezTo>
                  <a:pt x="15169" y="68640"/>
                  <a:pt x="15240" y="68664"/>
                  <a:pt x="15300" y="68700"/>
                </a:cubicBezTo>
                <a:cubicBezTo>
                  <a:pt x="16669" y="69378"/>
                  <a:pt x="17931" y="70295"/>
                  <a:pt x="19038" y="71343"/>
                </a:cubicBezTo>
                <a:lnTo>
                  <a:pt x="19229" y="71545"/>
                </a:lnTo>
                <a:cubicBezTo>
                  <a:pt x="19586" y="71902"/>
                  <a:pt x="19931" y="72271"/>
                  <a:pt x="20241" y="72652"/>
                </a:cubicBezTo>
                <a:cubicBezTo>
                  <a:pt x="20300" y="72712"/>
                  <a:pt x="20360" y="72795"/>
                  <a:pt x="20407" y="72855"/>
                </a:cubicBezTo>
                <a:cubicBezTo>
                  <a:pt x="20931" y="73522"/>
                  <a:pt x="21384" y="74236"/>
                  <a:pt x="21788" y="74974"/>
                </a:cubicBezTo>
                <a:cubicBezTo>
                  <a:pt x="22134" y="75629"/>
                  <a:pt x="22431" y="76296"/>
                  <a:pt x="22741" y="76986"/>
                </a:cubicBezTo>
                <a:cubicBezTo>
                  <a:pt x="22777" y="77046"/>
                  <a:pt x="22800" y="77117"/>
                  <a:pt x="22836" y="77177"/>
                </a:cubicBezTo>
                <a:cubicBezTo>
                  <a:pt x="22872" y="77284"/>
                  <a:pt x="22920" y="77367"/>
                  <a:pt x="22967" y="77474"/>
                </a:cubicBezTo>
                <a:cubicBezTo>
                  <a:pt x="23027" y="77629"/>
                  <a:pt x="23098" y="77760"/>
                  <a:pt x="23158" y="77903"/>
                </a:cubicBezTo>
                <a:cubicBezTo>
                  <a:pt x="23562" y="78760"/>
                  <a:pt x="24003" y="79594"/>
                  <a:pt x="24586" y="80320"/>
                </a:cubicBezTo>
                <a:cubicBezTo>
                  <a:pt x="24813" y="80606"/>
                  <a:pt x="25051" y="80856"/>
                  <a:pt x="25301" y="81094"/>
                </a:cubicBezTo>
                <a:lnTo>
                  <a:pt x="2530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20"/>
          <p:cNvSpPr/>
          <p:nvPr/>
        </p:nvSpPr>
        <p:spPr>
          <a:xfrm rot="-5400000">
            <a:off x="8326788" y="2366545"/>
            <a:ext cx="6282976" cy="1501009"/>
          </a:xfrm>
          <a:custGeom>
            <a:avLst/>
            <a:gdLst/>
            <a:ahLst/>
            <a:cxnLst/>
            <a:rect l="l" t="t" r="r" b="b"/>
            <a:pathLst>
              <a:path w="143055" h="34176" extrusionOk="0">
                <a:moveTo>
                  <a:pt x="36120" y="0"/>
                </a:moveTo>
                <a:cubicBezTo>
                  <a:pt x="34770" y="0"/>
                  <a:pt x="33414" y="77"/>
                  <a:pt x="32076" y="255"/>
                </a:cubicBezTo>
                <a:cubicBezTo>
                  <a:pt x="31088" y="398"/>
                  <a:pt x="30088" y="588"/>
                  <a:pt x="29123" y="826"/>
                </a:cubicBezTo>
                <a:lnTo>
                  <a:pt x="28766" y="910"/>
                </a:lnTo>
                <a:cubicBezTo>
                  <a:pt x="28587" y="957"/>
                  <a:pt x="28409" y="1005"/>
                  <a:pt x="28218" y="1064"/>
                </a:cubicBezTo>
                <a:cubicBezTo>
                  <a:pt x="27825" y="1160"/>
                  <a:pt x="27421" y="1291"/>
                  <a:pt x="27028" y="1421"/>
                </a:cubicBezTo>
                <a:cubicBezTo>
                  <a:pt x="25015" y="2076"/>
                  <a:pt x="23063" y="2934"/>
                  <a:pt x="21205" y="3981"/>
                </a:cubicBezTo>
                <a:cubicBezTo>
                  <a:pt x="21086" y="4053"/>
                  <a:pt x="20967" y="4124"/>
                  <a:pt x="20848" y="4184"/>
                </a:cubicBezTo>
                <a:cubicBezTo>
                  <a:pt x="18824" y="5362"/>
                  <a:pt x="16907" y="6732"/>
                  <a:pt x="15133" y="8279"/>
                </a:cubicBezTo>
                <a:cubicBezTo>
                  <a:pt x="14979" y="8399"/>
                  <a:pt x="14848" y="8518"/>
                  <a:pt x="14717" y="8637"/>
                </a:cubicBezTo>
                <a:cubicBezTo>
                  <a:pt x="14228" y="9065"/>
                  <a:pt x="13752" y="9518"/>
                  <a:pt x="13288" y="9982"/>
                </a:cubicBezTo>
                <a:lnTo>
                  <a:pt x="12931" y="10339"/>
                </a:lnTo>
                <a:cubicBezTo>
                  <a:pt x="12026" y="11244"/>
                  <a:pt x="11169" y="12197"/>
                  <a:pt x="10359" y="13197"/>
                </a:cubicBezTo>
                <a:cubicBezTo>
                  <a:pt x="9740" y="13935"/>
                  <a:pt x="9168" y="14709"/>
                  <a:pt x="8609" y="15483"/>
                </a:cubicBezTo>
                <a:cubicBezTo>
                  <a:pt x="8537" y="15602"/>
                  <a:pt x="8454" y="15721"/>
                  <a:pt x="8359" y="15840"/>
                </a:cubicBezTo>
                <a:cubicBezTo>
                  <a:pt x="7275" y="17388"/>
                  <a:pt x="6275" y="19007"/>
                  <a:pt x="5382" y="20674"/>
                </a:cubicBezTo>
                <a:cubicBezTo>
                  <a:pt x="5263" y="20888"/>
                  <a:pt x="5144" y="21102"/>
                  <a:pt x="5025" y="21329"/>
                </a:cubicBezTo>
                <a:cubicBezTo>
                  <a:pt x="4787" y="21781"/>
                  <a:pt x="4561" y="22222"/>
                  <a:pt x="4346" y="22686"/>
                </a:cubicBezTo>
                <a:lnTo>
                  <a:pt x="4168" y="23043"/>
                </a:lnTo>
                <a:cubicBezTo>
                  <a:pt x="3096" y="25258"/>
                  <a:pt x="2167" y="27556"/>
                  <a:pt x="1346" y="29889"/>
                </a:cubicBezTo>
                <a:cubicBezTo>
                  <a:pt x="1310" y="30008"/>
                  <a:pt x="1263" y="30127"/>
                  <a:pt x="1227" y="30246"/>
                </a:cubicBezTo>
                <a:cubicBezTo>
                  <a:pt x="786" y="31544"/>
                  <a:pt x="370" y="32854"/>
                  <a:pt x="0" y="34176"/>
                </a:cubicBezTo>
                <a:lnTo>
                  <a:pt x="143054" y="34033"/>
                </a:lnTo>
                <a:cubicBezTo>
                  <a:pt x="142875" y="32735"/>
                  <a:pt x="142602" y="31413"/>
                  <a:pt x="142221" y="30127"/>
                </a:cubicBezTo>
                <a:lnTo>
                  <a:pt x="142125" y="29770"/>
                </a:lnTo>
                <a:cubicBezTo>
                  <a:pt x="141590" y="27782"/>
                  <a:pt x="140911" y="25782"/>
                  <a:pt x="140101" y="23853"/>
                </a:cubicBezTo>
                <a:cubicBezTo>
                  <a:pt x="140006" y="23555"/>
                  <a:pt x="139863" y="23269"/>
                  <a:pt x="139744" y="22984"/>
                </a:cubicBezTo>
                <a:cubicBezTo>
                  <a:pt x="139732" y="22972"/>
                  <a:pt x="139720" y="22936"/>
                  <a:pt x="139720" y="22924"/>
                </a:cubicBezTo>
                <a:cubicBezTo>
                  <a:pt x="139661" y="22805"/>
                  <a:pt x="139601" y="22686"/>
                  <a:pt x="139554" y="22567"/>
                </a:cubicBezTo>
                <a:cubicBezTo>
                  <a:pt x="138458" y="20114"/>
                  <a:pt x="137208" y="17781"/>
                  <a:pt x="135898" y="15721"/>
                </a:cubicBezTo>
                <a:lnTo>
                  <a:pt x="135672" y="15364"/>
                </a:lnTo>
                <a:cubicBezTo>
                  <a:pt x="134767" y="13947"/>
                  <a:pt x="133827" y="12673"/>
                  <a:pt x="132898" y="11554"/>
                </a:cubicBezTo>
                <a:cubicBezTo>
                  <a:pt x="132660" y="11256"/>
                  <a:pt x="132410" y="10970"/>
                  <a:pt x="132160" y="10696"/>
                </a:cubicBezTo>
                <a:cubicBezTo>
                  <a:pt x="132041" y="10542"/>
                  <a:pt x="131934" y="10423"/>
                  <a:pt x="131803" y="10292"/>
                </a:cubicBezTo>
                <a:cubicBezTo>
                  <a:pt x="131231" y="9684"/>
                  <a:pt x="130636" y="9089"/>
                  <a:pt x="130017" y="8518"/>
                </a:cubicBezTo>
                <a:lnTo>
                  <a:pt x="129612" y="8160"/>
                </a:lnTo>
                <a:cubicBezTo>
                  <a:pt x="127957" y="6684"/>
                  <a:pt x="126147" y="5398"/>
                  <a:pt x="124230" y="4303"/>
                </a:cubicBezTo>
                <a:cubicBezTo>
                  <a:pt x="124111" y="4231"/>
                  <a:pt x="123992" y="4160"/>
                  <a:pt x="123873" y="4100"/>
                </a:cubicBezTo>
                <a:cubicBezTo>
                  <a:pt x="121635" y="2874"/>
                  <a:pt x="119265" y="1922"/>
                  <a:pt x="116825" y="1326"/>
                </a:cubicBezTo>
                <a:cubicBezTo>
                  <a:pt x="116646" y="1267"/>
                  <a:pt x="116467" y="1231"/>
                  <a:pt x="116289" y="1195"/>
                </a:cubicBezTo>
                <a:cubicBezTo>
                  <a:pt x="116170" y="1171"/>
                  <a:pt x="116051" y="1136"/>
                  <a:pt x="115932" y="1124"/>
                </a:cubicBezTo>
                <a:cubicBezTo>
                  <a:pt x="115682" y="1064"/>
                  <a:pt x="115432" y="1017"/>
                  <a:pt x="115182" y="969"/>
                </a:cubicBezTo>
                <a:cubicBezTo>
                  <a:pt x="113740" y="702"/>
                  <a:pt x="112279" y="567"/>
                  <a:pt x="110821" y="567"/>
                </a:cubicBezTo>
                <a:cubicBezTo>
                  <a:pt x="110002" y="567"/>
                  <a:pt x="109184" y="610"/>
                  <a:pt x="108371" y="695"/>
                </a:cubicBezTo>
                <a:cubicBezTo>
                  <a:pt x="108252" y="695"/>
                  <a:pt x="108133" y="707"/>
                  <a:pt x="108014" y="719"/>
                </a:cubicBezTo>
                <a:cubicBezTo>
                  <a:pt x="107466" y="790"/>
                  <a:pt x="106919" y="874"/>
                  <a:pt x="106371" y="993"/>
                </a:cubicBezTo>
                <a:cubicBezTo>
                  <a:pt x="105859" y="1076"/>
                  <a:pt x="105335" y="1195"/>
                  <a:pt x="104835" y="1350"/>
                </a:cubicBezTo>
                <a:cubicBezTo>
                  <a:pt x="104406" y="1469"/>
                  <a:pt x="103990" y="1588"/>
                  <a:pt x="103573" y="1731"/>
                </a:cubicBezTo>
                <a:cubicBezTo>
                  <a:pt x="102478" y="2100"/>
                  <a:pt x="101454" y="2553"/>
                  <a:pt x="100442" y="3053"/>
                </a:cubicBezTo>
                <a:cubicBezTo>
                  <a:pt x="100323" y="3136"/>
                  <a:pt x="100203" y="3196"/>
                  <a:pt x="100084" y="3255"/>
                </a:cubicBezTo>
                <a:cubicBezTo>
                  <a:pt x="97441" y="4636"/>
                  <a:pt x="95000" y="6410"/>
                  <a:pt x="92560" y="8220"/>
                </a:cubicBezTo>
                <a:cubicBezTo>
                  <a:pt x="92536" y="8220"/>
                  <a:pt x="92524" y="8232"/>
                  <a:pt x="92524" y="8232"/>
                </a:cubicBezTo>
                <a:lnTo>
                  <a:pt x="92167" y="8506"/>
                </a:lnTo>
                <a:cubicBezTo>
                  <a:pt x="92143" y="8529"/>
                  <a:pt x="92107" y="8565"/>
                  <a:pt x="92083" y="8577"/>
                </a:cubicBezTo>
                <a:cubicBezTo>
                  <a:pt x="90809" y="9530"/>
                  <a:pt x="89547" y="10482"/>
                  <a:pt x="88250" y="11375"/>
                </a:cubicBezTo>
                <a:cubicBezTo>
                  <a:pt x="87083" y="12185"/>
                  <a:pt x="85868" y="12971"/>
                  <a:pt x="84606" y="13673"/>
                </a:cubicBezTo>
                <a:cubicBezTo>
                  <a:pt x="84487" y="13744"/>
                  <a:pt x="84368" y="13804"/>
                  <a:pt x="84249" y="13875"/>
                </a:cubicBezTo>
                <a:cubicBezTo>
                  <a:pt x="83154" y="14459"/>
                  <a:pt x="82023" y="14995"/>
                  <a:pt x="80868" y="15435"/>
                </a:cubicBezTo>
                <a:cubicBezTo>
                  <a:pt x="80546" y="15554"/>
                  <a:pt x="80201" y="15697"/>
                  <a:pt x="79879" y="15792"/>
                </a:cubicBezTo>
                <a:cubicBezTo>
                  <a:pt x="78832" y="16138"/>
                  <a:pt x="77760" y="16400"/>
                  <a:pt x="76689" y="16590"/>
                </a:cubicBezTo>
                <a:lnTo>
                  <a:pt x="76331" y="16626"/>
                </a:lnTo>
                <a:cubicBezTo>
                  <a:pt x="75641" y="16716"/>
                  <a:pt x="74940" y="16764"/>
                  <a:pt x="74237" y="16764"/>
                </a:cubicBezTo>
                <a:cubicBezTo>
                  <a:pt x="73278" y="16764"/>
                  <a:pt x="72314" y="16675"/>
                  <a:pt x="71367" y="16483"/>
                </a:cubicBezTo>
                <a:cubicBezTo>
                  <a:pt x="70557" y="16316"/>
                  <a:pt x="69795" y="16078"/>
                  <a:pt x="69057" y="15792"/>
                </a:cubicBezTo>
                <a:cubicBezTo>
                  <a:pt x="68950" y="15745"/>
                  <a:pt x="68842" y="15721"/>
                  <a:pt x="68759" y="15673"/>
                </a:cubicBezTo>
                <a:cubicBezTo>
                  <a:pt x="68640" y="15614"/>
                  <a:pt x="68521" y="15566"/>
                  <a:pt x="68402" y="15507"/>
                </a:cubicBezTo>
                <a:cubicBezTo>
                  <a:pt x="68342" y="15483"/>
                  <a:pt x="68271" y="15447"/>
                  <a:pt x="68211" y="15423"/>
                </a:cubicBezTo>
                <a:cubicBezTo>
                  <a:pt x="65544" y="14221"/>
                  <a:pt x="63175" y="12351"/>
                  <a:pt x="60829" y="10434"/>
                </a:cubicBezTo>
                <a:cubicBezTo>
                  <a:pt x="60710" y="10351"/>
                  <a:pt x="60591" y="10244"/>
                  <a:pt x="60472" y="10137"/>
                </a:cubicBezTo>
                <a:cubicBezTo>
                  <a:pt x="59829" y="9637"/>
                  <a:pt x="59198" y="9101"/>
                  <a:pt x="58543" y="8589"/>
                </a:cubicBezTo>
                <a:cubicBezTo>
                  <a:pt x="58389" y="8470"/>
                  <a:pt x="58234" y="8351"/>
                  <a:pt x="58091" y="8232"/>
                </a:cubicBezTo>
                <a:cubicBezTo>
                  <a:pt x="57793" y="8006"/>
                  <a:pt x="57508" y="7791"/>
                  <a:pt x="57210" y="7565"/>
                </a:cubicBezTo>
                <a:cubicBezTo>
                  <a:pt x="55841" y="6541"/>
                  <a:pt x="54400" y="5601"/>
                  <a:pt x="52888" y="4731"/>
                </a:cubicBezTo>
                <a:cubicBezTo>
                  <a:pt x="52769" y="4660"/>
                  <a:pt x="52650" y="4600"/>
                  <a:pt x="52531" y="4529"/>
                </a:cubicBezTo>
                <a:cubicBezTo>
                  <a:pt x="50197" y="3231"/>
                  <a:pt x="47709" y="2183"/>
                  <a:pt x="45173" y="1410"/>
                </a:cubicBezTo>
                <a:cubicBezTo>
                  <a:pt x="45089" y="1374"/>
                  <a:pt x="45018" y="1362"/>
                  <a:pt x="44958" y="1350"/>
                </a:cubicBezTo>
                <a:cubicBezTo>
                  <a:pt x="44839" y="1302"/>
                  <a:pt x="44720" y="1267"/>
                  <a:pt x="44601" y="1243"/>
                </a:cubicBezTo>
                <a:cubicBezTo>
                  <a:pt x="44363" y="1160"/>
                  <a:pt x="44125" y="1088"/>
                  <a:pt x="43887" y="1029"/>
                </a:cubicBezTo>
                <a:cubicBezTo>
                  <a:pt x="41637" y="457"/>
                  <a:pt x="39351" y="112"/>
                  <a:pt x="37041" y="17"/>
                </a:cubicBezTo>
                <a:cubicBezTo>
                  <a:pt x="36922" y="17"/>
                  <a:pt x="36803" y="5"/>
                  <a:pt x="36684" y="5"/>
                </a:cubicBezTo>
                <a:cubicBezTo>
                  <a:pt x="36496" y="2"/>
                  <a:pt x="36308" y="0"/>
                  <a:pt x="361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05231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subTitle" idx="1"/>
          </p:nvPr>
        </p:nvSpPr>
        <p:spPr>
          <a:xfrm>
            <a:off x="3309316" y="2237333"/>
            <a:ext cx="23976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subTitle" idx="2"/>
          </p:nvPr>
        </p:nvSpPr>
        <p:spPr>
          <a:xfrm>
            <a:off x="3309316" y="2008733"/>
            <a:ext cx="23976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subTitle" idx="3"/>
          </p:nvPr>
        </p:nvSpPr>
        <p:spPr>
          <a:xfrm>
            <a:off x="8125515" y="2237333"/>
            <a:ext cx="23976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subTitle" idx="4"/>
          </p:nvPr>
        </p:nvSpPr>
        <p:spPr>
          <a:xfrm>
            <a:off x="8125515" y="2008733"/>
            <a:ext cx="23976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2629600" y="593367"/>
            <a:ext cx="6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subTitle" idx="5"/>
          </p:nvPr>
        </p:nvSpPr>
        <p:spPr>
          <a:xfrm>
            <a:off x="3309316" y="3989267"/>
            <a:ext cx="23976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subTitle" idx="6"/>
          </p:nvPr>
        </p:nvSpPr>
        <p:spPr>
          <a:xfrm>
            <a:off x="3309316" y="3760667"/>
            <a:ext cx="23976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subTitle" idx="7"/>
          </p:nvPr>
        </p:nvSpPr>
        <p:spPr>
          <a:xfrm>
            <a:off x="8125515" y="3989267"/>
            <a:ext cx="23976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subTitle" idx="8"/>
          </p:nvPr>
        </p:nvSpPr>
        <p:spPr>
          <a:xfrm>
            <a:off x="8125515" y="3760667"/>
            <a:ext cx="23976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60" name="Google Shape;160;p21"/>
          <p:cNvSpPr/>
          <p:nvPr/>
        </p:nvSpPr>
        <p:spPr>
          <a:xfrm rot="5400000" flipH="1">
            <a:off x="-672200" y="672167"/>
            <a:ext cx="2903567" cy="1559200"/>
          </a:xfrm>
          <a:custGeom>
            <a:avLst/>
            <a:gdLst/>
            <a:ahLst/>
            <a:cxnLst/>
            <a:rect l="l" t="t" r="r" b="b"/>
            <a:pathLst>
              <a:path w="87107" h="46776" extrusionOk="0">
                <a:moveTo>
                  <a:pt x="79266" y="0"/>
                </a:moveTo>
                <a:cubicBezTo>
                  <a:pt x="78500" y="0"/>
                  <a:pt x="77735" y="39"/>
                  <a:pt x="76975" y="126"/>
                </a:cubicBezTo>
                <a:cubicBezTo>
                  <a:pt x="76915" y="126"/>
                  <a:pt x="76844" y="126"/>
                  <a:pt x="76784" y="150"/>
                </a:cubicBezTo>
                <a:cubicBezTo>
                  <a:pt x="75939" y="246"/>
                  <a:pt x="75105" y="400"/>
                  <a:pt x="74284" y="603"/>
                </a:cubicBezTo>
                <a:cubicBezTo>
                  <a:pt x="73867" y="710"/>
                  <a:pt x="73450" y="829"/>
                  <a:pt x="73034" y="984"/>
                </a:cubicBezTo>
                <a:cubicBezTo>
                  <a:pt x="72974" y="996"/>
                  <a:pt x="72903" y="1008"/>
                  <a:pt x="72843" y="1043"/>
                </a:cubicBezTo>
                <a:cubicBezTo>
                  <a:pt x="71533" y="1496"/>
                  <a:pt x="70259" y="2139"/>
                  <a:pt x="69105" y="2913"/>
                </a:cubicBezTo>
                <a:cubicBezTo>
                  <a:pt x="69045" y="2960"/>
                  <a:pt x="68974" y="3008"/>
                  <a:pt x="68914" y="3043"/>
                </a:cubicBezTo>
                <a:cubicBezTo>
                  <a:pt x="68652" y="3222"/>
                  <a:pt x="68414" y="3401"/>
                  <a:pt x="68176" y="3603"/>
                </a:cubicBezTo>
                <a:cubicBezTo>
                  <a:pt x="68104" y="3663"/>
                  <a:pt x="68021" y="3734"/>
                  <a:pt x="67938" y="3794"/>
                </a:cubicBezTo>
                <a:cubicBezTo>
                  <a:pt x="66866" y="4675"/>
                  <a:pt x="65937" y="5687"/>
                  <a:pt x="65175" y="6818"/>
                </a:cubicBezTo>
                <a:cubicBezTo>
                  <a:pt x="65116" y="6913"/>
                  <a:pt x="65045" y="7008"/>
                  <a:pt x="64985" y="7115"/>
                </a:cubicBezTo>
                <a:cubicBezTo>
                  <a:pt x="64818" y="7377"/>
                  <a:pt x="64664" y="7651"/>
                  <a:pt x="64521" y="7925"/>
                </a:cubicBezTo>
                <a:cubicBezTo>
                  <a:pt x="64473" y="7985"/>
                  <a:pt x="64449" y="8068"/>
                  <a:pt x="64413" y="8127"/>
                </a:cubicBezTo>
                <a:cubicBezTo>
                  <a:pt x="64247" y="8449"/>
                  <a:pt x="64104" y="8782"/>
                  <a:pt x="63973" y="9104"/>
                </a:cubicBezTo>
                <a:cubicBezTo>
                  <a:pt x="63568" y="10116"/>
                  <a:pt x="63282" y="11187"/>
                  <a:pt x="63020" y="12259"/>
                </a:cubicBezTo>
                <a:cubicBezTo>
                  <a:pt x="62997" y="12318"/>
                  <a:pt x="62985" y="12390"/>
                  <a:pt x="62973" y="12449"/>
                </a:cubicBezTo>
                <a:cubicBezTo>
                  <a:pt x="62604" y="13914"/>
                  <a:pt x="62211" y="15343"/>
                  <a:pt x="61485" y="16593"/>
                </a:cubicBezTo>
                <a:cubicBezTo>
                  <a:pt x="61449" y="16652"/>
                  <a:pt x="61389" y="16712"/>
                  <a:pt x="61365" y="16783"/>
                </a:cubicBezTo>
                <a:cubicBezTo>
                  <a:pt x="61330" y="16855"/>
                  <a:pt x="61294" y="16914"/>
                  <a:pt x="61246" y="16974"/>
                </a:cubicBezTo>
                <a:cubicBezTo>
                  <a:pt x="61187" y="17069"/>
                  <a:pt x="61115" y="17176"/>
                  <a:pt x="61056" y="17260"/>
                </a:cubicBezTo>
                <a:cubicBezTo>
                  <a:pt x="60996" y="17355"/>
                  <a:pt x="60937" y="17426"/>
                  <a:pt x="60877" y="17498"/>
                </a:cubicBezTo>
                <a:cubicBezTo>
                  <a:pt x="59949" y="18641"/>
                  <a:pt x="58698" y="19415"/>
                  <a:pt x="57317" y="19879"/>
                </a:cubicBezTo>
                <a:cubicBezTo>
                  <a:pt x="57258" y="19891"/>
                  <a:pt x="57198" y="19927"/>
                  <a:pt x="57127" y="19938"/>
                </a:cubicBezTo>
                <a:cubicBezTo>
                  <a:pt x="56022" y="20284"/>
                  <a:pt x="54812" y="20453"/>
                  <a:pt x="53625" y="20453"/>
                </a:cubicBezTo>
                <a:cubicBezTo>
                  <a:pt x="53546" y="20453"/>
                  <a:pt x="53467" y="20452"/>
                  <a:pt x="53388" y="20450"/>
                </a:cubicBezTo>
                <a:lnTo>
                  <a:pt x="53198" y="20450"/>
                </a:lnTo>
                <a:cubicBezTo>
                  <a:pt x="52674" y="20427"/>
                  <a:pt x="52162" y="20391"/>
                  <a:pt x="51674" y="20308"/>
                </a:cubicBezTo>
                <a:cubicBezTo>
                  <a:pt x="50912" y="20212"/>
                  <a:pt x="50174" y="20057"/>
                  <a:pt x="49447" y="19879"/>
                </a:cubicBezTo>
                <a:cubicBezTo>
                  <a:pt x="49388" y="19867"/>
                  <a:pt x="49304" y="19855"/>
                  <a:pt x="49245" y="19831"/>
                </a:cubicBezTo>
                <a:cubicBezTo>
                  <a:pt x="47995" y="19522"/>
                  <a:pt x="46768" y="19117"/>
                  <a:pt x="45518" y="18736"/>
                </a:cubicBezTo>
                <a:cubicBezTo>
                  <a:pt x="45459" y="18724"/>
                  <a:pt x="45375" y="18688"/>
                  <a:pt x="45316" y="18676"/>
                </a:cubicBezTo>
                <a:cubicBezTo>
                  <a:pt x="44220" y="18319"/>
                  <a:pt x="43101" y="17974"/>
                  <a:pt x="41970" y="17724"/>
                </a:cubicBezTo>
                <a:cubicBezTo>
                  <a:pt x="41839" y="17676"/>
                  <a:pt x="41720" y="17664"/>
                  <a:pt x="41589" y="17629"/>
                </a:cubicBezTo>
                <a:cubicBezTo>
                  <a:pt x="41530" y="17617"/>
                  <a:pt x="41446" y="17605"/>
                  <a:pt x="41387" y="17593"/>
                </a:cubicBezTo>
                <a:cubicBezTo>
                  <a:pt x="40172" y="17355"/>
                  <a:pt x="38922" y="17212"/>
                  <a:pt x="37660" y="17188"/>
                </a:cubicBezTo>
                <a:lnTo>
                  <a:pt x="37458" y="17188"/>
                </a:lnTo>
                <a:cubicBezTo>
                  <a:pt x="37388" y="17187"/>
                  <a:pt x="37319" y="17187"/>
                  <a:pt x="37249" y="17187"/>
                </a:cubicBezTo>
                <a:cubicBezTo>
                  <a:pt x="36069" y="17187"/>
                  <a:pt x="34889" y="17283"/>
                  <a:pt x="33719" y="17474"/>
                </a:cubicBezTo>
                <a:cubicBezTo>
                  <a:pt x="33660" y="17474"/>
                  <a:pt x="33588" y="17486"/>
                  <a:pt x="33529" y="17498"/>
                </a:cubicBezTo>
                <a:cubicBezTo>
                  <a:pt x="32255" y="17724"/>
                  <a:pt x="30981" y="18081"/>
                  <a:pt x="29790" y="18557"/>
                </a:cubicBezTo>
                <a:cubicBezTo>
                  <a:pt x="29731" y="18569"/>
                  <a:pt x="29659" y="18605"/>
                  <a:pt x="29600" y="18629"/>
                </a:cubicBezTo>
                <a:cubicBezTo>
                  <a:pt x="28242" y="19200"/>
                  <a:pt x="26980" y="19915"/>
                  <a:pt x="25861" y="20808"/>
                </a:cubicBezTo>
                <a:cubicBezTo>
                  <a:pt x="25802" y="20843"/>
                  <a:pt x="25742" y="20891"/>
                  <a:pt x="25706" y="20939"/>
                </a:cubicBezTo>
                <a:cubicBezTo>
                  <a:pt x="25706" y="20950"/>
                  <a:pt x="25682" y="20950"/>
                  <a:pt x="25671" y="20962"/>
                </a:cubicBezTo>
                <a:cubicBezTo>
                  <a:pt x="25599" y="21010"/>
                  <a:pt x="25540" y="21070"/>
                  <a:pt x="25468" y="21129"/>
                </a:cubicBezTo>
                <a:cubicBezTo>
                  <a:pt x="24242" y="22177"/>
                  <a:pt x="23218" y="23439"/>
                  <a:pt x="22456" y="24927"/>
                </a:cubicBezTo>
                <a:cubicBezTo>
                  <a:pt x="22396" y="25034"/>
                  <a:pt x="22337" y="25130"/>
                  <a:pt x="22289" y="25249"/>
                </a:cubicBezTo>
                <a:cubicBezTo>
                  <a:pt x="22265" y="25308"/>
                  <a:pt x="22230" y="25391"/>
                  <a:pt x="22206" y="25451"/>
                </a:cubicBezTo>
                <a:cubicBezTo>
                  <a:pt x="22111" y="25653"/>
                  <a:pt x="22027" y="25844"/>
                  <a:pt x="21932" y="26058"/>
                </a:cubicBezTo>
                <a:cubicBezTo>
                  <a:pt x="21872" y="26225"/>
                  <a:pt x="21801" y="26368"/>
                  <a:pt x="21741" y="26534"/>
                </a:cubicBezTo>
                <a:cubicBezTo>
                  <a:pt x="21325" y="27558"/>
                  <a:pt x="20956" y="28606"/>
                  <a:pt x="20444" y="29582"/>
                </a:cubicBezTo>
                <a:cubicBezTo>
                  <a:pt x="20420" y="29642"/>
                  <a:pt x="20372" y="29713"/>
                  <a:pt x="20348" y="29773"/>
                </a:cubicBezTo>
                <a:cubicBezTo>
                  <a:pt x="20301" y="29868"/>
                  <a:pt x="20253" y="29940"/>
                  <a:pt x="20206" y="30035"/>
                </a:cubicBezTo>
                <a:cubicBezTo>
                  <a:pt x="19610" y="31071"/>
                  <a:pt x="18860" y="31964"/>
                  <a:pt x="18003" y="32750"/>
                </a:cubicBezTo>
                <a:cubicBezTo>
                  <a:pt x="17943" y="32809"/>
                  <a:pt x="17884" y="32869"/>
                  <a:pt x="17812" y="32928"/>
                </a:cubicBezTo>
                <a:cubicBezTo>
                  <a:pt x="17431" y="33285"/>
                  <a:pt x="17027" y="33607"/>
                  <a:pt x="16598" y="33916"/>
                </a:cubicBezTo>
                <a:cubicBezTo>
                  <a:pt x="16491" y="33976"/>
                  <a:pt x="16396" y="34047"/>
                  <a:pt x="16312" y="34107"/>
                </a:cubicBezTo>
                <a:cubicBezTo>
                  <a:pt x="15598" y="34595"/>
                  <a:pt x="14836" y="35047"/>
                  <a:pt x="14062" y="35464"/>
                </a:cubicBezTo>
                <a:cubicBezTo>
                  <a:pt x="14002" y="35512"/>
                  <a:pt x="13943" y="35536"/>
                  <a:pt x="13871" y="35571"/>
                </a:cubicBezTo>
                <a:cubicBezTo>
                  <a:pt x="12669" y="36202"/>
                  <a:pt x="11395" y="36786"/>
                  <a:pt x="10133" y="37381"/>
                </a:cubicBezTo>
                <a:cubicBezTo>
                  <a:pt x="10073" y="37417"/>
                  <a:pt x="10002" y="37441"/>
                  <a:pt x="9942" y="37476"/>
                </a:cubicBezTo>
                <a:cubicBezTo>
                  <a:pt x="9395" y="37726"/>
                  <a:pt x="8859" y="37976"/>
                  <a:pt x="8299" y="38226"/>
                </a:cubicBezTo>
                <a:cubicBezTo>
                  <a:pt x="8168" y="38286"/>
                  <a:pt x="8037" y="38369"/>
                  <a:pt x="7906" y="38429"/>
                </a:cubicBezTo>
                <a:cubicBezTo>
                  <a:pt x="7323" y="38691"/>
                  <a:pt x="6752" y="38988"/>
                  <a:pt x="6204" y="39286"/>
                </a:cubicBezTo>
                <a:cubicBezTo>
                  <a:pt x="6144" y="39322"/>
                  <a:pt x="6073" y="39346"/>
                  <a:pt x="6013" y="39393"/>
                </a:cubicBezTo>
                <a:cubicBezTo>
                  <a:pt x="5620" y="39607"/>
                  <a:pt x="5239" y="39822"/>
                  <a:pt x="4870" y="40060"/>
                </a:cubicBezTo>
                <a:cubicBezTo>
                  <a:pt x="3954" y="40631"/>
                  <a:pt x="3096" y="41274"/>
                  <a:pt x="2275" y="41989"/>
                </a:cubicBezTo>
                <a:cubicBezTo>
                  <a:pt x="2215" y="42048"/>
                  <a:pt x="2144" y="42096"/>
                  <a:pt x="2084" y="42167"/>
                </a:cubicBezTo>
                <a:cubicBezTo>
                  <a:pt x="1929" y="42286"/>
                  <a:pt x="1799" y="42417"/>
                  <a:pt x="1656" y="42548"/>
                </a:cubicBezTo>
                <a:cubicBezTo>
                  <a:pt x="1572" y="42608"/>
                  <a:pt x="1501" y="42679"/>
                  <a:pt x="1441" y="42739"/>
                </a:cubicBezTo>
                <a:cubicBezTo>
                  <a:pt x="917" y="43251"/>
                  <a:pt x="441" y="43775"/>
                  <a:pt x="1" y="44334"/>
                </a:cubicBezTo>
                <a:lnTo>
                  <a:pt x="1" y="46775"/>
                </a:lnTo>
                <a:lnTo>
                  <a:pt x="87107" y="46775"/>
                </a:lnTo>
                <a:lnTo>
                  <a:pt x="87107" y="1103"/>
                </a:lnTo>
                <a:cubicBezTo>
                  <a:pt x="86392" y="888"/>
                  <a:pt x="85678" y="710"/>
                  <a:pt x="84833" y="603"/>
                </a:cubicBezTo>
                <a:cubicBezTo>
                  <a:pt x="84773" y="591"/>
                  <a:pt x="84702" y="579"/>
                  <a:pt x="84642" y="567"/>
                </a:cubicBezTo>
                <a:cubicBezTo>
                  <a:pt x="83416" y="305"/>
                  <a:pt x="82154" y="126"/>
                  <a:pt x="80904" y="55"/>
                </a:cubicBezTo>
                <a:cubicBezTo>
                  <a:pt x="80844" y="43"/>
                  <a:pt x="80773" y="43"/>
                  <a:pt x="80713" y="43"/>
                </a:cubicBezTo>
                <a:cubicBezTo>
                  <a:pt x="80231" y="16"/>
                  <a:pt x="79748" y="0"/>
                  <a:pt x="792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21"/>
          <p:cNvSpPr/>
          <p:nvPr/>
        </p:nvSpPr>
        <p:spPr>
          <a:xfrm rot="-5400000" flipH="1">
            <a:off x="9960601" y="4626600"/>
            <a:ext cx="2903567" cy="1559200"/>
          </a:xfrm>
          <a:custGeom>
            <a:avLst/>
            <a:gdLst/>
            <a:ahLst/>
            <a:cxnLst/>
            <a:rect l="l" t="t" r="r" b="b"/>
            <a:pathLst>
              <a:path w="87107" h="46776" extrusionOk="0">
                <a:moveTo>
                  <a:pt x="79266" y="0"/>
                </a:moveTo>
                <a:cubicBezTo>
                  <a:pt x="78500" y="0"/>
                  <a:pt x="77735" y="39"/>
                  <a:pt x="76975" y="126"/>
                </a:cubicBezTo>
                <a:cubicBezTo>
                  <a:pt x="76915" y="126"/>
                  <a:pt x="76844" y="126"/>
                  <a:pt x="76784" y="150"/>
                </a:cubicBezTo>
                <a:cubicBezTo>
                  <a:pt x="75939" y="246"/>
                  <a:pt x="75105" y="400"/>
                  <a:pt x="74284" y="603"/>
                </a:cubicBezTo>
                <a:cubicBezTo>
                  <a:pt x="73867" y="710"/>
                  <a:pt x="73450" y="829"/>
                  <a:pt x="73034" y="984"/>
                </a:cubicBezTo>
                <a:cubicBezTo>
                  <a:pt x="72974" y="996"/>
                  <a:pt x="72903" y="1008"/>
                  <a:pt x="72843" y="1043"/>
                </a:cubicBezTo>
                <a:cubicBezTo>
                  <a:pt x="71533" y="1496"/>
                  <a:pt x="70259" y="2139"/>
                  <a:pt x="69105" y="2913"/>
                </a:cubicBezTo>
                <a:cubicBezTo>
                  <a:pt x="69045" y="2960"/>
                  <a:pt x="68974" y="3008"/>
                  <a:pt x="68914" y="3043"/>
                </a:cubicBezTo>
                <a:cubicBezTo>
                  <a:pt x="68652" y="3222"/>
                  <a:pt x="68414" y="3401"/>
                  <a:pt x="68176" y="3603"/>
                </a:cubicBezTo>
                <a:cubicBezTo>
                  <a:pt x="68104" y="3663"/>
                  <a:pt x="68021" y="3734"/>
                  <a:pt x="67938" y="3794"/>
                </a:cubicBezTo>
                <a:cubicBezTo>
                  <a:pt x="66866" y="4675"/>
                  <a:pt x="65937" y="5687"/>
                  <a:pt x="65175" y="6818"/>
                </a:cubicBezTo>
                <a:cubicBezTo>
                  <a:pt x="65116" y="6913"/>
                  <a:pt x="65045" y="7008"/>
                  <a:pt x="64985" y="7115"/>
                </a:cubicBezTo>
                <a:cubicBezTo>
                  <a:pt x="64818" y="7377"/>
                  <a:pt x="64664" y="7651"/>
                  <a:pt x="64521" y="7925"/>
                </a:cubicBezTo>
                <a:cubicBezTo>
                  <a:pt x="64473" y="7985"/>
                  <a:pt x="64449" y="8068"/>
                  <a:pt x="64413" y="8127"/>
                </a:cubicBezTo>
                <a:cubicBezTo>
                  <a:pt x="64247" y="8449"/>
                  <a:pt x="64104" y="8782"/>
                  <a:pt x="63973" y="9104"/>
                </a:cubicBezTo>
                <a:cubicBezTo>
                  <a:pt x="63568" y="10116"/>
                  <a:pt x="63282" y="11187"/>
                  <a:pt x="63020" y="12259"/>
                </a:cubicBezTo>
                <a:cubicBezTo>
                  <a:pt x="62997" y="12318"/>
                  <a:pt x="62985" y="12390"/>
                  <a:pt x="62973" y="12449"/>
                </a:cubicBezTo>
                <a:cubicBezTo>
                  <a:pt x="62604" y="13914"/>
                  <a:pt x="62211" y="15343"/>
                  <a:pt x="61485" y="16593"/>
                </a:cubicBezTo>
                <a:cubicBezTo>
                  <a:pt x="61449" y="16652"/>
                  <a:pt x="61389" y="16712"/>
                  <a:pt x="61365" y="16783"/>
                </a:cubicBezTo>
                <a:cubicBezTo>
                  <a:pt x="61330" y="16855"/>
                  <a:pt x="61294" y="16914"/>
                  <a:pt x="61246" y="16974"/>
                </a:cubicBezTo>
                <a:cubicBezTo>
                  <a:pt x="61187" y="17069"/>
                  <a:pt x="61115" y="17176"/>
                  <a:pt x="61056" y="17260"/>
                </a:cubicBezTo>
                <a:cubicBezTo>
                  <a:pt x="60996" y="17355"/>
                  <a:pt x="60937" y="17426"/>
                  <a:pt x="60877" y="17498"/>
                </a:cubicBezTo>
                <a:cubicBezTo>
                  <a:pt x="59949" y="18641"/>
                  <a:pt x="58698" y="19415"/>
                  <a:pt x="57317" y="19879"/>
                </a:cubicBezTo>
                <a:cubicBezTo>
                  <a:pt x="57258" y="19891"/>
                  <a:pt x="57198" y="19927"/>
                  <a:pt x="57127" y="19938"/>
                </a:cubicBezTo>
                <a:cubicBezTo>
                  <a:pt x="56022" y="20284"/>
                  <a:pt x="54812" y="20453"/>
                  <a:pt x="53625" y="20453"/>
                </a:cubicBezTo>
                <a:cubicBezTo>
                  <a:pt x="53546" y="20453"/>
                  <a:pt x="53467" y="20452"/>
                  <a:pt x="53388" y="20450"/>
                </a:cubicBezTo>
                <a:lnTo>
                  <a:pt x="53198" y="20450"/>
                </a:lnTo>
                <a:cubicBezTo>
                  <a:pt x="52674" y="20427"/>
                  <a:pt x="52162" y="20391"/>
                  <a:pt x="51674" y="20308"/>
                </a:cubicBezTo>
                <a:cubicBezTo>
                  <a:pt x="50912" y="20212"/>
                  <a:pt x="50174" y="20057"/>
                  <a:pt x="49447" y="19879"/>
                </a:cubicBezTo>
                <a:cubicBezTo>
                  <a:pt x="49388" y="19867"/>
                  <a:pt x="49304" y="19855"/>
                  <a:pt x="49245" y="19831"/>
                </a:cubicBezTo>
                <a:cubicBezTo>
                  <a:pt x="47995" y="19522"/>
                  <a:pt x="46768" y="19117"/>
                  <a:pt x="45518" y="18736"/>
                </a:cubicBezTo>
                <a:cubicBezTo>
                  <a:pt x="45459" y="18724"/>
                  <a:pt x="45375" y="18688"/>
                  <a:pt x="45316" y="18676"/>
                </a:cubicBezTo>
                <a:cubicBezTo>
                  <a:pt x="44220" y="18319"/>
                  <a:pt x="43101" y="17974"/>
                  <a:pt x="41970" y="17724"/>
                </a:cubicBezTo>
                <a:cubicBezTo>
                  <a:pt x="41839" y="17676"/>
                  <a:pt x="41720" y="17664"/>
                  <a:pt x="41589" y="17629"/>
                </a:cubicBezTo>
                <a:cubicBezTo>
                  <a:pt x="41530" y="17617"/>
                  <a:pt x="41446" y="17605"/>
                  <a:pt x="41387" y="17593"/>
                </a:cubicBezTo>
                <a:cubicBezTo>
                  <a:pt x="40172" y="17355"/>
                  <a:pt x="38922" y="17212"/>
                  <a:pt x="37660" y="17188"/>
                </a:cubicBezTo>
                <a:lnTo>
                  <a:pt x="37458" y="17188"/>
                </a:lnTo>
                <a:cubicBezTo>
                  <a:pt x="37388" y="17187"/>
                  <a:pt x="37319" y="17187"/>
                  <a:pt x="37249" y="17187"/>
                </a:cubicBezTo>
                <a:cubicBezTo>
                  <a:pt x="36069" y="17187"/>
                  <a:pt x="34889" y="17283"/>
                  <a:pt x="33719" y="17474"/>
                </a:cubicBezTo>
                <a:cubicBezTo>
                  <a:pt x="33660" y="17474"/>
                  <a:pt x="33588" y="17486"/>
                  <a:pt x="33529" y="17498"/>
                </a:cubicBezTo>
                <a:cubicBezTo>
                  <a:pt x="32255" y="17724"/>
                  <a:pt x="30981" y="18081"/>
                  <a:pt x="29790" y="18557"/>
                </a:cubicBezTo>
                <a:cubicBezTo>
                  <a:pt x="29731" y="18569"/>
                  <a:pt x="29659" y="18605"/>
                  <a:pt x="29600" y="18629"/>
                </a:cubicBezTo>
                <a:cubicBezTo>
                  <a:pt x="28242" y="19200"/>
                  <a:pt x="26980" y="19915"/>
                  <a:pt x="25861" y="20808"/>
                </a:cubicBezTo>
                <a:cubicBezTo>
                  <a:pt x="25802" y="20843"/>
                  <a:pt x="25742" y="20891"/>
                  <a:pt x="25706" y="20939"/>
                </a:cubicBezTo>
                <a:cubicBezTo>
                  <a:pt x="25706" y="20950"/>
                  <a:pt x="25682" y="20950"/>
                  <a:pt x="25671" y="20962"/>
                </a:cubicBezTo>
                <a:cubicBezTo>
                  <a:pt x="25599" y="21010"/>
                  <a:pt x="25540" y="21070"/>
                  <a:pt x="25468" y="21129"/>
                </a:cubicBezTo>
                <a:cubicBezTo>
                  <a:pt x="24242" y="22177"/>
                  <a:pt x="23218" y="23439"/>
                  <a:pt x="22456" y="24927"/>
                </a:cubicBezTo>
                <a:cubicBezTo>
                  <a:pt x="22396" y="25034"/>
                  <a:pt x="22337" y="25130"/>
                  <a:pt x="22289" y="25249"/>
                </a:cubicBezTo>
                <a:cubicBezTo>
                  <a:pt x="22265" y="25308"/>
                  <a:pt x="22230" y="25391"/>
                  <a:pt x="22206" y="25451"/>
                </a:cubicBezTo>
                <a:cubicBezTo>
                  <a:pt x="22111" y="25653"/>
                  <a:pt x="22027" y="25844"/>
                  <a:pt x="21932" y="26058"/>
                </a:cubicBezTo>
                <a:cubicBezTo>
                  <a:pt x="21872" y="26225"/>
                  <a:pt x="21801" y="26368"/>
                  <a:pt x="21741" y="26534"/>
                </a:cubicBezTo>
                <a:cubicBezTo>
                  <a:pt x="21325" y="27558"/>
                  <a:pt x="20956" y="28606"/>
                  <a:pt x="20444" y="29582"/>
                </a:cubicBezTo>
                <a:cubicBezTo>
                  <a:pt x="20420" y="29642"/>
                  <a:pt x="20372" y="29713"/>
                  <a:pt x="20348" y="29773"/>
                </a:cubicBezTo>
                <a:cubicBezTo>
                  <a:pt x="20301" y="29868"/>
                  <a:pt x="20253" y="29940"/>
                  <a:pt x="20206" y="30035"/>
                </a:cubicBezTo>
                <a:cubicBezTo>
                  <a:pt x="19610" y="31071"/>
                  <a:pt x="18860" y="31964"/>
                  <a:pt x="18003" y="32750"/>
                </a:cubicBezTo>
                <a:cubicBezTo>
                  <a:pt x="17943" y="32809"/>
                  <a:pt x="17884" y="32869"/>
                  <a:pt x="17812" y="32928"/>
                </a:cubicBezTo>
                <a:cubicBezTo>
                  <a:pt x="17431" y="33285"/>
                  <a:pt x="17027" y="33607"/>
                  <a:pt x="16598" y="33916"/>
                </a:cubicBezTo>
                <a:cubicBezTo>
                  <a:pt x="16491" y="33976"/>
                  <a:pt x="16396" y="34047"/>
                  <a:pt x="16312" y="34107"/>
                </a:cubicBezTo>
                <a:cubicBezTo>
                  <a:pt x="15598" y="34595"/>
                  <a:pt x="14836" y="35047"/>
                  <a:pt x="14062" y="35464"/>
                </a:cubicBezTo>
                <a:cubicBezTo>
                  <a:pt x="14002" y="35512"/>
                  <a:pt x="13943" y="35536"/>
                  <a:pt x="13871" y="35571"/>
                </a:cubicBezTo>
                <a:cubicBezTo>
                  <a:pt x="12669" y="36202"/>
                  <a:pt x="11395" y="36786"/>
                  <a:pt x="10133" y="37381"/>
                </a:cubicBezTo>
                <a:cubicBezTo>
                  <a:pt x="10073" y="37417"/>
                  <a:pt x="10002" y="37441"/>
                  <a:pt x="9942" y="37476"/>
                </a:cubicBezTo>
                <a:cubicBezTo>
                  <a:pt x="9395" y="37726"/>
                  <a:pt x="8859" y="37976"/>
                  <a:pt x="8299" y="38226"/>
                </a:cubicBezTo>
                <a:cubicBezTo>
                  <a:pt x="8168" y="38286"/>
                  <a:pt x="8037" y="38369"/>
                  <a:pt x="7906" y="38429"/>
                </a:cubicBezTo>
                <a:cubicBezTo>
                  <a:pt x="7323" y="38691"/>
                  <a:pt x="6752" y="38988"/>
                  <a:pt x="6204" y="39286"/>
                </a:cubicBezTo>
                <a:cubicBezTo>
                  <a:pt x="6144" y="39322"/>
                  <a:pt x="6073" y="39346"/>
                  <a:pt x="6013" y="39393"/>
                </a:cubicBezTo>
                <a:cubicBezTo>
                  <a:pt x="5620" y="39607"/>
                  <a:pt x="5239" y="39822"/>
                  <a:pt x="4870" y="40060"/>
                </a:cubicBezTo>
                <a:cubicBezTo>
                  <a:pt x="3954" y="40631"/>
                  <a:pt x="3096" y="41274"/>
                  <a:pt x="2275" y="41989"/>
                </a:cubicBezTo>
                <a:cubicBezTo>
                  <a:pt x="2215" y="42048"/>
                  <a:pt x="2144" y="42096"/>
                  <a:pt x="2084" y="42167"/>
                </a:cubicBezTo>
                <a:cubicBezTo>
                  <a:pt x="1929" y="42286"/>
                  <a:pt x="1799" y="42417"/>
                  <a:pt x="1656" y="42548"/>
                </a:cubicBezTo>
                <a:cubicBezTo>
                  <a:pt x="1572" y="42608"/>
                  <a:pt x="1501" y="42679"/>
                  <a:pt x="1441" y="42739"/>
                </a:cubicBezTo>
                <a:cubicBezTo>
                  <a:pt x="917" y="43251"/>
                  <a:pt x="441" y="43775"/>
                  <a:pt x="1" y="44334"/>
                </a:cubicBezTo>
                <a:lnTo>
                  <a:pt x="1" y="46775"/>
                </a:lnTo>
                <a:lnTo>
                  <a:pt x="87107" y="46775"/>
                </a:lnTo>
                <a:lnTo>
                  <a:pt x="87107" y="1103"/>
                </a:lnTo>
                <a:cubicBezTo>
                  <a:pt x="86392" y="888"/>
                  <a:pt x="85678" y="710"/>
                  <a:pt x="84833" y="603"/>
                </a:cubicBezTo>
                <a:cubicBezTo>
                  <a:pt x="84773" y="591"/>
                  <a:pt x="84702" y="579"/>
                  <a:pt x="84642" y="567"/>
                </a:cubicBezTo>
                <a:cubicBezTo>
                  <a:pt x="83416" y="305"/>
                  <a:pt x="82154" y="126"/>
                  <a:pt x="80904" y="55"/>
                </a:cubicBezTo>
                <a:cubicBezTo>
                  <a:pt x="80844" y="43"/>
                  <a:pt x="80773" y="43"/>
                  <a:pt x="80713" y="43"/>
                </a:cubicBezTo>
                <a:cubicBezTo>
                  <a:pt x="80231" y="16"/>
                  <a:pt x="79748" y="0"/>
                  <a:pt x="792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79076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2629600" y="593367"/>
            <a:ext cx="6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2"/>
          <p:cNvSpPr/>
          <p:nvPr/>
        </p:nvSpPr>
        <p:spPr>
          <a:xfrm>
            <a:off x="3193200" y="1808434"/>
            <a:ext cx="5805693" cy="5455655"/>
          </a:xfrm>
          <a:custGeom>
            <a:avLst/>
            <a:gdLst/>
            <a:ahLst/>
            <a:cxnLst/>
            <a:rect l="l" t="t" r="r" b="b"/>
            <a:pathLst>
              <a:path w="30934" h="34401" extrusionOk="0">
                <a:moveTo>
                  <a:pt x="15609" y="1"/>
                </a:moveTo>
                <a:cubicBezTo>
                  <a:pt x="10766" y="1"/>
                  <a:pt x="7680" y="2079"/>
                  <a:pt x="7680" y="2079"/>
                </a:cubicBezTo>
                <a:cubicBezTo>
                  <a:pt x="7680" y="2079"/>
                  <a:pt x="1287" y="7234"/>
                  <a:pt x="4799" y="8401"/>
                </a:cubicBezTo>
                <a:cubicBezTo>
                  <a:pt x="7359" y="9270"/>
                  <a:pt x="1513" y="10223"/>
                  <a:pt x="822" y="14450"/>
                </a:cubicBezTo>
                <a:cubicBezTo>
                  <a:pt x="1" y="19498"/>
                  <a:pt x="3073" y="17331"/>
                  <a:pt x="4335" y="18962"/>
                </a:cubicBezTo>
                <a:cubicBezTo>
                  <a:pt x="5585" y="20581"/>
                  <a:pt x="275" y="22653"/>
                  <a:pt x="1810" y="27154"/>
                </a:cubicBezTo>
                <a:cubicBezTo>
                  <a:pt x="2630" y="29579"/>
                  <a:pt x="3765" y="30154"/>
                  <a:pt x="5328" y="30154"/>
                </a:cubicBezTo>
                <a:cubicBezTo>
                  <a:pt x="6673" y="30154"/>
                  <a:pt x="8334" y="29728"/>
                  <a:pt x="10383" y="29690"/>
                </a:cubicBezTo>
                <a:cubicBezTo>
                  <a:pt x="10490" y="29687"/>
                  <a:pt x="10590" y="29686"/>
                  <a:pt x="10684" y="29686"/>
                </a:cubicBezTo>
                <a:cubicBezTo>
                  <a:pt x="14448" y="29686"/>
                  <a:pt x="7500" y="31533"/>
                  <a:pt x="11288" y="33381"/>
                </a:cubicBezTo>
                <a:cubicBezTo>
                  <a:pt x="12720" y="34081"/>
                  <a:pt x="14192" y="34400"/>
                  <a:pt x="15715" y="34400"/>
                </a:cubicBezTo>
                <a:cubicBezTo>
                  <a:pt x="18306" y="34400"/>
                  <a:pt x="21045" y="33477"/>
                  <a:pt x="23992" y="31940"/>
                </a:cubicBezTo>
                <a:cubicBezTo>
                  <a:pt x="28683" y="29499"/>
                  <a:pt x="22194" y="28070"/>
                  <a:pt x="25349" y="27689"/>
                </a:cubicBezTo>
                <a:cubicBezTo>
                  <a:pt x="28504" y="27320"/>
                  <a:pt x="30933" y="24260"/>
                  <a:pt x="30302" y="20653"/>
                </a:cubicBezTo>
                <a:cubicBezTo>
                  <a:pt x="29842" y="17978"/>
                  <a:pt x="28222" y="17636"/>
                  <a:pt x="27422" y="17636"/>
                </a:cubicBezTo>
                <a:cubicBezTo>
                  <a:pt x="27146" y="17636"/>
                  <a:pt x="26968" y="17676"/>
                  <a:pt x="26968" y="17676"/>
                </a:cubicBezTo>
                <a:cubicBezTo>
                  <a:pt x="26968" y="17676"/>
                  <a:pt x="30588" y="16414"/>
                  <a:pt x="29588" y="10723"/>
                </a:cubicBezTo>
                <a:cubicBezTo>
                  <a:pt x="28600" y="5056"/>
                  <a:pt x="24909" y="6318"/>
                  <a:pt x="23635" y="5508"/>
                </a:cubicBezTo>
                <a:cubicBezTo>
                  <a:pt x="22373" y="4698"/>
                  <a:pt x="26087" y="1817"/>
                  <a:pt x="19134" y="365"/>
                </a:cubicBezTo>
                <a:cubicBezTo>
                  <a:pt x="17880" y="106"/>
                  <a:pt x="16700" y="1"/>
                  <a:pt x="156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5" name="Google Shape;165;p22"/>
          <p:cNvGrpSpPr/>
          <p:nvPr/>
        </p:nvGrpSpPr>
        <p:grpSpPr>
          <a:xfrm>
            <a:off x="3899146" y="1968947"/>
            <a:ext cx="4559103" cy="2360220"/>
            <a:chOff x="2924359" y="1476710"/>
            <a:chExt cx="3419327" cy="1770165"/>
          </a:xfrm>
        </p:grpSpPr>
        <p:sp>
          <p:nvSpPr>
            <p:cNvPr id="166" name="Google Shape;166;p22"/>
            <p:cNvSpPr/>
            <p:nvPr/>
          </p:nvSpPr>
          <p:spPr>
            <a:xfrm>
              <a:off x="3448081" y="1935447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2924359" y="2781266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6219642" y="3105139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6157081" y="2316447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4902731" y="147671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85588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/>
          <p:nvPr/>
        </p:nvSpPr>
        <p:spPr>
          <a:xfrm rot="-5400000">
            <a:off x="9275996" y="-1012116"/>
            <a:ext cx="1987312" cy="3844453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23"/>
          <p:cNvSpPr/>
          <p:nvPr/>
        </p:nvSpPr>
        <p:spPr>
          <a:xfrm rot="5400000" flipH="1">
            <a:off x="928563" y="-947065"/>
            <a:ext cx="1987312" cy="3844453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3344600" y="593367"/>
            <a:ext cx="550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/>
          <p:nvPr/>
        </p:nvSpPr>
        <p:spPr>
          <a:xfrm rot="-5400000" flipH="1">
            <a:off x="9275996" y="3942102"/>
            <a:ext cx="1987312" cy="3844453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23"/>
          <p:cNvSpPr/>
          <p:nvPr/>
        </p:nvSpPr>
        <p:spPr>
          <a:xfrm rot="5400000">
            <a:off x="928563" y="3942102"/>
            <a:ext cx="1987312" cy="3844453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22835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2356200" y="593367"/>
            <a:ext cx="74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subTitle" idx="1"/>
          </p:nvPr>
        </p:nvSpPr>
        <p:spPr>
          <a:xfrm>
            <a:off x="3309316" y="2237333"/>
            <a:ext cx="23976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ubTitle" idx="2"/>
          </p:nvPr>
        </p:nvSpPr>
        <p:spPr>
          <a:xfrm>
            <a:off x="3309316" y="2008733"/>
            <a:ext cx="23976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subTitle" idx="3"/>
          </p:nvPr>
        </p:nvSpPr>
        <p:spPr>
          <a:xfrm>
            <a:off x="8125515" y="2237333"/>
            <a:ext cx="23976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4"/>
          </p:nvPr>
        </p:nvSpPr>
        <p:spPr>
          <a:xfrm>
            <a:off x="8125515" y="2008733"/>
            <a:ext cx="23976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subTitle" idx="5"/>
          </p:nvPr>
        </p:nvSpPr>
        <p:spPr>
          <a:xfrm>
            <a:off x="3309316" y="3989267"/>
            <a:ext cx="23976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ubTitle" idx="6"/>
          </p:nvPr>
        </p:nvSpPr>
        <p:spPr>
          <a:xfrm>
            <a:off x="3309316" y="3760667"/>
            <a:ext cx="23976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subTitle" idx="7"/>
          </p:nvPr>
        </p:nvSpPr>
        <p:spPr>
          <a:xfrm>
            <a:off x="8125515" y="3989267"/>
            <a:ext cx="23976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subTitle" idx="8"/>
          </p:nvPr>
        </p:nvSpPr>
        <p:spPr>
          <a:xfrm>
            <a:off x="8125515" y="3760667"/>
            <a:ext cx="23976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87" name="Google Shape;187;p24"/>
          <p:cNvSpPr/>
          <p:nvPr/>
        </p:nvSpPr>
        <p:spPr>
          <a:xfrm rot="-5400000">
            <a:off x="9960601" y="672167"/>
            <a:ext cx="2903567" cy="1559200"/>
          </a:xfrm>
          <a:custGeom>
            <a:avLst/>
            <a:gdLst/>
            <a:ahLst/>
            <a:cxnLst/>
            <a:rect l="l" t="t" r="r" b="b"/>
            <a:pathLst>
              <a:path w="87107" h="46776" extrusionOk="0">
                <a:moveTo>
                  <a:pt x="79266" y="0"/>
                </a:moveTo>
                <a:cubicBezTo>
                  <a:pt x="78500" y="0"/>
                  <a:pt x="77735" y="39"/>
                  <a:pt x="76975" y="126"/>
                </a:cubicBezTo>
                <a:cubicBezTo>
                  <a:pt x="76915" y="126"/>
                  <a:pt x="76844" y="126"/>
                  <a:pt x="76784" y="150"/>
                </a:cubicBezTo>
                <a:cubicBezTo>
                  <a:pt x="75939" y="246"/>
                  <a:pt x="75105" y="400"/>
                  <a:pt x="74284" y="603"/>
                </a:cubicBezTo>
                <a:cubicBezTo>
                  <a:pt x="73867" y="710"/>
                  <a:pt x="73450" y="829"/>
                  <a:pt x="73034" y="984"/>
                </a:cubicBezTo>
                <a:cubicBezTo>
                  <a:pt x="72974" y="996"/>
                  <a:pt x="72903" y="1008"/>
                  <a:pt x="72843" y="1043"/>
                </a:cubicBezTo>
                <a:cubicBezTo>
                  <a:pt x="71533" y="1496"/>
                  <a:pt x="70259" y="2139"/>
                  <a:pt x="69105" y="2913"/>
                </a:cubicBezTo>
                <a:cubicBezTo>
                  <a:pt x="69045" y="2960"/>
                  <a:pt x="68974" y="3008"/>
                  <a:pt x="68914" y="3043"/>
                </a:cubicBezTo>
                <a:cubicBezTo>
                  <a:pt x="68652" y="3222"/>
                  <a:pt x="68414" y="3401"/>
                  <a:pt x="68176" y="3603"/>
                </a:cubicBezTo>
                <a:cubicBezTo>
                  <a:pt x="68104" y="3663"/>
                  <a:pt x="68021" y="3734"/>
                  <a:pt x="67938" y="3794"/>
                </a:cubicBezTo>
                <a:cubicBezTo>
                  <a:pt x="66866" y="4675"/>
                  <a:pt x="65937" y="5687"/>
                  <a:pt x="65175" y="6818"/>
                </a:cubicBezTo>
                <a:cubicBezTo>
                  <a:pt x="65116" y="6913"/>
                  <a:pt x="65045" y="7008"/>
                  <a:pt x="64985" y="7115"/>
                </a:cubicBezTo>
                <a:cubicBezTo>
                  <a:pt x="64818" y="7377"/>
                  <a:pt x="64664" y="7651"/>
                  <a:pt x="64521" y="7925"/>
                </a:cubicBezTo>
                <a:cubicBezTo>
                  <a:pt x="64473" y="7985"/>
                  <a:pt x="64449" y="8068"/>
                  <a:pt x="64413" y="8127"/>
                </a:cubicBezTo>
                <a:cubicBezTo>
                  <a:pt x="64247" y="8449"/>
                  <a:pt x="64104" y="8782"/>
                  <a:pt x="63973" y="9104"/>
                </a:cubicBezTo>
                <a:cubicBezTo>
                  <a:pt x="63568" y="10116"/>
                  <a:pt x="63282" y="11187"/>
                  <a:pt x="63020" y="12259"/>
                </a:cubicBezTo>
                <a:cubicBezTo>
                  <a:pt x="62997" y="12318"/>
                  <a:pt x="62985" y="12390"/>
                  <a:pt x="62973" y="12449"/>
                </a:cubicBezTo>
                <a:cubicBezTo>
                  <a:pt x="62604" y="13914"/>
                  <a:pt x="62211" y="15343"/>
                  <a:pt x="61485" y="16593"/>
                </a:cubicBezTo>
                <a:cubicBezTo>
                  <a:pt x="61449" y="16652"/>
                  <a:pt x="61389" y="16712"/>
                  <a:pt x="61365" y="16783"/>
                </a:cubicBezTo>
                <a:cubicBezTo>
                  <a:pt x="61330" y="16855"/>
                  <a:pt x="61294" y="16914"/>
                  <a:pt x="61246" y="16974"/>
                </a:cubicBezTo>
                <a:cubicBezTo>
                  <a:pt x="61187" y="17069"/>
                  <a:pt x="61115" y="17176"/>
                  <a:pt x="61056" y="17260"/>
                </a:cubicBezTo>
                <a:cubicBezTo>
                  <a:pt x="60996" y="17355"/>
                  <a:pt x="60937" y="17426"/>
                  <a:pt x="60877" y="17498"/>
                </a:cubicBezTo>
                <a:cubicBezTo>
                  <a:pt x="59949" y="18641"/>
                  <a:pt x="58698" y="19415"/>
                  <a:pt x="57317" y="19879"/>
                </a:cubicBezTo>
                <a:cubicBezTo>
                  <a:pt x="57258" y="19891"/>
                  <a:pt x="57198" y="19927"/>
                  <a:pt x="57127" y="19938"/>
                </a:cubicBezTo>
                <a:cubicBezTo>
                  <a:pt x="56022" y="20284"/>
                  <a:pt x="54812" y="20453"/>
                  <a:pt x="53625" y="20453"/>
                </a:cubicBezTo>
                <a:cubicBezTo>
                  <a:pt x="53546" y="20453"/>
                  <a:pt x="53467" y="20452"/>
                  <a:pt x="53388" y="20450"/>
                </a:cubicBezTo>
                <a:lnTo>
                  <a:pt x="53198" y="20450"/>
                </a:lnTo>
                <a:cubicBezTo>
                  <a:pt x="52674" y="20427"/>
                  <a:pt x="52162" y="20391"/>
                  <a:pt x="51674" y="20308"/>
                </a:cubicBezTo>
                <a:cubicBezTo>
                  <a:pt x="50912" y="20212"/>
                  <a:pt x="50174" y="20057"/>
                  <a:pt x="49447" y="19879"/>
                </a:cubicBezTo>
                <a:cubicBezTo>
                  <a:pt x="49388" y="19867"/>
                  <a:pt x="49304" y="19855"/>
                  <a:pt x="49245" y="19831"/>
                </a:cubicBezTo>
                <a:cubicBezTo>
                  <a:pt x="47995" y="19522"/>
                  <a:pt x="46768" y="19117"/>
                  <a:pt x="45518" y="18736"/>
                </a:cubicBezTo>
                <a:cubicBezTo>
                  <a:pt x="45459" y="18724"/>
                  <a:pt x="45375" y="18688"/>
                  <a:pt x="45316" y="18676"/>
                </a:cubicBezTo>
                <a:cubicBezTo>
                  <a:pt x="44220" y="18319"/>
                  <a:pt x="43101" y="17974"/>
                  <a:pt x="41970" y="17724"/>
                </a:cubicBezTo>
                <a:cubicBezTo>
                  <a:pt x="41839" y="17676"/>
                  <a:pt x="41720" y="17664"/>
                  <a:pt x="41589" y="17629"/>
                </a:cubicBezTo>
                <a:cubicBezTo>
                  <a:pt x="41530" y="17617"/>
                  <a:pt x="41446" y="17605"/>
                  <a:pt x="41387" y="17593"/>
                </a:cubicBezTo>
                <a:cubicBezTo>
                  <a:pt x="40172" y="17355"/>
                  <a:pt x="38922" y="17212"/>
                  <a:pt x="37660" y="17188"/>
                </a:cubicBezTo>
                <a:lnTo>
                  <a:pt x="37458" y="17188"/>
                </a:lnTo>
                <a:cubicBezTo>
                  <a:pt x="37388" y="17187"/>
                  <a:pt x="37319" y="17187"/>
                  <a:pt x="37249" y="17187"/>
                </a:cubicBezTo>
                <a:cubicBezTo>
                  <a:pt x="36069" y="17187"/>
                  <a:pt x="34889" y="17283"/>
                  <a:pt x="33719" y="17474"/>
                </a:cubicBezTo>
                <a:cubicBezTo>
                  <a:pt x="33660" y="17474"/>
                  <a:pt x="33588" y="17486"/>
                  <a:pt x="33529" y="17498"/>
                </a:cubicBezTo>
                <a:cubicBezTo>
                  <a:pt x="32255" y="17724"/>
                  <a:pt x="30981" y="18081"/>
                  <a:pt x="29790" y="18557"/>
                </a:cubicBezTo>
                <a:cubicBezTo>
                  <a:pt x="29731" y="18569"/>
                  <a:pt x="29659" y="18605"/>
                  <a:pt x="29600" y="18629"/>
                </a:cubicBezTo>
                <a:cubicBezTo>
                  <a:pt x="28242" y="19200"/>
                  <a:pt x="26980" y="19915"/>
                  <a:pt x="25861" y="20808"/>
                </a:cubicBezTo>
                <a:cubicBezTo>
                  <a:pt x="25802" y="20843"/>
                  <a:pt x="25742" y="20891"/>
                  <a:pt x="25706" y="20939"/>
                </a:cubicBezTo>
                <a:cubicBezTo>
                  <a:pt x="25706" y="20950"/>
                  <a:pt x="25682" y="20950"/>
                  <a:pt x="25671" y="20962"/>
                </a:cubicBezTo>
                <a:cubicBezTo>
                  <a:pt x="25599" y="21010"/>
                  <a:pt x="25540" y="21070"/>
                  <a:pt x="25468" y="21129"/>
                </a:cubicBezTo>
                <a:cubicBezTo>
                  <a:pt x="24242" y="22177"/>
                  <a:pt x="23218" y="23439"/>
                  <a:pt x="22456" y="24927"/>
                </a:cubicBezTo>
                <a:cubicBezTo>
                  <a:pt x="22396" y="25034"/>
                  <a:pt x="22337" y="25130"/>
                  <a:pt x="22289" y="25249"/>
                </a:cubicBezTo>
                <a:cubicBezTo>
                  <a:pt x="22265" y="25308"/>
                  <a:pt x="22230" y="25391"/>
                  <a:pt x="22206" y="25451"/>
                </a:cubicBezTo>
                <a:cubicBezTo>
                  <a:pt x="22111" y="25653"/>
                  <a:pt x="22027" y="25844"/>
                  <a:pt x="21932" y="26058"/>
                </a:cubicBezTo>
                <a:cubicBezTo>
                  <a:pt x="21872" y="26225"/>
                  <a:pt x="21801" y="26368"/>
                  <a:pt x="21741" y="26534"/>
                </a:cubicBezTo>
                <a:cubicBezTo>
                  <a:pt x="21325" y="27558"/>
                  <a:pt x="20956" y="28606"/>
                  <a:pt x="20444" y="29582"/>
                </a:cubicBezTo>
                <a:cubicBezTo>
                  <a:pt x="20420" y="29642"/>
                  <a:pt x="20372" y="29713"/>
                  <a:pt x="20348" y="29773"/>
                </a:cubicBezTo>
                <a:cubicBezTo>
                  <a:pt x="20301" y="29868"/>
                  <a:pt x="20253" y="29940"/>
                  <a:pt x="20206" y="30035"/>
                </a:cubicBezTo>
                <a:cubicBezTo>
                  <a:pt x="19610" y="31071"/>
                  <a:pt x="18860" y="31964"/>
                  <a:pt x="18003" y="32750"/>
                </a:cubicBezTo>
                <a:cubicBezTo>
                  <a:pt x="17943" y="32809"/>
                  <a:pt x="17884" y="32869"/>
                  <a:pt x="17812" y="32928"/>
                </a:cubicBezTo>
                <a:cubicBezTo>
                  <a:pt x="17431" y="33285"/>
                  <a:pt x="17027" y="33607"/>
                  <a:pt x="16598" y="33916"/>
                </a:cubicBezTo>
                <a:cubicBezTo>
                  <a:pt x="16491" y="33976"/>
                  <a:pt x="16396" y="34047"/>
                  <a:pt x="16312" y="34107"/>
                </a:cubicBezTo>
                <a:cubicBezTo>
                  <a:pt x="15598" y="34595"/>
                  <a:pt x="14836" y="35047"/>
                  <a:pt x="14062" y="35464"/>
                </a:cubicBezTo>
                <a:cubicBezTo>
                  <a:pt x="14002" y="35512"/>
                  <a:pt x="13943" y="35536"/>
                  <a:pt x="13871" y="35571"/>
                </a:cubicBezTo>
                <a:cubicBezTo>
                  <a:pt x="12669" y="36202"/>
                  <a:pt x="11395" y="36786"/>
                  <a:pt x="10133" y="37381"/>
                </a:cubicBezTo>
                <a:cubicBezTo>
                  <a:pt x="10073" y="37417"/>
                  <a:pt x="10002" y="37441"/>
                  <a:pt x="9942" y="37476"/>
                </a:cubicBezTo>
                <a:cubicBezTo>
                  <a:pt x="9395" y="37726"/>
                  <a:pt x="8859" y="37976"/>
                  <a:pt x="8299" y="38226"/>
                </a:cubicBezTo>
                <a:cubicBezTo>
                  <a:pt x="8168" y="38286"/>
                  <a:pt x="8037" y="38369"/>
                  <a:pt x="7906" y="38429"/>
                </a:cubicBezTo>
                <a:cubicBezTo>
                  <a:pt x="7323" y="38691"/>
                  <a:pt x="6752" y="38988"/>
                  <a:pt x="6204" y="39286"/>
                </a:cubicBezTo>
                <a:cubicBezTo>
                  <a:pt x="6144" y="39322"/>
                  <a:pt x="6073" y="39346"/>
                  <a:pt x="6013" y="39393"/>
                </a:cubicBezTo>
                <a:cubicBezTo>
                  <a:pt x="5620" y="39607"/>
                  <a:pt x="5239" y="39822"/>
                  <a:pt x="4870" y="40060"/>
                </a:cubicBezTo>
                <a:cubicBezTo>
                  <a:pt x="3954" y="40631"/>
                  <a:pt x="3096" y="41274"/>
                  <a:pt x="2275" y="41989"/>
                </a:cubicBezTo>
                <a:cubicBezTo>
                  <a:pt x="2215" y="42048"/>
                  <a:pt x="2144" y="42096"/>
                  <a:pt x="2084" y="42167"/>
                </a:cubicBezTo>
                <a:cubicBezTo>
                  <a:pt x="1929" y="42286"/>
                  <a:pt x="1799" y="42417"/>
                  <a:pt x="1656" y="42548"/>
                </a:cubicBezTo>
                <a:cubicBezTo>
                  <a:pt x="1572" y="42608"/>
                  <a:pt x="1501" y="42679"/>
                  <a:pt x="1441" y="42739"/>
                </a:cubicBezTo>
                <a:cubicBezTo>
                  <a:pt x="917" y="43251"/>
                  <a:pt x="441" y="43775"/>
                  <a:pt x="1" y="44334"/>
                </a:cubicBezTo>
                <a:lnTo>
                  <a:pt x="1" y="46775"/>
                </a:lnTo>
                <a:lnTo>
                  <a:pt x="87107" y="46775"/>
                </a:lnTo>
                <a:lnTo>
                  <a:pt x="87107" y="1103"/>
                </a:lnTo>
                <a:cubicBezTo>
                  <a:pt x="86392" y="888"/>
                  <a:pt x="85678" y="710"/>
                  <a:pt x="84833" y="603"/>
                </a:cubicBezTo>
                <a:cubicBezTo>
                  <a:pt x="84773" y="591"/>
                  <a:pt x="84702" y="579"/>
                  <a:pt x="84642" y="567"/>
                </a:cubicBezTo>
                <a:cubicBezTo>
                  <a:pt x="83416" y="305"/>
                  <a:pt x="82154" y="126"/>
                  <a:pt x="80904" y="55"/>
                </a:cubicBezTo>
                <a:cubicBezTo>
                  <a:pt x="80844" y="43"/>
                  <a:pt x="80773" y="43"/>
                  <a:pt x="80713" y="43"/>
                </a:cubicBezTo>
                <a:cubicBezTo>
                  <a:pt x="80231" y="16"/>
                  <a:pt x="79748" y="0"/>
                  <a:pt x="792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24"/>
          <p:cNvSpPr/>
          <p:nvPr/>
        </p:nvSpPr>
        <p:spPr>
          <a:xfrm rot="5400000">
            <a:off x="-672200" y="4626600"/>
            <a:ext cx="2903567" cy="1559200"/>
          </a:xfrm>
          <a:custGeom>
            <a:avLst/>
            <a:gdLst/>
            <a:ahLst/>
            <a:cxnLst/>
            <a:rect l="l" t="t" r="r" b="b"/>
            <a:pathLst>
              <a:path w="87107" h="46776" extrusionOk="0">
                <a:moveTo>
                  <a:pt x="79266" y="0"/>
                </a:moveTo>
                <a:cubicBezTo>
                  <a:pt x="78500" y="0"/>
                  <a:pt x="77735" y="39"/>
                  <a:pt x="76975" y="126"/>
                </a:cubicBezTo>
                <a:cubicBezTo>
                  <a:pt x="76915" y="126"/>
                  <a:pt x="76844" y="126"/>
                  <a:pt x="76784" y="150"/>
                </a:cubicBezTo>
                <a:cubicBezTo>
                  <a:pt x="75939" y="246"/>
                  <a:pt x="75105" y="400"/>
                  <a:pt x="74284" y="603"/>
                </a:cubicBezTo>
                <a:cubicBezTo>
                  <a:pt x="73867" y="710"/>
                  <a:pt x="73450" y="829"/>
                  <a:pt x="73034" y="984"/>
                </a:cubicBezTo>
                <a:cubicBezTo>
                  <a:pt x="72974" y="996"/>
                  <a:pt x="72903" y="1008"/>
                  <a:pt x="72843" y="1043"/>
                </a:cubicBezTo>
                <a:cubicBezTo>
                  <a:pt x="71533" y="1496"/>
                  <a:pt x="70259" y="2139"/>
                  <a:pt x="69105" y="2913"/>
                </a:cubicBezTo>
                <a:cubicBezTo>
                  <a:pt x="69045" y="2960"/>
                  <a:pt x="68974" y="3008"/>
                  <a:pt x="68914" y="3043"/>
                </a:cubicBezTo>
                <a:cubicBezTo>
                  <a:pt x="68652" y="3222"/>
                  <a:pt x="68414" y="3401"/>
                  <a:pt x="68176" y="3603"/>
                </a:cubicBezTo>
                <a:cubicBezTo>
                  <a:pt x="68104" y="3663"/>
                  <a:pt x="68021" y="3734"/>
                  <a:pt x="67938" y="3794"/>
                </a:cubicBezTo>
                <a:cubicBezTo>
                  <a:pt x="66866" y="4675"/>
                  <a:pt x="65937" y="5687"/>
                  <a:pt x="65175" y="6818"/>
                </a:cubicBezTo>
                <a:cubicBezTo>
                  <a:pt x="65116" y="6913"/>
                  <a:pt x="65045" y="7008"/>
                  <a:pt x="64985" y="7115"/>
                </a:cubicBezTo>
                <a:cubicBezTo>
                  <a:pt x="64818" y="7377"/>
                  <a:pt x="64664" y="7651"/>
                  <a:pt x="64521" y="7925"/>
                </a:cubicBezTo>
                <a:cubicBezTo>
                  <a:pt x="64473" y="7985"/>
                  <a:pt x="64449" y="8068"/>
                  <a:pt x="64413" y="8127"/>
                </a:cubicBezTo>
                <a:cubicBezTo>
                  <a:pt x="64247" y="8449"/>
                  <a:pt x="64104" y="8782"/>
                  <a:pt x="63973" y="9104"/>
                </a:cubicBezTo>
                <a:cubicBezTo>
                  <a:pt x="63568" y="10116"/>
                  <a:pt x="63282" y="11187"/>
                  <a:pt x="63020" y="12259"/>
                </a:cubicBezTo>
                <a:cubicBezTo>
                  <a:pt x="62997" y="12318"/>
                  <a:pt x="62985" y="12390"/>
                  <a:pt x="62973" y="12449"/>
                </a:cubicBezTo>
                <a:cubicBezTo>
                  <a:pt x="62604" y="13914"/>
                  <a:pt x="62211" y="15343"/>
                  <a:pt x="61485" y="16593"/>
                </a:cubicBezTo>
                <a:cubicBezTo>
                  <a:pt x="61449" y="16652"/>
                  <a:pt x="61389" y="16712"/>
                  <a:pt x="61365" y="16783"/>
                </a:cubicBezTo>
                <a:cubicBezTo>
                  <a:pt x="61330" y="16855"/>
                  <a:pt x="61294" y="16914"/>
                  <a:pt x="61246" y="16974"/>
                </a:cubicBezTo>
                <a:cubicBezTo>
                  <a:pt x="61187" y="17069"/>
                  <a:pt x="61115" y="17176"/>
                  <a:pt x="61056" y="17260"/>
                </a:cubicBezTo>
                <a:cubicBezTo>
                  <a:pt x="60996" y="17355"/>
                  <a:pt x="60937" y="17426"/>
                  <a:pt x="60877" y="17498"/>
                </a:cubicBezTo>
                <a:cubicBezTo>
                  <a:pt x="59949" y="18641"/>
                  <a:pt x="58698" y="19415"/>
                  <a:pt x="57317" y="19879"/>
                </a:cubicBezTo>
                <a:cubicBezTo>
                  <a:pt x="57258" y="19891"/>
                  <a:pt x="57198" y="19927"/>
                  <a:pt x="57127" y="19938"/>
                </a:cubicBezTo>
                <a:cubicBezTo>
                  <a:pt x="56022" y="20284"/>
                  <a:pt x="54812" y="20453"/>
                  <a:pt x="53625" y="20453"/>
                </a:cubicBezTo>
                <a:cubicBezTo>
                  <a:pt x="53546" y="20453"/>
                  <a:pt x="53467" y="20452"/>
                  <a:pt x="53388" y="20450"/>
                </a:cubicBezTo>
                <a:lnTo>
                  <a:pt x="53198" y="20450"/>
                </a:lnTo>
                <a:cubicBezTo>
                  <a:pt x="52674" y="20427"/>
                  <a:pt x="52162" y="20391"/>
                  <a:pt x="51674" y="20308"/>
                </a:cubicBezTo>
                <a:cubicBezTo>
                  <a:pt x="50912" y="20212"/>
                  <a:pt x="50174" y="20057"/>
                  <a:pt x="49447" y="19879"/>
                </a:cubicBezTo>
                <a:cubicBezTo>
                  <a:pt x="49388" y="19867"/>
                  <a:pt x="49304" y="19855"/>
                  <a:pt x="49245" y="19831"/>
                </a:cubicBezTo>
                <a:cubicBezTo>
                  <a:pt x="47995" y="19522"/>
                  <a:pt x="46768" y="19117"/>
                  <a:pt x="45518" y="18736"/>
                </a:cubicBezTo>
                <a:cubicBezTo>
                  <a:pt x="45459" y="18724"/>
                  <a:pt x="45375" y="18688"/>
                  <a:pt x="45316" y="18676"/>
                </a:cubicBezTo>
                <a:cubicBezTo>
                  <a:pt x="44220" y="18319"/>
                  <a:pt x="43101" y="17974"/>
                  <a:pt x="41970" y="17724"/>
                </a:cubicBezTo>
                <a:cubicBezTo>
                  <a:pt x="41839" y="17676"/>
                  <a:pt x="41720" y="17664"/>
                  <a:pt x="41589" y="17629"/>
                </a:cubicBezTo>
                <a:cubicBezTo>
                  <a:pt x="41530" y="17617"/>
                  <a:pt x="41446" y="17605"/>
                  <a:pt x="41387" y="17593"/>
                </a:cubicBezTo>
                <a:cubicBezTo>
                  <a:pt x="40172" y="17355"/>
                  <a:pt x="38922" y="17212"/>
                  <a:pt x="37660" y="17188"/>
                </a:cubicBezTo>
                <a:lnTo>
                  <a:pt x="37458" y="17188"/>
                </a:lnTo>
                <a:cubicBezTo>
                  <a:pt x="37388" y="17187"/>
                  <a:pt x="37319" y="17187"/>
                  <a:pt x="37249" y="17187"/>
                </a:cubicBezTo>
                <a:cubicBezTo>
                  <a:pt x="36069" y="17187"/>
                  <a:pt x="34889" y="17283"/>
                  <a:pt x="33719" y="17474"/>
                </a:cubicBezTo>
                <a:cubicBezTo>
                  <a:pt x="33660" y="17474"/>
                  <a:pt x="33588" y="17486"/>
                  <a:pt x="33529" y="17498"/>
                </a:cubicBezTo>
                <a:cubicBezTo>
                  <a:pt x="32255" y="17724"/>
                  <a:pt x="30981" y="18081"/>
                  <a:pt x="29790" y="18557"/>
                </a:cubicBezTo>
                <a:cubicBezTo>
                  <a:pt x="29731" y="18569"/>
                  <a:pt x="29659" y="18605"/>
                  <a:pt x="29600" y="18629"/>
                </a:cubicBezTo>
                <a:cubicBezTo>
                  <a:pt x="28242" y="19200"/>
                  <a:pt x="26980" y="19915"/>
                  <a:pt x="25861" y="20808"/>
                </a:cubicBezTo>
                <a:cubicBezTo>
                  <a:pt x="25802" y="20843"/>
                  <a:pt x="25742" y="20891"/>
                  <a:pt x="25706" y="20939"/>
                </a:cubicBezTo>
                <a:cubicBezTo>
                  <a:pt x="25706" y="20950"/>
                  <a:pt x="25682" y="20950"/>
                  <a:pt x="25671" y="20962"/>
                </a:cubicBezTo>
                <a:cubicBezTo>
                  <a:pt x="25599" y="21010"/>
                  <a:pt x="25540" y="21070"/>
                  <a:pt x="25468" y="21129"/>
                </a:cubicBezTo>
                <a:cubicBezTo>
                  <a:pt x="24242" y="22177"/>
                  <a:pt x="23218" y="23439"/>
                  <a:pt x="22456" y="24927"/>
                </a:cubicBezTo>
                <a:cubicBezTo>
                  <a:pt x="22396" y="25034"/>
                  <a:pt x="22337" y="25130"/>
                  <a:pt x="22289" y="25249"/>
                </a:cubicBezTo>
                <a:cubicBezTo>
                  <a:pt x="22265" y="25308"/>
                  <a:pt x="22230" y="25391"/>
                  <a:pt x="22206" y="25451"/>
                </a:cubicBezTo>
                <a:cubicBezTo>
                  <a:pt x="22111" y="25653"/>
                  <a:pt x="22027" y="25844"/>
                  <a:pt x="21932" y="26058"/>
                </a:cubicBezTo>
                <a:cubicBezTo>
                  <a:pt x="21872" y="26225"/>
                  <a:pt x="21801" y="26368"/>
                  <a:pt x="21741" y="26534"/>
                </a:cubicBezTo>
                <a:cubicBezTo>
                  <a:pt x="21325" y="27558"/>
                  <a:pt x="20956" y="28606"/>
                  <a:pt x="20444" y="29582"/>
                </a:cubicBezTo>
                <a:cubicBezTo>
                  <a:pt x="20420" y="29642"/>
                  <a:pt x="20372" y="29713"/>
                  <a:pt x="20348" y="29773"/>
                </a:cubicBezTo>
                <a:cubicBezTo>
                  <a:pt x="20301" y="29868"/>
                  <a:pt x="20253" y="29940"/>
                  <a:pt x="20206" y="30035"/>
                </a:cubicBezTo>
                <a:cubicBezTo>
                  <a:pt x="19610" y="31071"/>
                  <a:pt x="18860" y="31964"/>
                  <a:pt x="18003" y="32750"/>
                </a:cubicBezTo>
                <a:cubicBezTo>
                  <a:pt x="17943" y="32809"/>
                  <a:pt x="17884" y="32869"/>
                  <a:pt x="17812" y="32928"/>
                </a:cubicBezTo>
                <a:cubicBezTo>
                  <a:pt x="17431" y="33285"/>
                  <a:pt x="17027" y="33607"/>
                  <a:pt x="16598" y="33916"/>
                </a:cubicBezTo>
                <a:cubicBezTo>
                  <a:pt x="16491" y="33976"/>
                  <a:pt x="16396" y="34047"/>
                  <a:pt x="16312" y="34107"/>
                </a:cubicBezTo>
                <a:cubicBezTo>
                  <a:pt x="15598" y="34595"/>
                  <a:pt x="14836" y="35047"/>
                  <a:pt x="14062" y="35464"/>
                </a:cubicBezTo>
                <a:cubicBezTo>
                  <a:pt x="14002" y="35512"/>
                  <a:pt x="13943" y="35536"/>
                  <a:pt x="13871" y="35571"/>
                </a:cubicBezTo>
                <a:cubicBezTo>
                  <a:pt x="12669" y="36202"/>
                  <a:pt x="11395" y="36786"/>
                  <a:pt x="10133" y="37381"/>
                </a:cubicBezTo>
                <a:cubicBezTo>
                  <a:pt x="10073" y="37417"/>
                  <a:pt x="10002" y="37441"/>
                  <a:pt x="9942" y="37476"/>
                </a:cubicBezTo>
                <a:cubicBezTo>
                  <a:pt x="9395" y="37726"/>
                  <a:pt x="8859" y="37976"/>
                  <a:pt x="8299" y="38226"/>
                </a:cubicBezTo>
                <a:cubicBezTo>
                  <a:pt x="8168" y="38286"/>
                  <a:pt x="8037" y="38369"/>
                  <a:pt x="7906" y="38429"/>
                </a:cubicBezTo>
                <a:cubicBezTo>
                  <a:pt x="7323" y="38691"/>
                  <a:pt x="6752" y="38988"/>
                  <a:pt x="6204" y="39286"/>
                </a:cubicBezTo>
                <a:cubicBezTo>
                  <a:pt x="6144" y="39322"/>
                  <a:pt x="6073" y="39346"/>
                  <a:pt x="6013" y="39393"/>
                </a:cubicBezTo>
                <a:cubicBezTo>
                  <a:pt x="5620" y="39607"/>
                  <a:pt x="5239" y="39822"/>
                  <a:pt x="4870" y="40060"/>
                </a:cubicBezTo>
                <a:cubicBezTo>
                  <a:pt x="3954" y="40631"/>
                  <a:pt x="3096" y="41274"/>
                  <a:pt x="2275" y="41989"/>
                </a:cubicBezTo>
                <a:cubicBezTo>
                  <a:pt x="2215" y="42048"/>
                  <a:pt x="2144" y="42096"/>
                  <a:pt x="2084" y="42167"/>
                </a:cubicBezTo>
                <a:cubicBezTo>
                  <a:pt x="1929" y="42286"/>
                  <a:pt x="1799" y="42417"/>
                  <a:pt x="1656" y="42548"/>
                </a:cubicBezTo>
                <a:cubicBezTo>
                  <a:pt x="1572" y="42608"/>
                  <a:pt x="1501" y="42679"/>
                  <a:pt x="1441" y="42739"/>
                </a:cubicBezTo>
                <a:cubicBezTo>
                  <a:pt x="917" y="43251"/>
                  <a:pt x="441" y="43775"/>
                  <a:pt x="1" y="44334"/>
                </a:cubicBezTo>
                <a:lnTo>
                  <a:pt x="1" y="46775"/>
                </a:lnTo>
                <a:lnTo>
                  <a:pt x="87107" y="46775"/>
                </a:lnTo>
                <a:lnTo>
                  <a:pt x="87107" y="1103"/>
                </a:lnTo>
                <a:cubicBezTo>
                  <a:pt x="86392" y="888"/>
                  <a:pt x="85678" y="710"/>
                  <a:pt x="84833" y="603"/>
                </a:cubicBezTo>
                <a:cubicBezTo>
                  <a:pt x="84773" y="591"/>
                  <a:pt x="84702" y="579"/>
                  <a:pt x="84642" y="567"/>
                </a:cubicBezTo>
                <a:cubicBezTo>
                  <a:pt x="83416" y="305"/>
                  <a:pt x="82154" y="126"/>
                  <a:pt x="80904" y="55"/>
                </a:cubicBezTo>
                <a:cubicBezTo>
                  <a:pt x="80844" y="43"/>
                  <a:pt x="80773" y="43"/>
                  <a:pt x="80713" y="43"/>
                </a:cubicBezTo>
                <a:cubicBezTo>
                  <a:pt x="80231" y="16"/>
                  <a:pt x="79748" y="0"/>
                  <a:pt x="792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40716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/>
          <p:nvPr/>
        </p:nvSpPr>
        <p:spPr>
          <a:xfrm flipH="1">
            <a:off x="10058416" y="1"/>
            <a:ext cx="2133584" cy="8161828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16" y="-50799"/>
            <a:ext cx="2133584" cy="8161828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25"/>
          <p:cNvSpPr txBox="1">
            <a:spLocks noGrp="1"/>
          </p:cNvSpPr>
          <p:nvPr>
            <p:ph type="title"/>
          </p:nvPr>
        </p:nvSpPr>
        <p:spPr>
          <a:xfrm>
            <a:off x="2356200" y="593367"/>
            <a:ext cx="74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17091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subTitle" idx="1"/>
          </p:nvPr>
        </p:nvSpPr>
        <p:spPr>
          <a:xfrm>
            <a:off x="1981200" y="2338933"/>
            <a:ext cx="23976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subTitle" idx="2"/>
          </p:nvPr>
        </p:nvSpPr>
        <p:spPr>
          <a:xfrm>
            <a:off x="1981200" y="2008733"/>
            <a:ext cx="23976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subTitle" idx="3"/>
          </p:nvPr>
        </p:nvSpPr>
        <p:spPr>
          <a:xfrm>
            <a:off x="7813399" y="2338933"/>
            <a:ext cx="23976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subTitle" idx="4"/>
          </p:nvPr>
        </p:nvSpPr>
        <p:spPr>
          <a:xfrm>
            <a:off x="7813399" y="2008733"/>
            <a:ext cx="23976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2629600" y="593367"/>
            <a:ext cx="6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subTitle" idx="5"/>
          </p:nvPr>
        </p:nvSpPr>
        <p:spPr>
          <a:xfrm>
            <a:off x="1981200" y="4192467"/>
            <a:ext cx="23976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subTitle" idx="6"/>
          </p:nvPr>
        </p:nvSpPr>
        <p:spPr>
          <a:xfrm>
            <a:off x="1981200" y="3862267"/>
            <a:ext cx="23976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subTitle" idx="7"/>
          </p:nvPr>
        </p:nvSpPr>
        <p:spPr>
          <a:xfrm>
            <a:off x="7813399" y="4192467"/>
            <a:ext cx="23976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subTitle" idx="8"/>
          </p:nvPr>
        </p:nvSpPr>
        <p:spPr>
          <a:xfrm>
            <a:off x="7813399" y="3862267"/>
            <a:ext cx="23976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03" name="Google Shape;203;p26"/>
          <p:cNvSpPr/>
          <p:nvPr/>
        </p:nvSpPr>
        <p:spPr>
          <a:xfrm>
            <a:off x="8496667" y="-525634"/>
            <a:ext cx="3695333" cy="2135667"/>
          </a:xfrm>
          <a:custGeom>
            <a:avLst/>
            <a:gdLst/>
            <a:ahLst/>
            <a:cxnLst/>
            <a:rect l="l" t="t" r="r" b="b"/>
            <a:pathLst>
              <a:path w="110860" h="64070" extrusionOk="0">
                <a:moveTo>
                  <a:pt x="110789" y="0"/>
                </a:moveTo>
                <a:lnTo>
                  <a:pt x="1" y="119"/>
                </a:lnTo>
                <a:cubicBezTo>
                  <a:pt x="251" y="1405"/>
                  <a:pt x="584" y="2679"/>
                  <a:pt x="1025" y="3894"/>
                </a:cubicBezTo>
                <a:cubicBezTo>
                  <a:pt x="1049" y="3965"/>
                  <a:pt x="1072" y="4048"/>
                  <a:pt x="1108" y="4120"/>
                </a:cubicBezTo>
                <a:cubicBezTo>
                  <a:pt x="1120" y="4179"/>
                  <a:pt x="1132" y="4227"/>
                  <a:pt x="1144" y="4263"/>
                </a:cubicBezTo>
                <a:cubicBezTo>
                  <a:pt x="1251" y="4525"/>
                  <a:pt x="1358" y="4786"/>
                  <a:pt x="1465" y="5037"/>
                </a:cubicBezTo>
                <a:cubicBezTo>
                  <a:pt x="1680" y="5560"/>
                  <a:pt x="1918" y="6072"/>
                  <a:pt x="2180" y="6572"/>
                </a:cubicBezTo>
                <a:cubicBezTo>
                  <a:pt x="3013" y="8192"/>
                  <a:pt x="4001" y="9716"/>
                  <a:pt x="5168" y="11097"/>
                </a:cubicBezTo>
                <a:cubicBezTo>
                  <a:pt x="5252" y="11216"/>
                  <a:pt x="5359" y="11335"/>
                  <a:pt x="5466" y="11454"/>
                </a:cubicBezTo>
                <a:cubicBezTo>
                  <a:pt x="6537" y="12704"/>
                  <a:pt x="7740" y="13871"/>
                  <a:pt x="9038" y="14907"/>
                </a:cubicBezTo>
                <a:cubicBezTo>
                  <a:pt x="9157" y="15002"/>
                  <a:pt x="9276" y="15097"/>
                  <a:pt x="9395" y="15193"/>
                </a:cubicBezTo>
                <a:cubicBezTo>
                  <a:pt x="10871" y="16371"/>
                  <a:pt x="12479" y="17395"/>
                  <a:pt x="14146" y="18288"/>
                </a:cubicBezTo>
                <a:cubicBezTo>
                  <a:pt x="14360" y="18407"/>
                  <a:pt x="14586" y="18526"/>
                  <a:pt x="14824" y="18645"/>
                </a:cubicBezTo>
                <a:cubicBezTo>
                  <a:pt x="15527" y="19003"/>
                  <a:pt x="16241" y="19324"/>
                  <a:pt x="16955" y="19645"/>
                </a:cubicBezTo>
                <a:cubicBezTo>
                  <a:pt x="17074" y="19705"/>
                  <a:pt x="17194" y="19765"/>
                  <a:pt x="17313" y="19800"/>
                </a:cubicBezTo>
                <a:cubicBezTo>
                  <a:pt x="19777" y="20848"/>
                  <a:pt x="22337" y="21622"/>
                  <a:pt x="24885" y="22158"/>
                </a:cubicBezTo>
                <a:cubicBezTo>
                  <a:pt x="25004" y="22181"/>
                  <a:pt x="25123" y="22217"/>
                  <a:pt x="25242" y="22229"/>
                </a:cubicBezTo>
                <a:lnTo>
                  <a:pt x="25957" y="22360"/>
                </a:lnTo>
                <a:cubicBezTo>
                  <a:pt x="28207" y="22777"/>
                  <a:pt x="30517" y="23039"/>
                  <a:pt x="32815" y="23301"/>
                </a:cubicBezTo>
                <a:lnTo>
                  <a:pt x="33172" y="23348"/>
                </a:lnTo>
                <a:cubicBezTo>
                  <a:pt x="35732" y="23646"/>
                  <a:pt x="38291" y="23967"/>
                  <a:pt x="40756" y="24539"/>
                </a:cubicBezTo>
                <a:lnTo>
                  <a:pt x="41113" y="24634"/>
                </a:lnTo>
                <a:cubicBezTo>
                  <a:pt x="42101" y="24848"/>
                  <a:pt x="43078" y="25134"/>
                  <a:pt x="44030" y="25456"/>
                </a:cubicBezTo>
                <a:cubicBezTo>
                  <a:pt x="44340" y="25587"/>
                  <a:pt x="44661" y="25682"/>
                  <a:pt x="44983" y="25825"/>
                </a:cubicBezTo>
                <a:cubicBezTo>
                  <a:pt x="46269" y="26325"/>
                  <a:pt x="47507" y="26956"/>
                  <a:pt x="48686" y="27730"/>
                </a:cubicBezTo>
                <a:cubicBezTo>
                  <a:pt x="48805" y="27801"/>
                  <a:pt x="48924" y="27873"/>
                  <a:pt x="49043" y="27968"/>
                </a:cubicBezTo>
                <a:cubicBezTo>
                  <a:pt x="49067" y="27992"/>
                  <a:pt x="49114" y="28027"/>
                  <a:pt x="49150" y="28039"/>
                </a:cubicBezTo>
                <a:cubicBezTo>
                  <a:pt x="50995" y="29325"/>
                  <a:pt x="52519" y="30921"/>
                  <a:pt x="53924" y="32671"/>
                </a:cubicBezTo>
                <a:cubicBezTo>
                  <a:pt x="54008" y="32790"/>
                  <a:pt x="54115" y="32897"/>
                  <a:pt x="54210" y="33028"/>
                </a:cubicBezTo>
                <a:cubicBezTo>
                  <a:pt x="55043" y="34112"/>
                  <a:pt x="55829" y="35255"/>
                  <a:pt x="56603" y="36421"/>
                </a:cubicBezTo>
                <a:cubicBezTo>
                  <a:pt x="56722" y="36600"/>
                  <a:pt x="56841" y="36767"/>
                  <a:pt x="56960" y="36969"/>
                </a:cubicBezTo>
                <a:lnTo>
                  <a:pt x="58830" y="39874"/>
                </a:lnTo>
                <a:cubicBezTo>
                  <a:pt x="58913" y="39981"/>
                  <a:pt x="58984" y="40100"/>
                  <a:pt x="59068" y="40219"/>
                </a:cubicBezTo>
                <a:cubicBezTo>
                  <a:pt x="60318" y="42113"/>
                  <a:pt x="61604" y="43994"/>
                  <a:pt x="63092" y="45672"/>
                </a:cubicBezTo>
                <a:cubicBezTo>
                  <a:pt x="63521" y="46149"/>
                  <a:pt x="63949" y="46613"/>
                  <a:pt x="64414" y="47054"/>
                </a:cubicBezTo>
                <a:cubicBezTo>
                  <a:pt x="64461" y="47101"/>
                  <a:pt x="64509" y="47149"/>
                  <a:pt x="64545" y="47173"/>
                </a:cubicBezTo>
                <a:cubicBezTo>
                  <a:pt x="64628" y="47268"/>
                  <a:pt x="64711" y="47339"/>
                  <a:pt x="64783" y="47411"/>
                </a:cubicBezTo>
                <a:cubicBezTo>
                  <a:pt x="64819" y="47458"/>
                  <a:pt x="64866" y="47506"/>
                  <a:pt x="64902" y="47530"/>
                </a:cubicBezTo>
                <a:cubicBezTo>
                  <a:pt x="67188" y="49709"/>
                  <a:pt x="69772" y="51542"/>
                  <a:pt x="72486" y="53185"/>
                </a:cubicBezTo>
                <a:lnTo>
                  <a:pt x="72843" y="53412"/>
                </a:lnTo>
                <a:cubicBezTo>
                  <a:pt x="73320" y="53697"/>
                  <a:pt x="73796" y="53983"/>
                  <a:pt x="74272" y="54245"/>
                </a:cubicBezTo>
                <a:cubicBezTo>
                  <a:pt x="74474" y="54364"/>
                  <a:pt x="74689" y="54483"/>
                  <a:pt x="74903" y="54602"/>
                </a:cubicBezTo>
                <a:cubicBezTo>
                  <a:pt x="76606" y="55567"/>
                  <a:pt x="78368" y="56495"/>
                  <a:pt x="80094" y="57400"/>
                </a:cubicBezTo>
                <a:cubicBezTo>
                  <a:pt x="80189" y="57460"/>
                  <a:pt x="80309" y="57519"/>
                  <a:pt x="80416" y="57579"/>
                </a:cubicBezTo>
                <a:cubicBezTo>
                  <a:pt x="80535" y="57638"/>
                  <a:pt x="80654" y="57710"/>
                  <a:pt x="80773" y="57769"/>
                </a:cubicBezTo>
                <a:cubicBezTo>
                  <a:pt x="83237" y="59067"/>
                  <a:pt x="85774" y="60365"/>
                  <a:pt x="88345" y="61424"/>
                </a:cubicBezTo>
                <a:cubicBezTo>
                  <a:pt x="88381" y="61436"/>
                  <a:pt x="88405" y="61448"/>
                  <a:pt x="88441" y="61448"/>
                </a:cubicBezTo>
                <a:cubicBezTo>
                  <a:pt x="88524" y="61496"/>
                  <a:pt x="88619" y="61520"/>
                  <a:pt x="88702" y="61555"/>
                </a:cubicBezTo>
                <a:cubicBezTo>
                  <a:pt x="88917" y="61639"/>
                  <a:pt x="89119" y="61734"/>
                  <a:pt x="89333" y="61805"/>
                </a:cubicBezTo>
                <a:cubicBezTo>
                  <a:pt x="91596" y="62698"/>
                  <a:pt x="93917" y="63401"/>
                  <a:pt x="96275" y="63770"/>
                </a:cubicBezTo>
                <a:lnTo>
                  <a:pt x="96632" y="63818"/>
                </a:lnTo>
                <a:cubicBezTo>
                  <a:pt x="97382" y="63925"/>
                  <a:pt x="98120" y="64008"/>
                  <a:pt x="98870" y="64044"/>
                </a:cubicBezTo>
                <a:cubicBezTo>
                  <a:pt x="99248" y="64061"/>
                  <a:pt x="99624" y="64070"/>
                  <a:pt x="99999" y="64070"/>
                </a:cubicBezTo>
                <a:cubicBezTo>
                  <a:pt x="101424" y="64070"/>
                  <a:pt x="102836" y="63946"/>
                  <a:pt x="104240" y="63710"/>
                </a:cubicBezTo>
                <a:cubicBezTo>
                  <a:pt x="104359" y="63698"/>
                  <a:pt x="104478" y="63663"/>
                  <a:pt x="104597" y="63651"/>
                </a:cubicBezTo>
                <a:cubicBezTo>
                  <a:pt x="106657" y="63258"/>
                  <a:pt x="108634" y="62639"/>
                  <a:pt x="110550" y="61793"/>
                </a:cubicBezTo>
                <a:cubicBezTo>
                  <a:pt x="110646" y="61746"/>
                  <a:pt x="110765" y="61698"/>
                  <a:pt x="110860" y="61663"/>
                </a:cubicBezTo>
                <a:lnTo>
                  <a:pt x="11078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-3217466" y="4952467"/>
            <a:ext cx="4781567" cy="1905533"/>
          </a:xfrm>
          <a:custGeom>
            <a:avLst/>
            <a:gdLst/>
            <a:ahLst/>
            <a:cxnLst/>
            <a:rect l="l" t="t" r="r" b="b"/>
            <a:pathLst>
              <a:path w="143447" h="57166" extrusionOk="0">
                <a:moveTo>
                  <a:pt x="91977" y="0"/>
                </a:moveTo>
                <a:cubicBezTo>
                  <a:pt x="90008" y="0"/>
                  <a:pt x="88029" y="153"/>
                  <a:pt x="85999" y="421"/>
                </a:cubicBezTo>
                <a:cubicBezTo>
                  <a:pt x="85880" y="445"/>
                  <a:pt x="85761" y="457"/>
                  <a:pt x="85642" y="480"/>
                </a:cubicBezTo>
                <a:cubicBezTo>
                  <a:pt x="83106" y="885"/>
                  <a:pt x="80641" y="1540"/>
                  <a:pt x="78260" y="2481"/>
                </a:cubicBezTo>
                <a:cubicBezTo>
                  <a:pt x="78200" y="2504"/>
                  <a:pt x="78129" y="2528"/>
                  <a:pt x="78069" y="2552"/>
                </a:cubicBezTo>
                <a:cubicBezTo>
                  <a:pt x="77950" y="2600"/>
                  <a:pt x="77831" y="2659"/>
                  <a:pt x="77712" y="2707"/>
                </a:cubicBezTo>
                <a:cubicBezTo>
                  <a:pt x="77605" y="2742"/>
                  <a:pt x="77486" y="2802"/>
                  <a:pt x="77379" y="2850"/>
                </a:cubicBezTo>
                <a:cubicBezTo>
                  <a:pt x="76069" y="3397"/>
                  <a:pt x="74795" y="4028"/>
                  <a:pt x="73557" y="4743"/>
                </a:cubicBezTo>
                <a:cubicBezTo>
                  <a:pt x="72378" y="5409"/>
                  <a:pt x="71247" y="6160"/>
                  <a:pt x="70128" y="6933"/>
                </a:cubicBezTo>
                <a:cubicBezTo>
                  <a:pt x="70009" y="7005"/>
                  <a:pt x="69890" y="7100"/>
                  <a:pt x="69771" y="7184"/>
                </a:cubicBezTo>
                <a:cubicBezTo>
                  <a:pt x="68616" y="8005"/>
                  <a:pt x="67473" y="8850"/>
                  <a:pt x="66342" y="9720"/>
                </a:cubicBezTo>
                <a:lnTo>
                  <a:pt x="65842" y="10077"/>
                </a:lnTo>
                <a:cubicBezTo>
                  <a:pt x="64627" y="10994"/>
                  <a:pt x="63425" y="11922"/>
                  <a:pt x="62186" y="12791"/>
                </a:cubicBezTo>
                <a:cubicBezTo>
                  <a:pt x="62067" y="12875"/>
                  <a:pt x="61948" y="12958"/>
                  <a:pt x="61829" y="13053"/>
                </a:cubicBezTo>
                <a:cubicBezTo>
                  <a:pt x="59734" y="14542"/>
                  <a:pt x="57567" y="15887"/>
                  <a:pt x="55245" y="16935"/>
                </a:cubicBezTo>
                <a:lnTo>
                  <a:pt x="54400" y="17292"/>
                </a:lnTo>
                <a:cubicBezTo>
                  <a:pt x="54352" y="17316"/>
                  <a:pt x="54293" y="17340"/>
                  <a:pt x="54257" y="17351"/>
                </a:cubicBezTo>
                <a:cubicBezTo>
                  <a:pt x="54138" y="17411"/>
                  <a:pt x="54019" y="17459"/>
                  <a:pt x="53900" y="17494"/>
                </a:cubicBezTo>
                <a:cubicBezTo>
                  <a:pt x="53400" y="17685"/>
                  <a:pt x="52923" y="17851"/>
                  <a:pt x="52435" y="18006"/>
                </a:cubicBezTo>
                <a:cubicBezTo>
                  <a:pt x="50423" y="18613"/>
                  <a:pt x="48375" y="18947"/>
                  <a:pt x="46303" y="19078"/>
                </a:cubicBezTo>
                <a:cubicBezTo>
                  <a:pt x="46184" y="19090"/>
                  <a:pt x="46065" y="19090"/>
                  <a:pt x="45946" y="19090"/>
                </a:cubicBezTo>
                <a:cubicBezTo>
                  <a:pt x="45378" y="19120"/>
                  <a:pt x="44808" y="19133"/>
                  <a:pt x="44236" y="19133"/>
                </a:cubicBezTo>
                <a:cubicBezTo>
                  <a:pt x="42296" y="19133"/>
                  <a:pt x="40342" y="18974"/>
                  <a:pt x="38374" y="18744"/>
                </a:cubicBezTo>
                <a:lnTo>
                  <a:pt x="38017" y="18709"/>
                </a:lnTo>
                <a:cubicBezTo>
                  <a:pt x="35481" y="18387"/>
                  <a:pt x="32957" y="17959"/>
                  <a:pt x="30444" y="17554"/>
                </a:cubicBezTo>
                <a:cubicBezTo>
                  <a:pt x="30325" y="17530"/>
                  <a:pt x="30206" y="17518"/>
                  <a:pt x="30087" y="17494"/>
                </a:cubicBezTo>
                <a:cubicBezTo>
                  <a:pt x="29670" y="17423"/>
                  <a:pt x="29230" y="17351"/>
                  <a:pt x="28801" y="17292"/>
                </a:cubicBezTo>
                <a:cubicBezTo>
                  <a:pt x="28754" y="17292"/>
                  <a:pt x="28718" y="17280"/>
                  <a:pt x="28670" y="17280"/>
                </a:cubicBezTo>
                <a:cubicBezTo>
                  <a:pt x="27861" y="17161"/>
                  <a:pt x="27051" y="17042"/>
                  <a:pt x="26241" y="16935"/>
                </a:cubicBezTo>
                <a:cubicBezTo>
                  <a:pt x="25003" y="16756"/>
                  <a:pt x="23753" y="16625"/>
                  <a:pt x="22503" y="16506"/>
                </a:cubicBezTo>
                <a:cubicBezTo>
                  <a:pt x="22384" y="16482"/>
                  <a:pt x="22265" y="16470"/>
                  <a:pt x="22146" y="16470"/>
                </a:cubicBezTo>
                <a:cubicBezTo>
                  <a:pt x="19748" y="16243"/>
                  <a:pt x="17339" y="16124"/>
                  <a:pt x="14920" y="16124"/>
                </a:cubicBezTo>
                <a:cubicBezTo>
                  <a:pt x="14804" y="16124"/>
                  <a:pt x="14689" y="16125"/>
                  <a:pt x="14573" y="16125"/>
                </a:cubicBezTo>
                <a:lnTo>
                  <a:pt x="14216" y="16125"/>
                </a:lnTo>
                <a:cubicBezTo>
                  <a:pt x="11692" y="16161"/>
                  <a:pt x="9144" y="16339"/>
                  <a:pt x="6644" y="16697"/>
                </a:cubicBezTo>
                <a:cubicBezTo>
                  <a:pt x="6525" y="16697"/>
                  <a:pt x="6406" y="16720"/>
                  <a:pt x="6287" y="16744"/>
                </a:cubicBezTo>
                <a:cubicBezTo>
                  <a:pt x="5882" y="16804"/>
                  <a:pt x="5501" y="16863"/>
                  <a:pt x="5096" y="16935"/>
                </a:cubicBezTo>
                <a:cubicBezTo>
                  <a:pt x="4465" y="17042"/>
                  <a:pt x="3858" y="17161"/>
                  <a:pt x="3250" y="17292"/>
                </a:cubicBezTo>
                <a:cubicBezTo>
                  <a:pt x="2905" y="17363"/>
                  <a:pt x="2548" y="17459"/>
                  <a:pt x="2203" y="17530"/>
                </a:cubicBezTo>
                <a:cubicBezTo>
                  <a:pt x="1476" y="17709"/>
                  <a:pt x="738" y="17899"/>
                  <a:pt x="0" y="18125"/>
                </a:cubicBezTo>
                <a:lnTo>
                  <a:pt x="0" y="57166"/>
                </a:lnTo>
                <a:lnTo>
                  <a:pt x="143447" y="57166"/>
                </a:lnTo>
                <a:cubicBezTo>
                  <a:pt x="143208" y="55856"/>
                  <a:pt x="142816" y="54570"/>
                  <a:pt x="142256" y="53368"/>
                </a:cubicBezTo>
                <a:lnTo>
                  <a:pt x="142077" y="53011"/>
                </a:lnTo>
                <a:cubicBezTo>
                  <a:pt x="141946" y="52725"/>
                  <a:pt x="141803" y="52463"/>
                  <a:pt x="141649" y="52189"/>
                </a:cubicBezTo>
                <a:cubicBezTo>
                  <a:pt x="141625" y="52177"/>
                  <a:pt x="141625" y="52141"/>
                  <a:pt x="141613" y="52130"/>
                </a:cubicBezTo>
                <a:cubicBezTo>
                  <a:pt x="141506" y="51963"/>
                  <a:pt x="141411" y="51784"/>
                  <a:pt x="141292" y="51618"/>
                </a:cubicBezTo>
                <a:cubicBezTo>
                  <a:pt x="139946" y="49498"/>
                  <a:pt x="138101" y="47772"/>
                  <a:pt x="136124" y="46164"/>
                </a:cubicBezTo>
                <a:cubicBezTo>
                  <a:pt x="135958" y="46045"/>
                  <a:pt x="135815" y="45926"/>
                  <a:pt x="135660" y="45807"/>
                </a:cubicBezTo>
                <a:cubicBezTo>
                  <a:pt x="135017" y="45283"/>
                  <a:pt x="134386" y="44795"/>
                  <a:pt x="133707" y="44295"/>
                </a:cubicBezTo>
                <a:cubicBezTo>
                  <a:pt x="133588" y="44224"/>
                  <a:pt x="133469" y="44129"/>
                  <a:pt x="133350" y="44033"/>
                </a:cubicBezTo>
                <a:cubicBezTo>
                  <a:pt x="132195" y="43164"/>
                  <a:pt x="131028" y="42307"/>
                  <a:pt x="129933" y="41402"/>
                </a:cubicBezTo>
                <a:cubicBezTo>
                  <a:pt x="129004" y="40640"/>
                  <a:pt x="128099" y="39818"/>
                  <a:pt x="127242" y="38961"/>
                </a:cubicBezTo>
                <a:cubicBezTo>
                  <a:pt x="127123" y="38842"/>
                  <a:pt x="127004" y="38723"/>
                  <a:pt x="126897" y="38604"/>
                </a:cubicBezTo>
                <a:cubicBezTo>
                  <a:pt x="126504" y="38199"/>
                  <a:pt x="126135" y="37806"/>
                  <a:pt x="125790" y="37390"/>
                </a:cubicBezTo>
                <a:cubicBezTo>
                  <a:pt x="125671" y="37259"/>
                  <a:pt x="125551" y="37128"/>
                  <a:pt x="125432" y="36985"/>
                </a:cubicBezTo>
                <a:cubicBezTo>
                  <a:pt x="124087" y="35366"/>
                  <a:pt x="122896" y="33615"/>
                  <a:pt x="122003" y="31734"/>
                </a:cubicBezTo>
                <a:lnTo>
                  <a:pt x="121825" y="31377"/>
                </a:lnTo>
                <a:cubicBezTo>
                  <a:pt x="120908" y="29436"/>
                  <a:pt x="120313" y="27365"/>
                  <a:pt x="120158" y="25186"/>
                </a:cubicBezTo>
                <a:cubicBezTo>
                  <a:pt x="120134" y="24971"/>
                  <a:pt x="120122" y="24745"/>
                  <a:pt x="120122" y="24519"/>
                </a:cubicBezTo>
                <a:lnTo>
                  <a:pt x="120122" y="24162"/>
                </a:lnTo>
                <a:cubicBezTo>
                  <a:pt x="120051" y="21888"/>
                  <a:pt x="120337" y="19554"/>
                  <a:pt x="120241" y="17304"/>
                </a:cubicBezTo>
                <a:cubicBezTo>
                  <a:pt x="120241" y="17185"/>
                  <a:pt x="120229" y="17066"/>
                  <a:pt x="120229" y="16947"/>
                </a:cubicBezTo>
                <a:cubicBezTo>
                  <a:pt x="120134" y="15601"/>
                  <a:pt x="119932" y="14315"/>
                  <a:pt x="119408" y="13077"/>
                </a:cubicBezTo>
                <a:cubicBezTo>
                  <a:pt x="119027" y="12148"/>
                  <a:pt x="118491" y="11303"/>
                  <a:pt x="117860" y="10529"/>
                </a:cubicBezTo>
                <a:cubicBezTo>
                  <a:pt x="117741" y="10386"/>
                  <a:pt x="117622" y="10232"/>
                  <a:pt x="117503" y="10101"/>
                </a:cubicBezTo>
                <a:lnTo>
                  <a:pt x="117491" y="10089"/>
                </a:lnTo>
                <a:cubicBezTo>
                  <a:pt x="117384" y="9970"/>
                  <a:pt x="117265" y="9851"/>
                  <a:pt x="117146" y="9731"/>
                </a:cubicBezTo>
                <a:cubicBezTo>
                  <a:pt x="116360" y="8898"/>
                  <a:pt x="115479" y="8148"/>
                  <a:pt x="114574" y="7457"/>
                </a:cubicBezTo>
                <a:cubicBezTo>
                  <a:pt x="113109" y="6338"/>
                  <a:pt x="111550" y="5338"/>
                  <a:pt x="109930" y="4457"/>
                </a:cubicBezTo>
                <a:cubicBezTo>
                  <a:pt x="109811" y="4397"/>
                  <a:pt x="109692" y="4326"/>
                  <a:pt x="109573" y="4266"/>
                </a:cubicBezTo>
                <a:cubicBezTo>
                  <a:pt x="108585" y="3743"/>
                  <a:pt x="107597" y="3290"/>
                  <a:pt x="106585" y="2873"/>
                </a:cubicBezTo>
                <a:cubicBezTo>
                  <a:pt x="106263" y="2754"/>
                  <a:pt x="105966" y="2635"/>
                  <a:pt x="105656" y="2516"/>
                </a:cubicBezTo>
                <a:cubicBezTo>
                  <a:pt x="104454" y="2052"/>
                  <a:pt x="103227" y="1647"/>
                  <a:pt x="101977" y="1326"/>
                </a:cubicBezTo>
                <a:cubicBezTo>
                  <a:pt x="101858" y="1278"/>
                  <a:pt x="101739" y="1242"/>
                  <a:pt x="101620" y="1219"/>
                </a:cubicBezTo>
                <a:cubicBezTo>
                  <a:pt x="99155" y="576"/>
                  <a:pt x="96607" y="195"/>
                  <a:pt x="94048" y="52"/>
                </a:cubicBezTo>
                <a:cubicBezTo>
                  <a:pt x="93928" y="40"/>
                  <a:pt x="93809" y="40"/>
                  <a:pt x="93690" y="40"/>
                </a:cubicBezTo>
                <a:cubicBezTo>
                  <a:pt x="93119" y="13"/>
                  <a:pt x="92549" y="0"/>
                  <a:pt x="919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91691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lists">
  <p:cSld name="Title and two list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>
            <a:spLocks noGrp="1"/>
          </p:cNvSpPr>
          <p:nvPr>
            <p:ph type="title"/>
          </p:nvPr>
        </p:nvSpPr>
        <p:spPr>
          <a:xfrm>
            <a:off x="2629600" y="593367"/>
            <a:ext cx="6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7"/>
          <p:cNvSpPr txBox="1">
            <a:spLocks noGrp="1"/>
          </p:cNvSpPr>
          <p:nvPr>
            <p:ph type="body" idx="1"/>
          </p:nvPr>
        </p:nvSpPr>
        <p:spPr>
          <a:xfrm>
            <a:off x="2085833" y="2870200"/>
            <a:ext cx="3200400" cy="18408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8" name="Google Shape;208;p27"/>
          <p:cNvSpPr txBox="1">
            <a:spLocks noGrp="1"/>
          </p:cNvSpPr>
          <p:nvPr>
            <p:ph type="subTitle" idx="2"/>
          </p:nvPr>
        </p:nvSpPr>
        <p:spPr>
          <a:xfrm>
            <a:off x="2499999" y="2349500"/>
            <a:ext cx="23976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09" name="Google Shape;209;p27"/>
          <p:cNvSpPr txBox="1">
            <a:spLocks noGrp="1"/>
          </p:cNvSpPr>
          <p:nvPr>
            <p:ph type="body" idx="3"/>
          </p:nvPr>
        </p:nvSpPr>
        <p:spPr>
          <a:xfrm>
            <a:off x="6867051" y="2870200"/>
            <a:ext cx="3200400" cy="18408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subTitle" idx="4"/>
          </p:nvPr>
        </p:nvSpPr>
        <p:spPr>
          <a:xfrm>
            <a:off x="7281215" y="2349500"/>
            <a:ext cx="23976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-431799" y="4852362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27"/>
          <p:cNvSpPr/>
          <p:nvPr/>
        </p:nvSpPr>
        <p:spPr>
          <a:xfrm flipH="1">
            <a:off x="10820752" y="4852362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27"/>
          <p:cNvSpPr/>
          <p:nvPr/>
        </p:nvSpPr>
        <p:spPr>
          <a:xfrm flipH="1">
            <a:off x="10897522" y="-243189"/>
            <a:ext cx="1294493" cy="1803359"/>
          </a:xfrm>
          <a:custGeom>
            <a:avLst/>
            <a:gdLst/>
            <a:ahLst/>
            <a:cxnLst/>
            <a:rect l="l" t="t" r="r" b="b"/>
            <a:pathLst>
              <a:path w="30290" h="42197" extrusionOk="0">
                <a:moveTo>
                  <a:pt x="29611" y="1"/>
                </a:moveTo>
                <a:cubicBezTo>
                  <a:pt x="29254" y="548"/>
                  <a:pt x="28944" y="1156"/>
                  <a:pt x="28647" y="1787"/>
                </a:cubicBezTo>
                <a:lnTo>
                  <a:pt x="29361" y="2108"/>
                </a:lnTo>
                <a:cubicBezTo>
                  <a:pt x="29647" y="1513"/>
                  <a:pt x="29957" y="953"/>
                  <a:pt x="30290" y="418"/>
                </a:cubicBezTo>
                <a:lnTo>
                  <a:pt x="29611" y="1"/>
                </a:lnTo>
                <a:close/>
                <a:moveTo>
                  <a:pt x="27909" y="3656"/>
                </a:moveTo>
                <a:cubicBezTo>
                  <a:pt x="27682" y="4251"/>
                  <a:pt x="27492" y="4894"/>
                  <a:pt x="27313" y="5573"/>
                </a:cubicBezTo>
                <a:lnTo>
                  <a:pt x="28063" y="5787"/>
                </a:lnTo>
                <a:cubicBezTo>
                  <a:pt x="28242" y="5120"/>
                  <a:pt x="28444" y="4501"/>
                  <a:pt x="28647" y="3906"/>
                </a:cubicBezTo>
                <a:lnTo>
                  <a:pt x="27909" y="3656"/>
                </a:lnTo>
                <a:close/>
                <a:moveTo>
                  <a:pt x="26837" y="7537"/>
                </a:moveTo>
                <a:cubicBezTo>
                  <a:pt x="26682" y="8180"/>
                  <a:pt x="26551" y="8835"/>
                  <a:pt x="26432" y="9490"/>
                </a:cubicBezTo>
                <a:lnTo>
                  <a:pt x="27206" y="9645"/>
                </a:lnTo>
                <a:cubicBezTo>
                  <a:pt x="27337" y="9002"/>
                  <a:pt x="27456" y="8347"/>
                  <a:pt x="27611" y="7704"/>
                </a:cubicBezTo>
                <a:lnTo>
                  <a:pt x="26837" y="7537"/>
                </a:lnTo>
                <a:close/>
                <a:moveTo>
                  <a:pt x="26075" y="11455"/>
                </a:moveTo>
                <a:cubicBezTo>
                  <a:pt x="25944" y="12109"/>
                  <a:pt x="25825" y="12752"/>
                  <a:pt x="25682" y="13395"/>
                </a:cubicBezTo>
                <a:lnTo>
                  <a:pt x="26456" y="13550"/>
                </a:lnTo>
                <a:cubicBezTo>
                  <a:pt x="26599" y="12919"/>
                  <a:pt x="26718" y="12264"/>
                  <a:pt x="26849" y="11609"/>
                </a:cubicBezTo>
                <a:lnTo>
                  <a:pt x="26075" y="11455"/>
                </a:lnTo>
                <a:close/>
                <a:moveTo>
                  <a:pt x="12687" y="15518"/>
                </a:moveTo>
                <a:cubicBezTo>
                  <a:pt x="12420" y="15518"/>
                  <a:pt x="12158" y="15553"/>
                  <a:pt x="11907" y="15622"/>
                </a:cubicBezTo>
                <a:lnTo>
                  <a:pt x="12133" y="16384"/>
                </a:lnTo>
                <a:cubicBezTo>
                  <a:pt x="12305" y="16339"/>
                  <a:pt x="12486" y="16316"/>
                  <a:pt x="12675" y="16316"/>
                </a:cubicBezTo>
                <a:cubicBezTo>
                  <a:pt x="13034" y="16316"/>
                  <a:pt x="13417" y="16398"/>
                  <a:pt x="13800" y="16562"/>
                </a:cubicBezTo>
                <a:lnTo>
                  <a:pt x="14109" y="15836"/>
                </a:lnTo>
                <a:cubicBezTo>
                  <a:pt x="13640" y="15624"/>
                  <a:pt x="13155" y="15518"/>
                  <a:pt x="12687" y="15518"/>
                </a:cubicBezTo>
                <a:close/>
                <a:moveTo>
                  <a:pt x="25254" y="15300"/>
                </a:moveTo>
                <a:cubicBezTo>
                  <a:pt x="25075" y="15991"/>
                  <a:pt x="24884" y="16586"/>
                  <a:pt x="24682" y="17158"/>
                </a:cubicBezTo>
                <a:lnTo>
                  <a:pt x="25408" y="17420"/>
                </a:lnTo>
                <a:cubicBezTo>
                  <a:pt x="25611" y="16848"/>
                  <a:pt x="25825" y="16217"/>
                  <a:pt x="26016" y="15491"/>
                </a:cubicBezTo>
                <a:lnTo>
                  <a:pt x="25254" y="15300"/>
                </a:lnTo>
                <a:close/>
                <a:moveTo>
                  <a:pt x="10204" y="17039"/>
                </a:moveTo>
                <a:cubicBezTo>
                  <a:pt x="9823" y="17622"/>
                  <a:pt x="9490" y="18277"/>
                  <a:pt x="9275" y="18896"/>
                </a:cubicBezTo>
                <a:lnTo>
                  <a:pt x="10014" y="19146"/>
                </a:lnTo>
                <a:cubicBezTo>
                  <a:pt x="10228" y="18586"/>
                  <a:pt x="10502" y="18003"/>
                  <a:pt x="10859" y="17467"/>
                </a:cubicBezTo>
                <a:lnTo>
                  <a:pt x="10204" y="17039"/>
                </a:lnTo>
                <a:close/>
                <a:moveTo>
                  <a:pt x="15800" y="17122"/>
                </a:moveTo>
                <a:lnTo>
                  <a:pt x="15205" y="17646"/>
                </a:lnTo>
                <a:cubicBezTo>
                  <a:pt x="15598" y="18098"/>
                  <a:pt x="15943" y="18610"/>
                  <a:pt x="16205" y="19229"/>
                </a:cubicBezTo>
                <a:lnTo>
                  <a:pt x="16919" y="18896"/>
                </a:lnTo>
                <a:cubicBezTo>
                  <a:pt x="16610" y="18229"/>
                  <a:pt x="16241" y="17634"/>
                  <a:pt x="15800" y="17122"/>
                </a:cubicBezTo>
                <a:close/>
                <a:moveTo>
                  <a:pt x="23861" y="18896"/>
                </a:moveTo>
                <a:cubicBezTo>
                  <a:pt x="23527" y="19491"/>
                  <a:pt x="23170" y="19979"/>
                  <a:pt x="22777" y="20432"/>
                </a:cubicBezTo>
                <a:lnTo>
                  <a:pt x="23349" y="20968"/>
                </a:lnTo>
                <a:cubicBezTo>
                  <a:pt x="23801" y="20480"/>
                  <a:pt x="24194" y="19920"/>
                  <a:pt x="24539" y="19289"/>
                </a:cubicBezTo>
                <a:lnTo>
                  <a:pt x="23861" y="18896"/>
                </a:lnTo>
                <a:close/>
                <a:moveTo>
                  <a:pt x="9752" y="20932"/>
                </a:moveTo>
                <a:lnTo>
                  <a:pt x="8954" y="20991"/>
                </a:lnTo>
                <a:cubicBezTo>
                  <a:pt x="9025" y="21813"/>
                  <a:pt x="9335" y="22480"/>
                  <a:pt x="9894" y="23004"/>
                </a:cubicBezTo>
                <a:lnTo>
                  <a:pt x="10430" y="22420"/>
                </a:lnTo>
                <a:cubicBezTo>
                  <a:pt x="10025" y="22051"/>
                  <a:pt x="9799" y="21551"/>
                  <a:pt x="9752" y="20932"/>
                </a:cubicBezTo>
                <a:close/>
                <a:moveTo>
                  <a:pt x="21336" y="21587"/>
                </a:moveTo>
                <a:cubicBezTo>
                  <a:pt x="20836" y="21908"/>
                  <a:pt x="20265" y="22158"/>
                  <a:pt x="19646" y="22337"/>
                </a:cubicBezTo>
                <a:lnTo>
                  <a:pt x="19872" y="23099"/>
                </a:lnTo>
                <a:cubicBezTo>
                  <a:pt x="20551" y="22885"/>
                  <a:pt x="21194" y="22623"/>
                  <a:pt x="21741" y="22265"/>
                </a:cubicBezTo>
                <a:lnTo>
                  <a:pt x="21336" y="21587"/>
                </a:lnTo>
                <a:close/>
                <a:moveTo>
                  <a:pt x="17574" y="20861"/>
                </a:moveTo>
                <a:lnTo>
                  <a:pt x="16800" y="21027"/>
                </a:lnTo>
                <a:cubicBezTo>
                  <a:pt x="16919" y="21623"/>
                  <a:pt x="17014" y="22265"/>
                  <a:pt x="17038" y="22932"/>
                </a:cubicBezTo>
                <a:lnTo>
                  <a:pt x="17145" y="22932"/>
                </a:lnTo>
                <a:cubicBezTo>
                  <a:pt x="16681" y="23016"/>
                  <a:pt x="16252" y="23099"/>
                  <a:pt x="15836" y="23158"/>
                </a:cubicBezTo>
                <a:lnTo>
                  <a:pt x="15943" y="23932"/>
                </a:lnTo>
                <a:cubicBezTo>
                  <a:pt x="16550" y="23837"/>
                  <a:pt x="17217" y="23718"/>
                  <a:pt x="17931" y="23551"/>
                </a:cubicBezTo>
                <a:lnTo>
                  <a:pt x="17788" y="22885"/>
                </a:lnTo>
                <a:lnTo>
                  <a:pt x="17824" y="22885"/>
                </a:lnTo>
                <a:cubicBezTo>
                  <a:pt x="17800" y="22182"/>
                  <a:pt x="17705" y="21503"/>
                  <a:pt x="17574" y="20861"/>
                </a:cubicBezTo>
                <a:close/>
                <a:moveTo>
                  <a:pt x="12026" y="23158"/>
                </a:moveTo>
                <a:lnTo>
                  <a:pt x="11859" y="23932"/>
                </a:lnTo>
                <a:cubicBezTo>
                  <a:pt x="12383" y="24051"/>
                  <a:pt x="13002" y="24111"/>
                  <a:pt x="13681" y="24111"/>
                </a:cubicBezTo>
                <a:cubicBezTo>
                  <a:pt x="13752" y="24111"/>
                  <a:pt x="13847" y="24111"/>
                  <a:pt x="13931" y="24087"/>
                </a:cubicBezTo>
                <a:lnTo>
                  <a:pt x="13919" y="23301"/>
                </a:lnTo>
                <a:lnTo>
                  <a:pt x="13693" y="23301"/>
                </a:lnTo>
                <a:cubicBezTo>
                  <a:pt x="13073" y="23301"/>
                  <a:pt x="12502" y="23254"/>
                  <a:pt x="12026" y="23158"/>
                </a:cubicBezTo>
                <a:close/>
                <a:moveTo>
                  <a:pt x="16991" y="24861"/>
                </a:moveTo>
                <a:cubicBezTo>
                  <a:pt x="16955" y="25492"/>
                  <a:pt x="16872" y="26147"/>
                  <a:pt x="16752" y="26802"/>
                </a:cubicBezTo>
                <a:lnTo>
                  <a:pt x="17526" y="26933"/>
                </a:lnTo>
                <a:cubicBezTo>
                  <a:pt x="17645" y="26254"/>
                  <a:pt x="17741" y="25575"/>
                  <a:pt x="17788" y="24921"/>
                </a:cubicBezTo>
                <a:lnTo>
                  <a:pt x="16991" y="24861"/>
                </a:lnTo>
                <a:close/>
                <a:moveTo>
                  <a:pt x="16348" y="28671"/>
                </a:moveTo>
                <a:cubicBezTo>
                  <a:pt x="16169" y="29266"/>
                  <a:pt x="15931" y="29862"/>
                  <a:pt x="15633" y="30445"/>
                </a:cubicBezTo>
                <a:lnTo>
                  <a:pt x="16324" y="30802"/>
                </a:lnTo>
                <a:cubicBezTo>
                  <a:pt x="16633" y="30195"/>
                  <a:pt x="16895" y="29552"/>
                  <a:pt x="17086" y="28897"/>
                </a:cubicBezTo>
                <a:lnTo>
                  <a:pt x="16348" y="28671"/>
                </a:lnTo>
                <a:close/>
                <a:moveTo>
                  <a:pt x="14633" y="32100"/>
                </a:moveTo>
                <a:cubicBezTo>
                  <a:pt x="14276" y="32600"/>
                  <a:pt x="13859" y="33112"/>
                  <a:pt x="13407" y="33600"/>
                </a:cubicBezTo>
                <a:lnTo>
                  <a:pt x="13990" y="34136"/>
                </a:lnTo>
                <a:cubicBezTo>
                  <a:pt x="14455" y="33612"/>
                  <a:pt x="14883" y="33100"/>
                  <a:pt x="15276" y="32564"/>
                </a:cubicBezTo>
                <a:lnTo>
                  <a:pt x="14633" y="32100"/>
                </a:lnTo>
                <a:close/>
                <a:moveTo>
                  <a:pt x="12026" y="34969"/>
                </a:moveTo>
                <a:cubicBezTo>
                  <a:pt x="11549" y="35374"/>
                  <a:pt x="11037" y="35791"/>
                  <a:pt x="10502" y="36196"/>
                </a:cubicBezTo>
                <a:lnTo>
                  <a:pt x="10966" y="36815"/>
                </a:lnTo>
                <a:cubicBezTo>
                  <a:pt x="11514" y="36398"/>
                  <a:pt x="12061" y="35981"/>
                  <a:pt x="12550" y="35565"/>
                </a:cubicBezTo>
                <a:lnTo>
                  <a:pt x="12026" y="34969"/>
                </a:lnTo>
                <a:close/>
                <a:moveTo>
                  <a:pt x="8882" y="37315"/>
                </a:moveTo>
                <a:cubicBezTo>
                  <a:pt x="8347" y="37636"/>
                  <a:pt x="7787" y="37982"/>
                  <a:pt x="7204" y="38303"/>
                </a:cubicBezTo>
                <a:lnTo>
                  <a:pt x="7597" y="38994"/>
                </a:lnTo>
                <a:cubicBezTo>
                  <a:pt x="8192" y="38648"/>
                  <a:pt x="8763" y="38303"/>
                  <a:pt x="9299" y="37970"/>
                </a:cubicBezTo>
                <a:lnTo>
                  <a:pt x="8882" y="37315"/>
                </a:lnTo>
                <a:close/>
                <a:moveTo>
                  <a:pt x="5465" y="39220"/>
                </a:moveTo>
                <a:cubicBezTo>
                  <a:pt x="4882" y="39494"/>
                  <a:pt x="4287" y="39768"/>
                  <a:pt x="3679" y="40030"/>
                </a:cubicBezTo>
                <a:lnTo>
                  <a:pt x="3989" y="40744"/>
                </a:lnTo>
                <a:cubicBezTo>
                  <a:pt x="4620" y="40482"/>
                  <a:pt x="5227" y="40196"/>
                  <a:pt x="5799" y="39910"/>
                </a:cubicBezTo>
                <a:lnTo>
                  <a:pt x="5465" y="39220"/>
                </a:lnTo>
                <a:close/>
                <a:moveTo>
                  <a:pt x="1846" y="40780"/>
                </a:moveTo>
                <a:cubicBezTo>
                  <a:pt x="1239" y="41018"/>
                  <a:pt x="620" y="41244"/>
                  <a:pt x="0" y="41446"/>
                </a:cubicBezTo>
                <a:lnTo>
                  <a:pt x="250" y="42196"/>
                </a:lnTo>
                <a:cubicBezTo>
                  <a:pt x="893" y="41982"/>
                  <a:pt x="1512" y="41744"/>
                  <a:pt x="2132" y="41506"/>
                </a:cubicBezTo>
                <a:lnTo>
                  <a:pt x="1846" y="407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27"/>
          <p:cNvSpPr/>
          <p:nvPr/>
        </p:nvSpPr>
        <p:spPr>
          <a:xfrm>
            <a:off x="-12" y="-243189"/>
            <a:ext cx="1294493" cy="1803359"/>
          </a:xfrm>
          <a:custGeom>
            <a:avLst/>
            <a:gdLst/>
            <a:ahLst/>
            <a:cxnLst/>
            <a:rect l="l" t="t" r="r" b="b"/>
            <a:pathLst>
              <a:path w="30290" h="42197" extrusionOk="0">
                <a:moveTo>
                  <a:pt x="29611" y="1"/>
                </a:moveTo>
                <a:cubicBezTo>
                  <a:pt x="29254" y="548"/>
                  <a:pt x="28944" y="1156"/>
                  <a:pt x="28647" y="1787"/>
                </a:cubicBezTo>
                <a:lnTo>
                  <a:pt x="29361" y="2108"/>
                </a:lnTo>
                <a:cubicBezTo>
                  <a:pt x="29647" y="1513"/>
                  <a:pt x="29957" y="953"/>
                  <a:pt x="30290" y="418"/>
                </a:cubicBezTo>
                <a:lnTo>
                  <a:pt x="29611" y="1"/>
                </a:lnTo>
                <a:close/>
                <a:moveTo>
                  <a:pt x="27909" y="3656"/>
                </a:moveTo>
                <a:cubicBezTo>
                  <a:pt x="27682" y="4251"/>
                  <a:pt x="27492" y="4894"/>
                  <a:pt x="27313" y="5573"/>
                </a:cubicBezTo>
                <a:lnTo>
                  <a:pt x="28063" y="5787"/>
                </a:lnTo>
                <a:cubicBezTo>
                  <a:pt x="28242" y="5120"/>
                  <a:pt x="28444" y="4501"/>
                  <a:pt x="28647" y="3906"/>
                </a:cubicBezTo>
                <a:lnTo>
                  <a:pt x="27909" y="3656"/>
                </a:lnTo>
                <a:close/>
                <a:moveTo>
                  <a:pt x="26837" y="7537"/>
                </a:moveTo>
                <a:cubicBezTo>
                  <a:pt x="26682" y="8180"/>
                  <a:pt x="26551" y="8835"/>
                  <a:pt x="26432" y="9490"/>
                </a:cubicBezTo>
                <a:lnTo>
                  <a:pt x="27206" y="9645"/>
                </a:lnTo>
                <a:cubicBezTo>
                  <a:pt x="27337" y="9002"/>
                  <a:pt x="27456" y="8347"/>
                  <a:pt x="27611" y="7704"/>
                </a:cubicBezTo>
                <a:lnTo>
                  <a:pt x="26837" y="7537"/>
                </a:lnTo>
                <a:close/>
                <a:moveTo>
                  <a:pt x="26075" y="11455"/>
                </a:moveTo>
                <a:cubicBezTo>
                  <a:pt x="25944" y="12109"/>
                  <a:pt x="25825" y="12752"/>
                  <a:pt x="25682" y="13395"/>
                </a:cubicBezTo>
                <a:lnTo>
                  <a:pt x="26456" y="13550"/>
                </a:lnTo>
                <a:cubicBezTo>
                  <a:pt x="26599" y="12919"/>
                  <a:pt x="26718" y="12264"/>
                  <a:pt x="26849" y="11609"/>
                </a:cubicBezTo>
                <a:lnTo>
                  <a:pt x="26075" y="11455"/>
                </a:lnTo>
                <a:close/>
                <a:moveTo>
                  <a:pt x="12687" y="15518"/>
                </a:moveTo>
                <a:cubicBezTo>
                  <a:pt x="12420" y="15518"/>
                  <a:pt x="12158" y="15553"/>
                  <a:pt x="11907" y="15622"/>
                </a:cubicBezTo>
                <a:lnTo>
                  <a:pt x="12133" y="16384"/>
                </a:lnTo>
                <a:cubicBezTo>
                  <a:pt x="12305" y="16339"/>
                  <a:pt x="12486" y="16316"/>
                  <a:pt x="12675" y="16316"/>
                </a:cubicBezTo>
                <a:cubicBezTo>
                  <a:pt x="13034" y="16316"/>
                  <a:pt x="13417" y="16398"/>
                  <a:pt x="13800" y="16562"/>
                </a:cubicBezTo>
                <a:lnTo>
                  <a:pt x="14109" y="15836"/>
                </a:lnTo>
                <a:cubicBezTo>
                  <a:pt x="13640" y="15624"/>
                  <a:pt x="13155" y="15518"/>
                  <a:pt x="12687" y="15518"/>
                </a:cubicBezTo>
                <a:close/>
                <a:moveTo>
                  <a:pt x="25254" y="15300"/>
                </a:moveTo>
                <a:cubicBezTo>
                  <a:pt x="25075" y="15991"/>
                  <a:pt x="24884" y="16586"/>
                  <a:pt x="24682" y="17158"/>
                </a:cubicBezTo>
                <a:lnTo>
                  <a:pt x="25408" y="17420"/>
                </a:lnTo>
                <a:cubicBezTo>
                  <a:pt x="25611" y="16848"/>
                  <a:pt x="25825" y="16217"/>
                  <a:pt x="26016" y="15491"/>
                </a:cubicBezTo>
                <a:lnTo>
                  <a:pt x="25254" y="15300"/>
                </a:lnTo>
                <a:close/>
                <a:moveTo>
                  <a:pt x="10204" y="17039"/>
                </a:moveTo>
                <a:cubicBezTo>
                  <a:pt x="9823" y="17622"/>
                  <a:pt x="9490" y="18277"/>
                  <a:pt x="9275" y="18896"/>
                </a:cubicBezTo>
                <a:lnTo>
                  <a:pt x="10014" y="19146"/>
                </a:lnTo>
                <a:cubicBezTo>
                  <a:pt x="10228" y="18586"/>
                  <a:pt x="10502" y="18003"/>
                  <a:pt x="10859" y="17467"/>
                </a:cubicBezTo>
                <a:lnTo>
                  <a:pt x="10204" y="17039"/>
                </a:lnTo>
                <a:close/>
                <a:moveTo>
                  <a:pt x="15800" y="17122"/>
                </a:moveTo>
                <a:lnTo>
                  <a:pt x="15205" y="17646"/>
                </a:lnTo>
                <a:cubicBezTo>
                  <a:pt x="15598" y="18098"/>
                  <a:pt x="15943" y="18610"/>
                  <a:pt x="16205" y="19229"/>
                </a:cubicBezTo>
                <a:lnTo>
                  <a:pt x="16919" y="18896"/>
                </a:lnTo>
                <a:cubicBezTo>
                  <a:pt x="16610" y="18229"/>
                  <a:pt x="16241" y="17634"/>
                  <a:pt x="15800" y="17122"/>
                </a:cubicBezTo>
                <a:close/>
                <a:moveTo>
                  <a:pt x="23861" y="18896"/>
                </a:moveTo>
                <a:cubicBezTo>
                  <a:pt x="23527" y="19491"/>
                  <a:pt x="23170" y="19979"/>
                  <a:pt x="22777" y="20432"/>
                </a:cubicBezTo>
                <a:lnTo>
                  <a:pt x="23349" y="20968"/>
                </a:lnTo>
                <a:cubicBezTo>
                  <a:pt x="23801" y="20480"/>
                  <a:pt x="24194" y="19920"/>
                  <a:pt x="24539" y="19289"/>
                </a:cubicBezTo>
                <a:lnTo>
                  <a:pt x="23861" y="18896"/>
                </a:lnTo>
                <a:close/>
                <a:moveTo>
                  <a:pt x="9752" y="20932"/>
                </a:moveTo>
                <a:lnTo>
                  <a:pt x="8954" y="20991"/>
                </a:lnTo>
                <a:cubicBezTo>
                  <a:pt x="9025" y="21813"/>
                  <a:pt x="9335" y="22480"/>
                  <a:pt x="9894" y="23004"/>
                </a:cubicBezTo>
                <a:lnTo>
                  <a:pt x="10430" y="22420"/>
                </a:lnTo>
                <a:cubicBezTo>
                  <a:pt x="10025" y="22051"/>
                  <a:pt x="9799" y="21551"/>
                  <a:pt x="9752" y="20932"/>
                </a:cubicBezTo>
                <a:close/>
                <a:moveTo>
                  <a:pt x="21336" y="21587"/>
                </a:moveTo>
                <a:cubicBezTo>
                  <a:pt x="20836" y="21908"/>
                  <a:pt x="20265" y="22158"/>
                  <a:pt x="19646" y="22337"/>
                </a:cubicBezTo>
                <a:lnTo>
                  <a:pt x="19872" y="23099"/>
                </a:lnTo>
                <a:cubicBezTo>
                  <a:pt x="20551" y="22885"/>
                  <a:pt x="21194" y="22623"/>
                  <a:pt x="21741" y="22265"/>
                </a:cubicBezTo>
                <a:lnTo>
                  <a:pt x="21336" y="21587"/>
                </a:lnTo>
                <a:close/>
                <a:moveTo>
                  <a:pt x="17574" y="20861"/>
                </a:moveTo>
                <a:lnTo>
                  <a:pt x="16800" y="21027"/>
                </a:lnTo>
                <a:cubicBezTo>
                  <a:pt x="16919" y="21623"/>
                  <a:pt x="17014" y="22265"/>
                  <a:pt x="17038" y="22932"/>
                </a:cubicBezTo>
                <a:lnTo>
                  <a:pt x="17145" y="22932"/>
                </a:lnTo>
                <a:cubicBezTo>
                  <a:pt x="16681" y="23016"/>
                  <a:pt x="16252" y="23099"/>
                  <a:pt x="15836" y="23158"/>
                </a:cubicBezTo>
                <a:lnTo>
                  <a:pt x="15943" y="23932"/>
                </a:lnTo>
                <a:cubicBezTo>
                  <a:pt x="16550" y="23837"/>
                  <a:pt x="17217" y="23718"/>
                  <a:pt x="17931" y="23551"/>
                </a:cubicBezTo>
                <a:lnTo>
                  <a:pt x="17788" y="22885"/>
                </a:lnTo>
                <a:lnTo>
                  <a:pt x="17824" y="22885"/>
                </a:lnTo>
                <a:cubicBezTo>
                  <a:pt x="17800" y="22182"/>
                  <a:pt x="17705" y="21503"/>
                  <a:pt x="17574" y="20861"/>
                </a:cubicBezTo>
                <a:close/>
                <a:moveTo>
                  <a:pt x="12026" y="23158"/>
                </a:moveTo>
                <a:lnTo>
                  <a:pt x="11859" y="23932"/>
                </a:lnTo>
                <a:cubicBezTo>
                  <a:pt x="12383" y="24051"/>
                  <a:pt x="13002" y="24111"/>
                  <a:pt x="13681" y="24111"/>
                </a:cubicBezTo>
                <a:cubicBezTo>
                  <a:pt x="13752" y="24111"/>
                  <a:pt x="13847" y="24111"/>
                  <a:pt x="13931" y="24087"/>
                </a:cubicBezTo>
                <a:lnTo>
                  <a:pt x="13919" y="23301"/>
                </a:lnTo>
                <a:lnTo>
                  <a:pt x="13693" y="23301"/>
                </a:lnTo>
                <a:cubicBezTo>
                  <a:pt x="13073" y="23301"/>
                  <a:pt x="12502" y="23254"/>
                  <a:pt x="12026" y="23158"/>
                </a:cubicBezTo>
                <a:close/>
                <a:moveTo>
                  <a:pt x="16991" y="24861"/>
                </a:moveTo>
                <a:cubicBezTo>
                  <a:pt x="16955" y="25492"/>
                  <a:pt x="16872" y="26147"/>
                  <a:pt x="16752" y="26802"/>
                </a:cubicBezTo>
                <a:lnTo>
                  <a:pt x="17526" y="26933"/>
                </a:lnTo>
                <a:cubicBezTo>
                  <a:pt x="17645" y="26254"/>
                  <a:pt x="17741" y="25575"/>
                  <a:pt x="17788" y="24921"/>
                </a:cubicBezTo>
                <a:lnTo>
                  <a:pt x="16991" y="24861"/>
                </a:lnTo>
                <a:close/>
                <a:moveTo>
                  <a:pt x="16348" y="28671"/>
                </a:moveTo>
                <a:cubicBezTo>
                  <a:pt x="16169" y="29266"/>
                  <a:pt x="15931" y="29862"/>
                  <a:pt x="15633" y="30445"/>
                </a:cubicBezTo>
                <a:lnTo>
                  <a:pt x="16324" y="30802"/>
                </a:lnTo>
                <a:cubicBezTo>
                  <a:pt x="16633" y="30195"/>
                  <a:pt x="16895" y="29552"/>
                  <a:pt x="17086" y="28897"/>
                </a:cubicBezTo>
                <a:lnTo>
                  <a:pt x="16348" y="28671"/>
                </a:lnTo>
                <a:close/>
                <a:moveTo>
                  <a:pt x="14633" y="32100"/>
                </a:moveTo>
                <a:cubicBezTo>
                  <a:pt x="14276" y="32600"/>
                  <a:pt x="13859" y="33112"/>
                  <a:pt x="13407" y="33600"/>
                </a:cubicBezTo>
                <a:lnTo>
                  <a:pt x="13990" y="34136"/>
                </a:lnTo>
                <a:cubicBezTo>
                  <a:pt x="14455" y="33612"/>
                  <a:pt x="14883" y="33100"/>
                  <a:pt x="15276" y="32564"/>
                </a:cubicBezTo>
                <a:lnTo>
                  <a:pt x="14633" y="32100"/>
                </a:lnTo>
                <a:close/>
                <a:moveTo>
                  <a:pt x="12026" y="34969"/>
                </a:moveTo>
                <a:cubicBezTo>
                  <a:pt x="11549" y="35374"/>
                  <a:pt x="11037" y="35791"/>
                  <a:pt x="10502" y="36196"/>
                </a:cubicBezTo>
                <a:lnTo>
                  <a:pt x="10966" y="36815"/>
                </a:lnTo>
                <a:cubicBezTo>
                  <a:pt x="11514" y="36398"/>
                  <a:pt x="12061" y="35981"/>
                  <a:pt x="12550" y="35565"/>
                </a:cubicBezTo>
                <a:lnTo>
                  <a:pt x="12026" y="34969"/>
                </a:lnTo>
                <a:close/>
                <a:moveTo>
                  <a:pt x="8882" y="37315"/>
                </a:moveTo>
                <a:cubicBezTo>
                  <a:pt x="8347" y="37636"/>
                  <a:pt x="7787" y="37982"/>
                  <a:pt x="7204" y="38303"/>
                </a:cubicBezTo>
                <a:lnTo>
                  <a:pt x="7597" y="38994"/>
                </a:lnTo>
                <a:cubicBezTo>
                  <a:pt x="8192" y="38648"/>
                  <a:pt x="8763" y="38303"/>
                  <a:pt x="9299" y="37970"/>
                </a:cubicBezTo>
                <a:lnTo>
                  <a:pt x="8882" y="37315"/>
                </a:lnTo>
                <a:close/>
                <a:moveTo>
                  <a:pt x="5465" y="39220"/>
                </a:moveTo>
                <a:cubicBezTo>
                  <a:pt x="4882" y="39494"/>
                  <a:pt x="4287" y="39768"/>
                  <a:pt x="3679" y="40030"/>
                </a:cubicBezTo>
                <a:lnTo>
                  <a:pt x="3989" y="40744"/>
                </a:lnTo>
                <a:cubicBezTo>
                  <a:pt x="4620" y="40482"/>
                  <a:pt x="5227" y="40196"/>
                  <a:pt x="5799" y="39910"/>
                </a:cubicBezTo>
                <a:lnTo>
                  <a:pt x="5465" y="39220"/>
                </a:lnTo>
                <a:close/>
                <a:moveTo>
                  <a:pt x="1846" y="40780"/>
                </a:moveTo>
                <a:cubicBezTo>
                  <a:pt x="1239" y="41018"/>
                  <a:pt x="620" y="41244"/>
                  <a:pt x="0" y="41446"/>
                </a:cubicBezTo>
                <a:lnTo>
                  <a:pt x="250" y="42196"/>
                </a:lnTo>
                <a:cubicBezTo>
                  <a:pt x="893" y="41982"/>
                  <a:pt x="1512" y="41744"/>
                  <a:pt x="2132" y="41506"/>
                </a:cubicBezTo>
                <a:lnTo>
                  <a:pt x="1846" y="407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344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721D-9EF1-4791-BD5B-16EEAD4C540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3414-5ABC-4911-888C-FE1D21ABF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853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>
            <a:spLocks noGrp="1"/>
          </p:cNvSpPr>
          <p:nvPr>
            <p:ph type="title"/>
          </p:nvPr>
        </p:nvSpPr>
        <p:spPr>
          <a:xfrm>
            <a:off x="2629600" y="593367"/>
            <a:ext cx="6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8"/>
          <p:cNvSpPr txBox="1">
            <a:spLocks noGrp="1"/>
          </p:cNvSpPr>
          <p:nvPr>
            <p:ph type="subTitle" idx="1"/>
          </p:nvPr>
        </p:nvSpPr>
        <p:spPr>
          <a:xfrm>
            <a:off x="4897200" y="3684467"/>
            <a:ext cx="23976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8"/>
          <p:cNvSpPr txBox="1">
            <a:spLocks noGrp="1"/>
          </p:cNvSpPr>
          <p:nvPr>
            <p:ph type="subTitle" idx="2"/>
          </p:nvPr>
        </p:nvSpPr>
        <p:spPr>
          <a:xfrm>
            <a:off x="4897200" y="2846267"/>
            <a:ext cx="23976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19" name="Google Shape;219;p28"/>
          <p:cNvSpPr txBox="1">
            <a:spLocks noGrp="1"/>
          </p:cNvSpPr>
          <p:nvPr>
            <p:ph type="subTitle" idx="3"/>
          </p:nvPr>
        </p:nvSpPr>
        <p:spPr>
          <a:xfrm>
            <a:off x="7813399" y="3684467"/>
            <a:ext cx="23976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8"/>
          <p:cNvSpPr txBox="1">
            <a:spLocks noGrp="1"/>
          </p:cNvSpPr>
          <p:nvPr>
            <p:ph type="subTitle" idx="4"/>
          </p:nvPr>
        </p:nvSpPr>
        <p:spPr>
          <a:xfrm>
            <a:off x="7813399" y="2846267"/>
            <a:ext cx="23976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21" name="Google Shape;221;p28"/>
          <p:cNvSpPr txBox="1">
            <a:spLocks noGrp="1"/>
          </p:cNvSpPr>
          <p:nvPr>
            <p:ph type="subTitle" idx="5"/>
          </p:nvPr>
        </p:nvSpPr>
        <p:spPr>
          <a:xfrm>
            <a:off x="1980999" y="3684467"/>
            <a:ext cx="23976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8"/>
          <p:cNvSpPr txBox="1">
            <a:spLocks noGrp="1"/>
          </p:cNvSpPr>
          <p:nvPr>
            <p:ph type="subTitle" idx="6"/>
          </p:nvPr>
        </p:nvSpPr>
        <p:spPr>
          <a:xfrm>
            <a:off x="1980999" y="2846267"/>
            <a:ext cx="23976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23" name="Google Shape;223;p28"/>
          <p:cNvSpPr/>
          <p:nvPr/>
        </p:nvSpPr>
        <p:spPr>
          <a:xfrm rot="10800000" flipH="1">
            <a:off x="-431799" y="-24318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4" name="Google Shape;224;p28"/>
          <p:cNvSpPr/>
          <p:nvPr/>
        </p:nvSpPr>
        <p:spPr>
          <a:xfrm rot="10800000">
            <a:off x="10820752" y="-24318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Google Shape;225;p28"/>
          <p:cNvSpPr/>
          <p:nvPr/>
        </p:nvSpPr>
        <p:spPr>
          <a:xfrm rot="10800000">
            <a:off x="10897522" y="5054625"/>
            <a:ext cx="1294493" cy="1803359"/>
          </a:xfrm>
          <a:custGeom>
            <a:avLst/>
            <a:gdLst/>
            <a:ahLst/>
            <a:cxnLst/>
            <a:rect l="l" t="t" r="r" b="b"/>
            <a:pathLst>
              <a:path w="30290" h="42197" extrusionOk="0">
                <a:moveTo>
                  <a:pt x="29611" y="1"/>
                </a:moveTo>
                <a:cubicBezTo>
                  <a:pt x="29254" y="548"/>
                  <a:pt x="28944" y="1156"/>
                  <a:pt x="28647" y="1787"/>
                </a:cubicBezTo>
                <a:lnTo>
                  <a:pt x="29361" y="2108"/>
                </a:lnTo>
                <a:cubicBezTo>
                  <a:pt x="29647" y="1513"/>
                  <a:pt x="29957" y="953"/>
                  <a:pt x="30290" y="418"/>
                </a:cubicBezTo>
                <a:lnTo>
                  <a:pt x="29611" y="1"/>
                </a:lnTo>
                <a:close/>
                <a:moveTo>
                  <a:pt x="27909" y="3656"/>
                </a:moveTo>
                <a:cubicBezTo>
                  <a:pt x="27682" y="4251"/>
                  <a:pt x="27492" y="4894"/>
                  <a:pt x="27313" y="5573"/>
                </a:cubicBezTo>
                <a:lnTo>
                  <a:pt x="28063" y="5787"/>
                </a:lnTo>
                <a:cubicBezTo>
                  <a:pt x="28242" y="5120"/>
                  <a:pt x="28444" y="4501"/>
                  <a:pt x="28647" y="3906"/>
                </a:cubicBezTo>
                <a:lnTo>
                  <a:pt x="27909" y="3656"/>
                </a:lnTo>
                <a:close/>
                <a:moveTo>
                  <a:pt x="26837" y="7537"/>
                </a:moveTo>
                <a:cubicBezTo>
                  <a:pt x="26682" y="8180"/>
                  <a:pt x="26551" y="8835"/>
                  <a:pt x="26432" y="9490"/>
                </a:cubicBezTo>
                <a:lnTo>
                  <a:pt x="27206" y="9645"/>
                </a:lnTo>
                <a:cubicBezTo>
                  <a:pt x="27337" y="9002"/>
                  <a:pt x="27456" y="8347"/>
                  <a:pt x="27611" y="7704"/>
                </a:cubicBezTo>
                <a:lnTo>
                  <a:pt x="26837" y="7537"/>
                </a:lnTo>
                <a:close/>
                <a:moveTo>
                  <a:pt x="26075" y="11455"/>
                </a:moveTo>
                <a:cubicBezTo>
                  <a:pt x="25944" y="12109"/>
                  <a:pt x="25825" y="12752"/>
                  <a:pt x="25682" y="13395"/>
                </a:cubicBezTo>
                <a:lnTo>
                  <a:pt x="26456" y="13550"/>
                </a:lnTo>
                <a:cubicBezTo>
                  <a:pt x="26599" y="12919"/>
                  <a:pt x="26718" y="12264"/>
                  <a:pt x="26849" y="11609"/>
                </a:cubicBezTo>
                <a:lnTo>
                  <a:pt x="26075" y="11455"/>
                </a:lnTo>
                <a:close/>
                <a:moveTo>
                  <a:pt x="12687" y="15518"/>
                </a:moveTo>
                <a:cubicBezTo>
                  <a:pt x="12420" y="15518"/>
                  <a:pt x="12158" y="15553"/>
                  <a:pt x="11907" y="15622"/>
                </a:cubicBezTo>
                <a:lnTo>
                  <a:pt x="12133" y="16384"/>
                </a:lnTo>
                <a:cubicBezTo>
                  <a:pt x="12305" y="16339"/>
                  <a:pt x="12486" y="16316"/>
                  <a:pt x="12675" y="16316"/>
                </a:cubicBezTo>
                <a:cubicBezTo>
                  <a:pt x="13034" y="16316"/>
                  <a:pt x="13417" y="16398"/>
                  <a:pt x="13800" y="16562"/>
                </a:cubicBezTo>
                <a:lnTo>
                  <a:pt x="14109" y="15836"/>
                </a:lnTo>
                <a:cubicBezTo>
                  <a:pt x="13640" y="15624"/>
                  <a:pt x="13155" y="15518"/>
                  <a:pt x="12687" y="15518"/>
                </a:cubicBezTo>
                <a:close/>
                <a:moveTo>
                  <a:pt x="25254" y="15300"/>
                </a:moveTo>
                <a:cubicBezTo>
                  <a:pt x="25075" y="15991"/>
                  <a:pt x="24884" y="16586"/>
                  <a:pt x="24682" y="17158"/>
                </a:cubicBezTo>
                <a:lnTo>
                  <a:pt x="25408" y="17420"/>
                </a:lnTo>
                <a:cubicBezTo>
                  <a:pt x="25611" y="16848"/>
                  <a:pt x="25825" y="16217"/>
                  <a:pt x="26016" y="15491"/>
                </a:cubicBezTo>
                <a:lnTo>
                  <a:pt x="25254" y="15300"/>
                </a:lnTo>
                <a:close/>
                <a:moveTo>
                  <a:pt x="10204" y="17039"/>
                </a:moveTo>
                <a:cubicBezTo>
                  <a:pt x="9823" y="17622"/>
                  <a:pt x="9490" y="18277"/>
                  <a:pt x="9275" y="18896"/>
                </a:cubicBezTo>
                <a:lnTo>
                  <a:pt x="10014" y="19146"/>
                </a:lnTo>
                <a:cubicBezTo>
                  <a:pt x="10228" y="18586"/>
                  <a:pt x="10502" y="18003"/>
                  <a:pt x="10859" y="17467"/>
                </a:cubicBezTo>
                <a:lnTo>
                  <a:pt x="10204" y="17039"/>
                </a:lnTo>
                <a:close/>
                <a:moveTo>
                  <a:pt x="15800" y="17122"/>
                </a:moveTo>
                <a:lnTo>
                  <a:pt x="15205" y="17646"/>
                </a:lnTo>
                <a:cubicBezTo>
                  <a:pt x="15598" y="18098"/>
                  <a:pt x="15943" y="18610"/>
                  <a:pt x="16205" y="19229"/>
                </a:cubicBezTo>
                <a:lnTo>
                  <a:pt x="16919" y="18896"/>
                </a:lnTo>
                <a:cubicBezTo>
                  <a:pt x="16610" y="18229"/>
                  <a:pt x="16241" y="17634"/>
                  <a:pt x="15800" y="17122"/>
                </a:cubicBezTo>
                <a:close/>
                <a:moveTo>
                  <a:pt x="23861" y="18896"/>
                </a:moveTo>
                <a:cubicBezTo>
                  <a:pt x="23527" y="19491"/>
                  <a:pt x="23170" y="19979"/>
                  <a:pt x="22777" y="20432"/>
                </a:cubicBezTo>
                <a:lnTo>
                  <a:pt x="23349" y="20968"/>
                </a:lnTo>
                <a:cubicBezTo>
                  <a:pt x="23801" y="20480"/>
                  <a:pt x="24194" y="19920"/>
                  <a:pt x="24539" y="19289"/>
                </a:cubicBezTo>
                <a:lnTo>
                  <a:pt x="23861" y="18896"/>
                </a:lnTo>
                <a:close/>
                <a:moveTo>
                  <a:pt x="9752" y="20932"/>
                </a:moveTo>
                <a:lnTo>
                  <a:pt x="8954" y="20991"/>
                </a:lnTo>
                <a:cubicBezTo>
                  <a:pt x="9025" y="21813"/>
                  <a:pt x="9335" y="22480"/>
                  <a:pt x="9894" y="23004"/>
                </a:cubicBezTo>
                <a:lnTo>
                  <a:pt x="10430" y="22420"/>
                </a:lnTo>
                <a:cubicBezTo>
                  <a:pt x="10025" y="22051"/>
                  <a:pt x="9799" y="21551"/>
                  <a:pt x="9752" y="20932"/>
                </a:cubicBezTo>
                <a:close/>
                <a:moveTo>
                  <a:pt x="21336" y="21587"/>
                </a:moveTo>
                <a:cubicBezTo>
                  <a:pt x="20836" y="21908"/>
                  <a:pt x="20265" y="22158"/>
                  <a:pt x="19646" y="22337"/>
                </a:cubicBezTo>
                <a:lnTo>
                  <a:pt x="19872" y="23099"/>
                </a:lnTo>
                <a:cubicBezTo>
                  <a:pt x="20551" y="22885"/>
                  <a:pt x="21194" y="22623"/>
                  <a:pt x="21741" y="22265"/>
                </a:cubicBezTo>
                <a:lnTo>
                  <a:pt x="21336" y="21587"/>
                </a:lnTo>
                <a:close/>
                <a:moveTo>
                  <a:pt x="17574" y="20861"/>
                </a:moveTo>
                <a:lnTo>
                  <a:pt x="16800" y="21027"/>
                </a:lnTo>
                <a:cubicBezTo>
                  <a:pt x="16919" y="21623"/>
                  <a:pt x="17014" y="22265"/>
                  <a:pt x="17038" y="22932"/>
                </a:cubicBezTo>
                <a:lnTo>
                  <a:pt x="17145" y="22932"/>
                </a:lnTo>
                <a:cubicBezTo>
                  <a:pt x="16681" y="23016"/>
                  <a:pt x="16252" y="23099"/>
                  <a:pt x="15836" y="23158"/>
                </a:cubicBezTo>
                <a:lnTo>
                  <a:pt x="15943" y="23932"/>
                </a:lnTo>
                <a:cubicBezTo>
                  <a:pt x="16550" y="23837"/>
                  <a:pt x="17217" y="23718"/>
                  <a:pt x="17931" y="23551"/>
                </a:cubicBezTo>
                <a:lnTo>
                  <a:pt x="17788" y="22885"/>
                </a:lnTo>
                <a:lnTo>
                  <a:pt x="17824" y="22885"/>
                </a:lnTo>
                <a:cubicBezTo>
                  <a:pt x="17800" y="22182"/>
                  <a:pt x="17705" y="21503"/>
                  <a:pt x="17574" y="20861"/>
                </a:cubicBezTo>
                <a:close/>
                <a:moveTo>
                  <a:pt x="12026" y="23158"/>
                </a:moveTo>
                <a:lnTo>
                  <a:pt x="11859" y="23932"/>
                </a:lnTo>
                <a:cubicBezTo>
                  <a:pt x="12383" y="24051"/>
                  <a:pt x="13002" y="24111"/>
                  <a:pt x="13681" y="24111"/>
                </a:cubicBezTo>
                <a:cubicBezTo>
                  <a:pt x="13752" y="24111"/>
                  <a:pt x="13847" y="24111"/>
                  <a:pt x="13931" y="24087"/>
                </a:cubicBezTo>
                <a:lnTo>
                  <a:pt x="13919" y="23301"/>
                </a:lnTo>
                <a:lnTo>
                  <a:pt x="13693" y="23301"/>
                </a:lnTo>
                <a:cubicBezTo>
                  <a:pt x="13073" y="23301"/>
                  <a:pt x="12502" y="23254"/>
                  <a:pt x="12026" y="23158"/>
                </a:cubicBezTo>
                <a:close/>
                <a:moveTo>
                  <a:pt x="16991" y="24861"/>
                </a:moveTo>
                <a:cubicBezTo>
                  <a:pt x="16955" y="25492"/>
                  <a:pt x="16872" y="26147"/>
                  <a:pt x="16752" y="26802"/>
                </a:cubicBezTo>
                <a:lnTo>
                  <a:pt x="17526" y="26933"/>
                </a:lnTo>
                <a:cubicBezTo>
                  <a:pt x="17645" y="26254"/>
                  <a:pt x="17741" y="25575"/>
                  <a:pt x="17788" y="24921"/>
                </a:cubicBezTo>
                <a:lnTo>
                  <a:pt x="16991" y="24861"/>
                </a:lnTo>
                <a:close/>
                <a:moveTo>
                  <a:pt x="16348" y="28671"/>
                </a:moveTo>
                <a:cubicBezTo>
                  <a:pt x="16169" y="29266"/>
                  <a:pt x="15931" y="29862"/>
                  <a:pt x="15633" y="30445"/>
                </a:cubicBezTo>
                <a:lnTo>
                  <a:pt x="16324" y="30802"/>
                </a:lnTo>
                <a:cubicBezTo>
                  <a:pt x="16633" y="30195"/>
                  <a:pt x="16895" y="29552"/>
                  <a:pt x="17086" y="28897"/>
                </a:cubicBezTo>
                <a:lnTo>
                  <a:pt x="16348" y="28671"/>
                </a:lnTo>
                <a:close/>
                <a:moveTo>
                  <a:pt x="14633" y="32100"/>
                </a:moveTo>
                <a:cubicBezTo>
                  <a:pt x="14276" y="32600"/>
                  <a:pt x="13859" y="33112"/>
                  <a:pt x="13407" y="33600"/>
                </a:cubicBezTo>
                <a:lnTo>
                  <a:pt x="13990" y="34136"/>
                </a:lnTo>
                <a:cubicBezTo>
                  <a:pt x="14455" y="33612"/>
                  <a:pt x="14883" y="33100"/>
                  <a:pt x="15276" y="32564"/>
                </a:cubicBezTo>
                <a:lnTo>
                  <a:pt x="14633" y="32100"/>
                </a:lnTo>
                <a:close/>
                <a:moveTo>
                  <a:pt x="12026" y="34969"/>
                </a:moveTo>
                <a:cubicBezTo>
                  <a:pt x="11549" y="35374"/>
                  <a:pt x="11037" y="35791"/>
                  <a:pt x="10502" y="36196"/>
                </a:cubicBezTo>
                <a:lnTo>
                  <a:pt x="10966" y="36815"/>
                </a:lnTo>
                <a:cubicBezTo>
                  <a:pt x="11514" y="36398"/>
                  <a:pt x="12061" y="35981"/>
                  <a:pt x="12550" y="35565"/>
                </a:cubicBezTo>
                <a:lnTo>
                  <a:pt x="12026" y="34969"/>
                </a:lnTo>
                <a:close/>
                <a:moveTo>
                  <a:pt x="8882" y="37315"/>
                </a:moveTo>
                <a:cubicBezTo>
                  <a:pt x="8347" y="37636"/>
                  <a:pt x="7787" y="37982"/>
                  <a:pt x="7204" y="38303"/>
                </a:cubicBezTo>
                <a:lnTo>
                  <a:pt x="7597" y="38994"/>
                </a:lnTo>
                <a:cubicBezTo>
                  <a:pt x="8192" y="38648"/>
                  <a:pt x="8763" y="38303"/>
                  <a:pt x="9299" y="37970"/>
                </a:cubicBezTo>
                <a:lnTo>
                  <a:pt x="8882" y="37315"/>
                </a:lnTo>
                <a:close/>
                <a:moveTo>
                  <a:pt x="5465" y="39220"/>
                </a:moveTo>
                <a:cubicBezTo>
                  <a:pt x="4882" y="39494"/>
                  <a:pt x="4287" y="39768"/>
                  <a:pt x="3679" y="40030"/>
                </a:cubicBezTo>
                <a:lnTo>
                  <a:pt x="3989" y="40744"/>
                </a:lnTo>
                <a:cubicBezTo>
                  <a:pt x="4620" y="40482"/>
                  <a:pt x="5227" y="40196"/>
                  <a:pt x="5799" y="39910"/>
                </a:cubicBezTo>
                <a:lnTo>
                  <a:pt x="5465" y="39220"/>
                </a:lnTo>
                <a:close/>
                <a:moveTo>
                  <a:pt x="1846" y="40780"/>
                </a:moveTo>
                <a:cubicBezTo>
                  <a:pt x="1239" y="41018"/>
                  <a:pt x="620" y="41244"/>
                  <a:pt x="0" y="41446"/>
                </a:cubicBezTo>
                <a:lnTo>
                  <a:pt x="250" y="42196"/>
                </a:lnTo>
                <a:cubicBezTo>
                  <a:pt x="893" y="41982"/>
                  <a:pt x="1512" y="41744"/>
                  <a:pt x="2132" y="41506"/>
                </a:cubicBezTo>
                <a:lnTo>
                  <a:pt x="1846" y="407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6" name="Google Shape;226;p28"/>
          <p:cNvSpPr/>
          <p:nvPr/>
        </p:nvSpPr>
        <p:spPr>
          <a:xfrm rot="10800000" flipH="1">
            <a:off x="-12" y="5054625"/>
            <a:ext cx="1294493" cy="1803359"/>
          </a:xfrm>
          <a:custGeom>
            <a:avLst/>
            <a:gdLst/>
            <a:ahLst/>
            <a:cxnLst/>
            <a:rect l="l" t="t" r="r" b="b"/>
            <a:pathLst>
              <a:path w="30290" h="42197" extrusionOk="0">
                <a:moveTo>
                  <a:pt x="29611" y="1"/>
                </a:moveTo>
                <a:cubicBezTo>
                  <a:pt x="29254" y="548"/>
                  <a:pt x="28944" y="1156"/>
                  <a:pt x="28647" y="1787"/>
                </a:cubicBezTo>
                <a:lnTo>
                  <a:pt x="29361" y="2108"/>
                </a:lnTo>
                <a:cubicBezTo>
                  <a:pt x="29647" y="1513"/>
                  <a:pt x="29957" y="953"/>
                  <a:pt x="30290" y="418"/>
                </a:cubicBezTo>
                <a:lnTo>
                  <a:pt x="29611" y="1"/>
                </a:lnTo>
                <a:close/>
                <a:moveTo>
                  <a:pt x="27909" y="3656"/>
                </a:moveTo>
                <a:cubicBezTo>
                  <a:pt x="27682" y="4251"/>
                  <a:pt x="27492" y="4894"/>
                  <a:pt x="27313" y="5573"/>
                </a:cubicBezTo>
                <a:lnTo>
                  <a:pt x="28063" y="5787"/>
                </a:lnTo>
                <a:cubicBezTo>
                  <a:pt x="28242" y="5120"/>
                  <a:pt x="28444" y="4501"/>
                  <a:pt x="28647" y="3906"/>
                </a:cubicBezTo>
                <a:lnTo>
                  <a:pt x="27909" y="3656"/>
                </a:lnTo>
                <a:close/>
                <a:moveTo>
                  <a:pt x="26837" y="7537"/>
                </a:moveTo>
                <a:cubicBezTo>
                  <a:pt x="26682" y="8180"/>
                  <a:pt x="26551" y="8835"/>
                  <a:pt x="26432" y="9490"/>
                </a:cubicBezTo>
                <a:lnTo>
                  <a:pt x="27206" y="9645"/>
                </a:lnTo>
                <a:cubicBezTo>
                  <a:pt x="27337" y="9002"/>
                  <a:pt x="27456" y="8347"/>
                  <a:pt x="27611" y="7704"/>
                </a:cubicBezTo>
                <a:lnTo>
                  <a:pt x="26837" y="7537"/>
                </a:lnTo>
                <a:close/>
                <a:moveTo>
                  <a:pt x="26075" y="11455"/>
                </a:moveTo>
                <a:cubicBezTo>
                  <a:pt x="25944" y="12109"/>
                  <a:pt x="25825" y="12752"/>
                  <a:pt x="25682" y="13395"/>
                </a:cubicBezTo>
                <a:lnTo>
                  <a:pt x="26456" y="13550"/>
                </a:lnTo>
                <a:cubicBezTo>
                  <a:pt x="26599" y="12919"/>
                  <a:pt x="26718" y="12264"/>
                  <a:pt x="26849" y="11609"/>
                </a:cubicBezTo>
                <a:lnTo>
                  <a:pt x="26075" y="11455"/>
                </a:lnTo>
                <a:close/>
                <a:moveTo>
                  <a:pt x="12687" y="15518"/>
                </a:moveTo>
                <a:cubicBezTo>
                  <a:pt x="12420" y="15518"/>
                  <a:pt x="12158" y="15553"/>
                  <a:pt x="11907" y="15622"/>
                </a:cubicBezTo>
                <a:lnTo>
                  <a:pt x="12133" y="16384"/>
                </a:lnTo>
                <a:cubicBezTo>
                  <a:pt x="12305" y="16339"/>
                  <a:pt x="12486" y="16316"/>
                  <a:pt x="12675" y="16316"/>
                </a:cubicBezTo>
                <a:cubicBezTo>
                  <a:pt x="13034" y="16316"/>
                  <a:pt x="13417" y="16398"/>
                  <a:pt x="13800" y="16562"/>
                </a:cubicBezTo>
                <a:lnTo>
                  <a:pt x="14109" y="15836"/>
                </a:lnTo>
                <a:cubicBezTo>
                  <a:pt x="13640" y="15624"/>
                  <a:pt x="13155" y="15518"/>
                  <a:pt x="12687" y="15518"/>
                </a:cubicBezTo>
                <a:close/>
                <a:moveTo>
                  <a:pt x="25254" y="15300"/>
                </a:moveTo>
                <a:cubicBezTo>
                  <a:pt x="25075" y="15991"/>
                  <a:pt x="24884" y="16586"/>
                  <a:pt x="24682" y="17158"/>
                </a:cubicBezTo>
                <a:lnTo>
                  <a:pt x="25408" y="17420"/>
                </a:lnTo>
                <a:cubicBezTo>
                  <a:pt x="25611" y="16848"/>
                  <a:pt x="25825" y="16217"/>
                  <a:pt x="26016" y="15491"/>
                </a:cubicBezTo>
                <a:lnTo>
                  <a:pt x="25254" y="15300"/>
                </a:lnTo>
                <a:close/>
                <a:moveTo>
                  <a:pt x="10204" y="17039"/>
                </a:moveTo>
                <a:cubicBezTo>
                  <a:pt x="9823" y="17622"/>
                  <a:pt x="9490" y="18277"/>
                  <a:pt x="9275" y="18896"/>
                </a:cubicBezTo>
                <a:lnTo>
                  <a:pt x="10014" y="19146"/>
                </a:lnTo>
                <a:cubicBezTo>
                  <a:pt x="10228" y="18586"/>
                  <a:pt x="10502" y="18003"/>
                  <a:pt x="10859" y="17467"/>
                </a:cubicBezTo>
                <a:lnTo>
                  <a:pt x="10204" y="17039"/>
                </a:lnTo>
                <a:close/>
                <a:moveTo>
                  <a:pt x="15800" y="17122"/>
                </a:moveTo>
                <a:lnTo>
                  <a:pt x="15205" y="17646"/>
                </a:lnTo>
                <a:cubicBezTo>
                  <a:pt x="15598" y="18098"/>
                  <a:pt x="15943" y="18610"/>
                  <a:pt x="16205" y="19229"/>
                </a:cubicBezTo>
                <a:lnTo>
                  <a:pt x="16919" y="18896"/>
                </a:lnTo>
                <a:cubicBezTo>
                  <a:pt x="16610" y="18229"/>
                  <a:pt x="16241" y="17634"/>
                  <a:pt x="15800" y="17122"/>
                </a:cubicBezTo>
                <a:close/>
                <a:moveTo>
                  <a:pt x="23861" y="18896"/>
                </a:moveTo>
                <a:cubicBezTo>
                  <a:pt x="23527" y="19491"/>
                  <a:pt x="23170" y="19979"/>
                  <a:pt x="22777" y="20432"/>
                </a:cubicBezTo>
                <a:lnTo>
                  <a:pt x="23349" y="20968"/>
                </a:lnTo>
                <a:cubicBezTo>
                  <a:pt x="23801" y="20480"/>
                  <a:pt x="24194" y="19920"/>
                  <a:pt x="24539" y="19289"/>
                </a:cubicBezTo>
                <a:lnTo>
                  <a:pt x="23861" y="18896"/>
                </a:lnTo>
                <a:close/>
                <a:moveTo>
                  <a:pt x="9752" y="20932"/>
                </a:moveTo>
                <a:lnTo>
                  <a:pt x="8954" y="20991"/>
                </a:lnTo>
                <a:cubicBezTo>
                  <a:pt x="9025" y="21813"/>
                  <a:pt x="9335" y="22480"/>
                  <a:pt x="9894" y="23004"/>
                </a:cubicBezTo>
                <a:lnTo>
                  <a:pt x="10430" y="22420"/>
                </a:lnTo>
                <a:cubicBezTo>
                  <a:pt x="10025" y="22051"/>
                  <a:pt x="9799" y="21551"/>
                  <a:pt x="9752" y="20932"/>
                </a:cubicBezTo>
                <a:close/>
                <a:moveTo>
                  <a:pt x="21336" y="21587"/>
                </a:moveTo>
                <a:cubicBezTo>
                  <a:pt x="20836" y="21908"/>
                  <a:pt x="20265" y="22158"/>
                  <a:pt x="19646" y="22337"/>
                </a:cubicBezTo>
                <a:lnTo>
                  <a:pt x="19872" y="23099"/>
                </a:lnTo>
                <a:cubicBezTo>
                  <a:pt x="20551" y="22885"/>
                  <a:pt x="21194" y="22623"/>
                  <a:pt x="21741" y="22265"/>
                </a:cubicBezTo>
                <a:lnTo>
                  <a:pt x="21336" y="21587"/>
                </a:lnTo>
                <a:close/>
                <a:moveTo>
                  <a:pt x="17574" y="20861"/>
                </a:moveTo>
                <a:lnTo>
                  <a:pt x="16800" y="21027"/>
                </a:lnTo>
                <a:cubicBezTo>
                  <a:pt x="16919" y="21623"/>
                  <a:pt x="17014" y="22265"/>
                  <a:pt x="17038" y="22932"/>
                </a:cubicBezTo>
                <a:lnTo>
                  <a:pt x="17145" y="22932"/>
                </a:lnTo>
                <a:cubicBezTo>
                  <a:pt x="16681" y="23016"/>
                  <a:pt x="16252" y="23099"/>
                  <a:pt x="15836" y="23158"/>
                </a:cubicBezTo>
                <a:lnTo>
                  <a:pt x="15943" y="23932"/>
                </a:lnTo>
                <a:cubicBezTo>
                  <a:pt x="16550" y="23837"/>
                  <a:pt x="17217" y="23718"/>
                  <a:pt x="17931" y="23551"/>
                </a:cubicBezTo>
                <a:lnTo>
                  <a:pt x="17788" y="22885"/>
                </a:lnTo>
                <a:lnTo>
                  <a:pt x="17824" y="22885"/>
                </a:lnTo>
                <a:cubicBezTo>
                  <a:pt x="17800" y="22182"/>
                  <a:pt x="17705" y="21503"/>
                  <a:pt x="17574" y="20861"/>
                </a:cubicBezTo>
                <a:close/>
                <a:moveTo>
                  <a:pt x="12026" y="23158"/>
                </a:moveTo>
                <a:lnTo>
                  <a:pt x="11859" y="23932"/>
                </a:lnTo>
                <a:cubicBezTo>
                  <a:pt x="12383" y="24051"/>
                  <a:pt x="13002" y="24111"/>
                  <a:pt x="13681" y="24111"/>
                </a:cubicBezTo>
                <a:cubicBezTo>
                  <a:pt x="13752" y="24111"/>
                  <a:pt x="13847" y="24111"/>
                  <a:pt x="13931" y="24087"/>
                </a:cubicBezTo>
                <a:lnTo>
                  <a:pt x="13919" y="23301"/>
                </a:lnTo>
                <a:lnTo>
                  <a:pt x="13693" y="23301"/>
                </a:lnTo>
                <a:cubicBezTo>
                  <a:pt x="13073" y="23301"/>
                  <a:pt x="12502" y="23254"/>
                  <a:pt x="12026" y="23158"/>
                </a:cubicBezTo>
                <a:close/>
                <a:moveTo>
                  <a:pt x="16991" y="24861"/>
                </a:moveTo>
                <a:cubicBezTo>
                  <a:pt x="16955" y="25492"/>
                  <a:pt x="16872" y="26147"/>
                  <a:pt x="16752" y="26802"/>
                </a:cubicBezTo>
                <a:lnTo>
                  <a:pt x="17526" y="26933"/>
                </a:lnTo>
                <a:cubicBezTo>
                  <a:pt x="17645" y="26254"/>
                  <a:pt x="17741" y="25575"/>
                  <a:pt x="17788" y="24921"/>
                </a:cubicBezTo>
                <a:lnTo>
                  <a:pt x="16991" y="24861"/>
                </a:lnTo>
                <a:close/>
                <a:moveTo>
                  <a:pt x="16348" y="28671"/>
                </a:moveTo>
                <a:cubicBezTo>
                  <a:pt x="16169" y="29266"/>
                  <a:pt x="15931" y="29862"/>
                  <a:pt x="15633" y="30445"/>
                </a:cubicBezTo>
                <a:lnTo>
                  <a:pt x="16324" y="30802"/>
                </a:lnTo>
                <a:cubicBezTo>
                  <a:pt x="16633" y="30195"/>
                  <a:pt x="16895" y="29552"/>
                  <a:pt x="17086" y="28897"/>
                </a:cubicBezTo>
                <a:lnTo>
                  <a:pt x="16348" y="28671"/>
                </a:lnTo>
                <a:close/>
                <a:moveTo>
                  <a:pt x="14633" y="32100"/>
                </a:moveTo>
                <a:cubicBezTo>
                  <a:pt x="14276" y="32600"/>
                  <a:pt x="13859" y="33112"/>
                  <a:pt x="13407" y="33600"/>
                </a:cubicBezTo>
                <a:lnTo>
                  <a:pt x="13990" y="34136"/>
                </a:lnTo>
                <a:cubicBezTo>
                  <a:pt x="14455" y="33612"/>
                  <a:pt x="14883" y="33100"/>
                  <a:pt x="15276" y="32564"/>
                </a:cubicBezTo>
                <a:lnTo>
                  <a:pt x="14633" y="32100"/>
                </a:lnTo>
                <a:close/>
                <a:moveTo>
                  <a:pt x="12026" y="34969"/>
                </a:moveTo>
                <a:cubicBezTo>
                  <a:pt x="11549" y="35374"/>
                  <a:pt x="11037" y="35791"/>
                  <a:pt x="10502" y="36196"/>
                </a:cubicBezTo>
                <a:lnTo>
                  <a:pt x="10966" y="36815"/>
                </a:lnTo>
                <a:cubicBezTo>
                  <a:pt x="11514" y="36398"/>
                  <a:pt x="12061" y="35981"/>
                  <a:pt x="12550" y="35565"/>
                </a:cubicBezTo>
                <a:lnTo>
                  <a:pt x="12026" y="34969"/>
                </a:lnTo>
                <a:close/>
                <a:moveTo>
                  <a:pt x="8882" y="37315"/>
                </a:moveTo>
                <a:cubicBezTo>
                  <a:pt x="8347" y="37636"/>
                  <a:pt x="7787" y="37982"/>
                  <a:pt x="7204" y="38303"/>
                </a:cubicBezTo>
                <a:lnTo>
                  <a:pt x="7597" y="38994"/>
                </a:lnTo>
                <a:cubicBezTo>
                  <a:pt x="8192" y="38648"/>
                  <a:pt x="8763" y="38303"/>
                  <a:pt x="9299" y="37970"/>
                </a:cubicBezTo>
                <a:lnTo>
                  <a:pt x="8882" y="37315"/>
                </a:lnTo>
                <a:close/>
                <a:moveTo>
                  <a:pt x="5465" y="39220"/>
                </a:moveTo>
                <a:cubicBezTo>
                  <a:pt x="4882" y="39494"/>
                  <a:pt x="4287" y="39768"/>
                  <a:pt x="3679" y="40030"/>
                </a:cubicBezTo>
                <a:lnTo>
                  <a:pt x="3989" y="40744"/>
                </a:lnTo>
                <a:cubicBezTo>
                  <a:pt x="4620" y="40482"/>
                  <a:pt x="5227" y="40196"/>
                  <a:pt x="5799" y="39910"/>
                </a:cubicBezTo>
                <a:lnTo>
                  <a:pt x="5465" y="39220"/>
                </a:lnTo>
                <a:close/>
                <a:moveTo>
                  <a:pt x="1846" y="40780"/>
                </a:moveTo>
                <a:cubicBezTo>
                  <a:pt x="1239" y="41018"/>
                  <a:pt x="620" y="41244"/>
                  <a:pt x="0" y="41446"/>
                </a:cubicBezTo>
                <a:lnTo>
                  <a:pt x="250" y="42196"/>
                </a:lnTo>
                <a:cubicBezTo>
                  <a:pt x="893" y="41982"/>
                  <a:pt x="1512" y="41744"/>
                  <a:pt x="2132" y="41506"/>
                </a:cubicBezTo>
                <a:lnTo>
                  <a:pt x="1846" y="407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00324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/>
          <p:nvPr/>
        </p:nvSpPr>
        <p:spPr>
          <a:xfrm rot="1060559">
            <a:off x="1328544" y="-626647"/>
            <a:ext cx="9669597" cy="8501829"/>
          </a:xfrm>
          <a:custGeom>
            <a:avLst/>
            <a:gdLst/>
            <a:ahLst/>
            <a:cxnLst/>
            <a:rect l="l" t="t" r="r" b="b"/>
            <a:pathLst>
              <a:path w="32779" h="31791" extrusionOk="0">
                <a:moveTo>
                  <a:pt x="24410" y="9101"/>
                </a:moveTo>
                <a:cubicBezTo>
                  <a:pt x="24286" y="9351"/>
                  <a:pt x="24201" y="9550"/>
                  <a:pt x="24099" y="9550"/>
                </a:cubicBezTo>
                <a:cubicBezTo>
                  <a:pt x="24034" y="9550"/>
                  <a:pt x="24168" y="9386"/>
                  <a:pt x="24410" y="9101"/>
                </a:cubicBezTo>
                <a:close/>
                <a:moveTo>
                  <a:pt x="17174" y="0"/>
                </a:moveTo>
                <a:cubicBezTo>
                  <a:pt x="8935" y="0"/>
                  <a:pt x="3154" y="3437"/>
                  <a:pt x="1715" y="7347"/>
                </a:cubicBezTo>
                <a:cubicBezTo>
                  <a:pt x="0" y="11967"/>
                  <a:pt x="4691" y="12622"/>
                  <a:pt x="4691" y="12622"/>
                </a:cubicBezTo>
                <a:cubicBezTo>
                  <a:pt x="4691" y="12622"/>
                  <a:pt x="2179" y="14610"/>
                  <a:pt x="1834" y="17789"/>
                </a:cubicBezTo>
                <a:cubicBezTo>
                  <a:pt x="1179" y="23933"/>
                  <a:pt x="5156" y="22968"/>
                  <a:pt x="7204" y="23302"/>
                </a:cubicBezTo>
                <a:cubicBezTo>
                  <a:pt x="9263" y="23635"/>
                  <a:pt x="4453" y="26933"/>
                  <a:pt x="7430" y="30457"/>
                </a:cubicBezTo>
                <a:cubicBezTo>
                  <a:pt x="8190" y="31357"/>
                  <a:pt x="9990" y="31790"/>
                  <a:pt x="12289" y="31790"/>
                </a:cubicBezTo>
                <a:cubicBezTo>
                  <a:pt x="18999" y="31790"/>
                  <a:pt x="29960" y="28101"/>
                  <a:pt x="31742" y="21539"/>
                </a:cubicBezTo>
                <a:cubicBezTo>
                  <a:pt x="32237" y="19764"/>
                  <a:pt x="29928" y="19535"/>
                  <a:pt x="28702" y="19535"/>
                </a:cubicBezTo>
                <a:cubicBezTo>
                  <a:pt x="28276" y="19535"/>
                  <a:pt x="27980" y="19563"/>
                  <a:pt x="27980" y="19563"/>
                </a:cubicBezTo>
                <a:cubicBezTo>
                  <a:pt x="27980" y="19563"/>
                  <a:pt x="32778" y="14503"/>
                  <a:pt x="29230" y="10645"/>
                </a:cubicBezTo>
                <a:cubicBezTo>
                  <a:pt x="27449" y="8701"/>
                  <a:pt x="26345" y="8109"/>
                  <a:pt x="25635" y="8109"/>
                </a:cubicBezTo>
                <a:cubicBezTo>
                  <a:pt x="25441" y="8109"/>
                  <a:pt x="25276" y="8153"/>
                  <a:pt x="25135" y="8225"/>
                </a:cubicBezTo>
                <a:lnTo>
                  <a:pt x="25135" y="8225"/>
                </a:lnTo>
                <a:cubicBezTo>
                  <a:pt x="26938" y="5946"/>
                  <a:pt x="29681" y="1418"/>
                  <a:pt x="21479" y="299"/>
                </a:cubicBezTo>
                <a:cubicBezTo>
                  <a:pt x="19982" y="95"/>
                  <a:pt x="18544" y="0"/>
                  <a:pt x="1717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9" name="Google Shape;229;p29"/>
          <p:cNvSpPr txBox="1">
            <a:spLocks noGrp="1"/>
          </p:cNvSpPr>
          <p:nvPr>
            <p:ph type="ctrTitle"/>
          </p:nvPr>
        </p:nvSpPr>
        <p:spPr>
          <a:xfrm>
            <a:off x="2424400" y="1304200"/>
            <a:ext cx="7343200" cy="10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subTitle" idx="1"/>
          </p:nvPr>
        </p:nvSpPr>
        <p:spPr>
          <a:xfrm>
            <a:off x="3146400" y="2555333"/>
            <a:ext cx="5899200" cy="21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231" name="Google Shape;231;p29"/>
          <p:cNvGrpSpPr/>
          <p:nvPr/>
        </p:nvGrpSpPr>
        <p:grpSpPr>
          <a:xfrm rot="-775931" flipH="1">
            <a:off x="8299601" y="-478027"/>
            <a:ext cx="3992723" cy="2297080"/>
            <a:chOff x="-22388" y="-12378"/>
            <a:chExt cx="2221316" cy="1278053"/>
          </a:xfrm>
        </p:grpSpPr>
        <p:sp>
          <p:nvSpPr>
            <p:cNvPr id="232" name="Google Shape;232;p29"/>
            <p:cNvSpPr/>
            <p:nvPr/>
          </p:nvSpPr>
          <p:spPr>
            <a:xfrm>
              <a:off x="-22388" y="-12378"/>
              <a:ext cx="1984082" cy="955677"/>
            </a:xfrm>
            <a:custGeom>
              <a:avLst/>
              <a:gdLst/>
              <a:ahLst/>
              <a:cxnLst/>
              <a:rect l="l" t="t" r="r" b="b"/>
              <a:pathLst>
                <a:path w="61901" h="29816" extrusionOk="0">
                  <a:moveTo>
                    <a:pt x="61901" y="0"/>
                  </a:moveTo>
                  <a:lnTo>
                    <a:pt x="61437" y="215"/>
                  </a:lnTo>
                  <a:cubicBezTo>
                    <a:pt x="60055" y="9335"/>
                    <a:pt x="47471" y="19836"/>
                    <a:pt x="30147" y="26111"/>
                  </a:cubicBezTo>
                  <a:cubicBezTo>
                    <a:pt x="23121" y="28653"/>
                    <a:pt x="17061" y="29392"/>
                    <a:pt x="12398" y="29392"/>
                  </a:cubicBezTo>
                  <a:cubicBezTo>
                    <a:pt x="10597" y="29392"/>
                    <a:pt x="9004" y="29282"/>
                    <a:pt x="7644" y="29123"/>
                  </a:cubicBezTo>
                  <a:cubicBezTo>
                    <a:pt x="4334" y="28742"/>
                    <a:pt x="1905" y="28016"/>
                    <a:pt x="548" y="27516"/>
                  </a:cubicBezTo>
                  <a:lnTo>
                    <a:pt x="0" y="27777"/>
                  </a:lnTo>
                  <a:cubicBezTo>
                    <a:pt x="1274" y="28254"/>
                    <a:pt x="3882" y="29099"/>
                    <a:pt x="7573" y="29540"/>
                  </a:cubicBezTo>
                  <a:cubicBezTo>
                    <a:pt x="8955" y="29703"/>
                    <a:pt x="10573" y="29816"/>
                    <a:pt x="12402" y="29816"/>
                  </a:cubicBezTo>
                  <a:cubicBezTo>
                    <a:pt x="17111" y="29816"/>
                    <a:pt x="23219" y="29067"/>
                    <a:pt x="30302" y="26503"/>
                  </a:cubicBezTo>
                  <a:cubicBezTo>
                    <a:pt x="31695" y="26003"/>
                    <a:pt x="33052" y="25468"/>
                    <a:pt x="34398" y="24920"/>
                  </a:cubicBezTo>
                  <a:cubicBezTo>
                    <a:pt x="41815" y="21824"/>
                    <a:pt x="48221" y="17979"/>
                    <a:pt x="53102" y="13680"/>
                  </a:cubicBezTo>
                  <a:cubicBezTo>
                    <a:pt x="58246" y="9144"/>
                    <a:pt x="61329" y="4322"/>
                    <a:pt x="6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49732" y="849730"/>
              <a:ext cx="449152" cy="415945"/>
            </a:xfrm>
            <a:custGeom>
              <a:avLst/>
              <a:gdLst/>
              <a:ahLst/>
              <a:cxnLst/>
              <a:rect l="l" t="t" r="r" b="b"/>
              <a:pathLst>
                <a:path w="14013" h="12977" extrusionOk="0">
                  <a:moveTo>
                    <a:pt x="2144" y="0"/>
                  </a:moveTo>
                  <a:lnTo>
                    <a:pt x="2144" y="0"/>
                  </a:lnTo>
                  <a:cubicBezTo>
                    <a:pt x="1" y="560"/>
                    <a:pt x="2918" y="11930"/>
                    <a:pt x="5478" y="12919"/>
                  </a:cubicBezTo>
                  <a:cubicBezTo>
                    <a:pt x="5578" y="12957"/>
                    <a:pt x="5684" y="12976"/>
                    <a:pt x="5794" y="12976"/>
                  </a:cubicBezTo>
                  <a:cubicBezTo>
                    <a:pt x="8500" y="12976"/>
                    <a:pt x="14013" y="1801"/>
                    <a:pt x="12228" y="1001"/>
                  </a:cubicBezTo>
                  <a:cubicBezTo>
                    <a:pt x="10383" y="167"/>
                    <a:pt x="2145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513415" y="801105"/>
              <a:ext cx="442773" cy="430305"/>
            </a:xfrm>
            <a:custGeom>
              <a:avLst/>
              <a:gdLst/>
              <a:ahLst/>
              <a:cxnLst/>
              <a:rect l="l" t="t" r="r" b="b"/>
              <a:pathLst>
                <a:path w="13814" h="13425" extrusionOk="0">
                  <a:moveTo>
                    <a:pt x="11467" y="0"/>
                  </a:moveTo>
                  <a:cubicBezTo>
                    <a:pt x="9030" y="0"/>
                    <a:pt x="1870" y="2125"/>
                    <a:pt x="1870" y="2125"/>
                  </a:cubicBezTo>
                  <a:cubicBezTo>
                    <a:pt x="1" y="3315"/>
                    <a:pt x="6252" y="13257"/>
                    <a:pt x="8990" y="13424"/>
                  </a:cubicBezTo>
                  <a:cubicBezTo>
                    <a:pt x="9004" y="13424"/>
                    <a:pt x="9019" y="13425"/>
                    <a:pt x="9033" y="13425"/>
                  </a:cubicBezTo>
                  <a:cubicBezTo>
                    <a:pt x="11727" y="13425"/>
                    <a:pt x="13813" y="254"/>
                    <a:pt x="11800" y="17"/>
                  </a:cubicBezTo>
                  <a:cubicBezTo>
                    <a:pt x="11702" y="6"/>
                    <a:pt x="11591" y="0"/>
                    <a:pt x="11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950142" y="621093"/>
              <a:ext cx="423926" cy="439183"/>
            </a:xfrm>
            <a:custGeom>
              <a:avLst/>
              <a:gdLst/>
              <a:ahLst/>
              <a:cxnLst/>
              <a:rect l="l" t="t" r="r" b="b"/>
              <a:pathLst>
                <a:path w="13226" h="13702" extrusionOk="0">
                  <a:moveTo>
                    <a:pt x="11069" y="1"/>
                  </a:moveTo>
                  <a:cubicBezTo>
                    <a:pt x="11061" y="1"/>
                    <a:pt x="11053" y="1"/>
                    <a:pt x="11045" y="2"/>
                  </a:cubicBezTo>
                  <a:cubicBezTo>
                    <a:pt x="9021" y="109"/>
                    <a:pt x="1628" y="3752"/>
                    <a:pt x="1628" y="3752"/>
                  </a:cubicBezTo>
                  <a:cubicBezTo>
                    <a:pt x="0" y="5215"/>
                    <a:pt x="7559" y="13701"/>
                    <a:pt x="10382" y="13701"/>
                  </a:cubicBezTo>
                  <a:cubicBezTo>
                    <a:pt x="10430" y="13701"/>
                    <a:pt x="10476" y="13699"/>
                    <a:pt x="10522" y="13694"/>
                  </a:cubicBezTo>
                  <a:cubicBezTo>
                    <a:pt x="13225" y="13397"/>
                    <a:pt x="13071" y="1"/>
                    <a:pt x="1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1348790" y="385469"/>
              <a:ext cx="479473" cy="428542"/>
            </a:xfrm>
            <a:custGeom>
              <a:avLst/>
              <a:gdLst/>
              <a:ahLst/>
              <a:cxnLst/>
              <a:rect l="l" t="t" r="r" b="b"/>
              <a:pathLst>
                <a:path w="14959" h="13370" extrusionOk="0">
                  <a:moveTo>
                    <a:pt x="9046" y="1"/>
                  </a:moveTo>
                  <a:cubicBezTo>
                    <a:pt x="8990" y="1"/>
                    <a:pt x="8936" y="10"/>
                    <a:pt x="8884" y="30"/>
                  </a:cubicBezTo>
                  <a:cubicBezTo>
                    <a:pt x="6979" y="745"/>
                    <a:pt x="1037" y="6460"/>
                    <a:pt x="1037" y="6460"/>
                  </a:cubicBezTo>
                  <a:cubicBezTo>
                    <a:pt x="1" y="8205"/>
                    <a:pt x="8412" y="13370"/>
                    <a:pt x="11750" y="13370"/>
                  </a:cubicBezTo>
                  <a:cubicBezTo>
                    <a:pt x="12055" y="13370"/>
                    <a:pt x="12318" y="13327"/>
                    <a:pt x="12527" y="13234"/>
                  </a:cubicBezTo>
                  <a:cubicBezTo>
                    <a:pt x="14958" y="12157"/>
                    <a:pt x="11017" y="1"/>
                    <a:pt x="9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1708589" y="60095"/>
              <a:ext cx="490339" cy="388508"/>
            </a:xfrm>
            <a:custGeom>
              <a:avLst/>
              <a:gdLst/>
              <a:ahLst/>
              <a:cxnLst/>
              <a:rect l="l" t="t" r="r" b="b"/>
              <a:pathLst>
                <a:path w="15298" h="12121" extrusionOk="0">
                  <a:moveTo>
                    <a:pt x="6058" y="1"/>
                  </a:moveTo>
                  <a:cubicBezTo>
                    <a:pt x="5930" y="1"/>
                    <a:pt x="5820" y="35"/>
                    <a:pt x="5731" y="109"/>
                  </a:cubicBezTo>
                  <a:cubicBezTo>
                    <a:pt x="4159" y="1406"/>
                    <a:pt x="349" y="8705"/>
                    <a:pt x="349" y="8705"/>
                  </a:cubicBezTo>
                  <a:cubicBezTo>
                    <a:pt x="0" y="10342"/>
                    <a:pt x="6408" y="12120"/>
                    <a:pt x="10469" y="12120"/>
                  </a:cubicBezTo>
                  <a:cubicBezTo>
                    <a:pt x="11812" y="12120"/>
                    <a:pt x="12898" y="11926"/>
                    <a:pt x="13399" y="11467"/>
                  </a:cubicBezTo>
                  <a:cubicBezTo>
                    <a:pt x="15297" y="9726"/>
                    <a:pt x="8195" y="1"/>
                    <a:pt x="6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8" name="Google Shape;238;p29"/>
          <p:cNvGrpSpPr/>
          <p:nvPr/>
        </p:nvGrpSpPr>
        <p:grpSpPr>
          <a:xfrm rot="775931">
            <a:off x="-3566" y="-478027"/>
            <a:ext cx="3992723" cy="2297080"/>
            <a:chOff x="-22388" y="-12378"/>
            <a:chExt cx="2221316" cy="1278053"/>
          </a:xfrm>
        </p:grpSpPr>
        <p:sp>
          <p:nvSpPr>
            <p:cNvPr id="239" name="Google Shape;239;p29"/>
            <p:cNvSpPr/>
            <p:nvPr/>
          </p:nvSpPr>
          <p:spPr>
            <a:xfrm>
              <a:off x="-22388" y="-12378"/>
              <a:ext cx="1984082" cy="955677"/>
            </a:xfrm>
            <a:custGeom>
              <a:avLst/>
              <a:gdLst/>
              <a:ahLst/>
              <a:cxnLst/>
              <a:rect l="l" t="t" r="r" b="b"/>
              <a:pathLst>
                <a:path w="61901" h="29816" extrusionOk="0">
                  <a:moveTo>
                    <a:pt x="61901" y="0"/>
                  </a:moveTo>
                  <a:lnTo>
                    <a:pt x="61437" y="215"/>
                  </a:lnTo>
                  <a:cubicBezTo>
                    <a:pt x="60055" y="9335"/>
                    <a:pt x="47471" y="19836"/>
                    <a:pt x="30147" y="26111"/>
                  </a:cubicBezTo>
                  <a:cubicBezTo>
                    <a:pt x="23121" y="28653"/>
                    <a:pt x="17061" y="29392"/>
                    <a:pt x="12398" y="29392"/>
                  </a:cubicBezTo>
                  <a:cubicBezTo>
                    <a:pt x="10597" y="29392"/>
                    <a:pt x="9004" y="29282"/>
                    <a:pt x="7644" y="29123"/>
                  </a:cubicBezTo>
                  <a:cubicBezTo>
                    <a:pt x="4334" y="28742"/>
                    <a:pt x="1905" y="28016"/>
                    <a:pt x="548" y="27516"/>
                  </a:cubicBezTo>
                  <a:lnTo>
                    <a:pt x="0" y="27777"/>
                  </a:lnTo>
                  <a:cubicBezTo>
                    <a:pt x="1274" y="28254"/>
                    <a:pt x="3882" y="29099"/>
                    <a:pt x="7573" y="29540"/>
                  </a:cubicBezTo>
                  <a:cubicBezTo>
                    <a:pt x="8955" y="29703"/>
                    <a:pt x="10573" y="29816"/>
                    <a:pt x="12402" y="29816"/>
                  </a:cubicBezTo>
                  <a:cubicBezTo>
                    <a:pt x="17111" y="29816"/>
                    <a:pt x="23219" y="29067"/>
                    <a:pt x="30302" y="26503"/>
                  </a:cubicBezTo>
                  <a:cubicBezTo>
                    <a:pt x="31695" y="26003"/>
                    <a:pt x="33052" y="25468"/>
                    <a:pt x="34398" y="24920"/>
                  </a:cubicBezTo>
                  <a:cubicBezTo>
                    <a:pt x="41815" y="21824"/>
                    <a:pt x="48221" y="17979"/>
                    <a:pt x="53102" y="13680"/>
                  </a:cubicBezTo>
                  <a:cubicBezTo>
                    <a:pt x="58246" y="9144"/>
                    <a:pt x="61329" y="4322"/>
                    <a:pt x="6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49732" y="849730"/>
              <a:ext cx="449152" cy="415945"/>
            </a:xfrm>
            <a:custGeom>
              <a:avLst/>
              <a:gdLst/>
              <a:ahLst/>
              <a:cxnLst/>
              <a:rect l="l" t="t" r="r" b="b"/>
              <a:pathLst>
                <a:path w="14013" h="12977" extrusionOk="0">
                  <a:moveTo>
                    <a:pt x="2144" y="0"/>
                  </a:moveTo>
                  <a:lnTo>
                    <a:pt x="2144" y="0"/>
                  </a:lnTo>
                  <a:cubicBezTo>
                    <a:pt x="1" y="560"/>
                    <a:pt x="2918" y="11930"/>
                    <a:pt x="5478" y="12919"/>
                  </a:cubicBezTo>
                  <a:cubicBezTo>
                    <a:pt x="5578" y="12957"/>
                    <a:pt x="5684" y="12976"/>
                    <a:pt x="5794" y="12976"/>
                  </a:cubicBezTo>
                  <a:cubicBezTo>
                    <a:pt x="8500" y="12976"/>
                    <a:pt x="14013" y="1801"/>
                    <a:pt x="12228" y="1001"/>
                  </a:cubicBezTo>
                  <a:cubicBezTo>
                    <a:pt x="10383" y="167"/>
                    <a:pt x="2145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513415" y="801105"/>
              <a:ext cx="442773" cy="430305"/>
            </a:xfrm>
            <a:custGeom>
              <a:avLst/>
              <a:gdLst/>
              <a:ahLst/>
              <a:cxnLst/>
              <a:rect l="l" t="t" r="r" b="b"/>
              <a:pathLst>
                <a:path w="13814" h="13425" extrusionOk="0">
                  <a:moveTo>
                    <a:pt x="11467" y="0"/>
                  </a:moveTo>
                  <a:cubicBezTo>
                    <a:pt x="9030" y="0"/>
                    <a:pt x="1870" y="2125"/>
                    <a:pt x="1870" y="2125"/>
                  </a:cubicBezTo>
                  <a:cubicBezTo>
                    <a:pt x="1" y="3315"/>
                    <a:pt x="6252" y="13257"/>
                    <a:pt x="8990" y="13424"/>
                  </a:cubicBezTo>
                  <a:cubicBezTo>
                    <a:pt x="9004" y="13424"/>
                    <a:pt x="9019" y="13425"/>
                    <a:pt x="9033" y="13425"/>
                  </a:cubicBezTo>
                  <a:cubicBezTo>
                    <a:pt x="11727" y="13425"/>
                    <a:pt x="13813" y="254"/>
                    <a:pt x="11800" y="17"/>
                  </a:cubicBezTo>
                  <a:cubicBezTo>
                    <a:pt x="11702" y="6"/>
                    <a:pt x="11591" y="0"/>
                    <a:pt x="11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950142" y="621093"/>
              <a:ext cx="423926" cy="439183"/>
            </a:xfrm>
            <a:custGeom>
              <a:avLst/>
              <a:gdLst/>
              <a:ahLst/>
              <a:cxnLst/>
              <a:rect l="l" t="t" r="r" b="b"/>
              <a:pathLst>
                <a:path w="13226" h="13702" extrusionOk="0">
                  <a:moveTo>
                    <a:pt x="11069" y="1"/>
                  </a:moveTo>
                  <a:cubicBezTo>
                    <a:pt x="11061" y="1"/>
                    <a:pt x="11053" y="1"/>
                    <a:pt x="11045" y="2"/>
                  </a:cubicBezTo>
                  <a:cubicBezTo>
                    <a:pt x="9021" y="109"/>
                    <a:pt x="1628" y="3752"/>
                    <a:pt x="1628" y="3752"/>
                  </a:cubicBezTo>
                  <a:cubicBezTo>
                    <a:pt x="0" y="5215"/>
                    <a:pt x="7559" y="13701"/>
                    <a:pt x="10382" y="13701"/>
                  </a:cubicBezTo>
                  <a:cubicBezTo>
                    <a:pt x="10430" y="13701"/>
                    <a:pt x="10476" y="13699"/>
                    <a:pt x="10522" y="13694"/>
                  </a:cubicBezTo>
                  <a:cubicBezTo>
                    <a:pt x="13225" y="13397"/>
                    <a:pt x="13071" y="1"/>
                    <a:pt x="1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1348790" y="385469"/>
              <a:ext cx="479473" cy="428542"/>
            </a:xfrm>
            <a:custGeom>
              <a:avLst/>
              <a:gdLst/>
              <a:ahLst/>
              <a:cxnLst/>
              <a:rect l="l" t="t" r="r" b="b"/>
              <a:pathLst>
                <a:path w="14959" h="13370" extrusionOk="0">
                  <a:moveTo>
                    <a:pt x="9046" y="1"/>
                  </a:moveTo>
                  <a:cubicBezTo>
                    <a:pt x="8990" y="1"/>
                    <a:pt x="8936" y="10"/>
                    <a:pt x="8884" y="30"/>
                  </a:cubicBezTo>
                  <a:cubicBezTo>
                    <a:pt x="6979" y="745"/>
                    <a:pt x="1037" y="6460"/>
                    <a:pt x="1037" y="6460"/>
                  </a:cubicBezTo>
                  <a:cubicBezTo>
                    <a:pt x="1" y="8205"/>
                    <a:pt x="8412" y="13370"/>
                    <a:pt x="11750" y="13370"/>
                  </a:cubicBezTo>
                  <a:cubicBezTo>
                    <a:pt x="12055" y="13370"/>
                    <a:pt x="12318" y="13327"/>
                    <a:pt x="12527" y="13234"/>
                  </a:cubicBezTo>
                  <a:cubicBezTo>
                    <a:pt x="14958" y="12157"/>
                    <a:pt x="11017" y="1"/>
                    <a:pt x="9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1708589" y="60095"/>
              <a:ext cx="490339" cy="388508"/>
            </a:xfrm>
            <a:custGeom>
              <a:avLst/>
              <a:gdLst/>
              <a:ahLst/>
              <a:cxnLst/>
              <a:rect l="l" t="t" r="r" b="b"/>
              <a:pathLst>
                <a:path w="15298" h="12121" extrusionOk="0">
                  <a:moveTo>
                    <a:pt x="6058" y="1"/>
                  </a:moveTo>
                  <a:cubicBezTo>
                    <a:pt x="5930" y="1"/>
                    <a:pt x="5820" y="35"/>
                    <a:pt x="5731" y="109"/>
                  </a:cubicBezTo>
                  <a:cubicBezTo>
                    <a:pt x="4159" y="1406"/>
                    <a:pt x="349" y="8705"/>
                    <a:pt x="349" y="8705"/>
                  </a:cubicBezTo>
                  <a:cubicBezTo>
                    <a:pt x="0" y="10342"/>
                    <a:pt x="6408" y="12120"/>
                    <a:pt x="10469" y="12120"/>
                  </a:cubicBezTo>
                  <a:cubicBezTo>
                    <a:pt x="11812" y="12120"/>
                    <a:pt x="12898" y="11926"/>
                    <a:pt x="13399" y="11467"/>
                  </a:cubicBezTo>
                  <a:cubicBezTo>
                    <a:pt x="15297" y="9726"/>
                    <a:pt x="8195" y="1"/>
                    <a:pt x="6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5" name="Google Shape;245;p29"/>
          <p:cNvSpPr txBox="1"/>
          <p:nvPr/>
        </p:nvSpPr>
        <p:spPr>
          <a:xfrm>
            <a:off x="3893200" y="5417800"/>
            <a:ext cx="4405600" cy="5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333" kern="0">
                <a:solidFill>
                  <a:srgbClr val="261E35"/>
                </a:solidFill>
                <a:latin typeface="Quicksand"/>
                <a:ea typeface="Quicksand"/>
                <a:cs typeface="Quicksand"/>
                <a:sym typeface="Quicksand"/>
              </a:rPr>
              <a:t>CREDITS: This presentation template was created by </a:t>
            </a:r>
            <a:r>
              <a:rPr lang="en" sz="1333" b="1" kern="0">
                <a:solidFill>
                  <a:srgbClr val="261E35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333" kern="0">
                <a:solidFill>
                  <a:srgbClr val="261E35"/>
                </a:solidFill>
                <a:latin typeface="Quicksand"/>
                <a:ea typeface="Quicksand"/>
                <a:cs typeface="Quicksand"/>
                <a:sym typeface="Quicksand"/>
              </a:rPr>
              <a:t>, including icons by </a:t>
            </a:r>
            <a:r>
              <a:rPr lang="en" sz="1333" b="1" kern="0">
                <a:solidFill>
                  <a:srgbClr val="261E35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333" kern="0">
                <a:solidFill>
                  <a:srgbClr val="261E35"/>
                </a:solidFill>
                <a:latin typeface="Quicksand"/>
                <a:ea typeface="Quicksand"/>
                <a:cs typeface="Quicksand"/>
                <a:sym typeface="Quicksand"/>
              </a:rPr>
              <a:t>, and infographics &amp; images by </a:t>
            </a:r>
            <a:r>
              <a:rPr lang="en" sz="1333" b="1" kern="0">
                <a:solidFill>
                  <a:srgbClr val="261E35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333" b="1" kern="0">
              <a:solidFill>
                <a:srgbClr val="261E3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6" name="Google Shape;246;p29"/>
          <p:cNvSpPr/>
          <p:nvPr/>
        </p:nvSpPr>
        <p:spPr>
          <a:xfrm flipH="1">
            <a:off x="2991495" y="6285614"/>
            <a:ext cx="165391" cy="189452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7" name="Google Shape;247;p29"/>
          <p:cNvSpPr/>
          <p:nvPr/>
        </p:nvSpPr>
        <p:spPr>
          <a:xfrm flipH="1">
            <a:off x="2463291" y="3243106"/>
            <a:ext cx="165391" cy="188981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19" y="1"/>
                </a:moveTo>
                <a:cubicBezTo>
                  <a:pt x="1977" y="1"/>
                  <a:pt x="1488" y="1525"/>
                  <a:pt x="1393" y="1620"/>
                </a:cubicBezTo>
                <a:cubicBezTo>
                  <a:pt x="1274" y="1763"/>
                  <a:pt x="0" y="1965"/>
                  <a:pt x="143" y="2168"/>
                </a:cubicBezTo>
                <a:cubicBezTo>
                  <a:pt x="298" y="2382"/>
                  <a:pt x="1155" y="2584"/>
                  <a:pt x="1262" y="2727"/>
                </a:cubicBezTo>
                <a:cubicBezTo>
                  <a:pt x="1366" y="2854"/>
                  <a:pt x="1763" y="4422"/>
                  <a:pt x="1873" y="4422"/>
                </a:cubicBezTo>
                <a:cubicBezTo>
                  <a:pt x="1876" y="4422"/>
                  <a:pt x="1879" y="4420"/>
                  <a:pt x="1881" y="4418"/>
                </a:cubicBezTo>
                <a:cubicBezTo>
                  <a:pt x="1988" y="4334"/>
                  <a:pt x="2572" y="2810"/>
                  <a:pt x="2572" y="2810"/>
                </a:cubicBezTo>
                <a:cubicBezTo>
                  <a:pt x="2572" y="2810"/>
                  <a:pt x="3870" y="2560"/>
                  <a:pt x="3774" y="2429"/>
                </a:cubicBezTo>
                <a:cubicBezTo>
                  <a:pt x="3703" y="2298"/>
                  <a:pt x="2584" y="1763"/>
                  <a:pt x="2584" y="1763"/>
                </a:cubicBezTo>
                <a:cubicBezTo>
                  <a:pt x="2584" y="1763"/>
                  <a:pt x="2274" y="1"/>
                  <a:pt x="21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8" name="Google Shape;248;p29"/>
          <p:cNvSpPr/>
          <p:nvPr/>
        </p:nvSpPr>
        <p:spPr>
          <a:xfrm flipH="1">
            <a:off x="3381946" y="5181770"/>
            <a:ext cx="165391" cy="188981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32" y="1"/>
                </a:moveTo>
                <a:cubicBezTo>
                  <a:pt x="1977" y="1"/>
                  <a:pt x="1489" y="1537"/>
                  <a:pt x="1405" y="1620"/>
                </a:cubicBezTo>
                <a:cubicBezTo>
                  <a:pt x="1286" y="1775"/>
                  <a:pt x="0" y="1965"/>
                  <a:pt x="155" y="2168"/>
                </a:cubicBezTo>
                <a:cubicBezTo>
                  <a:pt x="298" y="2382"/>
                  <a:pt x="1167" y="2584"/>
                  <a:pt x="1274" y="2727"/>
                </a:cubicBezTo>
                <a:cubicBezTo>
                  <a:pt x="1367" y="2855"/>
                  <a:pt x="1763" y="4422"/>
                  <a:pt x="1884" y="4422"/>
                </a:cubicBezTo>
                <a:cubicBezTo>
                  <a:pt x="1887" y="4422"/>
                  <a:pt x="1891" y="4421"/>
                  <a:pt x="1894" y="4418"/>
                </a:cubicBezTo>
                <a:cubicBezTo>
                  <a:pt x="2001" y="4335"/>
                  <a:pt x="2584" y="2811"/>
                  <a:pt x="2584" y="2811"/>
                </a:cubicBezTo>
                <a:cubicBezTo>
                  <a:pt x="2584" y="2811"/>
                  <a:pt x="3870" y="2561"/>
                  <a:pt x="3787" y="2430"/>
                </a:cubicBezTo>
                <a:cubicBezTo>
                  <a:pt x="3691" y="2287"/>
                  <a:pt x="2596" y="1775"/>
                  <a:pt x="2596" y="1775"/>
                </a:cubicBezTo>
                <a:cubicBezTo>
                  <a:pt x="2596" y="1775"/>
                  <a:pt x="2275" y="1"/>
                  <a:pt x="21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" name="Google Shape;249;p29"/>
          <p:cNvSpPr/>
          <p:nvPr/>
        </p:nvSpPr>
        <p:spPr>
          <a:xfrm flipH="1">
            <a:off x="1286184" y="3057843"/>
            <a:ext cx="201973" cy="145091"/>
          </a:xfrm>
          <a:custGeom>
            <a:avLst/>
            <a:gdLst/>
            <a:ahLst/>
            <a:cxnLst/>
            <a:rect l="l" t="t" r="r" b="b"/>
            <a:pathLst>
              <a:path w="4726" h="3395" extrusionOk="0">
                <a:moveTo>
                  <a:pt x="3277" y="1"/>
                </a:moveTo>
                <a:cubicBezTo>
                  <a:pt x="2472" y="1"/>
                  <a:pt x="2382" y="1287"/>
                  <a:pt x="2382" y="1287"/>
                </a:cubicBezTo>
                <a:cubicBezTo>
                  <a:pt x="2340" y="970"/>
                  <a:pt x="1816" y="305"/>
                  <a:pt x="1298" y="305"/>
                </a:cubicBezTo>
                <a:cubicBezTo>
                  <a:pt x="1078" y="305"/>
                  <a:pt x="860" y="424"/>
                  <a:pt x="679" y="740"/>
                </a:cubicBezTo>
                <a:cubicBezTo>
                  <a:pt x="1" y="1907"/>
                  <a:pt x="1775" y="3181"/>
                  <a:pt x="1775" y="3181"/>
                </a:cubicBezTo>
                <a:cubicBezTo>
                  <a:pt x="1947" y="3329"/>
                  <a:pt x="2128" y="3395"/>
                  <a:pt x="2309" y="3395"/>
                </a:cubicBezTo>
                <a:cubicBezTo>
                  <a:pt x="3506" y="3395"/>
                  <a:pt x="4725" y="552"/>
                  <a:pt x="3691" y="97"/>
                </a:cubicBezTo>
                <a:cubicBezTo>
                  <a:pt x="3536" y="30"/>
                  <a:pt x="3399" y="1"/>
                  <a:pt x="32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Google Shape;250;p29"/>
          <p:cNvSpPr/>
          <p:nvPr/>
        </p:nvSpPr>
        <p:spPr>
          <a:xfrm flipH="1">
            <a:off x="2826095" y="2496347"/>
            <a:ext cx="165391" cy="189452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1" name="Google Shape;251;p29"/>
          <p:cNvSpPr/>
          <p:nvPr/>
        </p:nvSpPr>
        <p:spPr>
          <a:xfrm flipH="1">
            <a:off x="3156895" y="3944714"/>
            <a:ext cx="165391" cy="189452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52" name="Google Shape;252;p29"/>
          <p:cNvGrpSpPr/>
          <p:nvPr/>
        </p:nvGrpSpPr>
        <p:grpSpPr>
          <a:xfrm>
            <a:off x="8523973" y="911548"/>
            <a:ext cx="1084059" cy="5321185"/>
            <a:chOff x="6392980" y="683660"/>
            <a:chExt cx="813044" cy="3990889"/>
          </a:xfrm>
        </p:grpSpPr>
        <p:sp>
          <p:nvSpPr>
            <p:cNvPr id="253" name="Google Shape;253;p29"/>
            <p:cNvSpPr/>
            <p:nvPr/>
          </p:nvSpPr>
          <p:spPr>
            <a:xfrm>
              <a:off x="6660168" y="45324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7081971" y="3003829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6392980" y="388632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6438393" y="68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7081981" y="122448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8" name="Google Shape;258;p29"/>
          <p:cNvSpPr/>
          <p:nvPr/>
        </p:nvSpPr>
        <p:spPr>
          <a:xfrm>
            <a:off x="11946913" y="3802099"/>
            <a:ext cx="124193" cy="142612"/>
          </a:xfrm>
          <a:custGeom>
            <a:avLst/>
            <a:gdLst/>
            <a:ahLst/>
            <a:cxnLst/>
            <a:rect l="l" t="t" r="r" b="b"/>
            <a:pathLst>
              <a:path w="2906" h="3337" extrusionOk="0">
                <a:moveTo>
                  <a:pt x="1298" y="1"/>
                </a:moveTo>
                <a:cubicBezTo>
                  <a:pt x="1191" y="1"/>
                  <a:pt x="953" y="1323"/>
                  <a:pt x="953" y="1323"/>
                </a:cubicBezTo>
                <a:cubicBezTo>
                  <a:pt x="953" y="1323"/>
                  <a:pt x="119" y="1727"/>
                  <a:pt x="60" y="1834"/>
                </a:cubicBezTo>
                <a:cubicBezTo>
                  <a:pt x="0" y="1930"/>
                  <a:pt x="965" y="2132"/>
                  <a:pt x="965" y="2132"/>
                </a:cubicBezTo>
                <a:cubicBezTo>
                  <a:pt x="965" y="2132"/>
                  <a:pt x="1417" y="3275"/>
                  <a:pt x="1488" y="3335"/>
                </a:cubicBezTo>
                <a:cubicBezTo>
                  <a:pt x="1490" y="3336"/>
                  <a:pt x="1492" y="3337"/>
                  <a:pt x="1494" y="3337"/>
                </a:cubicBezTo>
                <a:cubicBezTo>
                  <a:pt x="1575" y="3337"/>
                  <a:pt x="1883" y="2153"/>
                  <a:pt x="1953" y="2049"/>
                </a:cubicBezTo>
                <a:cubicBezTo>
                  <a:pt x="2024" y="1954"/>
                  <a:pt x="2667" y="1799"/>
                  <a:pt x="2786" y="1632"/>
                </a:cubicBezTo>
                <a:cubicBezTo>
                  <a:pt x="2905" y="1477"/>
                  <a:pt x="1941" y="1323"/>
                  <a:pt x="1846" y="1215"/>
                </a:cubicBezTo>
                <a:cubicBezTo>
                  <a:pt x="1774" y="1144"/>
                  <a:pt x="1405" y="1"/>
                  <a:pt x="12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59" name="Google Shape;259;p29"/>
          <p:cNvGrpSpPr/>
          <p:nvPr/>
        </p:nvGrpSpPr>
        <p:grpSpPr>
          <a:xfrm rot="1178195" flipH="1">
            <a:off x="5758824" y="325516"/>
            <a:ext cx="771101" cy="739931"/>
            <a:chOff x="16870550" y="-1013100"/>
            <a:chExt cx="417325" cy="306025"/>
          </a:xfrm>
        </p:grpSpPr>
        <p:sp>
          <p:nvSpPr>
            <p:cNvPr id="260" name="Google Shape;260;p29"/>
            <p:cNvSpPr/>
            <p:nvPr/>
          </p:nvSpPr>
          <p:spPr>
            <a:xfrm>
              <a:off x="17034250" y="-1013100"/>
              <a:ext cx="120000" cy="306025"/>
            </a:xfrm>
            <a:custGeom>
              <a:avLst/>
              <a:gdLst/>
              <a:ahLst/>
              <a:cxnLst/>
              <a:rect l="l" t="t" r="r" b="b"/>
              <a:pathLst>
                <a:path w="4800" h="12241" extrusionOk="0">
                  <a:moveTo>
                    <a:pt x="2537" y="1"/>
                  </a:moveTo>
                  <a:cubicBezTo>
                    <a:pt x="2406" y="1"/>
                    <a:pt x="2263" y="37"/>
                    <a:pt x="2144" y="84"/>
                  </a:cubicBezTo>
                  <a:cubicBezTo>
                    <a:pt x="1882" y="168"/>
                    <a:pt x="1668" y="346"/>
                    <a:pt x="1465" y="584"/>
                  </a:cubicBezTo>
                  <a:cubicBezTo>
                    <a:pt x="1275" y="822"/>
                    <a:pt x="1108" y="1120"/>
                    <a:pt x="965" y="1489"/>
                  </a:cubicBezTo>
                  <a:cubicBezTo>
                    <a:pt x="811" y="1846"/>
                    <a:pt x="680" y="2251"/>
                    <a:pt x="572" y="2716"/>
                  </a:cubicBezTo>
                  <a:cubicBezTo>
                    <a:pt x="310" y="3799"/>
                    <a:pt x="191" y="4882"/>
                    <a:pt x="132" y="5716"/>
                  </a:cubicBezTo>
                  <a:cubicBezTo>
                    <a:pt x="37" y="6704"/>
                    <a:pt x="1" y="7716"/>
                    <a:pt x="1" y="8835"/>
                  </a:cubicBezTo>
                  <a:cubicBezTo>
                    <a:pt x="1" y="9526"/>
                    <a:pt x="1" y="10216"/>
                    <a:pt x="25" y="10859"/>
                  </a:cubicBezTo>
                  <a:cubicBezTo>
                    <a:pt x="37" y="11109"/>
                    <a:pt x="60" y="11359"/>
                    <a:pt x="72" y="11598"/>
                  </a:cubicBezTo>
                  <a:lnTo>
                    <a:pt x="120" y="12086"/>
                  </a:lnTo>
                  <a:cubicBezTo>
                    <a:pt x="120" y="12121"/>
                    <a:pt x="132" y="12169"/>
                    <a:pt x="156" y="12193"/>
                  </a:cubicBezTo>
                  <a:cubicBezTo>
                    <a:pt x="180" y="12205"/>
                    <a:pt x="203" y="12229"/>
                    <a:pt x="239" y="12241"/>
                  </a:cubicBezTo>
                  <a:cubicBezTo>
                    <a:pt x="358" y="12110"/>
                    <a:pt x="453" y="11967"/>
                    <a:pt x="561" y="11836"/>
                  </a:cubicBezTo>
                  <a:cubicBezTo>
                    <a:pt x="858" y="11359"/>
                    <a:pt x="1192" y="10883"/>
                    <a:pt x="1489" y="10455"/>
                  </a:cubicBezTo>
                  <a:lnTo>
                    <a:pt x="1513" y="10395"/>
                  </a:lnTo>
                  <a:cubicBezTo>
                    <a:pt x="1858" y="9883"/>
                    <a:pt x="2227" y="9347"/>
                    <a:pt x="2573" y="8812"/>
                  </a:cubicBezTo>
                  <a:cubicBezTo>
                    <a:pt x="3037" y="7978"/>
                    <a:pt x="3704" y="6716"/>
                    <a:pt x="4204" y="5347"/>
                  </a:cubicBezTo>
                  <a:cubicBezTo>
                    <a:pt x="4466" y="4680"/>
                    <a:pt x="4621" y="4073"/>
                    <a:pt x="4716" y="3489"/>
                  </a:cubicBezTo>
                  <a:cubicBezTo>
                    <a:pt x="4799" y="2858"/>
                    <a:pt x="4799" y="2346"/>
                    <a:pt x="4680" y="1870"/>
                  </a:cubicBezTo>
                  <a:cubicBezTo>
                    <a:pt x="4621" y="1632"/>
                    <a:pt x="4537" y="1406"/>
                    <a:pt x="4418" y="1180"/>
                  </a:cubicBezTo>
                  <a:cubicBezTo>
                    <a:pt x="4299" y="989"/>
                    <a:pt x="4144" y="799"/>
                    <a:pt x="3954" y="632"/>
                  </a:cubicBezTo>
                  <a:cubicBezTo>
                    <a:pt x="3609" y="322"/>
                    <a:pt x="3299" y="144"/>
                    <a:pt x="2989" y="37"/>
                  </a:cubicBezTo>
                  <a:cubicBezTo>
                    <a:pt x="2811" y="25"/>
                    <a:pt x="2680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16870550" y="-949975"/>
              <a:ext cx="67600" cy="180700"/>
            </a:xfrm>
            <a:custGeom>
              <a:avLst/>
              <a:gdLst/>
              <a:ahLst/>
              <a:cxnLst/>
              <a:rect l="l" t="t" r="r" b="b"/>
              <a:pathLst>
                <a:path w="2704" h="7228" extrusionOk="0">
                  <a:moveTo>
                    <a:pt x="929" y="0"/>
                  </a:moveTo>
                  <a:cubicBezTo>
                    <a:pt x="893" y="0"/>
                    <a:pt x="858" y="0"/>
                    <a:pt x="810" y="12"/>
                  </a:cubicBezTo>
                  <a:cubicBezTo>
                    <a:pt x="715" y="24"/>
                    <a:pt x="608" y="71"/>
                    <a:pt x="512" y="143"/>
                  </a:cubicBezTo>
                  <a:cubicBezTo>
                    <a:pt x="441" y="202"/>
                    <a:pt x="370" y="298"/>
                    <a:pt x="298" y="417"/>
                  </a:cubicBezTo>
                  <a:cubicBezTo>
                    <a:pt x="239" y="512"/>
                    <a:pt x="191" y="631"/>
                    <a:pt x="143" y="786"/>
                  </a:cubicBezTo>
                  <a:cubicBezTo>
                    <a:pt x="96" y="953"/>
                    <a:pt x="72" y="1131"/>
                    <a:pt x="48" y="1226"/>
                  </a:cubicBezTo>
                  <a:cubicBezTo>
                    <a:pt x="12" y="1548"/>
                    <a:pt x="0" y="1869"/>
                    <a:pt x="12" y="2286"/>
                  </a:cubicBezTo>
                  <a:cubicBezTo>
                    <a:pt x="24" y="2548"/>
                    <a:pt x="48" y="2798"/>
                    <a:pt x="96" y="3048"/>
                  </a:cubicBezTo>
                  <a:cubicBezTo>
                    <a:pt x="167" y="3334"/>
                    <a:pt x="262" y="3584"/>
                    <a:pt x="346" y="3822"/>
                  </a:cubicBezTo>
                  <a:cubicBezTo>
                    <a:pt x="465" y="4120"/>
                    <a:pt x="608" y="4405"/>
                    <a:pt x="751" y="4667"/>
                  </a:cubicBezTo>
                  <a:cubicBezTo>
                    <a:pt x="1036" y="5191"/>
                    <a:pt x="1394" y="5727"/>
                    <a:pt x="1870" y="6358"/>
                  </a:cubicBezTo>
                  <a:cubicBezTo>
                    <a:pt x="2096" y="6656"/>
                    <a:pt x="2334" y="6929"/>
                    <a:pt x="2548" y="7227"/>
                  </a:cubicBezTo>
                  <a:cubicBezTo>
                    <a:pt x="2584" y="6977"/>
                    <a:pt x="2596" y="6751"/>
                    <a:pt x="2608" y="6513"/>
                  </a:cubicBezTo>
                  <a:lnTo>
                    <a:pt x="2656" y="5620"/>
                  </a:lnTo>
                  <a:cubicBezTo>
                    <a:pt x="2703" y="4798"/>
                    <a:pt x="2703" y="4131"/>
                    <a:pt x="2691" y="3524"/>
                  </a:cubicBezTo>
                  <a:cubicBezTo>
                    <a:pt x="2667" y="3131"/>
                    <a:pt x="2644" y="2810"/>
                    <a:pt x="2596" y="2477"/>
                  </a:cubicBezTo>
                  <a:cubicBezTo>
                    <a:pt x="2548" y="2143"/>
                    <a:pt x="2489" y="1822"/>
                    <a:pt x="2417" y="1560"/>
                  </a:cubicBezTo>
                  <a:cubicBezTo>
                    <a:pt x="2346" y="1274"/>
                    <a:pt x="2239" y="1024"/>
                    <a:pt x="2108" y="798"/>
                  </a:cubicBezTo>
                  <a:cubicBezTo>
                    <a:pt x="2060" y="714"/>
                    <a:pt x="1989" y="619"/>
                    <a:pt x="1917" y="512"/>
                  </a:cubicBezTo>
                  <a:cubicBezTo>
                    <a:pt x="1822" y="417"/>
                    <a:pt x="1715" y="321"/>
                    <a:pt x="1620" y="250"/>
                  </a:cubicBezTo>
                  <a:cubicBezTo>
                    <a:pt x="1477" y="143"/>
                    <a:pt x="1334" y="71"/>
                    <a:pt x="1167" y="24"/>
                  </a:cubicBezTo>
                  <a:cubicBezTo>
                    <a:pt x="1096" y="12"/>
                    <a:pt x="1024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17136950" y="-883025"/>
              <a:ext cx="150925" cy="167025"/>
            </a:xfrm>
            <a:custGeom>
              <a:avLst/>
              <a:gdLst/>
              <a:ahLst/>
              <a:cxnLst/>
              <a:rect l="l" t="t" r="r" b="b"/>
              <a:pathLst>
                <a:path w="6037" h="6681" extrusionOk="0">
                  <a:moveTo>
                    <a:pt x="5204" y="1"/>
                  </a:moveTo>
                  <a:cubicBezTo>
                    <a:pt x="5073" y="13"/>
                    <a:pt x="4954" y="60"/>
                    <a:pt x="4787" y="132"/>
                  </a:cubicBezTo>
                  <a:cubicBezTo>
                    <a:pt x="4620" y="203"/>
                    <a:pt x="4477" y="310"/>
                    <a:pt x="4358" y="394"/>
                  </a:cubicBezTo>
                  <a:cubicBezTo>
                    <a:pt x="4049" y="632"/>
                    <a:pt x="3751" y="918"/>
                    <a:pt x="3370" y="1311"/>
                  </a:cubicBezTo>
                  <a:cubicBezTo>
                    <a:pt x="3060" y="1656"/>
                    <a:pt x="2751" y="2025"/>
                    <a:pt x="2382" y="2477"/>
                  </a:cubicBezTo>
                  <a:cubicBezTo>
                    <a:pt x="1703" y="3430"/>
                    <a:pt x="929" y="4561"/>
                    <a:pt x="334" y="5835"/>
                  </a:cubicBezTo>
                  <a:cubicBezTo>
                    <a:pt x="203" y="6109"/>
                    <a:pt x="84" y="6383"/>
                    <a:pt x="1" y="6621"/>
                  </a:cubicBezTo>
                  <a:cubicBezTo>
                    <a:pt x="12" y="6645"/>
                    <a:pt x="12" y="6668"/>
                    <a:pt x="24" y="6680"/>
                  </a:cubicBezTo>
                  <a:cubicBezTo>
                    <a:pt x="370" y="6526"/>
                    <a:pt x="691" y="6395"/>
                    <a:pt x="1013" y="6252"/>
                  </a:cubicBezTo>
                  <a:cubicBezTo>
                    <a:pt x="1263" y="6097"/>
                    <a:pt x="1513" y="5954"/>
                    <a:pt x="1751" y="5799"/>
                  </a:cubicBezTo>
                  <a:cubicBezTo>
                    <a:pt x="2453" y="5371"/>
                    <a:pt x="3060" y="4966"/>
                    <a:pt x="3596" y="4549"/>
                  </a:cubicBezTo>
                  <a:cubicBezTo>
                    <a:pt x="4287" y="4037"/>
                    <a:pt x="4799" y="3573"/>
                    <a:pt x="5204" y="3108"/>
                  </a:cubicBezTo>
                  <a:cubicBezTo>
                    <a:pt x="5430" y="2847"/>
                    <a:pt x="5608" y="2585"/>
                    <a:pt x="5739" y="2335"/>
                  </a:cubicBezTo>
                  <a:cubicBezTo>
                    <a:pt x="5799" y="2227"/>
                    <a:pt x="5847" y="2108"/>
                    <a:pt x="5906" y="1954"/>
                  </a:cubicBezTo>
                  <a:cubicBezTo>
                    <a:pt x="5954" y="1823"/>
                    <a:pt x="5978" y="1692"/>
                    <a:pt x="6013" y="1549"/>
                  </a:cubicBezTo>
                  <a:cubicBezTo>
                    <a:pt x="6025" y="1418"/>
                    <a:pt x="6037" y="1299"/>
                    <a:pt x="6025" y="1156"/>
                  </a:cubicBezTo>
                  <a:cubicBezTo>
                    <a:pt x="6025" y="1037"/>
                    <a:pt x="6013" y="918"/>
                    <a:pt x="5978" y="799"/>
                  </a:cubicBezTo>
                  <a:cubicBezTo>
                    <a:pt x="5954" y="620"/>
                    <a:pt x="5894" y="465"/>
                    <a:pt x="5811" y="322"/>
                  </a:cubicBezTo>
                  <a:cubicBezTo>
                    <a:pt x="5739" y="203"/>
                    <a:pt x="5656" y="108"/>
                    <a:pt x="5537" y="49"/>
                  </a:cubicBezTo>
                  <a:cubicBezTo>
                    <a:pt x="5489" y="13"/>
                    <a:pt x="5382" y="1"/>
                    <a:pt x="5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21445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lists 1">
  <p:cSld name="Title and two lists 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 txBox="1">
            <a:spLocks noGrp="1"/>
          </p:cNvSpPr>
          <p:nvPr>
            <p:ph type="title"/>
          </p:nvPr>
        </p:nvSpPr>
        <p:spPr>
          <a:xfrm>
            <a:off x="2629600" y="593367"/>
            <a:ext cx="6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1"/>
          </p:nvPr>
        </p:nvSpPr>
        <p:spPr>
          <a:xfrm>
            <a:off x="1323767" y="2209800"/>
            <a:ext cx="4606800" cy="3928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2"/>
          </p:nvPr>
        </p:nvSpPr>
        <p:spPr>
          <a:xfrm>
            <a:off x="6261441" y="2209800"/>
            <a:ext cx="4606800" cy="3928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7" name="Google Shape;267;p30"/>
          <p:cNvSpPr/>
          <p:nvPr/>
        </p:nvSpPr>
        <p:spPr>
          <a:xfrm rot="-5400000" flipH="1">
            <a:off x="9772360" y="4438648"/>
            <a:ext cx="1648915" cy="3189825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30"/>
          <p:cNvSpPr/>
          <p:nvPr/>
        </p:nvSpPr>
        <p:spPr>
          <a:xfrm rot="8518078">
            <a:off x="-1510595" y="560057"/>
            <a:ext cx="4012315" cy="1065399"/>
          </a:xfrm>
          <a:custGeom>
            <a:avLst/>
            <a:gdLst/>
            <a:ahLst/>
            <a:cxnLst/>
            <a:rect l="l" t="t" r="r" b="b"/>
            <a:pathLst>
              <a:path w="64414" h="17104" extrusionOk="0">
                <a:moveTo>
                  <a:pt x="11603" y="1"/>
                </a:moveTo>
                <a:cubicBezTo>
                  <a:pt x="11289" y="1"/>
                  <a:pt x="10966" y="19"/>
                  <a:pt x="10633" y="42"/>
                </a:cubicBezTo>
                <a:lnTo>
                  <a:pt x="10692" y="614"/>
                </a:lnTo>
                <a:cubicBezTo>
                  <a:pt x="11010" y="582"/>
                  <a:pt x="11317" y="571"/>
                  <a:pt x="11613" y="571"/>
                </a:cubicBezTo>
                <a:cubicBezTo>
                  <a:pt x="11761" y="571"/>
                  <a:pt x="11907" y="574"/>
                  <a:pt x="12049" y="578"/>
                </a:cubicBezTo>
                <a:lnTo>
                  <a:pt x="12097" y="18"/>
                </a:lnTo>
                <a:cubicBezTo>
                  <a:pt x="11935" y="6"/>
                  <a:pt x="11770" y="1"/>
                  <a:pt x="11603" y="1"/>
                </a:cubicBezTo>
                <a:close/>
                <a:moveTo>
                  <a:pt x="9228" y="292"/>
                </a:moveTo>
                <a:cubicBezTo>
                  <a:pt x="8775" y="399"/>
                  <a:pt x="8311" y="530"/>
                  <a:pt x="7835" y="697"/>
                </a:cubicBezTo>
                <a:lnTo>
                  <a:pt x="8013" y="1233"/>
                </a:lnTo>
                <a:cubicBezTo>
                  <a:pt x="8478" y="1066"/>
                  <a:pt x="8930" y="947"/>
                  <a:pt x="9359" y="852"/>
                </a:cubicBezTo>
                <a:lnTo>
                  <a:pt x="9228" y="292"/>
                </a:lnTo>
                <a:close/>
                <a:moveTo>
                  <a:pt x="13526" y="292"/>
                </a:moveTo>
                <a:lnTo>
                  <a:pt x="13359" y="828"/>
                </a:lnTo>
                <a:cubicBezTo>
                  <a:pt x="13788" y="971"/>
                  <a:pt x="14193" y="1150"/>
                  <a:pt x="14585" y="1388"/>
                </a:cubicBezTo>
                <a:lnTo>
                  <a:pt x="14859" y="911"/>
                </a:lnTo>
                <a:cubicBezTo>
                  <a:pt x="14443" y="650"/>
                  <a:pt x="13990" y="447"/>
                  <a:pt x="13526" y="292"/>
                </a:cubicBezTo>
                <a:close/>
                <a:moveTo>
                  <a:pt x="31603" y="1092"/>
                </a:moveTo>
                <a:cubicBezTo>
                  <a:pt x="31464" y="1092"/>
                  <a:pt x="31319" y="1111"/>
                  <a:pt x="31171" y="1150"/>
                </a:cubicBezTo>
                <a:lnTo>
                  <a:pt x="31326" y="1697"/>
                </a:lnTo>
                <a:cubicBezTo>
                  <a:pt x="31425" y="1670"/>
                  <a:pt x="31520" y="1657"/>
                  <a:pt x="31610" y="1657"/>
                </a:cubicBezTo>
                <a:cubicBezTo>
                  <a:pt x="31877" y="1657"/>
                  <a:pt x="32100" y="1775"/>
                  <a:pt x="32242" y="2007"/>
                </a:cubicBezTo>
                <a:lnTo>
                  <a:pt x="32719" y="1697"/>
                </a:lnTo>
                <a:cubicBezTo>
                  <a:pt x="32471" y="1303"/>
                  <a:pt x="32068" y="1092"/>
                  <a:pt x="31603" y="1092"/>
                </a:cubicBezTo>
                <a:close/>
                <a:moveTo>
                  <a:pt x="6501" y="1209"/>
                </a:moveTo>
                <a:cubicBezTo>
                  <a:pt x="6037" y="1400"/>
                  <a:pt x="5608" y="1626"/>
                  <a:pt x="5203" y="1852"/>
                </a:cubicBezTo>
                <a:lnTo>
                  <a:pt x="5489" y="2340"/>
                </a:lnTo>
                <a:cubicBezTo>
                  <a:pt x="5870" y="2126"/>
                  <a:pt x="6287" y="1923"/>
                  <a:pt x="6715" y="1733"/>
                </a:cubicBezTo>
                <a:lnTo>
                  <a:pt x="6501" y="1209"/>
                </a:lnTo>
                <a:close/>
                <a:moveTo>
                  <a:pt x="16026" y="1804"/>
                </a:moveTo>
                <a:lnTo>
                  <a:pt x="15633" y="2197"/>
                </a:lnTo>
                <a:cubicBezTo>
                  <a:pt x="15943" y="2495"/>
                  <a:pt x="16240" y="2840"/>
                  <a:pt x="16538" y="3233"/>
                </a:cubicBezTo>
                <a:lnTo>
                  <a:pt x="16991" y="2888"/>
                </a:lnTo>
                <a:cubicBezTo>
                  <a:pt x="16669" y="2471"/>
                  <a:pt x="16348" y="2114"/>
                  <a:pt x="16026" y="1804"/>
                </a:cubicBezTo>
                <a:close/>
                <a:moveTo>
                  <a:pt x="29849" y="1900"/>
                </a:moveTo>
                <a:cubicBezTo>
                  <a:pt x="29409" y="2316"/>
                  <a:pt x="29123" y="2769"/>
                  <a:pt x="29052" y="3257"/>
                </a:cubicBezTo>
                <a:lnTo>
                  <a:pt x="29599" y="3352"/>
                </a:lnTo>
                <a:cubicBezTo>
                  <a:pt x="29659" y="2995"/>
                  <a:pt x="29861" y="2650"/>
                  <a:pt x="30218" y="2316"/>
                </a:cubicBezTo>
                <a:lnTo>
                  <a:pt x="29849" y="1900"/>
                </a:lnTo>
                <a:close/>
                <a:moveTo>
                  <a:pt x="4001" y="2638"/>
                </a:moveTo>
                <a:cubicBezTo>
                  <a:pt x="3608" y="2912"/>
                  <a:pt x="3239" y="3245"/>
                  <a:pt x="2894" y="3567"/>
                </a:cubicBezTo>
                <a:lnTo>
                  <a:pt x="3298" y="3971"/>
                </a:lnTo>
                <a:cubicBezTo>
                  <a:pt x="3608" y="3662"/>
                  <a:pt x="3965" y="3364"/>
                  <a:pt x="4346" y="3078"/>
                </a:cubicBezTo>
                <a:lnTo>
                  <a:pt x="4001" y="2638"/>
                </a:lnTo>
                <a:close/>
                <a:moveTo>
                  <a:pt x="57231" y="3967"/>
                </a:moveTo>
                <a:cubicBezTo>
                  <a:pt x="56877" y="3967"/>
                  <a:pt x="56508" y="3983"/>
                  <a:pt x="56126" y="4019"/>
                </a:cubicBezTo>
                <a:lnTo>
                  <a:pt x="56174" y="4579"/>
                </a:lnTo>
                <a:cubicBezTo>
                  <a:pt x="56638" y="4555"/>
                  <a:pt x="57103" y="4543"/>
                  <a:pt x="57543" y="4543"/>
                </a:cubicBezTo>
                <a:lnTo>
                  <a:pt x="57555" y="3971"/>
                </a:lnTo>
                <a:cubicBezTo>
                  <a:pt x="57448" y="3969"/>
                  <a:pt x="57340" y="3967"/>
                  <a:pt x="57231" y="3967"/>
                </a:cubicBezTo>
                <a:close/>
                <a:moveTo>
                  <a:pt x="32445" y="3197"/>
                </a:moveTo>
                <a:cubicBezTo>
                  <a:pt x="32397" y="3602"/>
                  <a:pt x="32278" y="4019"/>
                  <a:pt x="32088" y="4459"/>
                </a:cubicBezTo>
                <a:lnTo>
                  <a:pt x="32600" y="4686"/>
                </a:lnTo>
                <a:cubicBezTo>
                  <a:pt x="32826" y="4198"/>
                  <a:pt x="32957" y="3721"/>
                  <a:pt x="33004" y="3257"/>
                </a:cubicBezTo>
                <a:lnTo>
                  <a:pt x="32445" y="3197"/>
                </a:lnTo>
                <a:close/>
                <a:moveTo>
                  <a:pt x="59008" y="4078"/>
                </a:moveTo>
                <a:lnTo>
                  <a:pt x="58936" y="4638"/>
                </a:lnTo>
                <a:cubicBezTo>
                  <a:pt x="59389" y="4698"/>
                  <a:pt x="59841" y="4793"/>
                  <a:pt x="60282" y="4900"/>
                </a:cubicBezTo>
                <a:lnTo>
                  <a:pt x="60425" y="4329"/>
                </a:lnTo>
                <a:cubicBezTo>
                  <a:pt x="59960" y="4221"/>
                  <a:pt x="59484" y="4138"/>
                  <a:pt x="59008" y="4078"/>
                </a:cubicBezTo>
                <a:close/>
                <a:moveTo>
                  <a:pt x="54721" y="4198"/>
                </a:moveTo>
                <a:cubicBezTo>
                  <a:pt x="54269" y="4269"/>
                  <a:pt x="53793" y="4364"/>
                  <a:pt x="53317" y="4459"/>
                </a:cubicBezTo>
                <a:lnTo>
                  <a:pt x="53436" y="5019"/>
                </a:lnTo>
                <a:cubicBezTo>
                  <a:pt x="53900" y="4912"/>
                  <a:pt x="54364" y="4817"/>
                  <a:pt x="54805" y="4745"/>
                </a:cubicBezTo>
                <a:lnTo>
                  <a:pt x="54721" y="4198"/>
                </a:lnTo>
                <a:close/>
                <a:moveTo>
                  <a:pt x="17812" y="4078"/>
                </a:moveTo>
                <a:lnTo>
                  <a:pt x="17336" y="4376"/>
                </a:lnTo>
                <a:cubicBezTo>
                  <a:pt x="17586" y="4781"/>
                  <a:pt x="17836" y="5198"/>
                  <a:pt x="18062" y="5579"/>
                </a:cubicBezTo>
                <a:lnTo>
                  <a:pt x="18538" y="5293"/>
                </a:lnTo>
                <a:cubicBezTo>
                  <a:pt x="18312" y="4912"/>
                  <a:pt x="18062" y="4483"/>
                  <a:pt x="17812" y="4078"/>
                </a:cubicBezTo>
                <a:close/>
                <a:moveTo>
                  <a:pt x="51923" y="4817"/>
                </a:moveTo>
                <a:cubicBezTo>
                  <a:pt x="51495" y="4936"/>
                  <a:pt x="51042" y="5079"/>
                  <a:pt x="50566" y="5221"/>
                </a:cubicBezTo>
                <a:lnTo>
                  <a:pt x="50733" y="5757"/>
                </a:lnTo>
                <a:cubicBezTo>
                  <a:pt x="51209" y="5614"/>
                  <a:pt x="51650" y="5472"/>
                  <a:pt x="52066" y="5376"/>
                </a:cubicBezTo>
                <a:lnTo>
                  <a:pt x="51923" y="4817"/>
                </a:lnTo>
                <a:close/>
                <a:moveTo>
                  <a:pt x="61806" y="4757"/>
                </a:moveTo>
                <a:lnTo>
                  <a:pt x="61615" y="5293"/>
                </a:lnTo>
                <a:cubicBezTo>
                  <a:pt x="62032" y="5448"/>
                  <a:pt x="62461" y="5626"/>
                  <a:pt x="62877" y="5829"/>
                </a:cubicBezTo>
                <a:lnTo>
                  <a:pt x="63127" y="5329"/>
                </a:lnTo>
                <a:cubicBezTo>
                  <a:pt x="62699" y="5114"/>
                  <a:pt x="62246" y="4924"/>
                  <a:pt x="61806" y="4757"/>
                </a:cubicBezTo>
                <a:close/>
                <a:moveTo>
                  <a:pt x="29873" y="4495"/>
                </a:moveTo>
                <a:lnTo>
                  <a:pt x="29409" y="4793"/>
                </a:lnTo>
                <a:cubicBezTo>
                  <a:pt x="29623" y="5162"/>
                  <a:pt x="29956" y="5555"/>
                  <a:pt x="30385" y="5912"/>
                </a:cubicBezTo>
                <a:lnTo>
                  <a:pt x="30754" y="5472"/>
                </a:lnTo>
                <a:cubicBezTo>
                  <a:pt x="30373" y="5150"/>
                  <a:pt x="30076" y="4829"/>
                  <a:pt x="29873" y="4495"/>
                </a:cubicBezTo>
                <a:close/>
                <a:moveTo>
                  <a:pt x="1941" y="4662"/>
                </a:moveTo>
                <a:cubicBezTo>
                  <a:pt x="1667" y="5043"/>
                  <a:pt x="1393" y="5460"/>
                  <a:pt x="1167" y="5888"/>
                </a:cubicBezTo>
                <a:lnTo>
                  <a:pt x="1679" y="6162"/>
                </a:lnTo>
                <a:cubicBezTo>
                  <a:pt x="1882" y="5757"/>
                  <a:pt x="2120" y="5376"/>
                  <a:pt x="2393" y="4995"/>
                </a:cubicBezTo>
                <a:lnTo>
                  <a:pt x="1941" y="4662"/>
                </a:lnTo>
                <a:close/>
                <a:moveTo>
                  <a:pt x="64377" y="6019"/>
                </a:moveTo>
                <a:lnTo>
                  <a:pt x="64115" y="6507"/>
                </a:lnTo>
                <a:lnTo>
                  <a:pt x="64413" y="6031"/>
                </a:lnTo>
                <a:lnTo>
                  <a:pt x="64377" y="6019"/>
                </a:lnTo>
                <a:close/>
                <a:moveTo>
                  <a:pt x="49221" y="5650"/>
                </a:moveTo>
                <a:cubicBezTo>
                  <a:pt x="48780" y="5805"/>
                  <a:pt x="48328" y="5948"/>
                  <a:pt x="47887" y="6114"/>
                </a:cubicBezTo>
                <a:lnTo>
                  <a:pt x="48078" y="6650"/>
                </a:lnTo>
                <a:cubicBezTo>
                  <a:pt x="48530" y="6484"/>
                  <a:pt x="48959" y="6341"/>
                  <a:pt x="49399" y="6186"/>
                </a:cubicBezTo>
                <a:lnTo>
                  <a:pt x="49221" y="5650"/>
                </a:lnTo>
                <a:close/>
                <a:moveTo>
                  <a:pt x="31409" y="5638"/>
                </a:moveTo>
                <a:cubicBezTo>
                  <a:pt x="31147" y="5995"/>
                  <a:pt x="30849" y="6341"/>
                  <a:pt x="30516" y="6662"/>
                </a:cubicBezTo>
                <a:lnTo>
                  <a:pt x="30921" y="7067"/>
                </a:lnTo>
                <a:cubicBezTo>
                  <a:pt x="31278" y="6710"/>
                  <a:pt x="31611" y="6341"/>
                  <a:pt x="31873" y="5972"/>
                </a:cubicBezTo>
                <a:lnTo>
                  <a:pt x="31409" y="5638"/>
                </a:lnTo>
                <a:close/>
                <a:moveTo>
                  <a:pt x="31873" y="6269"/>
                </a:moveTo>
                <a:lnTo>
                  <a:pt x="31588" y="6757"/>
                </a:lnTo>
                <a:cubicBezTo>
                  <a:pt x="31981" y="6996"/>
                  <a:pt x="32409" y="7198"/>
                  <a:pt x="32873" y="7412"/>
                </a:cubicBezTo>
                <a:lnTo>
                  <a:pt x="33100" y="6888"/>
                </a:lnTo>
                <a:cubicBezTo>
                  <a:pt x="32659" y="6698"/>
                  <a:pt x="32242" y="6484"/>
                  <a:pt x="31873" y="6269"/>
                </a:cubicBezTo>
                <a:close/>
                <a:moveTo>
                  <a:pt x="46542" y="6591"/>
                </a:moveTo>
                <a:lnTo>
                  <a:pt x="45220" y="7067"/>
                </a:lnTo>
                <a:lnTo>
                  <a:pt x="45411" y="7603"/>
                </a:lnTo>
                <a:lnTo>
                  <a:pt x="46744" y="7126"/>
                </a:lnTo>
                <a:lnTo>
                  <a:pt x="46542" y="6591"/>
                </a:lnTo>
                <a:close/>
                <a:moveTo>
                  <a:pt x="19253" y="6484"/>
                </a:moveTo>
                <a:lnTo>
                  <a:pt x="18776" y="6781"/>
                </a:lnTo>
                <a:cubicBezTo>
                  <a:pt x="19062" y="7281"/>
                  <a:pt x="19312" y="7650"/>
                  <a:pt x="19550" y="7996"/>
                </a:cubicBezTo>
                <a:lnTo>
                  <a:pt x="20015" y="7650"/>
                </a:lnTo>
                <a:cubicBezTo>
                  <a:pt x="19777" y="7317"/>
                  <a:pt x="19538" y="6960"/>
                  <a:pt x="19253" y="6484"/>
                </a:cubicBezTo>
                <a:close/>
                <a:moveTo>
                  <a:pt x="34374" y="7400"/>
                </a:moveTo>
                <a:lnTo>
                  <a:pt x="34195" y="7936"/>
                </a:lnTo>
                <a:cubicBezTo>
                  <a:pt x="34636" y="8079"/>
                  <a:pt x="35124" y="8198"/>
                  <a:pt x="35576" y="8317"/>
                </a:cubicBezTo>
                <a:lnTo>
                  <a:pt x="35707" y="7781"/>
                </a:lnTo>
                <a:cubicBezTo>
                  <a:pt x="35255" y="7662"/>
                  <a:pt x="34802" y="7543"/>
                  <a:pt x="34374" y="7400"/>
                </a:cubicBezTo>
                <a:close/>
                <a:moveTo>
                  <a:pt x="43911" y="7543"/>
                </a:moveTo>
                <a:cubicBezTo>
                  <a:pt x="43494" y="7698"/>
                  <a:pt x="43053" y="7817"/>
                  <a:pt x="42589" y="7912"/>
                </a:cubicBezTo>
                <a:lnTo>
                  <a:pt x="42708" y="8472"/>
                </a:lnTo>
                <a:cubicBezTo>
                  <a:pt x="43184" y="8365"/>
                  <a:pt x="43649" y="8246"/>
                  <a:pt x="44089" y="8079"/>
                </a:cubicBezTo>
                <a:lnTo>
                  <a:pt x="43911" y="7543"/>
                </a:lnTo>
                <a:close/>
                <a:moveTo>
                  <a:pt x="608" y="7234"/>
                </a:moveTo>
                <a:cubicBezTo>
                  <a:pt x="453" y="7674"/>
                  <a:pt x="322" y="8150"/>
                  <a:pt x="238" y="8627"/>
                </a:cubicBezTo>
                <a:lnTo>
                  <a:pt x="786" y="8734"/>
                </a:lnTo>
                <a:cubicBezTo>
                  <a:pt x="869" y="8269"/>
                  <a:pt x="989" y="7841"/>
                  <a:pt x="1143" y="7412"/>
                </a:cubicBezTo>
                <a:lnTo>
                  <a:pt x="608" y="7234"/>
                </a:lnTo>
                <a:close/>
                <a:moveTo>
                  <a:pt x="37076" y="8031"/>
                </a:moveTo>
                <a:lnTo>
                  <a:pt x="36993" y="8591"/>
                </a:lnTo>
                <a:cubicBezTo>
                  <a:pt x="37469" y="8662"/>
                  <a:pt x="37946" y="8722"/>
                  <a:pt x="38422" y="8746"/>
                </a:cubicBezTo>
                <a:lnTo>
                  <a:pt x="38469" y="8186"/>
                </a:lnTo>
                <a:cubicBezTo>
                  <a:pt x="38005" y="8150"/>
                  <a:pt x="37541" y="8115"/>
                  <a:pt x="37076" y="8031"/>
                </a:cubicBezTo>
                <a:close/>
                <a:moveTo>
                  <a:pt x="29480" y="7543"/>
                </a:moveTo>
                <a:cubicBezTo>
                  <a:pt x="29123" y="7817"/>
                  <a:pt x="28730" y="8067"/>
                  <a:pt x="28337" y="8305"/>
                </a:cubicBezTo>
                <a:lnTo>
                  <a:pt x="28611" y="8793"/>
                </a:lnTo>
                <a:cubicBezTo>
                  <a:pt x="29040" y="8555"/>
                  <a:pt x="29444" y="8293"/>
                  <a:pt x="29825" y="7996"/>
                </a:cubicBezTo>
                <a:lnTo>
                  <a:pt x="29480" y="7543"/>
                </a:lnTo>
                <a:close/>
                <a:moveTo>
                  <a:pt x="41220" y="8139"/>
                </a:moveTo>
                <a:cubicBezTo>
                  <a:pt x="40779" y="8198"/>
                  <a:pt x="40303" y="8210"/>
                  <a:pt x="39839" y="8234"/>
                </a:cubicBezTo>
                <a:lnTo>
                  <a:pt x="39851" y="8793"/>
                </a:lnTo>
                <a:cubicBezTo>
                  <a:pt x="40327" y="8781"/>
                  <a:pt x="40815" y="8746"/>
                  <a:pt x="41279" y="8710"/>
                </a:cubicBezTo>
                <a:lnTo>
                  <a:pt x="41220" y="8139"/>
                </a:lnTo>
                <a:close/>
                <a:moveTo>
                  <a:pt x="27123" y="8924"/>
                </a:moveTo>
                <a:cubicBezTo>
                  <a:pt x="26706" y="9103"/>
                  <a:pt x="26277" y="9282"/>
                  <a:pt x="25837" y="9436"/>
                </a:cubicBezTo>
                <a:lnTo>
                  <a:pt x="26015" y="9972"/>
                </a:lnTo>
                <a:cubicBezTo>
                  <a:pt x="26468" y="9817"/>
                  <a:pt x="26920" y="9639"/>
                  <a:pt x="27349" y="9448"/>
                </a:cubicBezTo>
                <a:lnTo>
                  <a:pt x="27123" y="8924"/>
                </a:lnTo>
                <a:close/>
                <a:moveTo>
                  <a:pt x="20908" y="8710"/>
                </a:moveTo>
                <a:lnTo>
                  <a:pt x="20503" y="9103"/>
                </a:lnTo>
                <a:cubicBezTo>
                  <a:pt x="20896" y="9484"/>
                  <a:pt x="21277" y="9782"/>
                  <a:pt x="21694" y="9984"/>
                </a:cubicBezTo>
                <a:lnTo>
                  <a:pt x="21967" y="9496"/>
                </a:lnTo>
                <a:cubicBezTo>
                  <a:pt x="21586" y="9305"/>
                  <a:pt x="21253" y="9043"/>
                  <a:pt x="20908" y="8710"/>
                </a:cubicBezTo>
                <a:close/>
                <a:moveTo>
                  <a:pt x="24491" y="9793"/>
                </a:moveTo>
                <a:cubicBezTo>
                  <a:pt x="24193" y="9853"/>
                  <a:pt x="23908" y="9880"/>
                  <a:pt x="23637" y="9880"/>
                </a:cubicBezTo>
                <a:cubicBezTo>
                  <a:pt x="23476" y="9880"/>
                  <a:pt x="23321" y="9871"/>
                  <a:pt x="23170" y="9853"/>
                </a:cubicBezTo>
                <a:lnTo>
                  <a:pt x="23110" y="10413"/>
                </a:lnTo>
                <a:cubicBezTo>
                  <a:pt x="23289" y="10436"/>
                  <a:pt x="23456" y="10448"/>
                  <a:pt x="23634" y="10448"/>
                </a:cubicBezTo>
                <a:cubicBezTo>
                  <a:pt x="23944" y="10448"/>
                  <a:pt x="24265" y="10413"/>
                  <a:pt x="24599" y="10341"/>
                </a:cubicBezTo>
                <a:lnTo>
                  <a:pt x="24491" y="9793"/>
                </a:lnTo>
                <a:close/>
                <a:moveTo>
                  <a:pt x="24" y="10079"/>
                </a:moveTo>
                <a:cubicBezTo>
                  <a:pt x="12" y="10377"/>
                  <a:pt x="0" y="10698"/>
                  <a:pt x="0" y="11008"/>
                </a:cubicBezTo>
                <a:cubicBezTo>
                  <a:pt x="0" y="11175"/>
                  <a:pt x="12" y="11341"/>
                  <a:pt x="12" y="11508"/>
                </a:cubicBezTo>
                <a:lnTo>
                  <a:pt x="572" y="11508"/>
                </a:lnTo>
                <a:cubicBezTo>
                  <a:pt x="560" y="11341"/>
                  <a:pt x="560" y="11187"/>
                  <a:pt x="560" y="11032"/>
                </a:cubicBezTo>
                <a:cubicBezTo>
                  <a:pt x="560" y="10710"/>
                  <a:pt x="572" y="10413"/>
                  <a:pt x="596" y="10115"/>
                </a:cubicBezTo>
                <a:lnTo>
                  <a:pt x="24" y="10079"/>
                </a:lnTo>
                <a:close/>
                <a:moveTo>
                  <a:pt x="691" y="12853"/>
                </a:moveTo>
                <a:lnTo>
                  <a:pt x="131" y="12937"/>
                </a:lnTo>
                <a:cubicBezTo>
                  <a:pt x="191" y="13389"/>
                  <a:pt x="262" y="13865"/>
                  <a:pt x="369" y="14342"/>
                </a:cubicBezTo>
                <a:lnTo>
                  <a:pt x="929" y="14223"/>
                </a:lnTo>
                <a:cubicBezTo>
                  <a:pt x="834" y="13770"/>
                  <a:pt x="750" y="13306"/>
                  <a:pt x="691" y="12853"/>
                </a:cubicBezTo>
                <a:close/>
                <a:moveTo>
                  <a:pt x="1274" y="15568"/>
                </a:moveTo>
                <a:lnTo>
                  <a:pt x="739" y="15735"/>
                </a:lnTo>
                <a:cubicBezTo>
                  <a:pt x="989" y="16580"/>
                  <a:pt x="1203" y="17080"/>
                  <a:pt x="1215" y="17104"/>
                </a:cubicBezTo>
                <a:lnTo>
                  <a:pt x="1739" y="16866"/>
                </a:lnTo>
                <a:cubicBezTo>
                  <a:pt x="1727" y="16866"/>
                  <a:pt x="1512" y="16366"/>
                  <a:pt x="1274" y="15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50796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1"/>
          <p:cNvSpPr/>
          <p:nvPr/>
        </p:nvSpPr>
        <p:spPr>
          <a:xfrm>
            <a:off x="134" y="68"/>
            <a:ext cx="2746140" cy="7442073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31"/>
          <p:cNvSpPr/>
          <p:nvPr/>
        </p:nvSpPr>
        <p:spPr>
          <a:xfrm flipH="1">
            <a:off x="9445861" y="68"/>
            <a:ext cx="2746140" cy="7442073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72" name="Google Shape;272;p31"/>
          <p:cNvGrpSpPr/>
          <p:nvPr/>
        </p:nvGrpSpPr>
        <p:grpSpPr>
          <a:xfrm>
            <a:off x="10050258" y="813304"/>
            <a:ext cx="1895861" cy="4212929"/>
            <a:chOff x="7521693" y="305177"/>
            <a:chExt cx="1421896" cy="3159697"/>
          </a:xfrm>
        </p:grpSpPr>
        <p:sp>
          <p:nvSpPr>
            <p:cNvPr id="273" name="Google Shape;273;p31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4" name="Google Shape;274;p31"/>
            <p:cNvSpPr/>
            <p:nvPr/>
          </p:nvSpPr>
          <p:spPr>
            <a:xfrm>
              <a:off x="8777593" y="78513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6" name="Google Shape;276;p31"/>
            <p:cNvSpPr/>
            <p:nvPr/>
          </p:nvSpPr>
          <p:spPr>
            <a:xfrm>
              <a:off x="8480530" y="30517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277;p31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7521693" y="332278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79" name="Google Shape;279;p31"/>
          <p:cNvGrpSpPr/>
          <p:nvPr/>
        </p:nvGrpSpPr>
        <p:grpSpPr>
          <a:xfrm flipH="1">
            <a:off x="245858" y="813304"/>
            <a:ext cx="1641573" cy="2877409"/>
            <a:chOff x="7712409" y="305177"/>
            <a:chExt cx="1231180" cy="2158057"/>
          </a:xfrm>
        </p:grpSpPr>
        <p:sp>
          <p:nvSpPr>
            <p:cNvPr id="280" name="Google Shape;280;p31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8777593" y="78513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8480530" y="30517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19827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3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72553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"/>
          <p:cNvSpPr/>
          <p:nvPr/>
        </p:nvSpPr>
        <p:spPr>
          <a:xfrm>
            <a:off x="8496667" y="-525634"/>
            <a:ext cx="3695333" cy="2135667"/>
          </a:xfrm>
          <a:custGeom>
            <a:avLst/>
            <a:gdLst/>
            <a:ahLst/>
            <a:cxnLst/>
            <a:rect l="l" t="t" r="r" b="b"/>
            <a:pathLst>
              <a:path w="110860" h="64070" extrusionOk="0">
                <a:moveTo>
                  <a:pt x="110789" y="0"/>
                </a:moveTo>
                <a:lnTo>
                  <a:pt x="1" y="119"/>
                </a:lnTo>
                <a:cubicBezTo>
                  <a:pt x="251" y="1405"/>
                  <a:pt x="584" y="2679"/>
                  <a:pt x="1025" y="3894"/>
                </a:cubicBezTo>
                <a:cubicBezTo>
                  <a:pt x="1049" y="3965"/>
                  <a:pt x="1072" y="4048"/>
                  <a:pt x="1108" y="4120"/>
                </a:cubicBezTo>
                <a:cubicBezTo>
                  <a:pt x="1120" y="4179"/>
                  <a:pt x="1132" y="4227"/>
                  <a:pt x="1144" y="4263"/>
                </a:cubicBezTo>
                <a:cubicBezTo>
                  <a:pt x="1251" y="4525"/>
                  <a:pt x="1358" y="4786"/>
                  <a:pt x="1465" y="5037"/>
                </a:cubicBezTo>
                <a:cubicBezTo>
                  <a:pt x="1680" y="5560"/>
                  <a:pt x="1918" y="6072"/>
                  <a:pt x="2180" y="6572"/>
                </a:cubicBezTo>
                <a:cubicBezTo>
                  <a:pt x="3013" y="8192"/>
                  <a:pt x="4001" y="9716"/>
                  <a:pt x="5168" y="11097"/>
                </a:cubicBezTo>
                <a:cubicBezTo>
                  <a:pt x="5252" y="11216"/>
                  <a:pt x="5359" y="11335"/>
                  <a:pt x="5466" y="11454"/>
                </a:cubicBezTo>
                <a:cubicBezTo>
                  <a:pt x="6537" y="12704"/>
                  <a:pt x="7740" y="13871"/>
                  <a:pt x="9038" y="14907"/>
                </a:cubicBezTo>
                <a:cubicBezTo>
                  <a:pt x="9157" y="15002"/>
                  <a:pt x="9276" y="15097"/>
                  <a:pt x="9395" y="15193"/>
                </a:cubicBezTo>
                <a:cubicBezTo>
                  <a:pt x="10871" y="16371"/>
                  <a:pt x="12479" y="17395"/>
                  <a:pt x="14146" y="18288"/>
                </a:cubicBezTo>
                <a:cubicBezTo>
                  <a:pt x="14360" y="18407"/>
                  <a:pt x="14586" y="18526"/>
                  <a:pt x="14824" y="18645"/>
                </a:cubicBezTo>
                <a:cubicBezTo>
                  <a:pt x="15527" y="19003"/>
                  <a:pt x="16241" y="19324"/>
                  <a:pt x="16955" y="19645"/>
                </a:cubicBezTo>
                <a:cubicBezTo>
                  <a:pt x="17074" y="19705"/>
                  <a:pt x="17194" y="19765"/>
                  <a:pt x="17313" y="19800"/>
                </a:cubicBezTo>
                <a:cubicBezTo>
                  <a:pt x="19777" y="20848"/>
                  <a:pt x="22337" y="21622"/>
                  <a:pt x="24885" y="22158"/>
                </a:cubicBezTo>
                <a:cubicBezTo>
                  <a:pt x="25004" y="22181"/>
                  <a:pt x="25123" y="22217"/>
                  <a:pt x="25242" y="22229"/>
                </a:cubicBezTo>
                <a:lnTo>
                  <a:pt x="25957" y="22360"/>
                </a:lnTo>
                <a:cubicBezTo>
                  <a:pt x="28207" y="22777"/>
                  <a:pt x="30517" y="23039"/>
                  <a:pt x="32815" y="23301"/>
                </a:cubicBezTo>
                <a:lnTo>
                  <a:pt x="33172" y="23348"/>
                </a:lnTo>
                <a:cubicBezTo>
                  <a:pt x="35732" y="23646"/>
                  <a:pt x="38291" y="23967"/>
                  <a:pt x="40756" y="24539"/>
                </a:cubicBezTo>
                <a:lnTo>
                  <a:pt x="41113" y="24634"/>
                </a:lnTo>
                <a:cubicBezTo>
                  <a:pt x="42101" y="24848"/>
                  <a:pt x="43078" y="25134"/>
                  <a:pt x="44030" y="25456"/>
                </a:cubicBezTo>
                <a:cubicBezTo>
                  <a:pt x="44340" y="25587"/>
                  <a:pt x="44661" y="25682"/>
                  <a:pt x="44983" y="25825"/>
                </a:cubicBezTo>
                <a:cubicBezTo>
                  <a:pt x="46269" y="26325"/>
                  <a:pt x="47507" y="26956"/>
                  <a:pt x="48686" y="27730"/>
                </a:cubicBezTo>
                <a:cubicBezTo>
                  <a:pt x="48805" y="27801"/>
                  <a:pt x="48924" y="27873"/>
                  <a:pt x="49043" y="27968"/>
                </a:cubicBezTo>
                <a:cubicBezTo>
                  <a:pt x="49067" y="27992"/>
                  <a:pt x="49114" y="28027"/>
                  <a:pt x="49150" y="28039"/>
                </a:cubicBezTo>
                <a:cubicBezTo>
                  <a:pt x="50995" y="29325"/>
                  <a:pt x="52519" y="30921"/>
                  <a:pt x="53924" y="32671"/>
                </a:cubicBezTo>
                <a:cubicBezTo>
                  <a:pt x="54008" y="32790"/>
                  <a:pt x="54115" y="32897"/>
                  <a:pt x="54210" y="33028"/>
                </a:cubicBezTo>
                <a:cubicBezTo>
                  <a:pt x="55043" y="34112"/>
                  <a:pt x="55829" y="35255"/>
                  <a:pt x="56603" y="36421"/>
                </a:cubicBezTo>
                <a:cubicBezTo>
                  <a:pt x="56722" y="36600"/>
                  <a:pt x="56841" y="36767"/>
                  <a:pt x="56960" y="36969"/>
                </a:cubicBezTo>
                <a:lnTo>
                  <a:pt x="58830" y="39874"/>
                </a:lnTo>
                <a:cubicBezTo>
                  <a:pt x="58913" y="39981"/>
                  <a:pt x="58984" y="40100"/>
                  <a:pt x="59068" y="40219"/>
                </a:cubicBezTo>
                <a:cubicBezTo>
                  <a:pt x="60318" y="42113"/>
                  <a:pt x="61604" y="43994"/>
                  <a:pt x="63092" y="45672"/>
                </a:cubicBezTo>
                <a:cubicBezTo>
                  <a:pt x="63521" y="46149"/>
                  <a:pt x="63949" y="46613"/>
                  <a:pt x="64414" y="47054"/>
                </a:cubicBezTo>
                <a:cubicBezTo>
                  <a:pt x="64461" y="47101"/>
                  <a:pt x="64509" y="47149"/>
                  <a:pt x="64545" y="47173"/>
                </a:cubicBezTo>
                <a:cubicBezTo>
                  <a:pt x="64628" y="47268"/>
                  <a:pt x="64711" y="47339"/>
                  <a:pt x="64783" y="47411"/>
                </a:cubicBezTo>
                <a:cubicBezTo>
                  <a:pt x="64819" y="47458"/>
                  <a:pt x="64866" y="47506"/>
                  <a:pt x="64902" y="47530"/>
                </a:cubicBezTo>
                <a:cubicBezTo>
                  <a:pt x="67188" y="49709"/>
                  <a:pt x="69772" y="51542"/>
                  <a:pt x="72486" y="53185"/>
                </a:cubicBezTo>
                <a:lnTo>
                  <a:pt x="72843" y="53412"/>
                </a:lnTo>
                <a:cubicBezTo>
                  <a:pt x="73320" y="53697"/>
                  <a:pt x="73796" y="53983"/>
                  <a:pt x="74272" y="54245"/>
                </a:cubicBezTo>
                <a:cubicBezTo>
                  <a:pt x="74474" y="54364"/>
                  <a:pt x="74689" y="54483"/>
                  <a:pt x="74903" y="54602"/>
                </a:cubicBezTo>
                <a:cubicBezTo>
                  <a:pt x="76606" y="55567"/>
                  <a:pt x="78368" y="56495"/>
                  <a:pt x="80094" y="57400"/>
                </a:cubicBezTo>
                <a:cubicBezTo>
                  <a:pt x="80189" y="57460"/>
                  <a:pt x="80309" y="57519"/>
                  <a:pt x="80416" y="57579"/>
                </a:cubicBezTo>
                <a:cubicBezTo>
                  <a:pt x="80535" y="57638"/>
                  <a:pt x="80654" y="57710"/>
                  <a:pt x="80773" y="57769"/>
                </a:cubicBezTo>
                <a:cubicBezTo>
                  <a:pt x="83237" y="59067"/>
                  <a:pt x="85774" y="60365"/>
                  <a:pt x="88345" y="61424"/>
                </a:cubicBezTo>
                <a:cubicBezTo>
                  <a:pt x="88381" y="61436"/>
                  <a:pt x="88405" y="61448"/>
                  <a:pt x="88441" y="61448"/>
                </a:cubicBezTo>
                <a:cubicBezTo>
                  <a:pt x="88524" y="61496"/>
                  <a:pt x="88619" y="61520"/>
                  <a:pt x="88702" y="61555"/>
                </a:cubicBezTo>
                <a:cubicBezTo>
                  <a:pt x="88917" y="61639"/>
                  <a:pt x="89119" y="61734"/>
                  <a:pt x="89333" y="61805"/>
                </a:cubicBezTo>
                <a:cubicBezTo>
                  <a:pt x="91596" y="62698"/>
                  <a:pt x="93917" y="63401"/>
                  <a:pt x="96275" y="63770"/>
                </a:cubicBezTo>
                <a:lnTo>
                  <a:pt x="96632" y="63818"/>
                </a:lnTo>
                <a:cubicBezTo>
                  <a:pt x="97382" y="63925"/>
                  <a:pt x="98120" y="64008"/>
                  <a:pt x="98870" y="64044"/>
                </a:cubicBezTo>
                <a:cubicBezTo>
                  <a:pt x="99248" y="64061"/>
                  <a:pt x="99624" y="64070"/>
                  <a:pt x="99999" y="64070"/>
                </a:cubicBezTo>
                <a:cubicBezTo>
                  <a:pt x="101424" y="64070"/>
                  <a:pt x="102836" y="63946"/>
                  <a:pt x="104240" y="63710"/>
                </a:cubicBezTo>
                <a:cubicBezTo>
                  <a:pt x="104359" y="63698"/>
                  <a:pt x="104478" y="63663"/>
                  <a:pt x="104597" y="63651"/>
                </a:cubicBezTo>
                <a:cubicBezTo>
                  <a:pt x="106657" y="63258"/>
                  <a:pt x="108634" y="62639"/>
                  <a:pt x="110550" y="61793"/>
                </a:cubicBezTo>
                <a:cubicBezTo>
                  <a:pt x="110646" y="61746"/>
                  <a:pt x="110765" y="61698"/>
                  <a:pt x="110860" y="61663"/>
                </a:cubicBezTo>
                <a:lnTo>
                  <a:pt x="11078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33"/>
          <p:cNvSpPr/>
          <p:nvPr/>
        </p:nvSpPr>
        <p:spPr>
          <a:xfrm>
            <a:off x="-3217466" y="4952467"/>
            <a:ext cx="4781567" cy="1905533"/>
          </a:xfrm>
          <a:custGeom>
            <a:avLst/>
            <a:gdLst/>
            <a:ahLst/>
            <a:cxnLst/>
            <a:rect l="l" t="t" r="r" b="b"/>
            <a:pathLst>
              <a:path w="143447" h="57166" extrusionOk="0">
                <a:moveTo>
                  <a:pt x="91977" y="0"/>
                </a:moveTo>
                <a:cubicBezTo>
                  <a:pt x="90008" y="0"/>
                  <a:pt x="88029" y="153"/>
                  <a:pt x="85999" y="421"/>
                </a:cubicBezTo>
                <a:cubicBezTo>
                  <a:pt x="85880" y="445"/>
                  <a:pt x="85761" y="457"/>
                  <a:pt x="85642" y="480"/>
                </a:cubicBezTo>
                <a:cubicBezTo>
                  <a:pt x="83106" y="885"/>
                  <a:pt x="80641" y="1540"/>
                  <a:pt x="78260" y="2481"/>
                </a:cubicBezTo>
                <a:cubicBezTo>
                  <a:pt x="78200" y="2504"/>
                  <a:pt x="78129" y="2528"/>
                  <a:pt x="78069" y="2552"/>
                </a:cubicBezTo>
                <a:cubicBezTo>
                  <a:pt x="77950" y="2600"/>
                  <a:pt x="77831" y="2659"/>
                  <a:pt x="77712" y="2707"/>
                </a:cubicBezTo>
                <a:cubicBezTo>
                  <a:pt x="77605" y="2742"/>
                  <a:pt x="77486" y="2802"/>
                  <a:pt x="77379" y="2850"/>
                </a:cubicBezTo>
                <a:cubicBezTo>
                  <a:pt x="76069" y="3397"/>
                  <a:pt x="74795" y="4028"/>
                  <a:pt x="73557" y="4743"/>
                </a:cubicBezTo>
                <a:cubicBezTo>
                  <a:pt x="72378" y="5409"/>
                  <a:pt x="71247" y="6160"/>
                  <a:pt x="70128" y="6933"/>
                </a:cubicBezTo>
                <a:cubicBezTo>
                  <a:pt x="70009" y="7005"/>
                  <a:pt x="69890" y="7100"/>
                  <a:pt x="69771" y="7184"/>
                </a:cubicBezTo>
                <a:cubicBezTo>
                  <a:pt x="68616" y="8005"/>
                  <a:pt x="67473" y="8850"/>
                  <a:pt x="66342" y="9720"/>
                </a:cubicBezTo>
                <a:lnTo>
                  <a:pt x="65842" y="10077"/>
                </a:lnTo>
                <a:cubicBezTo>
                  <a:pt x="64627" y="10994"/>
                  <a:pt x="63425" y="11922"/>
                  <a:pt x="62186" y="12791"/>
                </a:cubicBezTo>
                <a:cubicBezTo>
                  <a:pt x="62067" y="12875"/>
                  <a:pt x="61948" y="12958"/>
                  <a:pt x="61829" y="13053"/>
                </a:cubicBezTo>
                <a:cubicBezTo>
                  <a:pt x="59734" y="14542"/>
                  <a:pt x="57567" y="15887"/>
                  <a:pt x="55245" y="16935"/>
                </a:cubicBezTo>
                <a:lnTo>
                  <a:pt x="54400" y="17292"/>
                </a:lnTo>
                <a:cubicBezTo>
                  <a:pt x="54352" y="17316"/>
                  <a:pt x="54293" y="17340"/>
                  <a:pt x="54257" y="17351"/>
                </a:cubicBezTo>
                <a:cubicBezTo>
                  <a:pt x="54138" y="17411"/>
                  <a:pt x="54019" y="17459"/>
                  <a:pt x="53900" y="17494"/>
                </a:cubicBezTo>
                <a:cubicBezTo>
                  <a:pt x="53400" y="17685"/>
                  <a:pt x="52923" y="17851"/>
                  <a:pt x="52435" y="18006"/>
                </a:cubicBezTo>
                <a:cubicBezTo>
                  <a:pt x="50423" y="18613"/>
                  <a:pt x="48375" y="18947"/>
                  <a:pt x="46303" y="19078"/>
                </a:cubicBezTo>
                <a:cubicBezTo>
                  <a:pt x="46184" y="19090"/>
                  <a:pt x="46065" y="19090"/>
                  <a:pt x="45946" y="19090"/>
                </a:cubicBezTo>
                <a:cubicBezTo>
                  <a:pt x="45378" y="19120"/>
                  <a:pt x="44808" y="19133"/>
                  <a:pt x="44236" y="19133"/>
                </a:cubicBezTo>
                <a:cubicBezTo>
                  <a:pt x="42296" y="19133"/>
                  <a:pt x="40342" y="18974"/>
                  <a:pt x="38374" y="18744"/>
                </a:cubicBezTo>
                <a:lnTo>
                  <a:pt x="38017" y="18709"/>
                </a:lnTo>
                <a:cubicBezTo>
                  <a:pt x="35481" y="18387"/>
                  <a:pt x="32957" y="17959"/>
                  <a:pt x="30444" y="17554"/>
                </a:cubicBezTo>
                <a:cubicBezTo>
                  <a:pt x="30325" y="17530"/>
                  <a:pt x="30206" y="17518"/>
                  <a:pt x="30087" y="17494"/>
                </a:cubicBezTo>
                <a:cubicBezTo>
                  <a:pt x="29670" y="17423"/>
                  <a:pt x="29230" y="17351"/>
                  <a:pt x="28801" y="17292"/>
                </a:cubicBezTo>
                <a:cubicBezTo>
                  <a:pt x="28754" y="17292"/>
                  <a:pt x="28718" y="17280"/>
                  <a:pt x="28670" y="17280"/>
                </a:cubicBezTo>
                <a:cubicBezTo>
                  <a:pt x="27861" y="17161"/>
                  <a:pt x="27051" y="17042"/>
                  <a:pt x="26241" y="16935"/>
                </a:cubicBezTo>
                <a:cubicBezTo>
                  <a:pt x="25003" y="16756"/>
                  <a:pt x="23753" y="16625"/>
                  <a:pt x="22503" y="16506"/>
                </a:cubicBezTo>
                <a:cubicBezTo>
                  <a:pt x="22384" y="16482"/>
                  <a:pt x="22265" y="16470"/>
                  <a:pt x="22146" y="16470"/>
                </a:cubicBezTo>
                <a:cubicBezTo>
                  <a:pt x="19748" y="16243"/>
                  <a:pt x="17339" y="16124"/>
                  <a:pt x="14920" y="16124"/>
                </a:cubicBezTo>
                <a:cubicBezTo>
                  <a:pt x="14804" y="16124"/>
                  <a:pt x="14689" y="16125"/>
                  <a:pt x="14573" y="16125"/>
                </a:cubicBezTo>
                <a:lnTo>
                  <a:pt x="14216" y="16125"/>
                </a:lnTo>
                <a:cubicBezTo>
                  <a:pt x="11692" y="16161"/>
                  <a:pt x="9144" y="16339"/>
                  <a:pt x="6644" y="16697"/>
                </a:cubicBezTo>
                <a:cubicBezTo>
                  <a:pt x="6525" y="16697"/>
                  <a:pt x="6406" y="16720"/>
                  <a:pt x="6287" y="16744"/>
                </a:cubicBezTo>
                <a:cubicBezTo>
                  <a:pt x="5882" y="16804"/>
                  <a:pt x="5501" y="16863"/>
                  <a:pt x="5096" y="16935"/>
                </a:cubicBezTo>
                <a:cubicBezTo>
                  <a:pt x="4465" y="17042"/>
                  <a:pt x="3858" y="17161"/>
                  <a:pt x="3250" y="17292"/>
                </a:cubicBezTo>
                <a:cubicBezTo>
                  <a:pt x="2905" y="17363"/>
                  <a:pt x="2548" y="17459"/>
                  <a:pt x="2203" y="17530"/>
                </a:cubicBezTo>
                <a:cubicBezTo>
                  <a:pt x="1476" y="17709"/>
                  <a:pt x="738" y="17899"/>
                  <a:pt x="0" y="18125"/>
                </a:cubicBezTo>
                <a:lnTo>
                  <a:pt x="0" y="57166"/>
                </a:lnTo>
                <a:lnTo>
                  <a:pt x="143447" y="57166"/>
                </a:lnTo>
                <a:cubicBezTo>
                  <a:pt x="143208" y="55856"/>
                  <a:pt x="142816" y="54570"/>
                  <a:pt x="142256" y="53368"/>
                </a:cubicBezTo>
                <a:lnTo>
                  <a:pt x="142077" y="53011"/>
                </a:lnTo>
                <a:cubicBezTo>
                  <a:pt x="141946" y="52725"/>
                  <a:pt x="141803" y="52463"/>
                  <a:pt x="141649" y="52189"/>
                </a:cubicBezTo>
                <a:cubicBezTo>
                  <a:pt x="141625" y="52177"/>
                  <a:pt x="141625" y="52141"/>
                  <a:pt x="141613" y="52130"/>
                </a:cubicBezTo>
                <a:cubicBezTo>
                  <a:pt x="141506" y="51963"/>
                  <a:pt x="141411" y="51784"/>
                  <a:pt x="141292" y="51618"/>
                </a:cubicBezTo>
                <a:cubicBezTo>
                  <a:pt x="139946" y="49498"/>
                  <a:pt x="138101" y="47772"/>
                  <a:pt x="136124" y="46164"/>
                </a:cubicBezTo>
                <a:cubicBezTo>
                  <a:pt x="135958" y="46045"/>
                  <a:pt x="135815" y="45926"/>
                  <a:pt x="135660" y="45807"/>
                </a:cubicBezTo>
                <a:cubicBezTo>
                  <a:pt x="135017" y="45283"/>
                  <a:pt x="134386" y="44795"/>
                  <a:pt x="133707" y="44295"/>
                </a:cubicBezTo>
                <a:cubicBezTo>
                  <a:pt x="133588" y="44224"/>
                  <a:pt x="133469" y="44129"/>
                  <a:pt x="133350" y="44033"/>
                </a:cubicBezTo>
                <a:cubicBezTo>
                  <a:pt x="132195" y="43164"/>
                  <a:pt x="131028" y="42307"/>
                  <a:pt x="129933" y="41402"/>
                </a:cubicBezTo>
                <a:cubicBezTo>
                  <a:pt x="129004" y="40640"/>
                  <a:pt x="128099" y="39818"/>
                  <a:pt x="127242" y="38961"/>
                </a:cubicBezTo>
                <a:cubicBezTo>
                  <a:pt x="127123" y="38842"/>
                  <a:pt x="127004" y="38723"/>
                  <a:pt x="126897" y="38604"/>
                </a:cubicBezTo>
                <a:cubicBezTo>
                  <a:pt x="126504" y="38199"/>
                  <a:pt x="126135" y="37806"/>
                  <a:pt x="125790" y="37390"/>
                </a:cubicBezTo>
                <a:cubicBezTo>
                  <a:pt x="125671" y="37259"/>
                  <a:pt x="125551" y="37128"/>
                  <a:pt x="125432" y="36985"/>
                </a:cubicBezTo>
                <a:cubicBezTo>
                  <a:pt x="124087" y="35366"/>
                  <a:pt x="122896" y="33615"/>
                  <a:pt x="122003" y="31734"/>
                </a:cubicBezTo>
                <a:lnTo>
                  <a:pt x="121825" y="31377"/>
                </a:lnTo>
                <a:cubicBezTo>
                  <a:pt x="120908" y="29436"/>
                  <a:pt x="120313" y="27365"/>
                  <a:pt x="120158" y="25186"/>
                </a:cubicBezTo>
                <a:cubicBezTo>
                  <a:pt x="120134" y="24971"/>
                  <a:pt x="120122" y="24745"/>
                  <a:pt x="120122" y="24519"/>
                </a:cubicBezTo>
                <a:lnTo>
                  <a:pt x="120122" y="24162"/>
                </a:lnTo>
                <a:cubicBezTo>
                  <a:pt x="120051" y="21888"/>
                  <a:pt x="120337" y="19554"/>
                  <a:pt x="120241" y="17304"/>
                </a:cubicBezTo>
                <a:cubicBezTo>
                  <a:pt x="120241" y="17185"/>
                  <a:pt x="120229" y="17066"/>
                  <a:pt x="120229" y="16947"/>
                </a:cubicBezTo>
                <a:cubicBezTo>
                  <a:pt x="120134" y="15601"/>
                  <a:pt x="119932" y="14315"/>
                  <a:pt x="119408" y="13077"/>
                </a:cubicBezTo>
                <a:cubicBezTo>
                  <a:pt x="119027" y="12148"/>
                  <a:pt x="118491" y="11303"/>
                  <a:pt x="117860" y="10529"/>
                </a:cubicBezTo>
                <a:cubicBezTo>
                  <a:pt x="117741" y="10386"/>
                  <a:pt x="117622" y="10232"/>
                  <a:pt x="117503" y="10101"/>
                </a:cubicBezTo>
                <a:lnTo>
                  <a:pt x="117491" y="10089"/>
                </a:lnTo>
                <a:cubicBezTo>
                  <a:pt x="117384" y="9970"/>
                  <a:pt x="117265" y="9851"/>
                  <a:pt x="117146" y="9731"/>
                </a:cubicBezTo>
                <a:cubicBezTo>
                  <a:pt x="116360" y="8898"/>
                  <a:pt x="115479" y="8148"/>
                  <a:pt x="114574" y="7457"/>
                </a:cubicBezTo>
                <a:cubicBezTo>
                  <a:pt x="113109" y="6338"/>
                  <a:pt x="111550" y="5338"/>
                  <a:pt x="109930" y="4457"/>
                </a:cubicBezTo>
                <a:cubicBezTo>
                  <a:pt x="109811" y="4397"/>
                  <a:pt x="109692" y="4326"/>
                  <a:pt x="109573" y="4266"/>
                </a:cubicBezTo>
                <a:cubicBezTo>
                  <a:pt x="108585" y="3743"/>
                  <a:pt x="107597" y="3290"/>
                  <a:pt x="106585" y="2873"/>
                </a:cubicBezTo>
                <a:cubicBezTo>
                  <a:pt x="106263" y="2754"/>
                  <a:pt x="105966" y="2635"/>
                  <a:pt x="105656" y="2516"/>
                </a:cubicBezTo>
                <a:cubicBezTo>
                  <a:pt x="104454" y="2052"/>
                  <a:pt x="103227" y="1647"/>
                  <a:pt x="101977" y="1326"/>
                </a:cubicBezTo>
                <a:cubicBezTo>
                  <a:pt x="101858" y="1278"/>
                  <a:pt x="101739" y="1242"/>
                  <a:pt x="101620" y="1219"/>
                </a:cubicBezTo>
                <a:cubicBezTo>
                  <a:pt x="99155" y="576"/>
                  <a:pt x="96607" y="195"/>
                  <a:pt x="94048" y="52"/>
                </a:cubicBezTo>
                <a:cubicBezTo>
                  <a:pt x="93928" y="40"/>
                  <a:pt x="93809" y="40"/>
                  <a:pt x="93690" y="40"/>
                </a:cubicBezTo>
                <a:cubicBezTo>
                  <a:pt x="93119" y="13"/>
                  <a:pt x="92549" y="0"/>
                  <a:pt x="919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056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721D-9EF1-4791-BD5B-16EEAD4C540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3414-5ABC-4911-888C-FE1D21ABF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0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721D-9EF1-4791-BD5B-16EEAD4C540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3414-5ABC-4911-888C-FE1D21ABF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6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721D-9EF1-4791-BD5B-16EEAD4C540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3414-5ABC-4911-888C-FE1D21ABF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1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0721D-9EF1-4791-BD5B-16EEAD4C540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C3414-5ABC-4911-888C-FE1D21ABF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2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1450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Click="0" advTm="0">
    <p:random/>
  </p:transition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1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Light"/>
              <a:buChar char="●"/>
              <a:defRPr sz="1800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29405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png"/><Relationship Id="rId5" Type="http://schemas.openxmlformats.org/officeDocument/2006/relationships/image" Target="../media/image56.svg"/><Relationship Id="rId10" Type="http://schemas.openxmlformats.org/officeDocument/2006/relationships/image" Target="../media/image5.png"/><Relationship Id="rId9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1963" y="2573440"/>
            <a:ext cx="67548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MÔN CHÍNH TẢ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5516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1000"/>
            <a:lum/>
          </a:blip>
          <a:srcRect/>
          <a:stretch>
            <a:fillRect t="-9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683368" y="481638"/>
            <a:ext cx="9144000" cy="10156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0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Chép</a:t>
            </a:r>
            <a:r>
              <a:rPr lang="en-US" altLang="en-US" sz="3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3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000" b="1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562555" y="1674847"/>
            <a:ext cx="345603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tím</a:t>
            </a:r>
            <a:endParaRPr lang="en-US" altLang="en-US" sz="32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sim</a:t>
            </a:r>
            <a:r>
              <a:rPr lang="en-US" alt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468904"/>
              </p:ext>
            </p:extLst>
          </p:nvPr>
        </p:nvGraphicFramePr>
        <p:xfrm>
          <a:off x="1808354" y="3263704"/>
          <a:ext cx="8695871" cy="2938408"/>
        </p:xfrm>
        <a:graphic>
          <a:graphicData uri="http://schemas.openxmlformats.org/drawingml/2006/table">
            <a:tbl>
              <a:tblPr/>
              <a:tblGrid>
                <a:gridCol w="2175103"/>
                <a:gridCol w="2172833"/>
                <a:gridCol w="2175103"/>
                <a:gridCol w="2172832"/>
              </a:tblGrid>
              <a:tr h="80185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Tiếng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Vần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74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Âm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đệm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Âm chính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Âm cuối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951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a:t>tím</a:t>
                      </a: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21015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1000"/>
            <a:lum/>
          </a:blip>
          <a:srcRect/>
          <a:stretch>
            <a:fillRect t="-9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6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19416734"/>
              </p:ext>
            </p:extLst>
          </p:nvPr>
        </p:nvGraphicFramePr>
        <p:xfrm>
          <a:off x="1364566" y="820616"/>
          <a:ext cx="9144000" cy="5475924"/>
        </p:xfrm>
        <a:graphic>
          <a:graphicData uri="http://schemas.openxmlformats.org/drawingml/2006/table">
            <a:tbl>
              <a:tblPr/>
              <a:tblGrid>
                <a:gridCol w="2284413"/>
                <a:gridCol w="2286000"/>
                <a:gridCol w="2287587"/>
                <a:gridCol w="2286000"/>
              </a:tblGrid>
              <a:tr h="41592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mbria" panose="02040503050406030204" pitchFamily="18" charset="0"/>
                          <a:ea typeface="Batang" pitchFamily="18" charset="-127"/>
                          <a:cs typeface="Times New Roman" pitchFamily="18" charset="0"/>
                        </a:rPr>
                        <a:t>Tiếng</a:t>
                      </a:r>
                      <a:endParaRPr kumimoji="0" lang="en-US" altLang="ko-KR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mbria" panose="02040503050406030204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mbria" panose="02040503050406030204" pitchFamily="18" charset="0"/>
                          <a:ea typeface="Batang" pitchFamily="18" charset="-127"/>
                          <a:cs typeface="Times New Roman" pitchFamily="18" charset="0"/>
                        </a:rPr>
                        <a:t>Vần</a:t>
                      </a:r>
                      <a:endParaRPr kumimoji="0" lang="en-US" altLang="ko-KR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mbria" panose="02040503050406030204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mbria" panose="02040503050406030204" pitchFamily="18" charset="0"/>
                          <a:ea typeface="Batang" pitchFamily="18" charset="-127"/>
                          <a:cs typeface="Times New Roman" pitchFamily="18" charset="0"/>
                        </a:rPr>
                        <a:t>Âm</a:t>
                      </a:r>
                      <a:r>
                        <a:rPr kumimoji="0" lang="en-US" altLang="ko-KR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mbria" panose="02040503050406030204" pitchFamily="18" charset="0"/>
                          <a:ea typeface="Batang" pitchFamily="18" charset="-127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ko-KR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mbria" panose="02040503050406030204" pitchFamily="18" charset="0"/>
                          <a:ea typeface="Batang" pitchFamily="18" charset="-127"/>
                          <a:cs typeface="Times New Roman" pitchFamily="18" charset="0"/>
                        </a:rPr>
                        <a:t>đệm</a:t>
                      </a:r>
                      <a:endParaRPr kumimoji="0" lang="en-US" altLang="ko-KR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mbria" panose="02040503050406030204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mbria" panose="02040503050406030204" pitchFamily="18" charset="0"/>
                          <a:ea typeface="Batang" pitchFamily="18" charset="-127"/>
                          <a:cs typeface="Times New Roman" pitchFamily="18" charset="0"/>
                        </a:rPr>
                        <a:t>Âm</a:t>
                      </a:r>
                      <a:r>
                        <a:rPr kumimoji="0" lang="en-US" altLang="ko-KR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mbria" panose="02040503050406030204" pitchFamily="18" charset="0"/>
                          <a:ea typeface="Batang" pitchFamily="18" charset="-127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ko-KR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mbria" panose="02040503050406030204" pitchFamily="18" charset="0"/>
                          <a:ea typeface="Batang" pitchFamily="18" charset="-127"/>
                          <a:cs typeface="Times New Roman" pitchFamily="18" charset="0"/>
                        </a:rPr>
                        <a:t>chính</a:t>
                      </a:r>
                      <a:endParaRPr kumimoji="0" lang="en-US" altLang="ko-KR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mbria" panose="02040503050406030204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mbria" panose="02040503050406030204" pitchFamily="18" charset="0"/>
                          <a:ea typeface="Batang" pitchFamily="18" charset="-127"/>
                          <a:cs typeface="Times New Roman" pitchFamily="18" charset="0"/>
                        </a:rPr>
                        <a:t>Âm</a:t>
                      </a:r>
                      <a:r>
                        <a:rPr kumimoji="0" lang="en-US" altLang="ko-KR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mbria" panose="02040503050406030204" pitchFamily="18" charset="0"/>
                          <a:ea typeface="Batang" pitchFamily="18" charset="-127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ko-KR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mbria" panose="02040503050406030204" pitchFamily="18" charset="0"/>
                          <a:ea typeface="Batang" pitchFamily="18" charset="-127"/>
                          <a:cs typeface="Times New Roman" pitchFamily="18" charset="0"/>
                        </a:rPr>
                        <a:t>cuối</a:t>
                      </a:r>
                      <a:endParaRPr kumimoji="0" lang="en-US" altLang="ko-KR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mbria" panose="02040503050406030204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59"/>
          <p:cNvSpPr>
            <a:spLocks noChangeArrowheads="1"/>
          </p:cNvSpPr>
          <p:nvPr/>
        </p:nvSpPr>
        <p:spPr bwMode="auto">
          <a:xfrm>
            <a:off x="1336431" y="1855768"/>
            <a:ext cx="2286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6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Em </a:t>
            </a:r>
          </a:p>
        </p:txBody>
      </p:sp>
      <p:sp>
        <p:nvSpPr>
          <p:cNvPr id="6" name="Rectangle 60"/>
          <p:cNvSpPr>
            <a:spLocks noChangeArrowheads="1"/>
          </p:cNvSpPr>
          <p:nvPr/>
        </p:nvSpPr>
        <p:spPr bwMode="auto">
          <a:xfrm>
            <a:off x="1336431" y="2389168"/>
            <a:ext cx="2286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6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yêu</a:t>
            </a:r>
          </a:p>
        </p:txBody>
      </p:sp>
      <p:sp>
        <p:nvSpPr>
          <p:cNvPr id="7" name="Rectangle 61"/>
          <p:cNvSpPr>
            <a:spLocks noChangeArrowheads="1"/>
          </p:cNvSpPr>
          <p:nvPr/>
        </p:nvSpPr>
        <p:spPr bwMode="auto">
          <a:xfrm>
            <a:off x="1336431" y="4655240"/>
            <a:ext cx="2286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cà</a:t>
            </a:r>
            <a:endParaRPr lang="en-US" altLang="en-US" sz="26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2"/>
          <p:cNvSpPr>
            <a:spLocks noChangeArrowheads="1"/>
          </p:cNvSpPr>
          <p:nvPr/>
        </p:nvSpPr>
        <p:spPr bwMode="auto">
          <a:xfrm>
            <a:off x="1336431" y="4065568"/>
            <a:ext cx="2286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6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Hoa</a:t>
            </a:r>
          </a:p>
        </p:txBody>
      </p:sp>
      <p:sp>
        <p:nvSpPr>
          <p:cNvPr id="9" name="Rectangle 63"/>
          <p:cNvSpPr>
            <a:spLocks noChangeArrowheads="1"/>
          </p:cNvSpPr>
          <p:nvPr/>
        </p:nvSpPr>
        <p:spPr bwMode="auto">
          <a:xfrm>
            <a:off x="1336431" y="3532168"/>
            <a:ext cx="2286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6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tím</a:t>
            </a:r>
          </a:p>
        </p:txBody>
      </p:sp>
      <p:sp>
        <p:nvSpPr>
          <p:cNvPr id="10" name="Rectangle 64"/>
          <p:cNvSpPr>
            <a:spLocks noChangeArrowheads="1"/>
          </p:cNvSpPr>
          <p:nvPr/>
        </p:nvSpPr>
        <p:spPr bwMode="auto">
          <a:xfrm>
            <a:off x="1336431" y="2998768"/>
            <a:ext cx="2286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6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màu</a:t>
            </a:r>
          </a:p>
        </p:txBody>
      </p:sp>
      <p:sp>
        <p:nvSpPr>
          <p:cNvPr id="11" name="Rectangle 65"/>
          <p:cNvSpPr>
            <a:spLocks noChangeArrowheads="1"/>
          </p:cNvSpPr>
          <p:nvPr/>
        </p:nvSpPr>
        <p:spPr bwMode="auto">
          <a:xfrm>
            <a:off x="1336431" y="5284768"/>
            <a:ext cx="2286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6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hoa</a:t>
            </a:r>
          </a:p>
        </p:txBody>
      </p:sp>
      <p:sp>
        <p:nvSpPr>
          <p:cNvPr id="12" name="Rectangle 66"/>
          <p:cNvSpPr>
            <a:spLocks noChangeArrowheads="1"/>
          </p:cNvSpPr>
          <p:nvPr/>
        </p:nvSpPr>
        <p:spPr bwMode="auto">
          <a:xfrm>
            <a:off x="1336431" y="5754668"/>
            <a:ext cx="2286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6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sim</a:t>
            </a:r>
          </a:p>
        </p:txBody>
      </p:sp>
      <p:sp>
        <p:nvSpPr>
          <p:cNvPr id="13" name="Rectangle 68"/>
          <p:cNvSpPr>
            <a:spLocks noChangeArrowheads="1"/>
          </p:cNvSpPr>
          <p:nvPr/>
        </p:nvSpPr>
        <p:spPr bwMode="auto">
          <a:xfrm>
            <a:off x="5908431" y="2389168"/>
            <a:ext cx="2286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600" b="1">
                <a:latin typeface="Cambria" panose="02040503050406030204" pitchFamily="18" charset="0"/>
                <a:cs typeface="Times New Roman" panose="02020603050405020304" pitchFamily="18" charset="0"/>
              </a:rPr>
              <a:t>yê</a:t>
            </a:r>
          </a:p>
        </p:txBody>
      </p:sp>
      <p:sp>
        <p:nvSpPr>
          <p:cNvPr id="14" name="Rectangle 69"/>
          <p:cNvSpPr>
            <a:spLocks noChangeArrowheads="1"/>
          </p:cNvSpPr>
          <p:nvPr/>
        </p:nvSpPr>
        <p:spPr bwMode="auto">
          <a:xfrm>
            <a:off x="8194431" y="1779568"/>
            <a:ext cx="2286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600" b="1">
                <a:latin typeface="Cambria" panose="020405030504060302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5" name="Rectangle 70"/>
          <p:cNvSpPr>
            <a:spLocks noChangeArrowheads="1"/>
          </p:cNvSpPr>
          <p:nvPr/>
        </p:nvSpPr>
        <p:spPr bwMode="auto">
          <a:xfrm>
            <a:off x="5908431" y="1779568"/>
            <a:ext cx="2286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600" b="1">
                <a:latin typeface="Cambria" panose="020405030504060302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6" name="Rectangle 72"/>
          <p:cNvSpPr>
            <a:spLocks noChangeArrowheads="1"/>
          </p:cNvSpPr>
          <p:nvPr/>
        </p:nvSpPr>
        <p:spPr bwMode="auto">
          <a:xfrm>
            <a:off x="5908431" y="2922568"/>
            <a:ext cx="2286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600" b="1">
                <a:latin typeface="Cambria" panose="020405030504060302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" name="Rectangle 73"/>
          <p:cNvSpPr>
            <a:spLocks noChangeArrowheads="1"/>
          </p:cNvSpPr>
          <p:nvPr/>
        </p:nvSpPr>
        <p:spPr bwMode="auto">
          <a:xfrm>
            <a:off x="8194431" y="3532168"/>
            <a:ext cx="228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600" b="1">
                <a:latin typeface="Cambria" panose="020405030504060302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8" name="Rectangle 74"/>
          <p:cNvSpPr>
            <a:spLocks noChangeArrowheads="1"/>
          </p:cNvSpPr>
          <p:nvPr/>
        </p:nvSpPr>
        <p:spPr bwMode="auto">
          <a:xfrm>
            <a:off x="5908431" y="3532168"/>
            <a:ext cx="228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600" b="1">
                <a:latin typeface="Cambria" panose="020405030504060302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9" name="Rectangle 75"/>
          <p:cNvSpPr>
            <a:spLocks noChangeArrowheads="1"/>
          </p:cNvSpPr>
          <p:nvPr/>
        </p:nvSpPr>
        <p:spPr bwMode="auto">
          <a:xfrm>
            <a:off x="5908431" y="4065568"/>
            <a:ext cx="2286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600" b="1">
                <a:latin typeface="Cambria" panose="020405030504060302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" name="Rectangle 76"/>
          <p:cNvSpPr>
            <a:spLocks noChangeArrowheads="1"/>
          </p:cNvSpPr>
          <p:nvPr/>
        </p:nvSpPr>
        <p:spPr bwMode="auto">
          <a:xfrm>
            <a:off x="3622431" y="4065568"/>
            <a:ext cx="2286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600" b="1">
                <a:latin typeface="Cambria" panose="020405030504060302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1" name="Rectangle 77"/>
          <p:cNvSpPr>
            <a:spLocks noChangeArrowheads="1"/>
          </p:cNvSpPr>
          <p:nvPr/>
        </p:nvSpPr>
        <p:spPr bwMode="auto">
          <a:xfrm>
            <a:off x="3622431" y="5284768"/>
            <a:ext cx="228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600" b="1">
                <a:latin typeface="Cambria" panose="020405030504060302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2" name="Rectangle 78"/>
          <p:cNvSpPr>
            <a:spLocks noChangeArrowheads="1"/>
          </p:cNvSpPr>
          <p:nvPr/>
        </p:nvSpPr>
        <p:spPr bwMode="auto">
          <a:xfrm>
            <a:off x="8194431" y="5818168"/>
            <a:ext cx="22860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600" b="1">
                <a:latin typeface="Cambria" panose="020405030504060302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3" name="Rectangle 79"/>
          <p:cNvSpPr>
            <a:spLocks noChangeArrowheads="1"/>
          </p:cNvSpPr>
          <p:nvPr/>
        </p:nvSpPr>
        <p:spPr bwMode="auto">
          <a:xfrm>
            <a:off x="5908431" y="5818168"/>
            <a:ext cx="22860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600" b="1">
                <a:latin typeface="Cambria" panose="020405030504060302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4" name="Rectangle 80"/>
          <p:cNvSpPr>
            <a:spLocks noChangeArrowheads="1"/>
          </p:cNvSpPr>
          <p:nvPr/>
        </p:nvSpPr>
        <p:spPr bwMode="auto">
          <a:xfrm>
            <a:off x="5908431" y="5284768"/>
            <a:ext cx="228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600" b="1">
                <a:latin typeface="Cambria" panose="020405030504060302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" name="Rectangle 81"/>
          <p:cNvSpPr>
            <a:spLocks noChangeArrowheads="1"/>
          </p:cNvSpPr>
          <p:nvPr/>
        </p:nvSpPr>
        <p:spPr bwMode="auto">
          <a:xfrm>
            <a:off x="5908431" y="4751368"/>
            <a:ext cx="2286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600" b="1">
                <a:latin typeface="Cambria" panose="020405030504060302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6" name="Rectangle 67"/>
          <p:cNvSpPr>
            <a:spLocks noChangeArrowheads="1"/>
          </p:cNvSpPr>
          <p:nvPr/>
        </p:nvSpPr>
        <p:spPr bwMode="auto">
          <a:xfrm>
            <a:off x="8194431" y="2922568"/>
            <a:ext cx="2286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600" b="1">
                <a:latin typeface="Cambria" panose="020405030504060302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27" name="Rectangle 67"/>
          <p:cNvSpPr>
            <a:spLocks noChangeArrowheads="1"/>
          </p:cNvSpPr>
          <p:nvPr/>
        </p:nvSpPr>
        <p:spPr bwMode="auto">
          <a:xfrm>
            <a:off x="8194431" y="2389168"/>
            <a:ext cx="2286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600" b="1">
                <a:latin typeface="Cambria" panose="02040503050406030204" pitchFamily="18" charset="0"/>
                <a:cs typeface="Times New Roman" panose="02020603050405020304" pitchFamily="18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88570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4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410509" y="2236763"/>
            <a:ext cx="9759237" cy="2532185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" name="Rectangle 4"/>
          <p:cNvSpPr/>
          <p:nvPr/>
        </p:nvSpPr>
        <p:spPr>
          <a:xfrm>
            <a:off x="1700242" y="2473836"/>
            <a:ext cx="83976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- </a:t>
            </a:r>
            <a:r>
              <a:rPr lang="en-US" sz="3200" dirty="0" err="1" smtClean="0">
                <a:latin typeface="Cambria" panose="02040503050406030204" pitchFamily="18" charset="0"/>
              </a:rPr>
              <a:t>Phần</a:t>
            </a:r>
            <a:r>
              <a:rPr lang="en-US" sz="3200" dirty="0" smtClean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vần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tất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cả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tiếng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đều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âm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chính</a:t>
            </a:r>
            <a:r>
              <a:rPr lang="en-US" sz="3200" dirty="0" smtClean="0">
                <a:latin typeface="Cambria" panose="02040503050406030204" pitchFamily="18" charset="0"/>
              </a:rPr>
              <a:t>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0242" y="2992043"/>
            <a:ext cx="895471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- </a:t>
            </a:r>
            <a:r>
              <a:rPr lang="en-US" sz="3200" dirty="0" err="1" smtClean="0">
                <a:latin typeface="Cambria" panose="02040503050406030204" pitchFamily="18" charset="0"/>
              </a:rPr>
              <a:t>Ngoài</a:t>
            </a:r>
            <a:r>
              <a:rPr lang="en-US" sz="3200" dirty="0" smtClean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âm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chính</a:t>
            </a:r>
            <a:r>
              <a:rPr lang="en-US" sz="3200" dirty="0">
                <a:latin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vần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còn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thêm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âm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cuối</a:t>
            </a:r>
            <a:r>
              <a:rPr lang="en-US" sz="3200" dirty="0">
                <a:latin typeface="Cambria" panose="02040503050406030204" pitchFamily="18" charset="0"/>
              </a:rPr>
              <a:t>, </a:t>
            </a:r>
            <a:r>
              <a:rPr lang="en-US" sz="3200" dirty="0" err="1" smtClean="0">
                <a:latin typeface="Cambria" panose="02040503050406030204" pitchFamily="18" charset="0"/>
              </a:rPr>
              <a:t>âm</a:t>
            </a:r>
            <a:r>
              <a:rPr lang="en-US" sz="3200" dirty="0" smtClean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đệm</a:t>
            </a:r>
            <a:r>
              <a:rPr lang="en-US" sz="3200" dirty="0" smtClean="0">
                <a:latin typeface="Cambria" panose="02040503050406030204" pitchFamily="18" charset="0"/>
              </a:rPr>
              <a:t>.</a:t>
            </a:r>
            <a:r>
              <a:rPr lang="en-US" sz="3200" dirty="0">
                <a:latin typeface="Cambria" panose="02040503050406030204" pitchFamily="18" charset="0"/>
              </a:rPr>
              <a:t/>
            </a:r>
            <a:br>
              <a:rPr lang="en-US" sz="3200" dirty="0">
                <a:latin typeface="Cambria" panose="02040503050406030204" pitchFamily="18" charset="0"/>
              </a:rPr>
            </a:br>
            <a:r>
              <a:rPr lang="vi-VN" sz="3200" dirty="0">
                <a:latin typeface="Cambria" panose="02040503050406030204" pitchFamily="18" charset="0"/>
              </a:rPr>
              <a:t>- Các </a:t>
            </a:r>
            <a:r>
              <a:rPr lang="vi-VN" sz="3200" b="1" dirty="0">
                <a:latin typeface="Cambria" panose="02040503050406030204" pitchFamily="18" charset="0"/>
              </a:rPr>
              <a:t>âm đệm</a:t>
            </a:r>
            <a:r>
              <a:rPr lang="vi-VN" sz="3200" dirty="0">
                <a:latin typeface="Cambria" panose="02040503050406030204" pitchFamily="18" charset="0"/>
              </a:rPr>
              <a:t> được ghi bằng các chữ cái </a:t>
            </a:r>
            <a:r>
              <a:rPr lang="vi-VN" sz="3200" b="1" dirty="0">
                <a:latin typeface="Cambria" panose="02040503050406030204" pitchFamily="18" charset="0"/>
              </a:rPr>
              <a:t>o, u</a:t>
            </a:r>
            <a:r>
              <a:rPr lang="vi-VN" sz="3200" dirty="0">
                <a:latin typeface="Cambria" panose="02040503050406030204" pitchFamily="18" charset="0"/>
              </a:rPr>
              <a:t/>
            </a:r>
            <a:br>
              <a:rPr lang="vi-VN" sz="3200" dirty="0">
                <a:latin typeface="Cambria" panose="02040503050406030204" pitchFamily="18" charset="0"/>
              </a:rPr>
            </a:b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59765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1000"/>
            <a:lum/>
          </a:blip>
          <a:srcRect/>
          <a:stretch>
            <a:fillRect t="-9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16258" y="973015"/>
            <a:ext cx="9144000" cy="9461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61513" y="3066756"/>
            <a:ext cx="945349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600" b="1" dirty="0" err="1" smtClean="0">
                <a:solidFill>
                  <a:srgbClr val="008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 smtClean="0">
                <a:solidFill>
                  <a:srgbClr val="008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600" b="1" dirty="0">
                <a:solidFill>
                  <a:srgbClr val="008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srgbClr val="008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008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600" b="1" dirty="0">
                <a:solidFill>
                  <a:srgbClr val="008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600" b="1" dirty="0">
                <a:solidFill>
                  <a:srgbClr val="008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 smtClean="0">
              <a:solidFill>
                <a:srgbClr val="008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600" b="1" dirty="0" smtClean="0">
                <a:solidFill>
                  <a:srgbClr val="008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008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rgbClr val="008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3600" b="1" dirty="0">
                <a:solidFill>
                  <a:srgbClr val="008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srgbClr val="008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600" b="1" dirty="0">
                <a:solidFill>
                  <a:srgbClr val="008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8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8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rgbClr val="008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b="1" dirty="0">
                <a:solidFill>
                  <a:srgbClr val="008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srgbClr val="008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008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en-US" sz="3600" b="1" dirty="0">
              <a:solidFill>
                <a:srgbClr val="008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03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12192000" cy="6858000"/>
            <a:chOff x="0" y="0"/>
            <a:chExt cx="12192000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64" r="22096"/>
            <a:stretch>
              <a:fillRect/>
            </a:stretch>
          </p:blipFill>
          <p:spPr>
            <a:xfrm>
              <a:off x="7772400" y="0"/>
              <a:ext cx="4419600" cy="56578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64" t="77374" r="22096"/>
            <a:stretch>
              <a:fillRect/>
            </a:stretch>
          </p:blipFill>
          <p:spPr>
            <a:xfrm>
              <a:off x="7772400" y="5577840"/>
              <a:ext cx="4419600" cy="128016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64" t="77374" r="22096"/>
            <a:stretch>
              <a:fillRect/>
            </a:stretch>
          </p:blipFill>
          <p:spPr>
            <a:xfrm>
              <a:off x="3587750" y="5657850"/>
              <a:ext cx="4419600" cy="120015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96"/>
            <a:stretch>
              <a:fillRect/>
            </a:stretch>
          </p:blipFill>
          <p:spPr>
            <a:xfrm>
              <a:off x="0" y="0"/>
              <a:ext cx="7835900" cy="58801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032" r="22096"/>
            <a:stretch>
              <a:fillRect/>
            </a:stretch>
          </p:blipFill>
          <p:spPr>
            <a:xfrm flipV="1">
              <a:off x="0" y="5880100"/>
              <a:ext cx="7835900" cy="97790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3142982" y="449379"/>
            <a:ext cx="697107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VẬN 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DỤNG, TRẢI NGHIỆM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56610" y="1671697"/>
            <a:ext cx="91438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nb-NO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Hãy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đánh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dấu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thanh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đúng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vị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trí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nó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</a:t>
            </a:r>
            <a:r>
              <a:rPr lang="vi-VN" alt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ng</a:t>
            </a:r>
            <a:r>
              <a:rPr lang="en-US" alt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vi-VN" alt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</a:t>
            </a:r>
            <a:r>
              <a:rPr lang="vi-VN" alt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vi-VN" alt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altLang="en-US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ươi</a:t>
            </a:r>
            <a:endParaRPr lang="en-US" altLang="en-US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077808" y="2856963"/>
            <a:ext cx="91438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57200" indent="-45720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J"/>
            </a:pPr>
            <a:r>
              <a:rPr lang="nb-NO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Chuẩn bị bài sau: 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nb-NO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Nghe – viết: </a:t>
            </a:r>
            <a:r>
              <a:rPr lang="nb-NO" alt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Anh bộ đội Cụ Hồ gốc Bỉ</a:t>
            </a:r>
            <a:endParaRPr lang="en-US" altLang="en-US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12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ave 12"/>
          <p:cNvSpPr/>
          <p:nvPr/>
        </p:nvSpPr>
        <p:spPr>
          <a:xfrm>
            <a:off x="1549672" y="1641784"/>
            <a:ext cx="9092655" cy="4218563"/>
          </a:xfrm>
          <a:prstGeom prst="wave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 w="0"/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TRÒ CHƠI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smtClean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mbria" panose="02040503050406030204" pitchFamily="18" charset="0"/>
              </a:rPr>
              <a:t>TIẾP SỨC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09242">
            <a:off x="712185" y="4670534"/>
            <a:ext cx="2511037" cy="8126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21714">
            <a:off x="9290584" y="1993204"/>
            <a:ext cx="2084143" cy="1288379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80070" y="844800"/>
            <a:ext cx="2422425" cy="179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42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2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52284" y="1855986"/>
            <a:ext cx="3797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</a:rPr>
              <a:t>CHÍNH TẢ</a:t>
            </a:r>
          </a:p>
        </p:txBody>
      </p:sp>
      <p:sp>
        <p:nvSpPr>
          <p:cNvPr id="5" name="Wave 4"/>
          <p:cNvSpPr/>
          <p:nvPr/>
        </p:nvSpPr>
        <p:spPr>
          <a:xfrm>
            <a:off x="1506828" y="2174009"/>
            <a:ext cx="9191289" cy="3851731"/>
          </a:xfrm>
          <a:prstGeom prst="wav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</a:rPr>
              <a:t>NHỚ - VIẾT</a:t>
            </a:r>
          </a:p>
          <a:p>
            <a:pPr algn="ctr"/>
            <a:r>
              <a:rPr lang="nl-NL" sz="60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Thư gửi các học </a:t>
            </a:r>
            <a:r>
              <a:rPr lang="nl-NL" sz="6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sinh</a:t>
            </a:r>
            <a:endParaRPr lang="en-US" sz="6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6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2733392" y="493355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en-US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13"/>
          <p:cNvGrpSpPr>
            <a:grpSpLocks/>
          </p:cNvGrpSpPr>
          <p:nvPr/>
        </p:nvGrpSpPr>
        <p:grpSpPr bwMode="auto">
          <a:xfrm>
            <a:off x="1295400" y="1447800"/>
            <a:ext cx="9286592" cy="1373879"/>
            <a:chOff x="1292225" y="1295400"/>
            <a:chExt cx="2822575" cy="1498600"/>
          </a:xfrm>
        </p:grpSpPr>
        <p:sp>
          <p:nvSpPr>
            <p:cNvPr id="25" name="Rectangle 24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rgbClr val="9BBB59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800" b="1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noFill/>
            <a:ln w="12700" cap="flat" cmpd="sng" algn="ctr">
              <a:solidFill>
                <a:srgbClr val="9BBB59"/>
              </a:solidFill>
              <a:prstDash val="dash"/>
            </a:ln>
            <a:effectLst/>
          </p:spPr>
        </p:cxnSp>
      </p:grpSp>
      <p:grpSp>
        <p:nvGrpSpPr>
          <p:cNvPr id="28" name="Group 13"/>
          <p:cNvGrpSpPr>
            <a:grpSpLocks/>
          </p:cNvGrpSpPr>
          <p:nvPr/>
        </p:nvGrpSpPr>
        <p:grpSpPr bwMode="auto">
          <a:xfrm>
            <a:off x="1287379" y="2994998"/>
            <a:ext cx="9294613" cy="1423780"/>
            <a:chOff x="1292225" y="1295400"/>
            <a:chExt cx="2822575" cy="1498600"/>
          </a:xfrm>
        </p:grpSpPr>
        <p:sp>
          <p:nvSpPr>
            <p:cNvPr id="29" name="Rectangle 28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292225" y="1295400"/>
              <a:ext cx="2822575" cy="337757"/>
            </a:xfrm>
            <a:prstGeom prst="rect">
              <a:avLst/>
            </a:prstGeom>
            <a:solidFill>
              <a:srgbClr val="F79646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800" b="1" kern="0" dirty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en-US" sz="2800" b="1" kern="0" dirty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noFill/>
            <a:ln w="12700" cap="flat" cmpd="sng" algn="ctr">
              <a:solidFill>
                <a:srgbClr val="9BBB59"/>
              </a:solidFill>
              <a:prstDash val="dash"/>
            </a:ln>
            <a:effectLst/>
          </p:spPr>
        </p:cxnSp>
      </p:grpSp>
      <p:sp>
        <p:nvSpPr>
          <p:cNvPr id="32" name="Freeform 31"/>
          <p:cNvSpPr/>
          <p:nvPr/>
        </p:nvSpPr>
        <p:spPr>
          <a:xfrm>
            <a:off x="1675893" y="1941155"/>
            <a:ext cx="839123" cy="6809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BBB59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1715636" y="3659799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79646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39415" y="1941155"/>
            <a:ext cx="81389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9BBB59"/>
                </a:solidFill>
                <a:latin typeface="Times New Roman" panose="02020603050405020304" pitchFamily="18" charset="0"/>
              </a:rPr>
              <a:t>Học sinh nhớ- viết đúng chính tả đoạn </a:t>
            </a:r>
            <a:r>
              <a:rPr lang="vi-VN" sz="2400" b="1" dirty="0" smtClean="0">
                <a:solidFill>
                  <a:srgbClr val="9BBB59"/>
                </a:solidFill>
                <a:latin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9BBB59"/>
                </a:solidFill>
                <a:latin typeface="Times New Roman" panose="02020603050405020304" pitchFamily="18" charset="0"/>
              </a:rPr>
              <a:t> “</a:t>
            </a:r>
            <a:r>
              <a:rPr lang="vi-VN" sz="2400" b="1" dirty="0" smtClean="0">
                <a:solidFill>
                  <a:srgbClr val="9BBB59"/>
                </a:solidFill>
                <a:latin typeface="Times New Roman" panose="02020603050405020304" pitchFamily="18" charset="0"/>
              </a:rPr>
              <a:t>Sau </a:t>
            </a:r>
            <a:r>
              <a:rPr lang="vi-VN" sz="2400" b="1" dirty="0">
                <a:solidFill>
                  <a:srgbClr val="9BBB59"/>
                </a:solidFill>
                <a:latin typeface="Times New Roman" panose="02020603050405020304" pitchFamily="18" charset="0"/>
              </a:rPr>
              <a:t>80 năm ... công học tập của các em”, trong bài: Thư gửi các em học sinh.</a:t>
            </a:r>
            <a:endParaRPr lang="en-US" sz="2400" b="1" dirty="0">
              <a:solidFill>
                <a:srgbClr val="9BBB5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78410" y="3681010"/>
            <a:ext cx="7704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</a:rPr>
              <a:t>Rèn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</a:rPr>
              <a:t>kỹ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</a:rPr>
              <a:t>nhớ-viết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</a:rPr>
              <a:t>sạch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79646"/>
                </a:solidFill>
                <a:latin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rgbClr val="F79646"/>
                </a:solidFill>
                <a:latin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79646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36" name="Group 13"/>
          <p:cNvGrpSpPr>
            <a:grpSpLocks/>
          </p:cNvGrpSpPr>
          <p:nvPr/>
        </p:nvGrpSpPr>
        <p:grpSpPr bwMode="auto">
          <a:xfrm>
            <a:off x="1287379" y="4531955"/>
            <a:ext cx="9294614" cy="1171783"/>
            <a:chOff x="1292225" y="1295400"/>
            <a:chExt cx="2822575" cy="1498600"/>
          </a:xfrm>
        </p:grpSpPr>
        <p:sp>
          <p:nvSpPr>
            <p:cNvPr id="37" name="Rectangle 36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rgbClr val="FF0000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800" b="1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noFill/>
            <a:ln w="12700" cap="flat" cmpd="sng" algn="ctr">
              <a:solidFill>
                <a:srgbClr val="9BBB59"/>
              </a:solidFill>
              <a:prstDash val="dash"/>
            </a:ln>
            <a:effectLst/>
          </p:spPr>
        </p:cxnSp>
      </p:grpSp>
      <p:sp>
        <p:nvSpPr>
          <p:cNvPr id="40" name="Freeform 39"/>
          <p:cNvSpPr/>
          <p:nvPr/>
        </p:nvSpPr>
        <p:spPr>
          <a:xfrm>
            <a:off x="1707615" y="4912955"/>
            <a:ext cx="841019" cy="62216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83467" y="4897567"/>
            <a:ext cx="7618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 về cấu tạo của vần. Nắm được quy tắc đánh dấu thanh trong tiếng.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39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23" y="3042666"/>
            <a:ext cx="4922743" cy="3089021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4415073" y="95795"/>
            <a:ext cx="6189784" cy="3719127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67966" y="678085"/>
            <a:ext cx="408399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nl-NL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Con hãy đọc thuộc </a:t>
            </a:r>
            <a:r>
              <a:rPr lang="nl-NL" sz="32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lòng đoạn thư cần nhớ – viết </a:t>
            </a:r>
            <a:r>
              <a:rPr lang="nl-NL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trong </a:t>
            </a:r>
            <a:r>
              <a:rPr lang="nl-NL" sz="32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bài </a:t>
            </a:r>
            <a:r>
              <a:rPr lang="nl-NL" sz="3200" b="1" i="1" dirty="0">
                <a:solidFill>
                  <a:srgbClr val="FF0000"/>
                </a:solidFill>
                <a:latin typeface="Cambria" panose="02040503050406030204" pitchFamily="18" charset="0"/>
              </a:rPr>
              <a:t>Thư gửi các học sinh</a:t>
            </a:r>
            <a:r>
              <a:rPr lang="nl-NL" sz="32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của Bác Hồ.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99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71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0498" y="1772732"/>
            <a:ext cx="9748911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	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80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giời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hèn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ta,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kịp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trông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chờ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đợi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. Non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không,dân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đài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vinh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40406" y="895028"/>
            <a:ext cx="3646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Thư gửi các học sinh 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4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1000"/>
            <a:lum/>
          </a:blip>
          <a:srcRect/>
          <a:stretch>
            <a:fillRect t="-9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89789" y="224135"/>
            <a:ext cx="6608955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dirty="0" smtClean="0">
                <a:ln w="0"/>
                <a:latin typeface="Cambria" panose="02040503050406030204" pitchFamily="18" charset="0"/>
              </a:rPr>
              <a:t>Con </a:t>
            </a:r>
            <a:r>
              <a:rPr lang="en-US" sz="2800" b="1" i="1" dirty="0" err="1" smtClean="0">
                <a:ln w="0"/>
                <a:latin typeface="Cambria" panose="02040503050406030204" pitchFamily="18" charset="0"/>
              </a:rPr>
              <a:t>hiểu</a:t>
            </a:r>
            <a:r>
              <a:rPr lang="en-US" sz="2800" b="1" i="1" dirty="0" smtClean="0">
                <a:ln w="0"/>
                <a:latin typeface="Cambria" panose="02040503050406030204" pitchFamily="18" charset="0"/>
              </a:rPr>
              <a:t> </a:t>
            </a:r>
            <a:r>
              <a:rPr lang="en-US" sz="2800" b="1" i="1" dirty="0" err="1" smtClean="0">
                <a:ln w="0"/>
                <a:latin typeface="Cambria" panose="02040503050406030204" pitchFamily="18" charset="0"/>
              </a:rPr>
              <a:t>học</a:t>
            </a:r>
            <a:r>
              <a:rPr lang="en-US" sz="2800" b="1" i="1" dirty="0" smtClean="0">
                <a:ln w="0"/>
                <a:latin typeface="Cambria" panose="02040503050406030204" pitchFamily="18" charset="0"/>
              </a:rPr>
              <a:t> </a:t>
            </a:r>
            <a:r>
              <a:rPr lang="en-US" sz="2800" b="1" i="1" dirty="0" err="1" smtClean="0">
                <a:ln w="0"/>
                <a:latin typeface="Cambria" panose="02040503050406030204" pitchFamily="18" charset="0"/>
              </a:rPr>
              <a:t>sinh</a:t>
            </a:r>
            <a:r>
              <a:rPr lang="en-US" sz="2800" b="1" i="1" dirty="0" smtClean="0">
                <a:ln w="0"/>
                <a:latin typeface="Cambria" panose="02040503050406030204" pitchFamily="18" charset="0"/>
              </a:rPr>
              <a:t> </a:t>
            </a:r>
            <a:r>
              <a:rPr lang="en-US" sz="2800" b="1" i="1" dirty="0" err="1" smtClean="0">
                <a:ln w="0"/>
                <a:latin typeface="Cambria" panose="02040503050406030204" pitchFamily="18" charset="0"/>
              </a:rPr>
              <a:t>có</a:t>
            </a:r>
            <a:r>
              <a:rPr lang="en-US" sz="2800" b="1" i="1" dirty="0" smtClean="0">
                <a:ln w="0"/>
                <a:latin typeface="Cambria" panose="02040503050406030204" pitchFamily="18" charset="0"/>
              </a:rPr>
              <a:t> </a:t>
            </a:r>
            <a:r>
              <a:rPr lang="en-US" sz="2800" b="1" i="1" dirty="0" err="1" smtClean="0">
                <a:ln w="0"/>
                <a:latin typeface="Cambria" panose="02040503050406030204" pitchFamily="18" charset="0"/>
              </a:rPr>
              <a:t>trách</a:t>
            </a:r>
            <a:r>
              <a:rPr lang="en-US" sz="2800" b="1" i="1" dirty="0" smtClean="0">
                <a:ln w="0"/>
                <a:latin typeface="Cambria" panose="02040503050406030204" pitchFamily="18" charset="0"/>
              </a:rPr>
              <a:t> </a:t>
            </a:r>
            <a:r>
              <a:rPr lang="en-US" sz="2800" b="1" i="1" dirty="0" err="1" smtClean="0">
                <a:ln w="0"/>
                <a:latin typeface="Cambria" panose="02040503050406030204" pitchFamily="18" charset="0"/>
              </a:rPr>
              <a:t>nhiệm</a:t>
            </a:r>
            <a:r>
              <a:rPr lang="en-US" sz="2800" b="1" i="1" dirty="0" smtClean="0">
                <a:ln w="0"/>
                <a:latin typeface="Cambria" panose="02040503050406030204" pitchFamily="18" charset="0"/>
              </a:rPr>
              <a:t> </a:t>
            </a:r>
            <a:r>
              <a:rPr lang="en-US" sz="2800" b="1" i="1" dirty="0" err="1" smtClean="0">
                <a:ln w="0"/>
                <a:latin typeface="Cambria" panose="02040503050406030204" pitchFamily="18" charset="0"/>
              </a:rPr>
              <a:t>gì</a:t>
            </a:r>
            <a:r>
              <a:rPr lang="en-US" sz="2800" b="1" i="1" dirty="0" smtClean="0">
                <a:ln w="0"/>
                <a:latin typeface="Cambria" panose="02040503050406030204" pitchFamily="18" charset="0"/>
              </a:rPr>
              <a:t> </a:t>
            </a:r>
            <a:r>
              <a:rPr lang="en-US" sz="2800" b="1" i="1" dirty="0" err="1" smtClean="0">
                <a:ln w="0"/>
                <a:latin typeface="Cambria" panose="02040503050406030204" pitchFamily="18" charset="0"/>
              </a:rPr>
              <a:t>trong</a:t>
            </a:r>
            <a:r>
              <a:rPr lang="en-US" sz="2800" b="1" i="1" dirty="0" smtClean="0">
                <a:ln w="0"/>
                <a:latin typeface="Cambria" panose="02040503050406030204" pitchFamily="18" charset="0"/>
              </a:rPr>
              <a:t> </a:t>
            </a:r>
            <a:r>
              <a:rPr lang="en-US" sz="2800" b="1" i="1" dirty="0" err="1" smtClean="0">
                <a:ln w="0"/>
                <a:latin typeface="Cambria" panose="02040503050406030204" pitchFamily="18" charset="0"/>
              </a:rPr>
              <a:t>công</a:t>
            </a:r>
            <a:r>
              <a:rPr lang="en-US" sz="2800" b="1" i="1" dirty="0" smtClean="0">
                <a:ln w="0"/>
                <a:latin typeface="Cambria" panose="02040503050406030204" pitchFamily="18" charset="0"/>
              </a:rPr>
              <a:t> </a:t>
            </a:r>
            <a:r>
              <a:rPr lang="en-US" sz="2800" b="1" i="1" dirty="0" err="1" smtClean="0">
                <a:ln w="0"/>
                <a:latin typeface="Cambria" panose="02040503050406030204" pitchFamily="18" charset="0"/>
              </a:rPr>
              <a:t>cuộc</a:t>
            </a:r>
            <a:r>
              <a:rPr lang="en-US" sz="2800" b="1" i="1" dirty="0" smtClean="0">
                <a:ln w="0"/>
                <a:latin typeface="Cambria" panose="02040503050406030204" pitchFamily="18" charset="0"/>
              </a:rPr>
              <a:t> </a:t>
            </a:r>
            <a:r>
              <a:rPr lang="en-US" sz="2800" b="1" i="1" dirty="0" err="1" smtClean="0">
                <a:ln w="0"/>
                <a:latin typeface="Cambria" panose="02040503050406030204" pitchFamily="18" charset="0"/>
              </a:rPr>
              <a:t>kiến</a:t>
            </a:r>
            <a:r>
              <a:rPr lang="en-US" sz="2800" b="1" i="1" dirty="0" smtClean="0">
                <a:ln w="0"/>
                <a:latin typeface="Cambria" panose="02040503050406030204" pitchFamily="18" charset="0"/>
              </a:rPr>
              <a:t> </a:t>
            </a:r>
            <a:r>
              <a:rPr lang="en-US" sz="2800" b="1" i="1" dirty="0" err="1" smtClean="0">
                <a:ln w="0"/>
                <a:latin typeface="Cambria" panose="02040503050406030204" pitchFamily="18" charset="0"/>
              </a:rPr>
              <a:t>thiết</a:t>
            </a:r>
            <a:r>
              <a:rPr lang="en-US" sz="2800" b="1" i="1" dirty="0" smtClean="0">
                <a:ln w="0"/>
                <a:latin typeface="Cambria" panose="02040503050406030204" pitchFamily="18" charset="0"/>
              </a:rPr>
              <a:t> </a:t>
            </a:r>
            <a:r>
              <a:rPr lang="en-US" sz="2800" b="1" i="1" dirty="0" err="1" smtClean="0">
                <a:ln w="0"/>
                <a:latin typeface="Cambria" panose="02040503050406030204" pitchFamily="18" charset="0"/>
              </a:rPr>
              <a:t>đất</a:t>
            </a:r>
            <a:r>
              <a:rPr lang="en-US" sz="2800" b="1" i="1" dirty="0" smtClean="0">
                <a:ln w="0"/>
                <a:latin typeface="Cambria" panose="02040503050406030204" pitchFamily="18" charset="0"/>
              </a:rPr>
              <a:t> </a:t>
            </a:r>
            <a:r>
              <a:rPr lang="en-US" sz="2800" b="1" i="1" dirty="0" err="1" smtClean="0">
                <a:ln w="0"/>
                <a:latin typeface="Cambria" panose="02040503050406030204" pitchFamily="18" charset="0"/>
              </a:rPr>
              <a:t>nước</a:t>
            </a:r>
            <a:r>
              <a:rPr lang="en-US" sz="2800" b="1" i="1" dirty="0" smtClean="0">
                <a:ln w="0"/>
                <a:latin typeface="Cambria" panose="02040503050406030204" pitchFamily="18" charset="0"/>
              </a:rPr>
              <a:t>?</a:t>
            </a:r>
            <a:endParaRPr lang="en-US" sz="2800" b="1" i="1" dirty="0">
              <a:ln w="0"/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8650" y="1377686"/>
            <a:ext cx="971703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latin typeface="Cambria" panose="02040503050406030204" pitchFamily="18" charset="0"/>
              </a:rPr>
              <a:t>Học</a:t>
            </a:r>
            <a:r>
              <a:rPr lang="en-US" sz="2800" dirty="0" smtClean="0">
                <a:ln w="0"/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latin typeface="Cambria" panose="02040503050406030204" pitchFamily="18" charset="0"/>
              </a:rPr>
              <a:t>sinh</a:t>
            </a:r>
            <a:r>
              <a:rPr lang="en-US" sz="2800" dirty="0" smtClean="0">
                <a:ln w="0"/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latin typeface="Cambria" panose="02040503050406030204" pitchFamily="18" charset="0"/>
              </a:rPr>
              <a:t>có</a:t>
            </a:r>
            <a:r>
              <a:rPr lang="en-US" sz="2800" dirty="0" smtClean="0">
                <a:ln w="0"/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latin typeface="Cambria" panose="02040503050406030204" pitchFamily="18" charset="0"/>
              </a:rPr>
              <a:t>trách</a:t>
            </a:r>
            <a:r>
              <a:rPr lang="en-US" sz="2800" dirty="0" smtClean="0">
                <a:ln w="0"/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latin typeface="Cambria" panose="02040503050406030204" pitchFamily="18" charset="0"/>
              </a:rPr>
              <a:t>nhiệm</a:t>
            </a:r>
            <a:r>
              <a:rPr lang="en-US" sz="2800" dirty="0" smtClean="0">
                <a:ln w="0"/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latin typeface="Cambria" panose="02040503050406030204" pitchFamily="18" charset="0"/>
              </a:rPr>
              <a:t>quan</a:t>
            </a:r>
            <a:r>
              <a:rPr lang="en-US" sz="2800" dirty="0" smtClean="0">
                <a:ln w="0"/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latin typeface="Cambria" panose="02040503050406030204" pitchFamily="18" charset="0"/>
              </a:rPr>
              <a:t>trọng</a:t>
            </a:r>
            <a:r>
              <a:rPr lang="en-US" sz="2800" dirty="0" smtClean="0">
                <a:ln w="0"/>
                <a:latin typeface="Cambria" panose="02040503050406030204" pitchFamily="18" charset="0"/>
              </a:rPr>
              <a:t>, </a:t>
            </a:r>
            <a:r>
              <a:rPr lang="en-US" sz="2800" dirty="0" err="1" smtClean="0">
                <a:ln w="0"/>
                <a:latin typeface="Cambria" panose="02040503050406030204" pitchFamily="18" charset="0"/>
              </a:rPr>
              <a:t>phải</a:t>
            </a:r>
            <a:r>
              <a:rPr lang="en-US" sz="2800" dirty="0" smtClean="0">
                <a:ln w="0"/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latin typeface="Cambria" panose="02040503050406030204" pitchFamily="18" charset="0"/>
              </a:rPr>
              <a:t>cố</a:t>
            </a:r>
            <a:r>
              <a:rPr lang="en-US" sz="2800" dirty="0" smtClean="0">
                <a:ln w="0"/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latin typeface="Cambria" panose="02040503050406030204" pitchFamily="18" charset="0"/>
              </a:rPr>
              <a:t>gắng</a:t>
            </a:r>
            <a:r>
              <a:rPr lang="en-US" sz="2800" dirty="0" smtClean="0">
                <a:ln w="0"/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latin typeface="Cambria" panose="02040503050406030204" pitchFamily="18" charset="0"/>
              </a:rPr>
              <a:t>chăm</a:t>
            </a:r>
            <a:r>
              <a:rPr lang="en-US" sz="2800" dirty="0" smtClean="0">
                <a:ln w="0"/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latin typeface="Cambria" panose="02040503050406030204" pitchFamily="18" charset="0"/>
              </a:rPr>
              <a:t>chỉ</a:t>
            </a:r>
            <a:r>
              <a:rPr lang="en-US" sz="2800" dirty="0">
                <a:ln w="0"/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latin typeface="Cambria" panose="02040503050406030204" pitchFamily="18" charset="0"/>
              </a:rPr>
              <a:t>học</a:t>
            </a:r>
            <a:r>
              <a:rPr lang="en-US" sz="2800" dirty="0" smtClean="0">
                <a:ln w="0"/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latin typeface="Cambria" panose="02040503050406030204" pitchFamily="18" charset="0"/>
              </a:rPr>
              <a:t>tập</a:t>
            </a:r>
            <a:r>
              <a:rPr lang="en-US" sz="2800" dirty="0" smtClean="0">
                <a:ln w="0"/>
                <a:latin typeface="Cambria" panose="02040503050406030204" pitchFamily="18" charset="0"/>
              </a:rPr>
              <a:t>, </a:t>
            </a:r>
            <a:r>
              <a:rPr lang="en-US" sz="2800" dirty="0" err="1" smtClean="0">
                <a:ln w="0"/>
                <a:latin typeface="Cambria" panose="02040503050406030204" pitchFamily="18" charset="0"/>
              </a:rPr>
              <a:t>thi</a:t>
            </a:r>
            <a:r>
              <a:rPr lang="en-US" sz="2800" dirty="0" smtClean="0">
                <a:ln w="0"/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latin typeface="Cambria" panose="02040503050406030204" pitchFamily="18" charset="0"/>
              </a:rPr>
              <a:t>đua</a:t>
            </a:r>
            <a:r>
              <a:rPr lang="en-US" sz="2800" dirty="0" smtClean="0">
                <a:ln w="0"/>
                <a:latin typeface="Cambria" panose="02040503050406030204" pitchFamily="18" charset="0"/>
              </a:rPr>
              <a:t>, </a:t>
            </a:r>
            <a:r>
              <a:rPr lang="en-US" sz="2800" dirty="0" err="1" smtClean="0">
                <a:ln w="0"/>
                <a:latin typeface="Cambria" panose="02040503050406030204" pitchFamily="18" charset="0"/>
              </a:rPr>
              <a:t>trở</a:t>
            </a:r>
            <a:r>
              <a:rPr lang="en-US" sz="2800" dirty="0" smtClean="0">
                <a:ln w="0"/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latin typeface="Cambria" panose="02040503050406030204" pitchFamily="18" charset="0"/>
              </a:rPr>
              <a:t>thành</a:t>
            </a:r>
            <a:r>
              <a:rPr lang="en-US" sz="2800" dirty="0" smtClean="0">
                <a:ln w="0"/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latin typeface="Cambria" panose="02040503050406030204" pitchFamily="18" charset="0"/>
              </a:rPr>
              <a:t>những</a:t>
            </a:r>
            <a:r>
              <a:rPr lang="en-US" sz="2800" dirty="0" smtClean="0">
                <a:ln w="0"/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latin typeface="Cambria" panose="02040503050406030204" pitchFamily="18" charset="0"/>
              </a:rPr>
              <a:t>người</a:t>
            </a:r>
            <a:r>
              <a:rPr lang="en-US" sz="2800" dirty="0" smtClean="0">
                <a:ln w="0"/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latin typeface="Cambria" panose="02040503050406030204" pitchFamily="18" charset="0"/>
              </a:rPr>
              <a:t>có</a:t>
            </a:r>
            <a:r>
              <a:rPr lang="en-US" sz="2800" dirty="0" smtClean="0">
                <a:ln w="0"/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latin typeface="Cambria" panose="02040503050406030204" pitchFamily="18" charset="0"/>
              </a:rPr>
              <a:t>ích</a:t>
            </a:r>
            <a:r>
              <a:rPr lang="en-US" sz="2800" dirty="0" smtClean="0">
                <a:ln w="0"/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latin typeface="Cambria" panose="02040503050406030204" pitchFamily="18" charset="0"/>
              </a:rPr>
              <a:t>cho</a:t>
            </a:r>
            <a:r>
              <a:rPr lang="en-US" sz="2800" dirty="0" smtClean="0">
                <a:ln w="0"/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latin typeface="Cambria" panose="02040503050406030204" pitchFamily="18" charset="0"/>
              </a:rPr>
              <a:t>xã</a:t>
            </a:r>
            <a:r>
              <a:rPr lang="en-US" sz="2800" dirty="0" smtClean="0">
                <a:ln w="0"/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latin typeface="Cambria" panose="02040503050406030204" pitchFamily="18" charset="0"/>
              </a:rPr>
              <a:t>hội</a:t>
            </a:r>
            <a:r>
              <a:rPr lang="en-US" sz="2800" dirty="0" smtClean="0">
                <a:ln w="0"/>
                <a:latin typeface="Cambria" panose="02040503050406030204" pitchFamily="18" charset="0"/>
              </a:rPr>
              <a:t>.</a:t>
            </a:r>
            <a:endParaRPr lang="en-US" sz="2800" cap="none" spc="0" dirty="0">
              <a:ln w="0"/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9788" y="2925794"/>
            <a:ext cx="6608955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sz="2800" b="1" i="1" dirty="0">
                <a:latin typeface="Cambria" panose="02040503050406030204" pitchFamily="18" charset="0"/>
              </a:rPr>
              <a:t>Câu nói đó của </a:t>
            </a:r>
            <a:r>
              <a:rPr lang="nb-NO" sz="2800" b="1" i="1" dirty="0" smtClean="0">
                <a:latin typeface="Cambria" panose="02040503050406030204" pitchFamily="18" charset="0"/>
              </a:rPr>
              <a:t>Bác Hồ </a:t>
            </a:r>
            <a:r>
              <a:rPr lang="nb-NO" sz="2800" b="1" i="1" dirty="0">
                <a:latin typeface="Cambria" panose="02040503050406030204" pitchFamily="18" charset="0"/>
              </a:rPr>
              <a:t>thể hiện </a:t>
            </a:r>
            <a:r>
              <a:rPr lang="nb-NO" sz="2800" b="1" i="1" dirty="0" smtClean="0">
                <a:latin typeface="Cambria" panose="02040503050406030204" pitchFamily="18" charset="0"/>
              </a:rPr>
              <a:t>điều gì của Bác đối với học sinh?</a:t>
            </a:r>
            <a:endParaRPr lang="en-US" sz="2800" b="1" i="1" dirty="0">
              <a:latin typeface="Cambria" panose="0204050305040603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93" y="3811397"/>
            <a:ext cx="4281281" cy="3001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4940290" y="4619703"/>
            <a:ext cx="6623353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pl-PL" sz="2800" dirty="0">
                <a:latin typeface="Cambria" panose="02040503050406030204" pitchFamily="18" charset="0"/>
              </a:rPr>
              <a:t>Niềm </a:t>
            </a:r>
            <a:r>
              <a:rPr lang="pl-PL" sz="2800" dirty="0" smtClean="0">
                <a:latin typeface="Cambria" panose="02040503050406030204" pitchFamily="18" charset="0"/>
              </a:rPr>
              <a:t>tin</a:t>
            </a:r>
            <a:r>
              <a:rPr lang="en-US" sz="2800" dirty="0" smtClean="0">
                <a:latin typeface="Cambria" panose="02040503050406030204" pitchFamily="18" charset="0"/>
              </a:rPr>
              <a:t>, </a:t>
            </a:r>
            <a:r>
              <a:rPr lang="en-US" sz="2800" dirty="0" err="1" smtClean="0">
                <a:latin typeface="Cambria" panose="02040503050406030204" pitchFamily="18" charset="0"/>
              </a:rPr>
              <a:t>sự</a:t>
            </a:r>
            <a:r>
              <a:rPr lang="en-US" sz="2800" dirty="0" smtClean="0">
                <a:latin typeface="Cambria" panose="02040503050406030204" pitchFamily="18" charset="0"/>
              </a:rPr>
              <a:t> hi </a:t>
            </a:r>
            <a:r>
              <a:rPr lang="en-US" sz="2800" dirty="0" err="1" smtClean="0">
                <a:latin typeface="Cambria" panose="02040503050406030204" pitchFamily="18" charset="0"/>
              </a:rPr>
              <a:t>vọng</a:t>
            </a:r>
            <a:r>
              <a:rPr lang="en-US" sz="2800" dirty="0" smtClean="0">
                <a:latin typeface="Cambria" panose="02040503050406030204" pitchFamily="18" charset="0"/>
              </a:rPr>
              <a:t>, </a:t>
            </a:r>
            <a:r>
              <a:rPr lang="en-US" sz="2800" dirty="0" err="1" smtClean="0">
                <a:latin typeface="Cambria" panose="02040503050406030204" pitchFamily="18" charset="0"/>
              </a:rPr>
              <a:t>yêu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mến</a:t>
            </a:r>
            <a:r>
              <a:rPr lang="pl-PL" sz="2800" dirty="0" smtClean="0">
                <a:latin typeface="Cambria" panose="02040503050406030204" pitchFamily="18" charset="0"/>
              </a:rPr>
              <a:t> </a:t>
            </a:r>
            <a:r>
              <a:rPr lang="pl-PL" sz="2800" dirty="0">
                <a:latin typeface="Cambria" panose="02040503050406030204" pitchFamily="18" charset="0"/>
              </a:rPr>
              <a:t>của Người </a:t>
            </a:r>
            <a:endParaRPr lang="en-US" sz="2800" dirty="0" smtClean="0">
              <a:latin typeface="Cambria" panose="02040503050406030204" pitchFamily="18" charset="0"/>
            </a:endParaRPr>
          </a:p>
          <a:p>
            <a:r>
              <a:rPr lang="pl-PL" sz="2800" dirty="0" smtClean="0">
                <a:latin typeface="Cambria" panose="02040503050406030204" pitchFamily="18" charset="0"/>
              </a:rPr>
              <a:t>đối </a:t>
            </a:r>
            <a:r>
              <a:rPr lang="pl-PL" sz="2800" dirty="0">
                <a:latin typeface="Cambria" panose="02040503050406030204" pitchFamily="18" charset="0"/>
              </a:rPr>
              <a:t>với các cháu thiếu nhi ­- chủ nhân </a:t>
            </a:r>
            <a:r>
              <a:rPr lang="en-US" sz="2800" dirty="0" err="1" smtClean="0">
                <a:latin typeface="Cambria" panose="02040503050406030204" pitchFamily="18" charset="0"/>
              </a:rPr>
              <a:t>tương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lai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pl-PL" sz="2800" dirty="0" smtClean="0">
                <a:latin typeface="Cambria" panose="02040503050406030204" pitchFamily="18" charset="0"/>
              </a:rPr>
              <a:t>của </a:t>
            </a:r>
            <a:r>
              <a:rPr lang="pl-PL" sz="2800" dirty="0">
                <a:latin typeface="Cambria" panose="02040503050406030204" pitchFamily="18" charset="0"/>
              </a:rPr>
              <a:t>đất nước.</a:t>
            </a:r>
            <a:endParaRPr lang="en-US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819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71000"/>
            <a:lum/>
          </a:blip>
          <a:srcRect/>
          <a:stretch>
            <a:fillRect t="-9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4226" y="2096290"/>
            <a:ext cx="9748911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	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80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giời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hèn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ta,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kịp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trông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chờ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đợi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. Non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đài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vinh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29389" y="1334021"/>
            <a:ext cx="3646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Thư gửi các học sinh 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71666" y="2574389"/>
            <a:ext cx="18147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692639" y="2586112"/>
            <a:ext cx="12074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8454" y="3835792"/>
            <a:ext cx="14231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54202" y="3835792"/>
            <a:ext cx="15174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164330" y="287230"/>
            <a:ext cx="17507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mbria" panose="02040503050406030204" pitchFamily="18" charset="0"/>
              </a:rPr>
              <a:t>Từ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mbria" panose="02040503050406030204" pitchFamily="18" charset="0"/>
              </a:rPr>
              <a:t>khó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81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365817" y="2331905"/>
            <a:ext cx="5274385" cy="168789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VIẾT BÀI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12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ippy Cute Daily Activities by Slidesgo">
  <a:themeElements>
    <a:clrScheme name="Simple Light">
      <a:dk1>
        <a:srgbClr val="786992"/>
      </a:dk1>
      <a:lt1>
        <a:srgbClr val="FFFFFF"/>
      </a:lt1>
      <a:dk2>
        <a:srgbClr val="261E35"/>
      </a:dk2>
      <a:lt2>
        <a:srgbClr val="C9DAF8"/>
      </a:lt2>
      <a:accent1>
        <a:srgbClr val="CA666F"/>
      </a:accent1>
      <a:accent2>
        <a:srgbClr val="D47D95"/>
      </a:accent2>
      <a:accent3>
        <a:srgbClr val="E7BF61"/>
      </a:accent3>
      <a:accent4>
        <a:srgbClr val="6E9094"/>
      </a:accent4>
      <a:accent5>
        <a:srgbClr val="D4782A"/>
      </a:accent5>
      <a:accent6>
        <a:srgbClr val="F2D9C9"/>
      </a:accent6>
      <a:hlink>
        <a:srgbClr val="261E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494</Words>
  <Application>Microsoft Office PowerPoint</Application>
  <PresentationFormat>Widescreen</PresentationFormat>
  <Paragraphs>75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Batang</vt:lpstr>
      <vt:lpstr>宋体</vt:lpstr>
      <vt:lpstr>Arial</vt:lpstr>
      <vt:lpstr>Bowlby One SC</vt:lpstr>
      <vt:lpstr>Calibri</vt:lpstr>
      <vt:lpstr>Calibri Light</vt:lpstr>
      <vt:lpstr>Cambria</vt:lpstr>
      <vt:lpstr>Quicksand</vt:lpstr>
      <vt:lpstr>Quicksand Light</vt:lpstr>
      <vt:lpstr>Times New Roman</vt:lpstr>
      <vt:lpstr>Wingdings</vt:lpstr>
      <vt:lpstr>Office Theme</vt:lpstr>
      <vt:lpstr>默认设计模板</vt:lpstr>
      <vt:lpstr>1_Office Theme</vt:lpstr>
      <vt:lpstr>Flippy Cute Daily Activities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23</cp:revision>
  <dcterms:created xsi:type="dcterms:W3CDTF">2021-08-27T15:57:45Z</dcterms:created>
  <dcterms:modified xsi:type="dcterms:W3CDTF">2021-09-11T13:12:18Z</dcterms:modified>
</cp:coreProperties>
</file>