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  <p:sldId id="264" r:id="rId13"/>
    <p:sldId id="267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346" autoAdjust="0"/>
  </p:normalViewPr>
  <p:slideViewPr>
    <p:cSldViewPr snapToGrid="0">
      <p:cViewPr varScale="1">
        <p:scale>
          <a:sx n="91" d="100"/>
          <a:sy n="91" d="100"/>
        </p:scale>
        <p:origin x="1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“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” </a:t>
            </a:r>
            <a:r>
              <a:rPr lang="en-US" baseline="0" dirty="0" err="1"/>
              <a:t>là</a:t>
            </a:r>
            <a:r>
              <a:rPr lang="en-US" baseline="0" dirty="0"/>
              <a:t> chi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&gt;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HS: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&gt;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Nam </a:t>
            </a:r>
            <a:r>
              <a:rPr lang="en-US" baseline="0" dirty="0" err="1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Cho HS </a:t>
            </a:r>
            <a:r>
              <a:rPr lang="en-US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Ca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lòng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?</a:t>
            </a:r>
            <a:endParaRPr lang="en-US" sz="2800" dirty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LÒNG DÂN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dirty="0" err="1"/>
              <a:t>tiếp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703</Words>
  <Application>Microsoft Macintosh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Aachen</vt:lpstr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Times New Roman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10</cp:revision>
  <dcterms:created xsi:type="dcterms:W3CDTF">2021-09-11T07:50:32Z</dcterms:created>
  <dcterms:modified xsi:type="dcterms:W3CDTF">2021-09-22T03:32:12Z</dcterms:modified>
</cp:coreProperties>
</file>