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3" r:id="rId3"/>
    <p:sldId id="298" r:id="rId4"/>
    <p:sldId id="258" r:id="rId5"/>
    <p:sldId id="268" r:id="rId6"/>
    <p:sldId id="279" r:id="rId7"/>
    <p:sldId id="280" r:id="rId8"/>
    <p:sldId id="293" r:id="rId9"/>
    <p:sldId id="294" r:id="rId10"/>
    <p:sldId id="295" r:id="rId11"/>
    <p:sldId id="291" r:id="rId12"/>
    <p:sldId id="286" r:id="rId13"/>
    <p:sldId id="287" r:id="rId14"/>
    <p:sldId id="288" r:id="rId15"/>
    <p:sldId id="289" r:id="rId16"/>
    <p:sldId id="290" r:id="rId17"/>
    <p:sldId id="297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0C1226-79E8-4CEC-97CA-EB4BD28091F0}">
          <p14:sldIdLst>
            <p14:sldId id="257"/>
            <p14:sldId id="283"/>
            <p14:sldId id="298"/>
            <p14:sldId id="258"/>
            <p14:sldId id="268"/>
            <p14:sldId id="279"/>
            <p14:sldId id="280"/>
            <p14:sldId id="293"/>
            <p14:sldId id="294"/>
            <p14:sldId id="295"/>
          </p14:sldIdLst>
        </p14:section>
        <p14:section name="Untitled Section" id="{85294405-4BB3-47FD-99BF-E33AE79C9E4F}">
          <p14:sldIdLst>
            <p14:sldId id="291"/>
            <p14:sldId id="286"/>
            <p14:sldId id="287"/>
            <p14:sldId id="288"/>
            <p14:sldId id="289"/>
            <p14:sldId id="290"/>
            <p14:sldId id="297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6EB"/>
    <a:srgbClr val="FBD75A"/>
    <a:srgbClr val="C6CAA2"/>
    <a:srgbClr val="3333FF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509" autoAdjust="0"/>
  </p:normalViewPr>
  <p:slideViewPr>
    <p:cSldViewPr snapToGrid="0">
      <p:cViewPr varScale="1">
        <p:scale>
          <a:sx n="46" d="100"/>
          <a:sy n="46" d="100"/>
        </p:scale>
        <p:origin x="58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1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GV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HS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MS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MSC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Qua </a:t>
            </a:r>
            <a:r>
              <a:rPr lang="en-US" dirty="0"/>
              <a:t>BT 1, con đã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 smtClean="0"/>
              <a:t>được</a:t>
            </a:r>
            <a:r>
              <a:rPr lang="en-US" baseline="0" dirty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dirty="0" smtClean="0"/>
              <a:t> </a:t>
            </a:r>
            <a:r>
              <a:rPr lang="en-US" dirty="0"/>
              <a:t>nào 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46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b? (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GV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ở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c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trừ</a:t>
            </a:r>
            <a:r>
              <a:rPr lang="en-US" baseline="0" dirty="0" smtClean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dirty="0" smtClean="0"/>
              <a:t>Qua </a:t>
            </a:r>
            <a:r>
              <a:rPr lang="en-US" dirty="0"/>
              <a:t>BT 2, con đã đạt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/>
              <a:t>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1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Qua </a:t>
            </a:r>
            <a:r>
              <a:rPr lang="en-US" dirty="0"/>
              <a:t>BT 3,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dirty="0" smtClean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0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da-DK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huyển các số đo có hai tên đơn vị đo</a:t>
            </a:r>
            <a:r>
              <a:rPr lang="da-DK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số đo dạng hỗn số có một tên đơn vị đo.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liền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Qua </a:t>
            </a:r>
            <a:r>
              <a:rPr lang="en-US" dirty="0"/>
              <a:t>BT </a:t>
            </a:r>
            <a:r>
              <a:rPr lang="en-US" dirty="0" smtClean="0"/>
              <a:t>4, </a:t>
            </a:r>
            <a:r>
              <a:rPr lang="en-US" dirty="0"/>
              <a:t>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63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3/10 </a:t>
            </a:r>
            <a:r>
              <a:rPr lang="en-US" baseline="0" dirty="0" err="1" smtClean="0"/>
              <a:t>quãng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AB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12 km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ntn</a:t>
            </a:r>
            <a:r>
              <a:rPr lang="en-US" baseline="0" dirty="0" smtClean="0"/>
              <a:t>? ( </a:t>
            </a:r>
            <a:r>
              <a:rPr lang="en-US" baseline="0" dirty="0" err="1" smtClean="0"/>
              <a:t>quãng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Ab chia 10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12 km). GV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quãng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AB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12km,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AB?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HS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AB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12 :3/10 = 40 km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Qua BT5,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4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bấm vào start để xe đi. Rồi bấm vào số 1 để hiện câu hỏi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Nếu HS trả lời đúng thì xe vượt chướng ngại vật đi tiếp để câu 2. bấm vào Số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2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chọn đáp án đúng thì xe đi tiếp. GV bấm câu hỏi 3 vào số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8.jpe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jpeg"/><Relationship Id="rId5" Type="http://schemas.openxmlformats.org/officeDocument/2006/relationships/image" Target="../media/image18.jpeg"/><Relationship Id="rId15" Type="http://schemas.openxmlformats.org/officeDocument/2006/relationships/image" Target="../media/image54.png"/><Relationship Id="rId10" Type="http://schemas.openxmlformats.org/officeDocument/2006/relationships/image" Target="../media/image53.png"/><Relationship Id="rId4" Type="http://schemas.openxmlformats.org/officeDocument/2006/relationships/audio" Target="../media/audio3.wav"/><Relationship Id="rId9" Type="http://schemas.openxmlformats.org/officeDocument/2006/relationships/image" Target="../media/image52.png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8.pn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12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7.png"/><Relationship Id="rId5" Type="http://schemas.openxmlformats.org/officeDocument/2006/relationships/image" Target="../media/image18.jpeg"/><Relationship Id="rId10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jpeg"/><Relationship Id="rId5" Type="http://schemas.openxmlformats.org/officeDocument/2006/relationships/image" Target="../media/image18.jpeg"/><Relationship Id="rId10" Type="http://schemas.openxmlformats.org/officeDocument/2006/relationships/image" Target="../media/image65.png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6.png"/><Relationship Id="rId4" Type="http://schemas.openxmlformats.org/officeDocument/2006/relationships/image" Target="../media/image6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A7D22A-6DFC-4D21-BFCA-E486E5DB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934" y="2382665"/>
            <a:ext cx="442613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182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">
            <a:extLst>
              <a:ext uri="{FF2B5EF4-FFF2-40B4-BE49-F238E27FC236}">
                <a16:creationId xmlns:a16="http://schemas.microsoft.com/office/drawing/2014/main" xmlns="" id="{3E89FECA-7866-46D8-BAC8-4870879857C3}"/>
              </a:ext>
            </a:extLst>
          </p:cNvPr>
          <p:cNvGrpSpPr/>
          <p:nvPr/>
        </p:nvGrpSpPr>
        <p:grpSpPr>
          <a:xfrm>
            <a:off x="-200741" y="-116270"/>
            <a:ext cx="12773144" cy="7077070"/>
            <a:chOff x="-46090" y="-19004"/>
            <a:chExt cx="1713942" cy="1126742"/>
          </a:xfrm>
        </p:grpSpPr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xmlns="" id="{576C0651-F604-4890-9BB3-09F8FE93BC9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xmlns="" id="{62EA3CCF-909C-41BC-86ED-C3539C9D1511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1016693" y="820533"/>
            <a:ext cx="8001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endParaRPr lang="en-US" sz="28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329814" y="173582"/>
            <a:ext cx="11951282" cy="1454769"/>
            <a:chOff x="676833" y="435417"/>
            <a:chExt cx="11257244" cy="1454769"/>
          </a:xfrm>
        </p:grpSpPr>
        <p:sp>
          <p:nvSpPr>
            <p:cNvPr id="6" name="Rectangle 2" descr="Green marble"/>
            <p:cNvSpPr>
              <a:spLocks noChangeArrowheads="1"/>
            </p:cNvSpPr>
            <p:nvPr/>
          </p:nvSpPr>
          <p:spPr bwMode="auto">
            <a:xfrm>
              <a:off x="676833" y="899586"/>
              <a:ext cx="11257244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12km.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ki-lô-mét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A993E736-A6F2-48B5-90AB-8E8D2E6C60FD}"/>
                    </a:ext>
                  </a:extLst>
                </p:cNvPr>
                <p:cNvSpPr/>
                <p:nvPr/>
              </p:nvSpPr>
              <p:spPr>
                <a:xfrm>
                  <a:off x="2236465" y="435417"/>
                  <a:ext cx="622286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993E736-A6F2-48B5-90AB-8E8D2E6C60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65" y="435417"/>
                  <a:ext cx="622286" cy="7861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xmlns="" id="{A1B3F23A-0634-4FAF-8DDF-D3EA906AA80E}"/>
              </a:ext>
            </a:extLst>
          </p:cNvPr>
          <p:cNvGrpSpPr>
            <a:grpSpLocks/>
          </p:cNvGrpSpPr>
          <p:nvPr/>
        </p:nvGrpSpPr>
        <p:grpSpPr bwMode="auto">
          <a:xfrm>
            <a:off x="2958311" y="1977690"/>
            <a:ext cx="3534352" cy="278352"/>
            <a:chOff x="1728" y="1824"/>
            <a:chExt cx="1728" cy="96"/>
          </a:xfrm>
        </p:grpSpPr>
        <p:sp>
          <p:nvSpPr>
            <p:cNvPr id="14" name="Line 16">
              <a:extLst>
                <a:ext uri="{FF2B5EF4-FFF2-40B4-BE49-F238E27FC236}">
                  <a16:creationId xmlns:a16="http://schemas.microsoft.com/office/drawing/2014/main" xmlns="" id="{3F95B6BC-CD2B-47D8-A615-886C2946E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25">
              <a:extLst>
                <a:ext uri="{FF2B5EF4-FFF2-40B4-BE49-F238E27FC236}">
                  <a16:creationId xmlns:a16="http://schemas.microsoft.com/office/drawing/2014/main" xmlns="" id="{54C5A9F6-E0C8-4305-9D65-65C8EF8D0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28">
              <a:extLst>
                <a:ext uri="{FF2B5EF4-FFF2-40B4-BE49-F238E27FC236}">
                  <a16:creationId xmlns:a16="http://schemas.microsoft.com/office/drawing/2014/main" xmlns="" id="{2EE4BD83-C30B-4A13-B762-346C7AE87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29">
              <a:extLst>
                <a:ext uri="{FF2B5EF4-FFF2-40B4-BE49-F238E27FC236}">
                  <a16:creationId xmlns:a16="http://schemas.microsoft.com/office/drawing/2014/main" xmlns="" id="{94D1A4E2-D752-4BF5-BA4C-169718733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30">
              <a:extLst>
                <a:ext uri="{FF2B5EF4-FFF2-40B4-BE49-F238E27FC236}">
                  <a16:creationId xmlns:a16="http://schemas.microsoft.com/office/drawing/2014/main" xmlns="" id="{18696D5D-7249-4849-B6AB-B7AFBAAE4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31">
              <a:extLst>
                <a:ext uri="{FF2B5EF4-FFF2-40B4-BE49-F238E27FC236}">
                  <a16:creationId xmlns:a16="http://schemas.microsoft.com/office/drawing/2014/main" xmlns="" id="{E7006409-A7E8-4C91-BBEE-AE1975423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32">
              <a:extLst>
                <a:ext uri="{FF2B5EF4-FFF2-40B4-BE49-F238E27FC236}">
                  <a16:creationId xmlns:a16="http://schemas.microsoft.com/office/drawing/2014/main" xmlns="" id="{09787C2E-B187-4737-9E77-FFF383C07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33">
              <a:extLst>
                <a:ext uri="{FF2B5EF4-FFF2-40B4-BE49-F238E27FC236}">
                  <a16:creationId xmlns:a16="http://schemas.microsoft.com/office/drawing/2014/main" xmlns="" id="{0D044B99-DD0C-49D2-8FC9-629EA97CC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5">
            <a:extLst>
              <a:ext uri="{FF2B5EF4-FFF2-40B4-BE49-F238E27FC236}">
                <a16:creationId xmlns:a16="http://schemas.microsoft.com/office/drawing/2014/main" xmlns="" id="{A1B3F23A-0634-4FAF-8DDF-D3EA906AA80E}"/>
              </a:ext>
            </a:extLst>
          </p:cNvPr>
          <p:cNvGrpSpPr>
            <a:grpSpLocks/>
          </p:cNvGrpSpPr>
          <p:nvPr/>
        </p:nvGrpSpPr>
        <p:grpSpPr bwMode="auto">
          <a:xfrm>
            <a:off x="6499673" y="1982277"/>
            <a:ext cx="3534352" cy="278352"/>
            <a:chOff x="1728" y="1824"/>
            <a:chExt cx="1728" cy="96"/>
          </a:xfrm>
        </p:grpSpPr>
        <p:sp>
          <p:nvSpPr>
            <p:cNvPr id="23" name="Line 16">
              <a:extLst>
                <a:ext uri="{FF2B5EF4-FFF2-40B4-BE49-F238E27FC236}">
                  <a16:creationId xmlns:a16="http://schemas.microsoft.com/office/drawing/2014/main" xmlns="" id="{3F95B6BC-CD2B-47D8-A615-886C2946E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xmlns="" id="{54C5A9F6-E0C8-4305-9D65-65C8EF8D0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xmlns="" id="{2EE4BD83-C30B-4A13-B762-346C7AE87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29">
              <a:extLst>
                <a:ext uri="{FF2B5EF4-FFF2-40B4-BE49-F238E27FC236}">
                  <a16:creationId xmlns:a16="http://schemas.microsoft.com/office/drawing/2014/main" xmlns="" id="{94D1A4E2-D752-4BF5-BA4C-169718733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30">
              <a:extLst>
                <a:ext uri="{FF2B5EF4-FFF2-40B4-BE49-F238E27FC236}">
                  <a16:creationId xmlns:a16="http://schemas.microsoft.com/office/drawing/2014/main" xmlns="" id="{18696D5D-7249-4849-B6AB-B7AFBAAE4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31">
              <a:extLst>
                <a:ext uri="{FF2B5EF4-FFF2-40B4-BE49-F238E27FC236}">
                  <a16:creationId xmlns:a16="http://schemas.microsoft.com/office/drawing/2014/main" xmlns="" id="{E7006409-A7E8-4C91-BBEE-AE1975423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32">
              <a:extLst>
                <a:ext uri="{FF2B5EF4-FFF2-40B4-BE49-F238E27FC236}">
                  <a16:creationId xmlns:a16="http://schemas.microsoft.com/office/drawing/2014/main" xmlns="" id="{09787C2E-B187-4737-9E77-FFF383C07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33">
              <a:extLst>
                <a:ext uri="{FF2B5EF4-FFF2-40B4-BE49-F238E27FC236}">
                  <a16:creationId xmlns:a16="http://schemas.microsoft.com/office/drawing/2014/main" xmlns="" id="{0D044B99-DD0C-49D2-8FC9-629EA97CC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82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46253" y="1358993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39435" y="1358993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4319" y="1392998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" name="Arc 35"/>
          <p:cNvSpPr/>
          <p:nvPr/>
        </p:nvSpPr>
        <p:spPr>
          <a:xfrm>
            <a:off x="2986484" y="1574213"/>
            <a:ext cx="1717841" cy="1089900"/>
          </a:xfrm>
          <a:prstGeom prst="arc">
            <a:avLst>
              <a:gd name="adj1" fmla="val 10931563"/>
              <a:gd name="adj2" fmla="val 0"/>
            </a:avLst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451859" y="1092578"/>
            <a:ext cx="112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12km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c 37"/>
          <p:cNvSpPr/>
          <p:nvPr/>
        </p:nvSpPr>
        <p:spPr>
          <a:xfrm rot="10800000">
            <a:off x="3007529" y="1654608"/>
            <a:ext cx="7026496" cy="1029475"/>
          </a:xfrm>
          <a:prstGeom prst="arc">
            <a:avLst>
              <a:gd name="adj1" fmla="val 10782659"/>
              <a:gd name="adj2" fmla="val 0"/>
            </a:avLst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980079" y="2664113"/>
            <a:ext cx="112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1284914" y="3146342"/>
            <a:ext cx="80592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7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= 4 (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km)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 x 10 = 40 (km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40 km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A993E736-A6F2-48B5-90AB-8E8D2E6C60FD}"/>
                  </a:ext>
                </a:extLst>
              </p:cNvPr>
              <p:cNvSpPr/>
              <p:nvPr/>
            </p:nvSpPr>
            <p:spPr>
              <a:xfrm>
                <a:off x="2373983" y="3671482"/>
                <a:ext cx="33032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983" y="3671482"/>
                <a:ext cx="330326" cy="786177"/>
              </a:xfrm>
              <a:prstGeom prst="rect">
                <a:avLst/>
              </a:prstGeom>
              <a:blipFill rotWithShape="0">
                <a:blip r:embed="rId4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8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432176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0451" y="1541463"/>
            <a:ext cx="10847916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00" y="1868489"/>
            <a:ext cx="1148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8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891" y="2225994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85" y="4752975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9712517" y="5037139"/>
            <a:ext cx="102446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2" y="4308475"/>
            <a:ext cx="3041649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18" y="4884738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15033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8985" y="4108452"/>
                <a:ext cx="4627033" cy="123824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85" y="4108452"/>
                <a:ext cx="4627033" cy="12382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55185" y="5556250"/>
                <a:ext cx="4713815" cy="99060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85" y="5556250"/>
                <a:ext cx="4713815" cy="99060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0151" y="2792415"/>
                <a:ext cx="4682067" cy="110648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1" y="2792415"/>
                <a:ext cx="4682067" cy="11064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1" y="279241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422900" y="5438776"/>
            <a:ext cx="109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446184" y="4051301"/>
            <a:ext cx="133773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9667" y="633414"/>
            <a:ext cx="105007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2m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2cm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=........................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034" y="3589339"/>
            <a:ext cx="400473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600" y="4683126"/>
            <a:ext cx="128693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34" y="3640138"/>
            <a:ext cx="400896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1981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650" y="3432175"/>
            <a:ext cx="4684184" cy="7953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5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0400" y="5709180"/>
            <a:ext cx="4684184" cy="7884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667" y="4618038"/>
            <a:ext cx="4759325" cy="7286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4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893733" y="428466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908551" y="539115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718052" y="3154364"/>
            <a:ext cx="1339849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853016" y="928684"/>
                <a:ext cx="10485968" cy="1327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Câu 2: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016" y="928684"/>
                <a:ext cx="10485968" cy="1327158"/>
              </a:xfrm>
              <a:prstGeom prst="rect">
                <a:avLst/>
              </a:prstGeom>
              <a:blipFill rotWithShape="0">
                <a:blip r:embed="rId10"/>
                <a:stretch>
                  <a:fillRect l="-1512" b="-114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AUDI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85" y="3794125"/>
            <a:ext cx="216111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300" y="4913314"/>
            <a:ext cx="128693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0488"/>
            <a:ext cx="21611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1200" y="552450"/>
            <a:ext cx="11023600" cy="1581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;  </a:t>
                </a:r>
                <a:r>
                  <a:rPr lang="en-US" sz="2800" b="1" dirty="0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;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 ;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blipFill rotWithShape="0">
                <a:blip r:embed="rId8"/>
                <a:stretch>
                  <a:fillRect b="-114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noProof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2800" b="1" noProof="1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;  </a:t>
                </a:r>
                <a:r>
                  <a:rPr lang="en-US" sz="2800" b="1" dirty="0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;  </a:t>
                </a:r>
                <a:r>
                  <a:rPr lang="en-US" sz="2800" b="1" dirty="0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 ;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noProof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blipFill rotWithShape="0">
                <a:blip r:embed="rId9"/>
                <a:stretch>
                  <a:fillRect b="-63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6232" y="3001963"/>
                <a:ext cx="4711701" cy="100964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noProof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;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;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 ;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noProof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3001963"/>
                <a:ext cx="4711701" cy="100964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213351" y="2905125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181600" y="414020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082118" y="5318126"/>
            <a:ext cx="1339849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986366" y="633414"/>
                <a:ext cx="10780183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hỗn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eaLnBrk="1" hangingPunct="1"/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 ; 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366" y="633414"/>
                <a:ext cx="10780183" cy="1384995"/>
              </a:xfrm>
              <a:prstGeom prst="rect">
                <a:avLst/>
              </a:prstGeom>
              <a:blipFill rotWithShape="0">
                <a:blip r:embed="rId13"/>
                <a:stretch>
                  <a:fillRect l="-1471" t="-6167" b="-35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717" y="3716339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8764" y="2562878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9042400" y="2679700"/>
            <a:ext cx="2508251" cy="182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5818" y="4619626"/>
            <a:ext cx="112183" cy="11715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30">
            <a:extLst>
              <a:ext uri="{FF2B5EF4-FFF2-40B4-BE49-F238E27FC236}">
                <a16:creationId xmlns:a16="http://schemas.microsoft.com/office/drawing/2014/main" xmlns="" id="{89D1E11B-5D17-4AA9-B671-02DFF7EF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968" y="1644252"/>
            <a:ext cx="120160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da-D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dài quyển sách giáo khoa Toán 5 và đổi về đơn vị đo là đề - xi </a:t>
            </a:r>
            <a:r>
              <a:rPr lang="da-D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mét nhé!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CA87333B-56EA-40FC-804E-F1746CB63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0868"/>
            <a:ext cx="1555201" cy="1555201"/>
          </a:xfrm>
          <a:prstGeom prst="rect">
            <a:avLst/>
          </a:prstGeom>
        </p:spPr>
      </p:pic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3251306" y="2259"/>
            <a:ext cx="7559791" cy="13255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33" y="2733437"/>
            <a:ext cx="2821111" cy="37352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51306" y="2989922"/>
            <a:ext cx="3095812" cy="3322007"/>
            <a:chOff x="2473715" y="2434003"/>
            <a:chExt cx="3235872" cy="38600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  <a14:imgEffect>
                        <a14:saturation sat="400000"/>
                      </a14:imgEffect>
                      <a14:imgEffect>
                        <a14:brightnessContrast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715" y="2798319"/>
              <a:ext cx="2606285" cy="3495762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</p:pic>
        <p:sp>
          <p:nvSpPr>
            <p:cNvPr id="10" name="Oval Callout 9"/>
            <p:cNvSpPr/>
            <p:nvPr/>
          </p:nvSpPr>
          <p:spPr>
            <a:xfrm rot="1417674">
              <a:off x="4450413" y="2434003"/>
              <a:ext cx="1259174" cy="839450"/>
            </a:xfrm>
            <a:prstGeom prst="wedgeEllipseCallout">
              <a:avLst>
                <a:gd name="adj1" fmla="val -30357"/>
                <a:gd name="adj2" fmla="val 8035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?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61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D1E11B-5D17-4AA9-B671-02DFF7EF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222655-76DA-46DC-9784-0AA52BFF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512" y="3038652"/>
            <a:ext cx="100110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  <a:endParaRPr lang="en-US" alt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Chevron 7">
            <a:extLst>
              <a:ext uri="{FF2B5EF4-FFF2-40B4-BE49-F238E27FC236}">
                <a16:creationId xmlns:a16="http://schemas.microsoft.com/office/drawing/2014/main" xmlns="" id="{271CC798-EDD3-4BC6-A389-DDBEE902C8EF}"/>
              </a:ext>
            </a:extLst>
          </p:cNvPr>
          <p:cNvSpPr/>
          <p:nvPr/>
        </p:nvSpPr>
        <p:spPr>
          <a:xfrm>
            <a:off x="1604009" y="3201351"/>
            <a:ext cx="264213" cy="228600"/>
          </a:xfrm>
          <a:prstGeom prst="chevron">
            <a:avLst/>
          </a:prstGeom>
          <a:solidFill>
            <a:srgbClr val="65A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</a:endParaRPr>
          </a:p>
        </p:txBody>
      </p:sp>
      <p:pic>
        <p:nvPicPr>
          <p:cNvPr id="1026" name="Picture 2" descr="House free icon">
            <a:extLst>
              <a:ext uri="{FF2B5EF4-FFF2-40B4-BE49-F238E27FC236}">
                <a16:creationId xmlns:a16="http://schemas.microsoft.com/office/drawing/2014/main" xmlns="" id="{06E895B6-0C17-4308-A621-CD545D67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35" y="1161231"/>
            <a:ext cx="1586772" cy="15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6A7D22A-6DFC-4D21-BFCA-E486E5DB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4353" y="194851"/>
            <a:ext cx="594585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i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"/>
              <p:cNvSpPr txBox="1">
                <a:spLocks noChangeArrowheads="1"/>
              </p:cNvSpPr>
              <p:nvPr/>
            </p:nvSpPr>
            <p:spPr bwMode="auto">
              <a:xfrm>
                <a:off x="1633618" y="1904457"/>
                <a:ext cx="949975" cy="9945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3618" y="1904457"/>
                <a:ext cx="949975" cy="9945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199668" y="1927770"/>
                <a:ext cx="949973" cy="994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9668" y="1927770"/>
                <a:ext cx="949973" cy="9945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"/>
              <p:cNvSpPr txBox="1">
                <a:spLocks noChangeArrowheads="1"/>
              </p:cNvSpPr>
              <p:nvPr/>
            </p:nvSpPr>
            <p:spPr bwMode="auto">
              <a:xfrm>
                <a:off x="1640115" y="3979894"/>
                <a:ext cx="943429" cy="12904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0115" y="3979894"/>
                <a:ext cx="943429" cy="12904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6319316" y="1927953"/>
                <a:ext cx="965522" cy="97889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9316" y="1927953"/>
                <a:ext cx="965522" cy="9788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7767534" y="1943193"/>
                <a:ext cx="1056982" cy="9636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7534" y="1943193"/>
                <a:ext cx="1056982" cy="9636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auto">
              <a:xfrm>
                <a:off x="6319923" y="3979893"/>
                <a:ext cx="964915" cy="12025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9923" y="3979893"/>
                <a:ext cx="964915" cy="12025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4795557" y="1943193"/>
                <a:ext cx="970346" cy="971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5557" y="1943193"/>
                <a:ext cx="970346" cy="9712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>
                <a:off x="3199667" y="3979894"/>
                <a:ext cx="949973" cy="12025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9667" y="3979894"/>
                <a:ext cx="949973" cy="12025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4804230" y="3979895"/>
                <a:ext cx="961674" cy="12025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4230" y="3979895"/>
                <a:ext cx="961674" cy="12025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9377929" y="1927953"/>
                <a:ext cx="999786" cy="9710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7929" y="1927953"/>
                <a:ext cx="999786" cy="97100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5"/>
              <p:cNvSpPr txBox="1">
                <a:spLocks noChangeArrowheads="1"/>
              </p:cNvSpPr>
              <p:nvPr/>
            </p:nvSpPr>
            <p:spPr bwMode="auto">
              <a:xfrm>
                <a:off x="7837545" y="3979894"/>
                <a:ext cx="986971" cy="12025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7545" y="3979894"/>
                <a:ext cx="986971" cy="12025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auto">
              <a:xfrm>
                <a:off x="9377929" y="3956582"/>
                <a:ext cx="1031189" cy="11590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7929" y="3956582"/>
                <a:ext cx="1031189" cy="115905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320800" y="-50727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8605" y="2922270"/>
            <a:ext cx="1566048" cy="10343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81562" y="2933926"/>
            <a:ext cx="1599168" cy="102265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136502" y="2957238"/>
            <a:ext cx="3151137" cy="99934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02782" y="2935888"/>
            <a:ext cx="1671960" cy="103520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838553" y="2944685"/>
            <a:ext cx="3033442" cy="101189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7913" y="2937421"/>
            <a:ext cx="1674082" cy="10191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A7D22A-6DFC-4D21-BFCA-E486E5DB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73" y="1922712"/>
            <a:ext cx="11748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chung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Trang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15,16)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05B9827-33A8-44AB-8C39-EBEB4544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088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62584" y="3928849"/>
            <a:ext cx="9694152" cy="523221"/>
            <a:chOff x="898574" y="4682149"/>
            <a:chExt cx="8568830" cy="522885"/>
          </a:xfrm>
        </p:grpSpPr>
        <p:sp>
          <p:nvSpPr>
            <p:cNvPr id="5" name="Freeform 11"/>
            <p:cNvSpPr/>
            <p:nvPr/>
          </p:nvSpPr>
          <p:spPr>
            <a:xfrm>
              <a:off x="898574" y="4839298"/>
              <a:ext cx="503371" cy="365736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577439" y="4682149"/>
              <a:ext cx="7889965" cy="52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62584" y="1481951"/>
            <a:ext cx="9365568" cy="723770"/>
            <a:chOff x="833998" y="2483635"/>
            <a:chExt cx="8016211" cy="722911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492970" y="2483635"/>
              <a:ext cx="7357239" cy="66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a-D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da-DK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trừ phân số, hỗn số. 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833998" y="2841008"/>
              <a:ext cx="470579" cy="3655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62584" y="2736807"/>
            <a:ext cx="9950559" cy="954107"/>
            <a:chOff x="907706" y="3670788"/>
            <a:chExt cx="11743012" cy="954105"/>
          </a:xfrm>
        </p:grpSpPr>
        <p:sp>
          <p:nvSpPr>
            <p:cNvPr id="11" name="Freeform 11"/>
            <p:cNvSpPr/>
            <p:nvPr/>
          </p:nvSpPr>
          <p:spPr>
            <a:xfrm>
              <a:off x="907706" y="3795818"/>
              <a:ext cx="625472" cy="36597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753282" y="3670788"/>
              <a:ext cx="10897436" cy="954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da-DK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các số đo có hai tên đơn </a:t>
              </a:r>
              <a:r>
                <a:rPr lang="da-D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 đo </a:t>
              </a:r>
              <a:r>
                <a:rPr lang="da-DK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số </a:t>
              </a:r>
              <a:r>
                <a:rPr lang="da-D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 dạng hỗn số </a:t>
              </a:r>
              <a:r>
                <a:rPr lang="da-DK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một tên đơn vị đo</a:t>
              </a:r>
              <a:r>
                <a:rPr lang="da-D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95FD04-D77F-4AE4-9522-4AD050BD911A}"/>
              </a:ext>
            </a:extLst>
          </p:cNvPr>
          <p:cNvSpPr txBox="1"/>
          <p:nvPr/>
        </p:nvSpPr>
        <p:spPr>
          <a:xfrm>
            <a:off x="3959822" y="298933"/>
            <a:ext cx="4726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Yêu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cầu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cần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đạt</a:t>
            </a:r>
            <a:endParaRPr lang="en-US" sz="4800" b="1" dirty="0">
              <a:solidFill>
                <a:srgbClr val="7030A0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62584" y="5041957"/>
            <a:ext cx="9781239" cy="523221"/>
            <a:chOff x="898574" y="4682149"/>
            <a:chExt cx="8645807" cy="522885"/>
          </a:xfrm>
        </p:grpSpPr>
        <p:sp>
          <p:nvSpPr>
            <p:cNvPr id="15" name="Freeform 11"/>
            <p:cNvSpPr/>
            <p:nvPr/>
          </p:nvSpPr>
          <p:spPr>
            <a:xfrm>
              <a:off x="898574" y="4839298"/>
              <a:ext cx="503371" cy="365736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654416" y="4682149"/>
              <a:ext cx="7889965" cy="52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1, 2, 3, 4, 5.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0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45B4C6-2F68-451F-9819-695059F1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590" y="1230758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6BB00715-AFC5-414B-8284-9DA01ACCB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19" y="3477922"/>
            <a:ext cx="3534296" cy="35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>
            <a:extLst>
              <a:ext uri="{FF2B5EF4-FFF2-40B4-BE49-F238E27FC236}">
                <a16:creationId xmlns:a16="http://schemas.microsoft.com/office/drawing/2014/main" xmlns="" id="{A4C6076E-924A-4BB6-8CCC-F46BBCA71336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xmlns="" id="{E27BE5C5-61F3-436C-89F3-2D95B9BF0453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EDD92A94-6401-47D7-B35A-B7785A7CE07D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00600" y="-7620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51781" y="216187"/>
            <a:ext cx="2160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i="1" u="sng" dirty="0">
                <a:latin typeface="Times New Roman" pitchFamily="18" charset="0"/>
              </a:rPr>
              <a:t>Bài 1: </a:t>
            </a:r>
            <a:r>
              <a:rPr lang="en-US" i="1" u="sng" dirty="0" err="1" smtClean="0">
                <a:latin typeface="Times New Roman" pitchFamily="18" charset="0"/>
              </a:rPr>
              <a:t>Tính</a:t>
            </a:r>
            <a:endParaRPr lang="en-US" i="1" u="sng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78746" y="1016169"/>
                <a:ext cx="2160143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46" y="1016169"/>
                <a:ext cx="2160143" cy="879215"/>
              </a:xfrm>
              <a:prstGeom prst="rect">
                <a:avLst/>
              </a:prstGeom>
              <a:blipFill rotWithShape="0">
                <a:blip r:embed="rId3"/>
                <a:stretch>
                  <a:fillRect l="-734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32224" y="1016169"/>
                <a:ext cx="2160143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24" y="1016169"/>
                <a:ext cx="2160143" cy="887166"/>
              </a:xfrm>
              <a:prstGeom prst="rect">
                <a:avLst/>
              </a:prstGeom>
              <a:blipFill rotWithShape="0">
                <a:blip r:embed="rId4"/>
                <a:stretch>
                  <a:fillRect l="-7345"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85702" y="1008218"/>
                <a:ext cx="2798412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702" y="1008218"/>
                <a:ext cx="2798412" cy="879215"/>
              </a:xfrm>
              <a:prstGeom prst="rect">
                <a:avLst/>
              </a:prstGeom>
              <a:blipFill rotWithShape="0">
                <a:blip r:embed="rId5"/>
                <a:stretch>
                  <a:fillRect l="-5664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1781" y="1990683"/>
                <a:ext cx="5021705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1" y="1990683"/>
                <a:ext cx="5021705" cy="879215"/>
              </a:xfrm>
              <a:prstGeom prst="rect">
                <a:avLst/>
              </a:prstGeom>
              <a:blipFill rotWithShape="0">
                <a:blip r:embed="rId6"/>
                <a:stretch>
                  <a:fillRect l="-3159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88123" y="1911961"/>
                <a:ext cx="5513622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23" y="1911961"/>
                <a:ext cx="5513622" cy="887551"/>
              </a:xfrm>
              <a:prstGeom prst="rect">
                <a:avLst/>
              </a:prstGeom>
              <a:blipFill rotWithShape="0">
                <a:blip r:embed="rId7"/>
                <a:stretch>
                  <a:fillRect l="-2762"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75073" y="3579406"/>
                <a:ext cx="8009041" cy="14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73" y="3579406"/>
                <a:ext cx="8009041" cy="1482265"/>
              </a:xfrm>
              <a:prstGeom prst="rect">
                <a:avLst/>
              </a:prstGeom>
              <a:blipFill rotWithShape="0">
                <a:blip r:embed="rId8"/>
                <a:stretch>
                  <a:fillRect l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9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2" grpId="0"/>
      <p:bldP spid="2" grpId="1"/>
      <p:bldP spid="26" grpId="0"/>
      <p:bldP spid="26" grpId="1"/>
      <p:bldP spid="27" grpId="0"/>
      <p:bldP spid="27" grpId="1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xmlns="" id="{9C669722-8D3A-4A92-9A6F-C234F2D3CC4E}"/>
              </a:ext>
            </a:extLst>
          </p:cNvPr>
          <p:cNvGrpSpPr/>
          <p:nvPr/>
        </p:nvGrpSpPr>
        <p:grpSpPr>
          <a:xfrm>
            <a:off x="-205863" y="-209728"/>
            <a:ext cx="12560300" cy="7077070"/>
            <a:chOff x="-46090" y="-19004"/>
            <a:chExt cx="1713942" cy="112674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xmlns="" id="{1EE05B8C-9772-4D21-9A27-4935FCD2876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020AC15-573A-4D9E-97AE-992815C87C4F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48282" y="280729"/>
            <a:ext cx="102065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altLang="en-US" i="1" u="sng" dirty="0">
                <a:latin typeface="Times New Roman" panose="02020603050405020304" pitchFamily="18" charset="0"/>
              </a:rPr>
              <a:t>Bài 2:</a:t>
            </a:r>
            <a:r>
              <a:rPr lang="en-US" i="1" u="sng" dirty="0">
                <a:latin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</a:rPr>
              <a:t>Tính</a:t>
            </a:r>
            <a:r>
              <a:rPr lang="en-US" i="1" u="sng" dirty="0" smtClean="0">
                <a:latin typeface="Times New Roman" pitchFamily="18" charset="0"/>
              </a:rPr>
              <a:t>:</a:t>
            </a:r>
            <a:endParaRPr lang="en-US" i="1" u="sng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78746" y="1016169"/>
                <a:ext cx="2160143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46" y="1016169"/>
                <a:ext cx="2160143" cy="887551"/>
              </a:xfrm>
              <a:prstGeom prst="rect">
                <a:avLst/>
              </a:prstGeom>
              <a:blipFill rotWithShape="0">
                <a:blip r:embed="rId3"/>
                <a:stretch>
                  <a:fillRect l="-8757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32224" y="1016169"/>
                <a:ext cx="2160143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24" y="1016169"/>
                <a:ext cx="2160143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875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85702" y="1008218"/>
                <a:ext cx="2798412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702" y="1008218"/>
                <a:ext cx="2798412" cy="887166"/>
              </a:xfrm>
              <a:prstGeom prst="rect">
                <a:avLst/>
              </a:prstGeom>
              <a:blipFill rotWithShape="0">
                <a:blip r:embed="rId5"/>
                <a:stretch>
                  <a:fillRect l="-6754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7441" y="1841055"/>
                <a:ext cx="5021705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41" y="1841055"/>
                <a:ext cx="5021705" cy="887551"/>
              </a:xfrm>
              <a:prstGeom prst="rect">
                <a:avLst/>
              </a:prstGeom>
              <a:blipFill rotWithShape="0">
                <a:blip r:embed="rId6"/>
                <a:stretch>
                  <a:fillRect l="-3034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23517" y="1832719"/>
                <a:ext cx="7030150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517" y="1832719"/>
                <a:ext cx="7030150" cy="887166"/>
              </a:xfrm>
              <a:prstGeom prst="rect">
                <a:avLst/>
              </a:prstGeom>
              <a:blipFill rotWithShape="0">
                <a:blip r:embed="rId7"/>
                <a:stretch>
                  <a:fillRect l="-2166"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42192" y="3276244"/>
                <a:ext cx="8009041" cy="14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92" y="3276244"/>
                <a:ext cx="8009041" cy="1482265"/>
              </a:xfrm>
              <a:prstGeom prst="rect">
                <a:avLst/>
              </a:prstGeom>
              <a:blipFill rotWithShape="0">
                <a:blip r:embed="rId8"/>
                <a:stretch>
                  <a:fillRect l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1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">
            <a:extLst>
              <a:ext uri="{FF2B5EF4-FFF2-40B4-BE49-F238E27FC236}">
                <a16:creationId xmlns:a16="http://schemas.microsoft.com/office/drawing/2014/main" xmlns="" id="{3E89FECA-7866-46D8-BAC8-4870879857C3}"/>
              </a:ext>
            </a:extLst>
          </p:cNvPr>
          <p:cNvGrpSpPr/>
          <p:nvPr/>
        </p:nvGrpSpPr>
        <p:grpSpPr>
          <a:xfrm>
            <a:off x="-200741" y="-116270"/>
            <a:ext cx="12773144" cy="7077070"/>
            <a:chOff x="-46090" y="-19004"/>
            <a:chExt cx="1713942" cy="1126742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xmlns="" id="{576C0651-F604-4890-9BB3-09F8FE93BC9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62EA3CCF-909C-41BC-86ED-C3539C9D1511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4" name="Text Box 20">
            <a:extLst>
              <a:ext uri="{FF2B5EF4-FFF2-40B4-BE49-F238E27FC236}">
                <a16:creationId xmlns:a16="http://schemas.microsoft.com/office/drawing/2014/main" xmlns="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20" y="478026"/>
            <a:ext cx="8246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i="1" u="sng" dirty="0">
                <a:latin typeface="Times New Roman" pitchFamily="18" charset="0"/>
              </a:rPr>
              <a:t>Bài 3: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Khoanh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vào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chữ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đặt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trước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kết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quả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đúng</a:t>
            </a:r>
            <a:r>
              <a:rPr lang="en-US" altLang="en-US" sz="3200" b="1" i="1" u="sng" smtClean="0">
                <a:latin typeface="Times New Roman" pitchFamily="18" charset="0"/>
              </a:rPr>
              <a:t>:</a:t>
            </a:r>
            <a:endParaRPr lang="en-US" altLang="en-US" sz="3200" b="1" i="1" u="sng" dirty="0">
              <a:latin typeface="Times New Roman" pitchFamily="18" charset="0"/>
            </a:endParaRP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xmlns="" id="{AA7AEE8B-DB8A-4272-BFB8-035275EF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592" y="1537732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F58BCE0-15C0-46F4-8831-4B37A728CD5E}"/>
                  </a:ext>
                </a:extLst>
              </p:cNvPr>
              <p:cNvSpPr/>
              <p:nvPr/>
            </p:nvSpPr>
            <p:spPr>
              <a:xfrm>
                <a:off x="5934801" y="1336395"/>
                <a:ext cx="502061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8BCE0-15C0-46F4-8831-4B37A728C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801" y="1336395"/>
                <a:ext cx="502061" cy="9566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993E736-A6F2-48B5-90AB-8E8D2E6C60FD}"/>
                  </a:ext>
                </a:extLst>
              </p:cNvPr>
              <p:cNvSpPr/>
              <p:nvPr/>
            </p:nvSpPr>
            <p:spPr>
              <a:xfrm>
                <a:off x="4823976" y="1340250"/>
                <a:ext cx="502061" cy="959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976" y="1340250"/>
                <a:ext cx="502061" cy="9598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A993E736-A6F2-48B5-90AB-8E8D2E6C60FD}"/>
                  </a:ext>
                </a:extLst>
              </p:cNvPr>
              <p:cNvSpPr/>
              <p:nvPr/>
            </p:nvSpPr>
            <p:spPr>
              <a:xfrm>
                <a:off x="2079079" y="3044789"/>
                <a:ext cx="923651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079" y="3044789"/>
                <a:ext cx="923651" cy="978538"/>
              </a:xfrm>
              <a:prstGeom prst="rect">
                <a:avLst/>
              </a:prstGeom>
              <a:blipFill rotWithShape="0">
                <a:blip r:embed="rId5"/>
                <a:stretch>
                  <a:fillRect l="-16447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A993E736-A6F2-48B5-90AB-8E8D2E6C60FD}"/>
                  </a:ext>
                </a:extLst>
              </p:cNvPr>
              <p:cNvSpPr/>
              <p:nvPr/>
            </p:nvSpPr>
            <p:spPr>
              <a:xfrm>
                <a:off x="4264150" y="3049244"/>
                <a:ext cx="888385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50" y="3049244"/>
                <a:ext cx="888385" cy="978538"/>
              </a:xfrm>
              <a:prstGeom prst="rect">
                <a:avLst/>
              </a:prstGeom>
              <a:blipFill rotWithShape="0">
                <a:blip r:embed="rId6"/>
                <a:stretch>
                  <a:fillRect l="-17123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A993E736-A6F2-48B5-90AB-8E8D2E6C60FD}"/>
                  </a:ext>
                </a:extLst>
              </p:cNvPr>
              <p:cNvSpPr/>
              <p:nvPr/>
            </p:nvSpPr>
            <p:spPr>
              <a:xfrm>
                <a:off x="6553908" y="3044789"/>
                <a:ext cx="923651" cy="990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908" y="3044789"/>
                <a:ext cx="923651" cy="990784"/>
              </a:xfrm>
              <a:prstGeom prst="rect">
                <a:avLst/>
              </a:prstGeom>
              <a:blipFill rotWithShape="0">
                <a:blip r:embed="rId7"/>
                <a:stretch>
                  <a:fillRect l="-16447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A993E736-A6F2-48B5-90AB-8E8D2E6C60FD}"/>
                  </a:ext>
                </a:extLst>
              </p:cNvPr>
              <p:cNvSpPr/>
              <p:nvPr/>
            </p:nvSpPr>
            <p:spPr>
              <a:xfrm>
                <a:off x="8878932" y="3044789"/>
                <a:ext cx="1148071" cy="97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932" y="3044789"/>
                <a:ext cx="1148071" cy="976870"/>
              </a:xfrm>
              <a:prstGeom prst="rect">
                <a:avLst/>
              </a:prstGeom>
              <a:blipFill rotWithShape="0">
                <a:blip r:embed="rId8"/>
                <a:stretch>
                  <a:fillRect l="-13830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413955" y="3164114"/>
            <a:ext cx="718681" cy="7830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32" grpId="0"/>
      <p:bldP spid="33" grpId="0"/>
      <p:bldP spid="37" grpId="0"/>
      <p:bldP spid="3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3">
            <a:extLst>
              <a:ext uri="{FF2B5EF4-FFF2-40B4-BE49-F238E27FC236}">
                <a16:creationId xmlns:a16="http://schemas.microsoft.com/office/drawing/2014/main" xmlns="" id="{3E89FECA-7866-46D8-BAC8-4870879857C3}"/>
              </a:ext>
            </a:extLst>
          </p:cNvPr>
          <p:cNvGrpSpPr/>
          <p:nvPr/>
        </p:nvGrpSpPr>
        <p:grpSpPr>
          <a:xfrm>
            <a:off x="-200741" y="-116270"/>
            <a:ext cx="12773144" cy="7077070"/>
            <a:chOff x="-46090" y="-19004"/>
            <a:chExt cx="1713942" cy="1126742"/>
          </a:xfrm>
        </p:grpSpPr>
        <p:sp>
          <p:nvSpPr>
            <p:cNvPr id="115" name="Freeform 4">
              <a:extLst>
                <a:ext uri="{FF2B5EF4-FFF2-40B4-BE49-F238E27FC236}">
                  <a16:creationId xmlns:a16="http://schemas.microsoft.com/office/drawing/2014/main" xmlns="" id="{576C0651-F604-4890-9BB3-09F8FE93BC9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xmlns="" id="{62EA3CCF-909C-41BC-86ED-C3539C9D1511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4" name="Text Box 20">
            <a:extLst>
              <a:ext uri="{FF2B5EF4-FFF2-40B4-BE49-F238E27FC236}">
                <a16:creationId xmlns:a16="http://schemas.microsoft.com/office/drawing/2014/main" xmlns="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91" y="347397"/>
            <a:ext cx="697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i="1" u="sng" dirty="0" err="1">
                <a:latin typeface="Times New Roman" pitchFamily="18" charset="0"/>
              </a:rPr>
              <a:t>Bài</a:t>
            </a:r>
            <a:r>
              <a:rPr lang="en-US" altLang="en-US" sz="3200" b="1" i="1" u="sng" dirty="0">
                <a:latin typeface="Times New Roman" pitchFamily="18" charset="0"/>
              </a:rPr>
              <a:t> </a:t>
            </a:r>
            <a:r>
              <a:rPr lang="en-US" altLang="en-US" sz="3200" b="1" i="1" u="sng" dirty="0" smtClean="0">
                <a:latin typeface="Times New Roman" pitchFamily="18" charset="0"/>
              </a:rPr>
              <a:t>4: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Viết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các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số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đo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độ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dài</a:t>
            </a:r>
            <a:r>
              <a:rPr lang="en-US" altLang="en-US" sz="3200" b="1" i="1" u="sng" dirty="0" smtClean="0">
                <a:latin typeface="Times New Roman" pitchFamily="18" charset="0"/>
              </a:rPr>
              <a:t> (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theo</a:t>
            </a:r>
            <a:r>
              <a:rPr lang="en-US" altLang="en-US" sz="3200" b="1" i="1" u="sng" dirty="0" smtClean="0">
                <a:latin typeface="Times New Roman" pitchFamily="18" charset="0"/>
              </a:rPr>
              <a:t> </a:t>
            </a:r>
            <a:r>
              <a:rPr lang="en-US" altLang="en-US" sz="3200" b="1" i="1" u="sng" dirty="0" err="1" smtClean="0">
                <a:latin typeface="Times New Roman" pitchFamily="18" charset="0"/>
              </a:rPr>
              <a:t>mẫu</a:t>
            </a:r>
            <a:r>
              <a:rPr lang="en-US" altLang="en-US" sz="3200" b="1" i="1" u="sng" dirty="0" smtClean="0">
                <a:latin typeface="Times New Roman" pitchFamily="18" charset="0"/>
              </a:rPr>
              <a:t>):</a:t>
            </a:r>
            <a:endParaRPr lang="en-US" altLang="en-US" sz="3200" b="1" i="1" u="sng" dirty="0">
              <a:latin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57213" y="1145913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marL="457200" indent="-4572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9m 5dm;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7m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3dm;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8dm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9cm;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12cm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327656" y="2329924"/>
            <a:ext cx="253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Mẫu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9m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5dm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71030" y="2015562"/>
            <a:ext cx="2857608" cy="969048"/>
            <a:chOff x="3771030" y="2015562"/>
            <a:chExt cx="2857608" cy="969048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875651" y="2314049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+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771030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3999158" y="2315637"/>
              <a:ext cx="1254706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9m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6058317" y="22680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316419" y="2015562"/>
                  <a:ext cx="732893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419" y="2015562"/>
                  <a:ext cx="732893" cy="9690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628637" y="2013675"/>
            <a:ext cx="2179226" cy="969048"/>
            <a:chOff x="6628637" y="2013675"/>
            <a:chExt cx="2179226" cy="969048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6628637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7090897" y="23442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9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8123478" y="2293412"/>
              <a:ext cx="68438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7551957" y="2013675"/>
                  <a:ext cx="503611" cy="96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1957" y="2013675"/>
                  <a:ext cx="503611" cy="9690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1353175" y="3372312"/>
            <a:ext cx="6034997" cy="959686"/>
            <a:chOff x="1440259" y="3372312"/>
            <a:chExt cx="6034997" cy="959686"/>
          </a:xfrm>
        </p:grpSpPr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1440259" y="3647622"/>
              <a:ext cx="6034997" cy="457200"/>
              <a:chOff x="860" y="1132"/>
              <a:chExt cx="1363" cy="288"/>
            </a:xfrm>
          </p:grpSpPr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1444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7m 3dm</a:t>
                </a:r>
              </a:p>
            </p:txBody>
          </p:sp>
          <p:sp>
            <p:nvSpPr>
              <p:cNvPr id="42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3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7m</a:t>
                </a: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>
                <a:off x="1684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1792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1889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7</a:t>
                </a:r>
              </a:p>
            </p:txBody>
          </p:sp>
          <p:sp>
            <p:nvSpPr>
              <p:cNvPr id="47" name="Text Box 12"/>
              <p:cNvSpPr txBox="1">
                <a:spLocks noChangeArrowheads="1"/>
              </p:cNvSpPr>
              <p:nvPr/>
            </p:nvSpPr>
            <p:spPr bwMode="auto">
              <a:xfrm>
                <a:off x="2109" y="1132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4337562" y="3372312"/>
                  <a:ext cx="732893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562" y="3372312"/>
                  <a:ext cx="732893" cy="9596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6299948" y="3372312"/>
                  <a:ext cx="732893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732893" cy="9596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/>
          <p:cNvGrpSpPr/>
          <p:nvPr/>
        </p:nvGrpSpPr>
        <p:grpSpPr>
          <a:xfrm>
            <a:off x="1451080" y="4575964"/>
            <a:ext cx="6101413" cy="959686"/>
            <a:chOff x="1440259" y="3372312"/>
            <a:chExt cx="6101413" cy="959686"/>
          </a:xfrm>
        </p:grpSpPr>
        <p:grpSp>
          <p:nvGrpSpPr>
            <p:cNvPr id="91" name="Group 90"/>
            <p:cNvGrpSpPr>
              <a:grpSpLocks/>
            </p:cNvGrpSpPr>
            <p:nvPr/>
          </p:nvGrpSpPr>
          <p:grpSpPr bwMode="auto">
            <a:xfrm>
              <a:off x="1440259" y="3647622"/>
              <a:ext cx="6101413" cy="457200"/>
              <a:chOff x="860" y="1132"/>
              <a:chExt cx="1378" cy="288"/>
            </a:xfrm>
          </p:grpSpPr>
          <p:sp>
            <p:nvSpPr>
              <p:cNvPr id="94" name="Text Box 12"/>
              <p:cNvSpPr txBox="1">
                <a:spLocks noChangeArrowheads="1"/>
              </p:cNvSpPr>
              <p:nvPr/>
            </p:nvSpPr>
            <p:spPr bwMode="auto">
              <a:xfrm>
                <a:off x="1459" y="1141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95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8dm 9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c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96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97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8dm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98" name="Text Box 12"/>
              <p:cNvSpPr txBox="1">
                <a:spLocks noChangeArrowheads="1"/>
              </p:cNvSpPr>
              <p:nvPr/>
            </p:nvSpPr>
            <p:spPr bwMode="auto">
              <a:xfrm>
                <a:off x="1684" y="1132"/>
                <a:ext cx="1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d</a:t>
                </a:r>
                <a:r>
                  <a:rPr lang="en-US" sz="3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99" name="Text Box 12"/>
              <p:cNvSpPr txBox="1">
                <a:spLocks noChangeArrowheads="1"/>
              </p:cNvSpPr>
              <p:nvPr/>
            </p:nvSpPr>
            <p:spPr bwMode="auto">
              <a:xfrm>
                <a:off x="1805" y="1148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=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100" name="Text Box 12"/>
              <p:cNvSpPr txBox="1">
                <a:spLocks noChangeArrowheads="1"/>
              </p:cNvSpPr>
              <p:nvPr/>
            </p:nvSpPr>
            <p:spPr bwMode="auto">
              <a:xfrm>
                <a:off x="1889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</a:t>
                </a:r>
              </a:p>
            </p:txBody>
          </p:sp>
          <p:sp>
            <p:nvSpPr>
              <p:cNvPr id="101" name="Text Box 12"/>
              <p:cNvSpPr txBox="1">
                <a:spLocks noChangeArrowheads="1"/>
              </p:cNvSpPr>
              <p:nvPr/>
            </p:nvSpPr>
            <p:spPr bwMode="auto">
              <a:xfrm>
                <a:off x="2109" y="1132"/>
                <a:ext cx="1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dm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4337562" y="3372312"/>
                  <a:ext cx="732893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562" y="3372312"/>
                  <a:ext cx="732893" cy="9596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6299948" y="3372312"/>
                  <a:ext cx="732893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732893" cy="9596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/>
          <p:cNvGrpSpPr/>
          <p:nvPr/>
        </p:nvGrpSpPr>
        <p:grpSpPr>
          <a:xfrm>
            <a:off x="1353175" y="5744219"/>
            <a:ext cx="6957622" cy="999504"/>
            <a:chOff x="1223300" y="3372312"/>
            <a:chExt cx="6158976" cy="999504"/>
          </a:xfrm>
        </p:grpSpPr>
        <p:grpSp>
          <p:nvGrpSpPr>
            <p:cNvPr id="103" name="Group 102"/>
            <p:cNvGrpSpPr>
              <a:grpSpLocks/>
            </p:cNvGrpSpPr>
            <p:nvPr/>
          </p:nvGrpSpPr>
          <p:grpSpPr bwMode="auto">
            <a:xfrm>
              <a:off x="1223300" y="3647622"/>
              <a:ext cx="6158976" cy="422275"/>
              <a:chOff x="811" y="1132"/>
              <a:chExt cx="1391" cy="266"/>
            </a:xfrm>
          </p:grpSpPr>
          <p:sp>
            <p:nvSpPr>
              <p:cNvPr id="106" name="Text Box 12"/>
              <p:cNvSpPr txBox="1">
                <a:spLocks noChangeArrowheads="1"/>
              </p:cNvSpPr>
              <p:nvPr/>
            </p:nvSpPr>
            <p:spPr bwMode="auto">
              <a:xfrm>
                <a:off x="1459" y="1141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107" name="Text Box 12"/>
              <p:cNvSpPr txBox="1">
                <a:spLocks noChangeArrowheads="1"/>
              </p:cNvSpPr>
              <p:nvPr/>
            </p:nvSpPr>
            <p:spPr bwMode="auto">
              <a:xfrm>
                <a:off x="811" y="1132"/>
                <a:ext cx="409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12cm 5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108" name="Text Box 12"/>
              <p:cNvSpPr txBox="1">
                <a:spLocks noChangeArrowheads="1"/>
              </p:cNvSpPr>
              <p:nvPr/>
            </p:nvSpPr>
            <p:spPr bwMode="auto">
              <a:xfrm>
                <a:off x="1210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109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12cm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110" name="Text Box 12"/>
              <p:cNvSpPr txBox="1">
                <a:spLocks noChangeArrowheads="1"/>
              </p:cNvSpPr>
              <p:nvPr/>
            </p:nvSpPr>
            <p:spPr bwMode="auto">
              <a:xfrm>
                <a:off x="1657" y="1132"/>
                <a:ext cx="1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cm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111" name="Text Box 12"/>
              <p:cNvSpPr txBox="1">
                <a:spLocks noChangeArrowheads="1"/>
              </p:cNvSpPr>
              <p:nvPr/>
            </p:nvSpPr>
            <p:spPr bwMode="auto">
              <a:xfrm>
                <a:off x="1772" y="1148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112" name="Text Box 12"/>
              <p:cNvSpPr txBox="1">
                <a:spLocks noChangeArrowheads="1"/>
              </p:cNvSpPr>
              <p:nvPr/>
            </p:nvSpPr>
            <p:spPr bwMode="auto">
              <a:xfrm>
                <a:off x="1859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12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113" name="Text Box 12"/>
              <p:cNvSpPr txBox="1">
                <a:spLocks noChangeArrowheads="1"/>
              </p:cNvSpPr>
              <p:nvPr/>
            </p:nvSpPr>
            <p:spPr bwMode="auto">
              <a:xfrm>
                <a:off x="2073" y="1132"/>
                <a:ext cx="1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c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4337562" y="3372312"/>
                  <a:ext cx="648767" cy="9995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562" y="3372312"/>
                  <a:ext cx="648767" cy="99950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6210012" y="3372312"/>
                  <a:ext cx="648767" cy="9995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012" y="3372312"/>
                  <a:ext cx="648767" cy="99950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59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845</Words>
  <Application>Microsoft Office PowerPoint</Application>
  <PresentationFormat>Widescreen</PresentationFormat>
  <Paragraphs>159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Kids</vt:lpstr>
      <vt:lpstr>Symbol</vt:lpstr>
      <vt:lpstr>Times New Roman</vt:lpstr>
      <vt:lpstr>Wingdings</vt:lpstr>
      <vt:lpstr>Office Theme</vt:lpstr>
      <vt:lpstr>KHỞI ĐỘNG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Windows User</cp:lastModifiedBy>
  <cp:revision>82</cp:revision>
  <dcterms:created xsi:type="dcterms:W3CDTF">2021-08-20T13:24:13Z</dcterms:created>
  <dcterms:modified xsi:type="dcterms:W3CDTF">2021-09-15T05:12:33Z</dcterms:modified>
</cp:coreProperties>
</file>