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95" r:id="rId3"/>
    <p:sldId id="298" r:id="rId4"/>
    <p:sldId id="297" r:id="rId5"/>
    <p:sldId id="288" r:id="rId6"/>
    <p:sldId id="299" r:id="rId7"/>
    <p:sldId id="300" r:id="rId8"/>
    <p:sldId id="301" r:id="rId9"/>
    <p:sldId id="302" r:id="rId10"/>
    <p:sldId id="303" r:id="rId11"/>
    <p:sldId id="305" r:id="rId12"/>
    <p:sldId id="296" r:id="rId13"/>
    <p:sldId id="304" r:id="rId14"/>
    <p:sldId id="294" r:id="rId15"/>
    <p:sldId id="268" r:id="rId16"/>
    <p:sldId id="289" r:id="rId17"/>
    <p:sldId id="293" r:id="rId18"/>
    <p:sldId id="292" r:id="rId19"/>
    <p:sldId id="261" r:id="rId20"/>
    <p:sldId id="262" r:id="rId21"/>
    <p:sldId id="263" r:id="rId22"/>
    <p:sldId id="278" r:id="rId23"/>
    <p:sldId id="282" r:id="rId24"/>
  </p:sldIdLst>
  <p:sldSz cx="9144000" cy="5143500" type="screen16x9"/>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78840A"/>
    <a:srgbClr val="FF0000"/>
    <a:srgbClr val="99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802" y="6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892FCE12-9839-4859-ADCD-CBE860C1E322}" type="datetimeFigureOut">
              <a:rPr lang="en-US"/>
              <a:pPr>
                <a:defRPr/>
              </a:pPr>
              <a:t>1/16/2022</a:t>
            </a:fld>
            <a:endParaRPr lang="en-US"/>
          </a:p>
        </p:txBody>
      </p:sp>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D764A5F6-3218-403D-89C3-6B869AD2B918}" type="slidenum">
              <a:rPr lang="en-US"/>
              <a:pPr/>
              <a:t>‹#›</a:t>
            </a:fld>
            <a:endParaRPr lang="en-US"/>
          </a:p>
        </p:txBody>
      </p:sp>
    </p:spTree>
    <p:extLst>
      <p:ext uri="{BB962C8B-B14F-4D97-AF65-F5344CB8AC3E}">
        <p14:creationId xmlns:p14="http://schemas.microsoft.com/office/powerpoint/2010/main" val="35301427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0"/>
        <p:cNvGrpSpPr/>
        <p:nvPr/>
      </p:nvGrpSpPr>
      <p:grpSpPr>
        <a:xfrm>
          <a:off x="0" y="0"/>
          <a:ext cx="0" cy="0"/>
          <a:chOff x="0" y="0"/>
          <a:chExt cx="0" cy="0"/>
        </a:xfrm>
      </p:grpSpPr>
      <p:sp>
        <p:nvSpPr>
          <p:cNvPr id="6171" name="Google Shape;6171;ge4b7ac326b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2" name="Google Shape;6172;ge4b7ac326b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880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a:extLst>
              <a:ext uri="{FF2B5EF4-FFF2-40B4-BE49-F238E27FC236}">
                <a16:creationId xmlns:a16="http://schemas.microsoft.com/office/drawing/2014/main" id="{8B122A84-7B04-4CE1-8F49-18A1F3CBB5DE}"/>
              </a:ext>
            </a:extLst>
          </p:cNvPr>
          <p:cNvSpPr>
            <a:spLocks noGrp="1" noRot="1" noChangeAspect="1" noChangeArrowheads="1" noTextEdit="1"/>
          </p:cNvSpPr>
          <p:nvPr>
            <p:ph type="sldImg"/>
          </p:nvPr>
        </p:nvSpPr>
        <p:spPr>
          <a:xfrm>
            <a:off x="244475" y="1431925"/>
            <a:ext cx="6869113" cy="3865563"/>
          </a:xfrm>
          <a:ln/>
        </p:spPr>
      </p:sp>
      <p:sp>
        <p:nvSpPr>
          <p:cNvPr id="49155" name="备注占位符 2">
            <a:extLst>
              <a:ext uri="{FF2B5EF4-FFF2-40B4-BE49-F238E27FC236}">
                <a16:creationId xmlns:a16="http://schemas.microsoft.com/office/drawing/2014/main" id="{D5DC1DE3-EB41-4371-BA1F-76FAFE25D0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cs typeface="等线" panose="02010600030101010101" pitchFamily="2" charset="-122"/>
            </a:endParaRPr>
          </a:p>
        </p:txBody>
      </p:sp>
      <p:sp>
        <p:nvSpPr>
          <p:cNvPr id="49156" name="灯片编号占位符 3">
            <a:extLst>
              <a:ext uri="{FF2B5EF4-FFF2-40B4-BE49-F238E27FC236}">
                <a16:creationId xmlns:a16="http://schemas.microsoft.com/office/drawing/2014/main" id="{A6C8EC8B-589A-4914-920B-DF80683613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780987-6477-4469-B660-D4C03254036C}" type="slidenum">
              <a:rPr lang="zh-CN" altLang="en-US" smtClean="0">
                <a:solidFill>
                  <a:srgbClr val="000000"/>
                </a:solidFill>
                <a:latin typeface="Arial" panose="020B0604020202020204" pitchFamily="34" charset="0"/>
                <a:cs typeface="等线" panose="02010600030101010101" pitchFamily="2" charset="-122"/>
              </a:rPr>
              <a:pPr fontAlgn="base">
                <a:spcBef>
                  <a:spcPct val="0"/>
                </a:spcBef>
                <a:spcAft>
                  <a:spcPct val="0"/>
                </a:spcAft>
              </a:pPr>
              <a:t>11</a:t>
            </a:fld>
            <a:endParaRPr lang="zh-CN" altLang="en-US">
              <a:solidFill>
                <a:srgbClr val="000000"/>
              </a:solidFill>
              <a:latin typeface="Arial" panose="020B0604020202020204" pitchFamily="34" charset="0"/>
              <a:cs typeface="等线" panose="02010600030101010101" pitchFamily="2" charset="-122"/>
            </a:endParaRPr>
          </a:p>
        </p:txBody>
      </p:sp>
    </p:spTree>
    <p:extLst>
      <p:ext uri="{BB962C8B-B14F-4D97-AF65-F5344CB8AC3E}">
        <p14:creationId xmlns:p14="http://schemas.microsoft.com/office/powerpoint/2010/main" val="3099490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9"/>
        <p:cNvGrpSpPr/>
        <p:nvPr/>
      </p:nvGrpSpPr>
      <p:grpSpPr>
        <a:xfrm>
          <a:off x="0" y="0"/>
          <a:ext cx="0" cy="0"/>
          <a:chOff x="0" y="0"/>
          <a:chExt cx="0" cy="0"/>
        </a:xfrm>
      </p:grpSpPr>
      <p:sp>
        <p:nvSpPr>
          <p:cNvPr id="3300" name="Google Shape;3300;ge4b7ac326b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1" name="Google Shape;3301;ge4b7ac326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01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B983A7D9-4761-4AA7-B6B3-67160DBF25A9}" type="slidenum">
              <a:rPr lang="en-US" altLang="vi-VN"/>
              <a:pPr/>
              <a:t>‹#›</a:t>
            </a:fld>
            <a:endParaRPr lang="en-US" altLang="vi-VN"/>
          </a:p>
        </p:txBody>
      </p:sp>
    </p:spTree>
    <p:extLst>
      <p:ext uri="{BB962C8B-B14F-4D97-AF65-F5344CB8AC3E}">
        <p14:creationId xmlns:p14="http://schemas.microsoft.com/office/powerpoint/2010/main" val="111148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57261A81-371E-421E-9290-7227717371D5}" type="slidenum">
              <a:rPr lang="en-US" altLang="vi-VN"/>
              <a:pPr/>
              <a:t>‹#›</a:t>
            </a:fld>
            <a:endParaRPr lang="en-US" altLang="vi-VN"/>
          </a:p>
        </p:txBody>
      </p:sp>
    </p:spTree>
    <p:extLst>
      <p:ext uri="{BB962C8B-B14F-4D97-AF65-F5344CB8AC3E}">
        <p14:creationId xmlns:p14="http://schemas.microsoft.com/office/powerpoint/2010/main" val="174931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A87EB440-9FC7-41F5-A51F-2C6544A7B30D}" type="slidenum">
              <a:rPr lang="en-US" altLang="vi-VN"/>
              <a:pPr/>
              <a:t>‹#›</a:t>
            </a:fld>
            <a:endParaRPr lang="en-US" altLang="vi-VN"/>
          </a:p>
        </p:txBody>
      </p:sp>
    </p:spTree>
    <p:extLst>
      <p:ext uri="{BB962C8B-B14F-4D97-AF65-F5344CB8AC3E}">
        <p14:creationId xmlns:p14="http://schemas.microsoft.com/office/powerpoint/2010/main" val="3565216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6"/>
        <p:cNvGrpSpPr/>
        <p:nvPr/>
      </p:nvGrpSpPr>
      <p:grpSpPr>
        <a:xfrm>
          <a:off x="0" y="0"/>
          <a:ext cx="0" cy="0"/>
          <a:chOff x="0" y="0"/>
          <a:chExt cx="0" cy="0"/>
        </a:xfrm>
      </p:grpSpPr>
      <p:sp>
        <p:nvSpPr>
          <p:cNvPr id="227" name="Google Shape;227;p8"/>
          <p:cNvSpPr txBox="1">
            <a:spLocks noGrp="1"/>
          </p:cNvSpPr>
          <p:nvPr>
            <p:ph type="title"/>
          </p:nvPr>
        </p:nvSpPr>
        <p:spPr>
          <a:xfrm>
            <a:off x="1388101" y="3053214"/>
            <a:ext cx="6367800" cy="877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7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28" name="Google Shape;228;p8"/>
          <p:cNvSpPr/>
          <p:nvPr/>
        </p:nvSpPr>
        <p:spPr>
          <a:xfrm>
            <a:off x="2384700" y="184450"/>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9" name="Google Shape;229;p8"/>
          <p:cNvGrpSpPr/>
          <p:nvPr/>
        </p:nvGrpSpPr>
        <p:grpSpPr>
          <a:xfrm>
            <a:off x="6281876" y="191788"/>
            <a:ext cx="287725" cy="219000"/>
            <a:chOff x="3648725" y="5042300"/>
            <a:chExt cx="287725" cy="219000"/>
          </a:xfrm>
        </p:grpSpPr>
        <p:sp>
          <p:nvSpPr>
            <p:cNvPr id="230" name="Google Shape;230;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3" name="Google Shape;233;p8"/>
          <p:cNvGrpSpPr/>
          <p:nvPr/>
        </p:nvGrpSpPr>
        <p:grpSpPr>
          <a:xfrm>
            <a:off x="8234426" y="259326"/>
            <a:ext cx="464175" cy="83950"/>
            <a:chOff x="3760550" y="753275"/>
            <a:chExt cx="464175" cy="83950"/>
          </a:xfrm>
        </p:grpSpPr>
        <p:sp>
          <p:nvSpPr>
            <p:cNvPr id="234" name="Google Shape;234;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7" name="Google Shape;237;p8"/>
          <p:cNvSpPr/>
          <p:nvPr/>
        </p:nvSpPr>
        <p:spPr>
          <a:xfrm>
            <a:off x="713688" y="396226"/>
            <a:ext cx="502450" cy="277550"/>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8"/>
          <p:cNvSpPr/>
          <p:nvPr/>
        </p:nvSpPr>
        <p:spPr>
          <a:xfrm>
            <a:off x="8011051" y="793051"/>
            <a:ext cx="835700" cy="476625"/>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9" name="Google Shape;239;p8"/>
          <p:cNvGrpSpPr/>
          <p:nvPr/>
        </p:nvGrpSpPr>
        <p:grpSpPr>
          <a:xfrm>
            <a:off x="135075" y="1211239"/>
            <a:ext cx="338350" cy="443675"/>
            <a:chOff x="4143625" y="3473950"/>
            <a:chExt cx="338350" cy="443675"/>
          </a:xfrm>
        </p:grpSpPr>
        <p:sp>
          <p:nvSpPr>
            <p:cNvPr id="240" name="Google Shape;240;p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6" name="Google Shape;246;p8"/>
          <p:cNvSpPr/>
          <p:nvPr/>
        </p:nvSpPr>
        <p:spPr>
          <a:xfrm>
            <a:off x="8698600" y="1926250"/>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8"/>
          <p:cNvSpPr/>
          <p:nvPr/>
        </p:nvSpPr>
        <p:spPr>
          <a:xfrm>
            <a:off x="182164" y="2489789"/>
            <a:ext cx="523425" cy="298525"/>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8" name="Google Shape;248;p8"/>
          <p:cNvGrpSpPr/>
          <p:nvPr/>
        </p:nvGrpSpPr>
        <p:grpSpPr>
          <a:xfrm>
            <a:off x="8622876" y="2816525"/>
            <a:ext cx="287725" cy="219000"/>
            <a:chOff x="3648725" y="5042300"/>
            <a:chExt cx="287725" cy="219000"/>
          </a:xfrm>
        </p:grpSpPr>
        <p:sp>
          <p:nvSpPr>
            <p:cNvPr id="249" name="Google Shape;249;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2" name="Google Shape;252;p8"/>
          <p:cNvSpPr/>
          <p:nvPr/>
        </p:nvSpPr>
        <p:spPr>
          <a:xfrm>
            <a:off x="426364" y="3623189"/>
            <a:ext cx="282275" cy="275675"/>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8"/>
          <p:cNvSpPr/>
          <p:nvPr/>
        </p:nvSpPr>
        <p:spPr>
          <a:xfrm>
            <a:off x="8332425" y="3898876"/>
            <a:ext cx="502450" cy="277550"/>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8"/>
          <p:cNvSpPr/>
          <p:nvPr/>
        </p:nvSpPr>
        <p:spPr>
          <a:xfrm>
            <a:off x="182163" y="460432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8"/>
          <p:cNvSpPr/>
          <p:nvPr/>
        </p:nvSpPr>
        <p:spPr>
          <a:xfrm>
            <a:off x="6411276" y="4695561"/>
            <a:ext cx="244196" cy="238486"/>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8"/>
          <p:cNvSpPr/>
          <p:nvPr/>
        </p:nvSpPr>
        <p:spPr>
          <a:xfrm>
            <a:off x="8698601" y="4850025"/>
            <a:ext cx="136275" cy="84100"/>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7" name="Google Shape;257;p8"/>
          <p:cNvGrpSpPr/>
          <p:nvPr/>
        </p:nvGrpSpPr>
        <p:grpSpPr>
          <a:xfrm>
            <a:off x="2217500" y="4850100"/>
            <a:ext cx="464175" cy="83950"/>
            <a:chOff x="3760550" y="753275"/>
            <a:chExt cx="464175" cy="83950"/>
          </a:xfrm>
        </p:grpSpPr>
        <p:sp>
          <p:nvSpPr>
            <p:cNvPr id="258" name="Google Shape;258;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755110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4"/>
        <p:cNvGrpSpPr/>
        <p:nvPr/>
      </p:nvGrpSpPr>
      <p:grpSpPr>
        <a:xfrm>
          <a:off x="0" y="0"/>
          <a:ext cx="0" cy="0"/>
          <a:chOff x="0" y="0"/>
          <a:chExt cx="0" cy="0"/>
        </a:xfrm>
      </p:grpSpPr>
      <p:sp>
        <p:nvSpPr>
          <p:cNvPr id="65" name="Google Shape;65;p3"/>
          <p:cNvSpPr txBox="1">
            <a:spLocks noGrp="1"/>
          </p:cNvSpPr>
          <p:nvPr>
            <p:ph type="title"/>
          </p:nvPr>
        </p:nvSpPr>
        <p:spPr>
          <a:xfrm>
            <a:off x="1510575" y="2768587"/>
            <a:ext cx="3842400" cy="475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6" name="Google Shape;66;p3"/>
          <p:cNvSpPr txBox="1">
            <a:spLocks noGrp="1"/>
          </p:cNvSpPr>
          <p:nvPr>
            <p:ph type="title" idx="2" hasCustomPrompt="1"/>
          </p:nvPr>
        </p:nvSpPr>
        <p:spPr>
          <a:xfrm>
            <a:off x="1649025" y="1709287"/>
            <a:ext cx="1152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1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7" name="Google Shape;67;p3"/>
          <p:cNvSpPr txBox="1">
            <a:spLocks noGrp="1"/>
          </p:cNvSpPr>
          <p:nvPr>
            <p:ph type="subTitle" idx="1"/>
          </p:nvPr>
        </p:nvSpPr>
        <p:spPr>
          <a:xfrm>
            <a:off x="1510575" y="3311495"/>
            <a:ext cx="3362400" cy="50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 name="Google Shape;68;p3"/>
          <p:cNvSpPr/>
          <p:nvPr/>
        </p:nvSpPr>
        <p:spPr>
          <a:xfrm>
            <a:off x="3127851" y="65725"/>
            <a:ext cx="502450" cy="277550"/>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3"/>
          <p:cNvSpPr/>
          <p:nvPr/>
        </p:nvSpPr>
        <p:spPr>
          <a:xfrm>
            <a:off x="163126" y="2284051"/>
            <a:ext cx="282275" cy="275675"/>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0" name="Google Shape;70;p3"/>
          <p:cNvGrpSpPr/>
          <p:nvPr/>
        </p:nvGrpSpPr>
        <p:grpSpPr>
          <a:xfrm>
            <a:off x="6253301" y="299075"/>
            <a:ext cx="287725" cy="219000"/>
            <a:chOff x="3648725" y="5042300"/>
            <a:chExt cx="287725" cy="219000"/>
          </a:xfrm>
        </p:grpSpPr>
        <p:sp>
          <p:nvSpPr>
            <p:cNvPr id="71" name="Google Shape;71;p3"/>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3"/>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3"/>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4" name="Google Shape;74;p3"/>
          <p:cNvSpPr/>
          <p:nvPr/>
        </p:nvSpPr>
        <p:spPr>
          <a:xfrm>
            <a:off x="8698601" y="4850025"/>
            <a:ext cx="136275" cy="84100"/>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5" name="Google Shape;75;p3"/>
          <p:cNvGrpSpPr/>
          <p:nvPr/>
        </p:nvGrpSpPr>
        <p:grpSpPr>
          <a:xfrm>
            <a:off x="610326" y="4099588"/>
            <a:ext cx="287725" cy="219000"/>
            <a:chOff x="3648725" y="5042300"/>
            <a:chExt cx="287725" cy="219000"/>
          </a:xfrm>
        </p:grpSpPr>
        <p:sp>
          <p:nvSpPr>
            <p:cNvPr id="76" name="Google Shape;76;p3"/>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3"/>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3"/>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9" name="Google Shape;79;p3"/>
          <p:cNvSpPr/>
          <p:nvPr/>
        </p:nvSpPr>
        <p:spPr>
          <a:xfrm>
            <a:off x="8834875" y="28894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0" name="Google Shape;80;p3"/>
          <p:cNvGrpSpPr/>
          <p:nvPr/>
        </p:nvGrpSpPr>
        <p:grpSpPr>
          <a:xfrm>
            <a:off x="8574639" y="915839"/>
            <a:ext cx="338350" cy="443675"/>
            <a:chOff x="4143625" y="3473950"/>
            <a:chExt cx="338350" cy="443675"/>
          </a:xfrm>
        </p:grpSpPr>
        <p:sp>
          <p:nvSpPr>
            <p:cNvPr id="81" name="Google Shape;81;p3"/>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3"/>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3"/>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3"/>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3"/>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3"/>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87;p3"/>
          <p:cNvGrpSpPr/>
          <p:nvPr/>
        </p:nvGrpSpPr>
        <p:grpSpPr>
          <a:xfrm>
            <a:off x="2217500" y="4850100"/>
            <a:ext cx="464175" cy="83950"/>
            <a:chOff x="3760550" y="753275"/>
            <a:chExt cx="464175" cy="83950"/>
          </a:xfrm>
        </p:grpSpPr>
        <p:sp>
          <p:nvSpPr>
            <p:cNvPr id="88" name="Google Shape;88;p3"/>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3"/>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3"/>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1" name="Google Shape;91;p3"/>
          <p:cNvSpPr/>
          <p:nvPr/>
        </p:nvSpPr>
        <p:spPr>
          <a:xfrm>
            <a:off x="8234421" y="3974526"/>
            <a:ext cx="678568" cy="387008"/>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3"/>
          <p:cNvSpPr/>
          <p:nvPr/>
        </p:nvSpPr>
        <p:spPr>
          <a:xfrm>
            <a:off x="42551" y="259326"/>
            <a:ext cx="523425" cy="298525"/>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3" name="Google Shape;93;p3"/>
          <p:cNvGrpSpPr/>
          <p:nvPr/>
        </p:nvGrpSpPr>
        <p:grpSpPr>
          <a:xfrm>
            <a:off x="8234426" y="259326"/>
            <a:ext cx="464175" cy="83950"/>
            <a:chOff x="3760550" y="753275"/>
            <a:chExt cx="464175" cy="83950"/>
          </a:xfrm>
        </p:grpSpPr>
        <p:sp>
          <p:nvSpPr>
            <p:cNvPr id="94" name="Google Shape;94;p3"/>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3"/>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3"/>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7" name="Google Shape;97;p3"/>
          <p:cNvSpPr/>
          <p:nvPr/>
        </p:nvSpPr>
        <p:spPr>
          <a:xfrm>
            <a:off x="182163" y="460432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 name="Google Shape;98;p3"/>
          <p:cNvGrpSpPr/>
          <p:nvPr/>
        </p:nvGrpSpPr>
        <p:grpSpPr>
          <a:xfrm>
            <a:off x="952457" y="597324"/>
            <a:ext cx="894679" cy="841796"/>
            <a:chOff x="6587775" y="249250"/>
            <a:chExt cx="625125" cy="588175"/>
          </a:xfrm>
        </p:grpSpPr>
        <p:sp>
          <p:nvSpPr>
            <p:cNvPr id="99" name="Google Shape;99;p3"/>
            <p:cNvSpPr/>
            <p:nvPr/>
          </p:nvSpPr>
          <p:spPr>
            <a:xfrm>
              <a:off x="6587775" y="249250"/>
              <a:ext cx="625125" cy="588175"/>
            </a:xfrm>
            <a:custGeom>
              <a:avLst/>
              <a:gdLst/>
              <a:ahLst/>
              <a:cxnLst/>
              <a:rect l="l" t="t" r="r" b="b"/>
              <a:pathLst>
                <a:path w="25005" h="23527" extrusionOk="0">
                  <a:moveTo>
                    <a:pt x="5916" y="842"/>
                  </a:moveTo>
                  <a:cubicBezTo>
                    <a:pt x="7484" y="842"/>
                    <a:pt x="9195" y="1914"/>
                    <a:pt x="10494" y="3716"/>
                  </a:cubicBezTo>
                  <a:cubicBezTo>
                    <a:pt x="10705" y="4009"/>
                    <a:pt x="10916" y="4317"/>
                    <a:pt x="11118" y="4633"/>
                  </a:cubicBezTo>
                  <a:lnTo>
                    <a:pt x="11471" y="5188"/>
                  </a:lnTo>
                  <a:lnTo>
                    <a:pt x="11824" y="4633"/>
                  </a:lnTo>
                  <a:cubicBezTo>
                    <a:pt x="13393" y="2193"/>
                    <a:pt x="15074" y="954"/>
                    <a:pt x="16823" y="954"/>
                  </a:cubicBezTo>
                  <a:cubicBezTo>
                    <a:pt x="17656" y="954"/>
                    <a:pt x="18466" y="1248"/>
                    <a:pt x="19218" y="1824"/>
                  </a:cubicBezTo>
                  <a:cubicBezTo>
                    <a:pt x="21245" y="3372"/>
                    <a:pt x="23226" y="8032"/>
                    <a:pt x="13699" y="21845"/>
                  </a:cubicBezTo>
                  <a:cubicBezTo>
                    <a:pt x="13339" y="22371"/>
                    <a:pt x="12739" y="22687"/>
                    <a:pt x="12094" y="22687"/>
                  </a:cubicBezTo>
                  <a:cubicBezTo>
                    <a:pt x="11501" y="22687"/>
                    <a:pt x="10945" y="22424"/>
                    <a:pt x="10570" y="21957"/>
                  </a:cubicBezTo>
                  <a:cubicBezTo>
                    <a:pt x="2012" y="11389"/>
                    <a:pt x="1569" y="6562"/>
                    <a:pt x="2072" y="4626"/>
                  </a:cubicBezTo>
                  <a:cubicBezTo>
                    <a:pt x="2958" y="1210"/>
                    <a:pt x="5052" y="842"/>
                    <a:pt x="5916" y="842"/>
                  </a:cubicBezTo>
                  <a:close/>
                  <a:moveTo>
                    <a:pt x="5916" y="1"/>
                  </a:moveTo>
                  <a:cubicBezTo>
                    <a:pt x="4857" y="1"/>
                    <a:pt x="2290" y="428"/>
                    <a:pt x="1261" y="4415"/>
                  </a:cubicBezTo>
                  <a:cubicBezTo>
                    <a:pt x="0" y="9279"/>
                    <a:pt x="6142" y="17829"/>
                    <a:pt x="9916" y="22490"/>
                  </a:cubicBezTo>
                  <a:cubicBezTo>
                    <a:pt x="10449" y="23151"/>
                    <a:pt x="11246" y="23526"/>
                    <a:pt x="12094" y="23526"/>
                  </a:cubicBezTo>
                  <a:cubicBezTo>
                    <a:pt x="13009" y="23526"/>
                    <a:pt x="13872" y="23076"/>
                    <a:pt x="14391" y="22317"/>
                  </a:cubicBezTo>
                  <a:cubicBezTo>
                    <a:pt x="18647" y="16147"/>
                    <a:pt x="25004" y="5188"/>
                    <a:pt x="19728" y="1157"/>
                  </a:cubicBezTo>
                  <a:cubicBezTo>
                    <a:pt x="18827" y="466"/>
                    <a:pt x="17852" y="112"/>
                    <a:pt x="16823" y="112"/>
                  </a:cubicBezTo>
                  <a:cubicBezTo>
                    <a:pt x="14908" y="112"/>
                    <a:pt x="13114" y="1307"/>
                    <a:pt x="11471" y="3649"/>
                  </a:cubicBezTo>
                  <a:cubicBezTo>
                    <a:pt x="11374" y="3507"/>
                    <a:pt x="11276" y="3364"/>
                    <a:pt x="11177" y="3220"/>
                  </a:cubicBezTo>
                  <a:cubicBezTo>
                    <a:pt x="9721" y="1202"/>
                    <a:pt x="7754" y="1"/>
                    <a:pt x="59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3"/>
            <p:cNvSpPr/>
            <p:nvPr/>
          </p:nvSpPr>
          <p:spPr>
            <a:xfrm>
              <a:off x="6701125" y="363100"/>
              <a:ext cx="381575" cy="360575"/>
            </a:xfrm>
            <a:custGeom>
              <a:avLst/>
              <a:gdLst/>
              <a:ahLst/>
              <a:cxnLst/>
              <a:rect l="l" t="t" r="r" b="b"/>
              <a:pathLst>
                <a:path w="15263" h="14423" extrusionOk="0">
                  <a:moveTo>
                    <a:pt x="2777" y="0"/>
                  </a:moveTo>
                  <a:cubicBezTo>
                    <a:pt x="1957" y="0"/>
                    <a:pt x="1214" y="597"/>
                    <a:pt x="819" y="2120"/>
                  </a:cubicBezTo>
                  <a:cubicBezTo>
                    <a:pt x="1" y="5296"/>
                    <a:pt x="5391" y="12261"/>
                    <a:pt x="6982" y="14229"/>
                  </a:cubicBezTo>
                  <a:cubicBezTo>
                    <a:pt x="7086" y="14358"/>
                    <a:pt x="7236" y="14422"/>
                    <a:pt x="7384" y="14422"/>
                  </a:cubicBezTo>
                  <a:cubicBezTo>
                    <a:pt x="7546" y="14422"/>
                    <a:pt x="7706" y="14347"/>
                    <a:pt x="7807" y="14198"/>
                  </a:cubicBezTo>
                  <a:cubicBezTo>
                    <a:pt x="9414" y="11872"/>
                    <a:pt x="15262" y="2931"/>
                    <a:pt x="12131" y="536"/>
                  </a:cubicBezTo>
                  <a:cubicBezTo>
                    <a:pt x="11718" y="221"/>
                    <a:pt x="11312" y="87"/>
                    <a:pt x="10920" y="87"/>
                  </a:cubicBezTo>
                  <a:cubicBezTo>
                    <a:pt x="9288" y="87"/>
                    <a:pt x="7897" y="2411"/>
                    <a:pt x="7267" y="3651"/>
                  </a:cubicBezTo>
                  <a:cubicBezTo>
                    <a:pt x="7195" y="3798"/>
                    <a:pt x="7057" y="3872"/>
                    <a:pt x="6918" y="3872"/>
                  </a:cubicBezTo>
                  <a:cubicBezTo>
                    <a:pt x="6779" y="3872"/>
                    <a:pt x="6640" y="3798"/>
                    <a:pt x="6569" y="3651"/>
                  </a:cubicBezTo>
                  <a:cubicBezTo>
                    <a:pt x="6321" y="3149"/>
                    <a:pt x="5939" y="2466"/>
                    <a:pt x="5427" y="1752"/>
                  </a:cubicBezTo>
                  <a:cubicBezTo>
                    <a:pt x="4693" y="734"/>
                    <a:pt x="3687" y="0"/>
                    <a:pt x="27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1" name="Google Shape;101;p3"/>
          <p:cNvSpPr/>
          <p:nvPr/>
        </p:nvSpPr>
        <p:spPr>
          <a:xfrm>
            <a:off x="6935151" y="4695561"/>
            <a:ext cx="244196" cy="238486"/>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514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7D9A6627-0326-404B-BCD1-F44B037DC7E4}" type="slidenum">
              <a:rPr lang="en-US" altLang="vi-VN"/>
              <a:pPr/>
              <a:t>‹#›</a:t>
            </a:fld>
            <a:endParaRPr lang="en-US" altLang="vi-VN"/>
          </a:p>
        </p:txBody>
      </p:sp>
    </p:spTree>
    <p:extLst>
      <p:ext uri="{BB962C8B-B14F-4D97-AF65-F5344CB8AC3E}">
        <p14:creationId xmlns:p14="http://schemas.microsoft.com/office/powerpoint/2010/main" val="428725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3442098"/>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AD3592FD-64FF-4C88-9476-8482BBB2CCFB}" type="slidenum">
              <a:rPr lang="en-US" altLang="vi-VN"/>
              <a:pPr/>
              <a:t>‹#›</a:t>
            </a:fld>
            <a:endParaRPr lang="en-US" altLang="vi-VN"/>
          </a:p>
        </p:txBody>
      </p:sp>
    </p:spTree>
    <p:extLst>
      <p:ext uri="{BB962C8B-B14F-4D97-AF65-F5344CB8AC3E}">
        <p14:creationId xmlns:p14="http://schemas.microsoft.com/office/powerpoint/2010/main" val="119274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1B5633DB-F6BF-4753-A9B3-9DC71BD6D345}" type="slidenum">
              <a:rPr lang="en-US" altLang="vi-VN"/>
              <a:pPr/>
              <a:t>‹#›</a:t>
            </a:fld>
            <a:endParaRPr lang="en-US" altLang="vi-VN"/>
          </a:p>
        </p:txBody>
      </p:sp>
    </p:spTree>
    <p:extLst>
      <p:ext uri="{BB962C8B-B14F-4D97-AF65-F5344CB8AC3E}">
        <p14:creationId xmlns:p14="http://schemas.microsoft.com/office/powerpoint/2010/main" val="310869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endParaRPr lang="vi-VN"/>
          </a:p>
        </p:txBody>
      </p:sp>
      <p:sp>
        <p:nvSpPr>
          <p:cNvPr id="3" name="Text Placeholder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fld id="{B9BF217A-7A42-4889-9D50-A00D1F91523B}" type="slidenum">
              <a:rPr lang="en-US" altLang="vi-VN"/>
              <a:pPr/>
              <a:t>‹#›</a:t>
            </a:fld>
            <a:endParaRPr lang="en-US" altLang="vi-VN"/>
          </a:p>
        </p:txBody>
      </p:sp>
    </p:spTree>
    <p:extLst>
      <p:ext uri="{BB962C8B-B14F-4D97-AF65-F5344CB8AC3E}">
        <p14:creationId xmlns:p14="http://schemas.microsoft.com/office/powerpoint/2010/main" val="312832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fld id="{1D155AEB-1B96-457C-AEC9-1631C962CE8C}" type="slidenum">
              <a:rPr lang="en-US" altLang="vi-VN"/>
              <a:pPr/>
              <a:t>‹#›</a:t>
            </a:fld>
            <a:endParaRPr lang="en-US" altLang="vi-VN"/>
          </a:p>
        </p:txBody>
      </p:sp>
    </p:spTree>
    <p:extLst>
      <p:ext uri="{BB962C8B-B14F-4D97-AF65-F5344CB8AC3E}">
        <p14:creationId xmlns:p14="http://schemas.microsoft.com/office/powerpoint/2010/main" val="414039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fld id="{6EBD685D-DC26-4899-9926-5B761D563BBE}" type="slidenum">
              <a:rPr lang="en-US" altLang="vi-VN"/>
              <a:pPr/>
              <a:t>‹#›</a:t>
            </a:fld>
            <a:endParaRPr lang="en-US" altLang="vi-VN"/>
          </a:p>
        </p:txBody>
      </p:sp>
    </p:spTree>
    <p:extLst>
      <p:ext uri="{BB962C8B-B14F-4D97-AF65-F5344CB8AC3E}">
        <p14:creationId xmlns:p14="http://schemas.microsoft.com/office/powerpoint/2010/main" val="309523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2EC06615-4BBE-4BE8-A4AF-5F99F5068739}" type="slidenum">
              <a:rPr lang="en-US" altLang="vi-VN"/>
              <a:pPr/>
              <a:t>‹#›</a:t>
            </a:fld>
            <a:endParaRPr lang="en-US" altLang="vi-VN"/>
          </a:p>
        </p:txBody>
      </p:sp>
    </p:spTree>
    <p:extLst>
      <p:ext uri="{BB962C8B-B14F-4D97-AF65-F5344CB8AC3E}">
        <p14:creationId xmlns:p14="http://schemas.microsoft.com/office/powerpoint/2010/main" val="307079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740569"/>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B49C691C-8F75-4521-AE45-DA5B6AC3B1AC}" type="slidenum">
              <a:rPr lang="en-US" altLang="vi-VN"/>
              <a:pPr/>
              <a:t>‹#›</a:t>
            </a:fld>
            <a:endParaRPr lang="en-US" altLang="vi-VN"/>
          </a:p>
        </p:txBody>
      </p:sp>
    </p:spTree>
    <p:extLst>
      <p:ext uri="{BB962C8B-B14F-4D97-AF65-F5344CB8AC3E}">
        <p14:creationId xmlns:p14="http://schemas.microsoft.com/office/powerpoint/2010/main" val="360147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ltLang="vi-VN"/>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ltLang="vi-VN"/>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1A6A817-D542-4035-BC31-B227ABF93E8A}"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11.jpeg"/><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RECO0120"/>
          <p:cNvPicPr>
            <a:picLocks noChangeAspect="1" noChangeArrowheads="1"/>
          </p:cNvPicPr>
          <p:nvPr/>
        </p:nvPicPr>
        <p:blipFill>
          <a:blip r:embed="rId2">
            <a:extLst>
              <a:ext uri="{28A0092B-C50C-407E-A947-70E740481C1C}">
                <a14:useLocalDpi xmlns:a14="http://schemas.microsoft.com/office/drawing/2010/main" val="0"/>
              </a:ext>
            </a:extLst>
          </a:blip>
          <a:srcRect l="13000" t="17999" r="21500" b="11333"/>
          <a:stretch>
            <a:fillRect/>
          </a:stretch>
        </p:blipFill>
        <p:spPr bwMode="auto">
          <a:xfrm>
            <a:off x="228600" y="1187450"/>
            <a:ext cx="861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18"/>
          <p:cNvSpPr txBox="1">
            <a:spLocks noChangeArrowheads="1"/>
          </p:cNvSpPr>
          <p:nvPr/>
        </p:nvSpPr>
        <p:spPr bwMode="auto">
          <a:xfrm>
            <a:off x="-76200" y="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dirty="0" err="1">
                <a:solidFill>
                  <a:srgbClr val="0000FF"/>
                </a:solidFill>
                <a:latin typeface="Times New Roman" panose="02020603050405020304" pitchFamily="18" charset="0"/>
                <a:cs typeface="Times New Roman" panose="02020603050405020304" pitchFamily="18" charset="0"/>
              </a:rPr>
              <a:t>Thứ</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err="1">
                <a:solidFill>
                  <a:srgbClr val="0000FF"/>
                </a:solidFill>
                <a:latin typeface="Times New Roman" panose="02020603050405020304" pitchFamily="18" charset="0"/>
                <a:cs typeface="Times New Roman" panose="02020603050405020304" pitchFamily="18" charset="0"/>
              </a:rPr>
              <a:t>hai</a:t>
            </a:r>
            <a:r>
              <a:rPr lang="en-US" altLang="vi-VN" sz="2800" b="1">
                <a:solidFill>
                  <a:srgbClr val="0000FF"/>
                </a:solidFill>
                <a:latin typeface="Times New Roman" panose="02020603050405020304" pitchFamily="18" charset="0"/>
                <a:cs typeface="Times New Roman" panose="02020603050405020304" pitchFamily="18" charset="0"/>
              </a:rPr>
              <a:t> ngày   tháng   năm 2022</a:t>
            </a:r>
            <a:endParaRPr lang="en-US" altLang="vi-VN" sz="2800" b="1" dirty="0">
              <a:solidFill>
                <a:srgbClr val="0000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vi-VN" sz="2800" b="1" dirty="0" err="1">
                <a:solidFill>
                  <a:srgbClr val="0000FF"/>
                </a:solidFill>
                <a:latin typeface="Times New Roman" panose="02020603050405020304" pitchFamily="18" charset="0"/>
                <a:cs typeface="Times New Roman" panose="02020603050405020304" pitchFamily="18" charset="0"/>
              </a:rPr>
              <a:t>T</a:t>
            </a:r>
            <a:r>
              <a:rPr lang="en-US" altLang="vi-VN" sz="2800" b="1" u="sng" dirty="0" err="1">
                <a:solidFill>
                  <a:srgbClr val="0000FF"/>
                </a:solidFill>
                <a:latin typeface="Times New Roman" panose="02020603050405020304" pitchFamily="18" charset="0"/>
                <a:cs typeface="Times New Roman" panose="02020603050405020304" pitchFamily="18" charset="0"/>
              </a:rPr>
              <a:t>ập</a:t>
            </a:r>
            <a:r>
              <a:rPr lang="en-US" altLang="vi-VN" sz="2800" b="1" u="sng" dirty="0">
                <a:solidFill>
                  <a:srgbClr val="0000FF"/>
                </a:solidFill>
                <a:latin typeface="Times New Roman" panose="02020603050405020304" pitchFamily="18" charset="0"/>
                <a:cs typeface="Times New Roman" panose="02020603050405020304" pitchFamily="18" charset="0"/>
              </a:rPr>
              <a:t> </a:t>
            </a:r>
            <a:r>
              <a:rPr lang="en-US" altLang="vi-VN" sz="2800" b="1" u="sng" dirty="0" err="1">
                <a:solidFill>
                  <a:srgbClr val="0000FF"/>
                </a:solidFill>
                <a:latin typeface="Times New Roman" panose="02020603050405020304" pitchFamily="18" charset="0"/>
                <a:cs typeface="Times New Roman" panose="02020603050405020304" pitchFamily="18" charset="0"/>
              </a:rPr>
              <a:t>đọc</a:t>
            </a:r>
            <a:r>
              <a:rPr lang="en-US" altLang="vi-VN" sz="2800" b="1" u="sng" dirty="0">
                <a:solidFill>
                  <a:srgbClr val="0000FF"/>
                </a:solidFill>
                <a:latin typeface="Times New Roman" panose="02020603050405020304" pitchFamily="18" charset="0"/>
                <a:cs typeface="Times New Roman" panose="02020603050405020304" pitchFamily="18" charset="0"/>
              </a:rPr>
              <a:t> – </a:t>
            </a:r>
            <a:r>
              <a:rPr lang="en-US" altLang="vi-VN" sz="2800" b="1" u="sng" dirty="0" err="1">
                <a:solidFill>
                  <a:srgbClr val="0000FF"/>
                </a:solidFill>
                <a:latin typeface="Times New Roman" panose="02020603050405020304" pitchFamily="18" charset="0"/>
                <a:cs typeface="Times New Roman" panose="02020603050405020304" pitchFamily="18" charset="0"/>
              </a:rPr>
              <a:t>Kể</a:t>
            </a:r>
            <a:r>
              <a:rPr lang="en-US" altLang="vi-VN" sz="2800" b="1" u="sng" dirty="0">
                <a:solidFill>
                  <a:srgbClr val="0000FF"/>
                </a:solidFill>
                <a:latin typeface="Times New Roman" panose="02020603050405020304" pitchFamily="18" charset="0"/>
                <a:cs typeface="Times New Roman" panose="02020603050405020304" pitchFamily="18" charset="0"/>
              </a:rPr>
              <a:t> </a:t>
            </a:r>
            <a:r>
              <a:rPr lang="en-US" altLang="vi-VN" sz="2800" b="1" u="sng" dirty="0" err="1">
                <a:solidFill>
                  <a:srgbClr val="0000FF"/>
                </a:solidFill>
                <a:latin typeface="Times New Roman" panose="02020603050405020304" pitchFamily="18" charset="0"/>
                <a:cs typeface="Times New Roman" panose="02020603050405020304" pitchFamily="18" charset="0"/>
              </a:rPr>
              <a:t>chuyệ</a:t>
            </a:r>
            <a:r>
              <a:rPr lang="en-US" altLang="vi-VN" sz="2800" b="1" dirty="0" err="1">
                <a:solidFill>
                  <a:srgbClr val="0000FF"/>
                </a:solidFill>
                <a:latin typeface="Times New Roman" panose="02020603050405020304" pitchFamily="18" charset="0"/>
                <a:cs typeface="Times New Roman" panose="02020603050405020304" pitchFamily="18" charset="0"/>
              </a:rPr>
              <a:t>n</a:t>
            </a:r>
            <a:endParaRPr lang="en-US" altLang="vi-VN" sz="2800" b="1"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2674938" y="4629150"/>
            <a:ext cx="364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Times New Roman" panose="02020603050405020304" pitchFamily="18" charset="0"/>
                <a:cs typeface="Times New Roman" panose="02020603050405020304" pitchFamily="18" charset="0"/>
              </a:rPr>
              <a:t>Bức tranh vẽ cảnh gì? </a:t>
            </a:r>
          </a:p>
        </p:txBody>
      </p:sp>
      <p:sp>
        <p:nvSpPr>
          <p:cNvPr id="3" name="Rectangle 2"/>
          <p:cNvSpPr>
            <a:spLocks noChangeArrowheads="1"/>
          </p:cNvSpPr>
          <p:nvPr/>
        </p:nvSpPr>
        <p:spPr bwMode="auto">
          <a:xfrm>
            <a:off x="3346450" y="779463"/>
            <a:ext cx="2298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buFontTx/>
              <a:buNone/>
            </a:pPr>
            <a:r>
              <a:rPr lang="en-US" altLang="vi-VN" sz="2800" b="1">
                <a:solidFill>
                  <a:srgbClr val="FF0000"/>
                </a:solidFill>
                <a:latin typeface="Times New Roman" panose="02020603050405020304" pitchFamily="18" charset="0"/>
                <a:cs typeface="Times New Roman" panose="02020603050405020304" pitchFamily="18" charset="0"/>
              </a:rPr>
              <a:t>Hai Bà Trưng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animEffect transition="in" filter="wedge">
                                      <p:cBhvr>
                                        <p:cTn id="7" dur="2000"/>
                                        <p:tgtEl>
                                          <p:spTgt spid="30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32" name="Picture 16" descr="ao 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105" y="1486630"/>
            <a:ext cx="2559809" cy="365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3" name="Picture 17" descr="ao gia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556" y="1486630"/>
            <a:ext cx="2316017" cy="365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7672;p56">
            <a:extLst>
              <a:ext uri="{FF2B5EF4-FFF2-40B4-BE49-F238E27FC236}">
                <a16:creationId xmlns:a16="http://schemas.microsoft.com/office/drawing/2014/main" id="{92CE49CD-D922-4DCD-BF64-6586FC41D1BF}"/>
              </a:ext>
            </a:extLst>
          </p:cNvPr>
          <p:cNvSpPr txBox="1">
            <a:spLocks/>
          </p:cNvSpPr>
          <p:nvPr/>
        </p:nvSpPr>
        <p:spPr>
          <a:xfrm>
            <a:off x="612317" y="16961"/>
            <a:ext cx="7760528" cy="572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300" dirty="0">
                <a:solidFill>
                  <a:srgbClr val="FF0000"/>
                </a:solidFill>
                <a:latin typeface="Cambria" panose="02040503050406030204" pitchFamily="18" charset="0"/>
                <a:ea typeface="Cambria" panose="02040503050406030204" pitchFamily="18" charset="0"/>
              </a:rPr>
              <a:t>Giải nghĩa từ</a:t>
            </a:r>
          </a:p>
        </p:txBody>
      </p:sp>
      <p:sp>
        <p:nvSpPr>
          <p:cNvPr id="6" name="TextBox 5">
            <a:extLst>
              <a:ext uri="{FF2B5EF4-FFF2-40B4-BE49-F238E27FC236}">
                <a16:creationId xmlns:a16="http://schemas.microsoft.com/office/drawing/2014/main" id="{5F20D78E-0DD3-4168-9672-04DE02B110D2}"/>
              </a:ext>
            </a:extLst>
          </p:cNvPr>
          <p:cNvSpPr txBox="1"/>
          <p:nvPr/>
        </p:nvSpPr>
        <p:spPr>
          <a:xfrm>
            <a:off x="388183" y="589661"/>
            <a:ext cx="8621916" cy="830997"/>
          </a:xfrm>
          <a:prstGeom prst="rect">
            <a:avLst/>
          </a:prstGeom>
          <a:noFill/>
        </p:spPr>
        <p:txBody>
          <a:bodyPr wrap="square" rtlCol="0">
            <a:spAutoFit/>
          </a:bodyPr>
          <a:lstStyle/>
          <a:p>
            <a:r>
              <a:rPr lang="en-US" sz="2400" b="1">
                <a:latin typeface="Time new ro"/>
              </a:rPr>
              <a:t>Giáp phục: </a:t>
            </a:r>
            <a:r>
              <a:rPr lang="en-US" sz="2400">
                <a:latin typeface="Time new ro"/>
              </a:rPr>
              <a:t>đồ bằng da hoặc kim loại mặc khi ra trận để che đỡ, bảo vệ thân thể.</a:t>
            </a:r>
            <a:endParaRPr lang="vi-VN" sz="2400" dirty="0">
              <a:latin typeface="Time new ro"/>
            </a:endParaRPr>
          </a:p>
        </p:txBody>
      </p:sp>
    </p:spTree>
    <p:extLst>
      <p:ext uri="{BB962C8B-B14F-4D97-AF65-F5344CB8AC3E}">
        <p14:creationId xmlns:p14="http://schemas.microsoft.com/office/powerpoint/2010/main" val="2550227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2833"/>
                                        </p:tgtEl>
                                        <p:attrNameLst>
                                          <p:attrName>style.visibility</p:attrName>
                                        </p:attrNameLst>
                                      </p:cBhvr>
                                      <p:to>
                                        <p:strVal val="visible"/>
                                      </p:to>
                                    </p:set>
                                    <p:anim calcmode="lin" valueType="num">
                                      <p:cBhvr additive="base">
                                        <p:cTn id="7" dur="500" fill="hold"/>
                                        <p:tgtEl>
                                          <p:spTgt spid="162833"/>
                                        </p:tgtEl>
                                        <p:attrNameLst>
                                          <p:attrName>ppt_x</p:attrName>
                                        </p:attrNameLst>
                                      </p:cBhvr>
                                      <p:tavLst>
                                        <p:tav tm="0">
                                          <p:val>
                                            <p:strVal val="#ppt_x"/>
                                          </p:val>
                                        </p:tav>
                                        <p:tav tm="100000">
                                          <p:val>
                                            <p:strVal val="#ppt_x"/>
                                          </p:val>
                                        </p:tav>
                                      </p:tavLst>
                                    </p:anim>
                                    <p:anim calcmode="lin" valueType="num">
                                      <p:cBhvr additive="base">
                                        <p:cTn id="8" dur="500" fill="hold"/>
                                        <p:tgtEl>
                                          <p:spTgt spid="1628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2832"/>
                                        </p:tgtEl>
                                        <p:attrNameLst>
                                          <p:attrName>style.visibility</p:attrName>
                                        </p:attrNameLst>
                                      </p:cBhvr>
                                      <p:to>
                                        <p:strVal val="visible"/>
                                      </p:to>
                                    </p:set>
                                    <p:anim calcmode="lin" valueType="num">
                                      <p:cBhvr additive="base">
                                        <p:cTn id="11" dur="500" fill="hold"/>
                                        <p:tgtEl>
                                          <p:spTgt spid="162832"/>
                                        </p:tgtEl>
                                        <p:attrNameLst>
                                          <p:attrName>ppt_x</p:attrName>
                                        </p:attrNameLst>
                                      </p:cBhvr>
                                      <p:tavLst>
                                        <p:tav tm="0">
                                          <p:val>
                                            <p:strVal val="#ppt_x"/>
                                          </p:val>
                                        </p:tav>
                                        <p:tav tm="100000">
                                          <p:val>
                                            <p:strVal val="#ppt_x"/>
                                          </p:val>
                                        </p:tav>
                                      </p:tavLst>
                                    </p:anim>
                                    <p:anim calcmode="lin" valueType="num">
                                      <p:cBhvr additive="base">
                                        <p:cTn id="12" dur="500" fill="hold"/>
                                        <p:tgtEl>
                                          <p:spTgt spid="1628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图片 3">
            <a:extLst>
              <a:ext uri="{FF2B5EF4-FFF2-40B4-BE49-F238E27FC236}">
                <a16:creationId xmlns:a16="http://schemas.microsoft.com/office/drawing/2014/main" id="{ADDB33BD-E5C3-4462-92FB-ED167B320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76" y="779861"/>
            <a:ext cx="578644" cy="62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图片 91">
            <a:extLst>
              <a:ext uri="{FF2B5EF4-FFF2-40B4-BE49-F238E27FC236}">
                <a16:creationId xmlns:a16="http://schemas.microsoft.com/office/drawing/2014/main" id="{3B3881F9-5EBD-49CC-AE3F-E63CCF2D0003}"/>
              </a:ext>
            </a:extLst>
          </p:cNvPr>
          <p:cNvPicPr>
            <a:picLocks noChangeAspect="1"/>
          </p:cNvPicPr>
          <p:nvPr/>
        </p:nvPicPr>
        <p:blipFill>
          <a:blip r:embed="rId4"/>
          <a:stretch>
            <a:fillRect/>
          </a:stretch>
        </p:blipFill>
        <p:spPr>
          <a:xfrm>
            <a:off x="4007645" y="896541"/>
            <a:ext cx="4026013" cy="3605212"/>
          </a:xfrm>
          <a:prstGeom prst="rect">
            <a:avLst/>
          </a:prstGeom>
          <a:effectLst>
            <a:outerShdw blurRad="228600" dist="38100" dir="19800000" sx="102000" sy="102000" algn="tl" rotWithShape="0">
              <a:prstClr val="black">
                <a:alpha val="67000"/>
              </a:prstClr>
            </a:outerShdw>
          </a:effectLst>
        </p:spPr>
      </p:pic>
      <p:pic>
        <p:nvPicPr>
          <p:cNvPr id="3" name="图片 2">
            <a:extLst>
              <a:ext uri="{FF2B5EF4-FFF2-40B4-BE49-F238E27FC236}">
                <a16:creationId xmlns:a16="http://schemas.microsoft.com/office/drawing/2014/main" id="{D1125F50-611F-4519-9503-C7B5240BE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95" y="589496"/>
            <a:ext cx="3579223" cy="397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0">
            <a:extLst>
              <a:ext uri="{FF2B5EF4-FFF2-40B4-BE49-F238E27FC236}">
                <a16:creationId xmlns:a16="http://schemas.microsoft.com/office/drawing/2014/main" id="{F59330FE-D2F2-49DF-87AC-BD538A0DFDE0}"/>
              </a:ext>
            </a:extLst>
          </p:cNvPr>
          <p:cNvSpPr txBox="1">
            <a:spLocks noChangeArrowheads="1"/>
          </p:cNvSpPr>
          <p:nvPr/>
        </p:nvSpPr>
        <p:spPr bwMode="auto">
          <a:xfrm>
            <a:off x="1365069" y="1522811"/>
            <a:ext cx="182226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defRPr>
            </a:lvl1pPr>
            <a:lvl2pPr marL="742950" indent="-285750" defTabSz="1216025">
              <a:defRPr>
                <a:solidFill>
                  <a:schemeClr val="tx1"/>
                </a:solidFill>
                <a:latin typeface="Calibri" panose="020F0502020204030204" pitchFamily="34" charset="0"/>
              </a:defRPr>
            </a:lvl2pPr>
            <a:lvl3pPr marL="1143000" indent="-228600" defTabSz="1216025">
              <a:defRPr>
                <a:solidFill>
                  <a:schemeClr val="tx1"/>
                </a:solidFill>
                <a:latin typeface="Calibri" panose="020F0502020204030204" pitchFamily="34" charset="0"/>
              </a:defRPr>
            </a:lvl3pPr>
            <a:lvl4pPr marL="1600200" indent="-228600" defTabSz="1216025">
              <a:defRPr>
                <a:solidFill>
                  <a:schemeClr val="tx1"/>
                </a:solidFill>
                <a:latin typeface="Calibri" panose="020F0502020204030204" pitchFamily="34" charset="0"/>
              </a:defRPr>
            </a:lvl4pPr>
            <a:lvl5pPr marL="2057400" indent="-228600" defTabSz="1216025">
              <a:defRPr>
                <a:solidFill>
                  <a:schemeClr val="tx1"/>
                </a:solidFill>
                <a:latin typeface="Calibri" panose="020F0502020204030204" pitchFamily="34" charset="0"/>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pPr>
            <a:r>
              <a:rPr lang="en-US" altLang="zh-CN" sz="2250" b="1" dirty="0">
                <a:solidFill>
                  <a:srgbClr val="FF0000"/>
                </a:solidFill>
                <a:latin typeface="Times New Roman" panose="02020603050405020304" pitchFamily="18" charset="0"/>
                <a:ea typeface="inpin heiti"/>
                <a:cs typeface="Times New Roman" panose="02020603050405020304" pitchFamily="18" charset="0"/>
                <a:sym typeface="Arial" panose="020B0604020202020204" pitchFamily="34" charset="0"/>
              </a:rPr>
              <a:t>LUYỆN ĐỌC</a:t>
            </a:r>
            <a:endParaRPr lang="zh-CN" altLang="en-US" sz="2250" b="1" dirty="0">
              <a:solidFill>
                <a:srgbClr val="FF0000"/>
              </a:solidFill>
              <a:latin typeface="Times New Roman" panose="02020603050405020304" pitchFamily="18" charset="0"/>
              <a:ea typeface="inpin heiti"/>
              <a:cs typeface="Times New Roman" panose="02020603050405020304" pitchFamily="18" charset="0"/>
              <a:sym typeface="Arial" panose="020B0604020202020204" pitchFamily="34" charset="0"/>
            </a:endParaRPr>
          </a:p>
        </p:txBody>
      </p:sp>
      <p:pic>
        <p:nvPicPr>
          <p:cNvPr id="6" name="图片 2">
            <a:extLst>
              <a:ext uri="{FF2B5EF4-FFF2-40B4-BE49-F238E27FC236}">
                <a16:creationId xmlns:a16="http://schemas.microsoft.com/office/drawing/2014/main" id="{7B332B32-7B26-4918-B93D-C527A20BEDC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56226"/>
          <a:stretch>
            <a:fillRect/>
          </a:stretch>
        </p:blipFill>
        <p:spPr bwMode="auto">
          <a:xfrm>
            <a:off x="-22248" y="4501753"/>
            <a:ext cx="9166247" cy="6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WhitecornerFlower">
            <a:extLst>
              <a:ext uri="{FF2B5EF4-FFF2-40B4-BE49-F238E27FC236}">
                <a16:creationId xmlns:a16="http://schemas.microsoft.com/office/drawing/2014/main" id="{40BDB86E-95C0-41C2-B8E3-133DAF1BE4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9" y="61913"/>
            <a:ext cx="1215629"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WhitecornerFlower">
            <a:extLst>
              <a:ext uri="{FF2B5EF4-FFF2-40B4-BE49-F238E27FC236}">
                <a16:creationId xmlns:a16="http://schemas.microsoft.com/office/drawing/2014/main" id="{D8E7C5DC-E3D7-47D2-9E33-E1D2783BF3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6700" y="19051"/>
            <a:ext cx="1228725" cy="155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7840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55" presetClass="entr" presetSubtype="0" fill="hold" nodeType="after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1000" fill="hold"/>
                                        <p:tgtEl>
                                          <p:spTgt spid="92"/>
                                        </p:tgtEl>
                                        <p:attrNameLst>
                                          <p:attrName>ppt_w</p:attrName>
                                        </p:attrNameLst>
                                      </p:cBhvr>
                                      <p:tavLst>
                                        <p:tav tm="0">
                                          <p:val>
                                            <p:strVal val="#ppt_w*0.70"/>
                                          </p:val>
                                        </p:tav>
                                        <p:tav tm="100000">
                                          <p:val>
                                            <p:strVal val="#ppt_w"/>
                                          </p:val>
                                        </p:tav>
                                      </p:tavLst>
                                    </p:anim>
                                    <p:anim calcmode="lin" valueType="num">
                                      <p:cBhvr>
                                        <p:cTn id="19" dur="1000" fill="hold"/>
                                        <p:tgtEl>
                                          <p:spTgt spid="92"/>
                                        </p:tgtEl>
                                        <p:attrNameLst>
                                          <p:attrName>ppt_h</p:attrName>
                                        </p:attrNameLst>
                                      </p:cBhvr>
                                      <p:tavLst>
                                        <p:tav tm="0">
                                          <p:val>
                                            <p:strVal val="#ppt_h"/>
                                          </p:val>
                                        </p:tav>
                                        <p:tav tm="100000">
                                          <p:val>
                                            <p:strVal val="#ppt_h"/>
                                          </p:val>
                                        </p:tav>
                                      </p:tavLst>
                                    </p:anim>
                                    <p:animEffect transition="in" filter="fade">
                                      <p:cBhvr>
                                        <p:cTn id="20" dur="1000"/>
                                        <p:tgtEl>
                                          <p:spTgt spid="92"/>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84" y="-76200"/>
            <a:ext cx="4470115" cy="5219700"/>
          </a:xfrm>
          <a:prstGeom prst="rect">
            <a:avLst/>
          </a:prstGeom>
        </p:spPr>
      </p:pic>
      <p:pic>
        <p:nvPicPr>
          <p:cNvPr id="5" name="Picture 4"/>
          <p:cNvPicPr>
            <a:picLocks noChangeAspect="1"/>
          </p:cNvPicPr>
          <p:nvPr/>
        </p:nvPicPr>
        <p:blipFill>
          <a:blip r:embed="rId3"/>
          <a:stretch>
            <a:fillRect/>
          </a:stretch>
        </p:blipFill>
        <p:spPr>
          <a:xfrm>
            <a:off x="4343400" y="-171450"/>
            <a:ext cx="4827998" cy="5257800"/>
          </a:xfrm>
          <a:prstGeom prst="rect">
            <a:avLst/>
          </a:prstGeom>
        </p:spPr>
      </p:pic>
    </p:spTree>
    <p:extLst>
      <p:ext uri="{BB962C8B-B14F-4D97-AF65-F5344CB8AC3E}">
        <p14:creationId xmlns:p14="http://schemas.microsoft.com/office/powerpoint/2010/main" val="3652862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2"/>
        <p:cNvGrpSpPr/>
        <p:nvPr/>
      </p:nvGrpSpPr>
      <p:grpSpPr>
        <a:xfrm>
          <a:off x="0" y="0"/>
          <a:ext cx="0" cy="0"/>
          <a:chOff x="0" y="0"/>
          <a:chExt cx="0" cy="0"/>
        </a:xfrm>
      </p:grpSpPr>
      <p:sp>
        <p:nvSpPr>
          <p:cNvPr id="3304" name="Google Shape;3304;p34"/>
          <p:cNvSpPr/>
          <p:nvPr/>
        </p:nvSpPr>
        <p:spPr>
          <a:xfrm>
            <a:off x="2704011" y="1753640"/>
            <a:ext cx="4750834" cy="1880379"/>
          </a:xfrm>
          <a:prstGeom prst="ellipse">
            <a:avLst/>
          </a:prstGeom>
          <a:solidFill>
            <a:schemeClr val="accent2"/>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3305" name="Google Shape;3305;p34"/>
          <p:cNvSpPr txBox="1">
            <a:spLocks noGrp="1"/>
          </p:cNvSpPr>
          <p:nvPr>
            <p:ph type="title" idx="2"/>
          </p:nvPr>
        </p:nvSpPr>
        <p:spPr>
          <a:xfrm>
            <a:off x="3111562" y="2207107"/>
            <a:ext cx="4264196" cy="841800"/>
          </a:xfrm>
          <a:prstGeom prst="rect">
            <a:avLst/>
          </a:prstGeom>
        </p:spPr>
        <p:txBody>
          <a:bodyPr spcFirstLastPara="1" vert="horz" wrap="square" lIns="91425" tIns="91425" rIns="91425" bIns="91425" numCol="1" rtlCol="0" anchor="ctr" anchorCtr="0" compatLnSpc="1">
            <a:prstTxWarp prst="textNoShape">
              <a:avLst/>
            </a:prstTxWarp>
            <a:noAutofit/>
          </a:bodyPr>
          <a:lstStyle/>
          <a:p>
            <a:r>
              <a:rPr lang="en" sz="540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ea typeface="Cambria" panose="02040503050406030204" pitchFamily="18" charset="0"/>
                <a:cs typeface="Times New Roman" panose="02020603050405020304" pitchFamily="18" charset="0"/>
              </a:rPr>
              <a:t>Tìm hiểu bài</a:t>
            </a:r>
            <a:endParaRPr sz="540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307" name="Google Shape;3307;p34"/>
          <p:cNvSpPr/>
          <p:nvPr/>
        </p:nvSpPr>
        <p:spPr>
          <a:xfrm flipH="1">
            <a:off x="7905506" y="915850"/>
            <a:ext cx="178935" cy="204749"/>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pic>
        <p:nvPicPr>
          <p:cNvPr id="33" name="Picture 48" descr="878029rsoqmho5ce">
            <a:extLst>
              <a:ext uri="{FF2B5EF4-FFF2-40B4-BE49-F238E27FC236}">
                <a16:creationId xmlns:a16="http://schemas.microsoft.com/office/drawing/2014/main" id="{302982DB-DEED-4585-9CA2-6CB4FF7300E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595" y="88175"/>
            <a:ext cx="59272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2">
            <a:extLst>
              <a:ext uri="{FF2B5EF4-FFF2-40B4-BE49-F238E27FC236}">
                <a16:creationId xmlns:a16="http://schemas.microsoft.com/office/drawing/2014/main" id="{5A9667F3-A252-47DC-8337-547C793AC8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56226"/>
          <a:stretch>
            <a:fillRect/>
          </a:stretch>
        </p:blipFill>
        <p:spPr bwMode="auto">
          <a:xfrm>
            <a:off x="-22248" y="4501753"/>
            <a:ext cx="9166247" cy="6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91">
            <a:extLst>
              <a:ext uri="{FF2B5EF4-FFF2-40B4-BE49-F238E27FC236}">
                <a16:creationId xmlns:a16="http://schemas.microsoft.com/office/drawing/2014/main" id="{8970306B-9C39-4193-8F02-E45729A65B6A}"/>
              </a:ext>
            </a:extLst>
          </p:cNvPr>
          <p:cNvPicPr>
            <a:picLocks noChangeAspect="1"/>
          </p:cNvPicPr>
          <p:nvPr/>
        </p:nvPicPr>
        <p:blipFill>
          <a:blip r:embed="rId5"/>
          <a:stretch>
            <a:fillRect/>
          </a:stretch>
        </p:blipFill>
        <p:spPr>
          <a:xfrm>
            <a:off x="356566" y="2103120"/>
            <a:ext cx="2079657" cy="2398632"/>
          </a:xfrm>
          <a:prstGeom prst="rect">
            <a:avLst/>
          </a:prstGeom>
          <a:effectLst>
            <a:outerShdw blurRad="228600" dist="38100" dir="19800000" sx="102000" sy="102000" algn="tl" rotWithShape="0">
              <a:prstClr val="black">
                <a:alpha val="67000"/>
              </a:prstClr>
            </a:outerShdw>
          </a:effectLst>
        </p:spPr>
      </p:pic>
    </p:spTree>
    <p:extLst>
      <p:ext uri="{BB962C8B-B14F-4D97-AF65-F5344CB8AC3E}">
        <p14:creationId xmlns:p14="http://schemas.microsoft.com/office/powerpoint/2010/main" val="164065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1000"/>
                                        <p:tgtEl>
                                          <p:spTgt spid="34"/>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strVal val="#ppt_w*0.70"/>
                                          </p:val>
                                        </p:tav>
                                        <p:tav tm="100000">
                                          <p:val>
                                            <p:strVal val="#ppt_w"/>
                                          </p:val>
                                        </p:tav>
                                      </p:tavLst>
                                    </p:anim>
                                    <p:anim calcmode="lin" valueType="num">
                                      <p:cBhvr>
                                        <p:cTn id="12" dur="1000" fill="hold"/>
                                        <p:tgtEl>
                                          <p:spTgt spid="35"/>
                                        </p:tgtEl>
                                        <p:attrNameLst>
                                          <p:attrName>ppt_h</p:attrName>
                                        </p:attrNameLst>
                                      </p:cBhvr>
                                      <p:tavLst>
                                        <p:tav tm="0">
                                          <p:val>
                                            <p:strVal val="#ppt_h"/>
                                          </p:val>
                                        </p:tav>
                                        <p:tav tm="100000">
                                          <p:val>
                                            <p:strVal val="#ppt_h"/>
                                          </p:val>
                                        </p:tav>
                                      </p:tavLst>
                                    </p:anim>
                                    <p:animEffect transition="in" filter="fade">
                                      <p:cBhvr>
                                        <p:cTn id="1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 y="127000"/>
            <a:ext cx="32591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400" b="1" u="sng">
                <a:solidFill>
                  <a:srgbClr val="FF0000"/>
                </a:solidFill>
                <a:latin typeface="Times New Roman" panose="02020603050405020304" pitchFamily="18" charset="0"/>
                <a:cs typeface="Times New Roman" panose="02020603050405020304" pitchFamily="18" charset="0"/>
              </a:rPr>
              <a:t>Tìm hiểu bài</a:t>
            </a:r>
          </a:p>
        </p:txBody>
      </p:sp>
      <p:sp>
        <p:nvSpPr>
          <p:cNvPr id="4099" name="Rectangle 5"/>
          <p:cNvSpPr>
            <a:spLocks noChangeArrowheads="1"/>
          </p:cNvSpPr>
          <p:nvPr/>
        </p:nvSpPr>
        <p:spPr bwMode="auto">
          <a:xfrm>
            <a:off x="509588" y="1019175"/>
            <a:ext cx="8634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990000"/>
                </a:solidFill>
                <a:latin typeface="Times New Roman" panose="02020603050405020304" pitchFamily="18" charset="0"/>
                <a:cs typeface="Times New Roman" panose="02020603050405020304" pitchFamily="18" charset="0"/>
              </a:rPr>
              <a:t>1. </a:t>
            </a:r>
            <a:r>
              <a:rPr lang="en-US" altLang="vi-VN" sz="2800" b="1">
                <a:solidFill>
                  <a:srgbClr val="0000FF"/>
                </a:solidFill>
                <a:latin typeface="Times New Roman" panose="02020603050405020304" pitchFamily="18" charset="0"/>
                <a:cs typeface="Times New Roman" panose="02020603050405020304" pitchFamily="18" charset="0"/>
              </a:rPr>
              <a:t>Nêu những tội ác của giặc ngoại xâm đối với dân ta.</a:t>
            </a:r>
          </a:p>
        </p:txBody>
      </p:sp>
      <p:sp>
        <p:nvSpPr>
          <p:cNvPr id="4100" name="Rectangle 7"/>
          <p:cNvSpPr>
            <a:spLocks noChangeArrowheads="1"/>
          </p:cNvSpPr>
          <p:nvPr/>
        </p:nvSpPr>
        <p:spPr bwMode="auto">
          <a:xfrm>
            <a:off x="509588" y="1530350"/>
            <a:ext cx="8458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2. Hai Bà Trưng có tài và chí lớn như thế nào?</a:t>
            </a:r>
          </a:p>
        </p:txBody>
      </p:sp>
      <p:sp>
        <p:nvSpPr>
          <p:cNvPr id="4101" name="Rectangle 8"/>
          <p:cNvSpPr>
            <a:spLocks noChangeArrowheads="1"/>
          </p:cNvSpPr>
          <p:nvPr/>
        </p:nvSpPr>
        <p:spPr bwMode="auto">
          <a:xfrm>
            <a:off x="419100" y="2020888"/>
            <a:ext cx="6172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3. Vì sao Hai bà Trưng khởi nghĩa?</a:t>
            </a:r>
          </a:p>
        </p:txBody>
      </p:sp>
      <p:sp>
        <p:nvSpPr>
          <p:cNvPr id="4102" name="Rectangle 9"/>
          <p:cNvSpPr>
            <a:spLocks noChangeArrowheads="1"/>
          </p:cNvSpPr>
          <p:nvPr/>
        </p:nvSpPr>
        <p:spPr bwMode="auto">
          <a:xfrm>
            <a:off x="522288" y="2422525"/>
            <a:ext cx="80121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solidFill>
                  <a:srgbClr val="0000FF"/>
                </a:solidFill>
                <a:latin typeface="Times New Roman" panose="02020603050405020304" pitchFamily="18" charset="0"/>
                <a:cs typeface="Times New Roman" panose="02020603050405020304" pitchFamily="18" charset="0"/>
              </a:rPr>
              <a:t>4. Hãy tìm những chi tiết nói lên khí thế của đoàn quân khởi nghĩa?</a:t>
            </a:r>
          </a:p>
        </p:txBody>
      </p:sp>
      <p:sp>
        <p:nvSpPr>
          <p:cNvPr id="4103" name="Rectangle 10"/>
          <p:cNvSpPr>
            <a:spLocks noChangeArrowheads="1"/>
          </p:cNvSpPr>
          <p:nvPr/>
        </p:nvSpPr>
        <p:spPr bwMode="auto">
          <a:xfrm>
            <a:off x="550863" y="3314700"/>
            <a:ext cx="76025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600" b="1">
                <a:solidFill>
                  <a:srgbClr val="990000"/>
                </a:solidFill>
                <a:latin typeface="Times New Roman" panose="02020603050405020304" pitchFamily="18" charset="0"/>
                <a:cs typeface="Times New Roman" panose="02020603050405020304" pitchFamily="18" charset="0"/>
              </a:rPr>
              <a:t>* </a:t>
            </a:r>
            <a:r>
              <a:rPr lang="en-US" altLang="vi-VN" sz="2600" b="1">
                <a:solidFill>
                  <a:srgbClr val="0000FF"/>
                </a:solidFill>
                <a:latin typeface="Times New Roman" panose="02020603050405020304" pitchFamily="18" charset="0"/>
                <a:cs typeface="Times New Roman" panose="02020603050405020304" pitchFamily="18" charset="0"/>
              </a:rPr>
              <a:t>Kết quả của cuộc khởi nghĩa như thế nào? </a:t>
            </a:r>
          </a:p>
        </p:txBody>
      </p:sp>
      <p:sp>
        <p:nvSpPr>
          <p:cNvPr id="4104" name="Rectangle 11"/>
          <p:cNvSpPr>
            <a:spLocks noChangeArrowheads="1"/>
          </p:cNvSpPr>
          <p:nvPr/>
        </p:nvSpPr>
        <p:spPr bwMode="auto">
          <a:xfrm>
            <a:off x="550863" y="3829050"/>
            <a:ext cx="84169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600" b="1">
                <a:solidFill>
                  <a:srgbClr val="0000FF"/>
                </a:solidFill>
                <a:latin typeface="Times New Roman" panose="02020603050405020304" pitchFamily="18" charset="0"/>
                <a:cs typeface="Times New Roman" panose="02020603050405020304" pitchFamily="18" charset="0"/>
              </a:rPr>
              <a:t>5. Vì sao bao đời nay nhân dân ta tôn kính Hai Bà Trưng?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 Box 13"/>
          <p:cNvSpPr txBox="1">
            <a:spLocks noChangeArrowheads="1"/>
          </p:cNvSpPr>
          <p:nvPr/>
        </p:nvSpPr>
        <p:spPr bwMode="auto">
          <a:xfrm>
            <a:off x="0" y="590550"/>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u="sng">
                <a:solidFill>
                  <a:srgbClr val="FF0000"/>
                </a:solidFill>
                <a:latin typeface="Times New Roman" panose="02020603050405020304" pitchFamily="18" charset="0"/>
                <a:cs typeface="Times New Roman" panose="02020603050405020304" pitchFamily="18" charset="0"/>
              </a:rPr>
              <a:t>Tìm hiểu bài</a:t>
            </a:r>
          </a:p>
        </p:txBody>
      </p:sp>
      <p:sp>
        <p:nvSpPr>
          <p:cNvPr id="15374" name="Text Box 14"/>
          <p:cNvSpPr txBox="1">
            <a:spLocks noChangeArrowheads="1"/>
          </p:cNvSpPr>
          <p:nvPr/>
        </p:nvSpPr>
        <p:spPr bwMode="auto">
          <a:xfrm>
            <a:off x="41275" y="1258888"/>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990000"/>
                </a:solidFill>
                <a:latin typeface="Times New Roman" panose="02020603050405020304" pitchFamily="18" charset="0"/>
                <a:cs typeface="Times New Roman" panose="02020603050405020304" pitchFamily="18" charset="0"/>
              </a:rPr>
              <a:t>1. Nêu những tội ác của giặc ngoại xâm đối với dân ta.</a:t>
            </a:r>
          </a:p>
        </p:txBody>
      </p:sp>
      <p:sp>
        <p:nvSpPr>
          <p:cNvPr id="15375" name="Text Box 15"/>
          <p:cNvSpPr txBox="1">
            <a:spLocks noChangeArrowheads="1"/>
          </p:cNvSpPr>
          <p:nvPr/>
        </p:nvSpPr>
        <p:spPr bwMode="auto">
          <a:xfrm>
            <a:off x="26988" y="16478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Chém giết dân làng, cướp hết ruộng nương.</a:t>
            </a:r>
          </a:p>
        </p:txBody>
      </p:sp>
      <p:sp>
        <p:nvSpPr>
          <p:cNvPr id="15376" name="Text Box 16"/>
          <p:cNvSpPr txBox="1">
            <a:spLocks noChangeArrowheads="1"/>
          </p:cNvSpPr>
          <p:nvPr/>
        </p:nvSpPr>
        <p:spPr bwMode="auto">
          <a:xfrm>
            <a:off x="55563" y="2011363"/>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Bắt dân lên rừng săn thú lạ, xuống biển mò ngọc trai…khiến bao nhiêu người thiệt mạng vì hổ báo, cá sấu, thuồng luồng. </a:t>
            </a:r>
          </a:p>
        </p:txBody>
      </p:sp>
      <p:sp>
        <p:nvSpPr>
          <p:cNvPr id="15377" name="Text Box 17"/>
          <p:cNvSpPr txBox="1">
            <a:spLocks noChangeArrowheads="1"/>
          </p:cNvSpPr>
          <p:nvPr/>
        </p:nvSpPr>
        <p:spPr bwMode="auto">
          <a:xfrm>
            <a:off x="26988" y="3257550"/>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990000"/>
                </a:solidFill>
                <a:latin typeface="Times New Roman" panose="02020603050405020304" pitchFamily="18" charset="0"/>
                <a:cs typeface="Times New Roman" panose="02020603050405020304" pitchFamily="18" charset="0"/>
              </a:rPr>
              <a:t>2. Hai Bà Trưng có tài và chí lớn như thế nào?</a:t>
            </a:r>
          </a:p>
        </p:txBody>
      </p:sp>
      <p:sp>
        <p:nvSpPr>
          <p:cNvPr id="15378" name="Text Box 18"/>
          <p:cNvSpPr txBox="1">
            <a:spLocks noChangeArrowheads="1"/>
          </p:cNvSpPr>
          <p:nvPr/>
        </p:nvSpPr>
        <p:spPr bwMode="auto">
          <a:xfrm>
            <a:off x="0" y="36464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Tài giỏi võ nghệ.</a:t>
            </a:r>
          </a:p>
        </p:txBody>
      </p:sp>
      <p:sp>
        <p:nvSpPr>
          <p:cNvPr id="15379" name="Text Box 19"/>
          <p:cNvSpPr txBox="1">
            <a:spLocks noChangeArrowheads="1"/>
          </p:cNvSpPr>
          <p:nvPr/>
        </p:nvSpPr>
        <p:spPr bwMode="auto">
          <a:xfrm>
            <a:off x="152400" y="40354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990000"/>
                </a:solidFill>
                <a:latin typeface="Times New Roman" panose="02020603050405020304" pitchFamily="18" charset="0"/>
                <a:cs typeface="Times New Roman" panose="02020603050405020304" pitchFamily="18" charset="0"/>
              </a:rPr>
              <a:t>3. Vì sao Hai bà Trưng khởi nghĩa?</a:t>
            </a:r>
          </a:p>
        </p:txBody>
      </p:sp>
      <p:sp>
        <p:nvSpPr>
          <p:cNvPr id="15380" name="Text Box 20"/>
          <p:cNvSpPr txBox="1">
            <a:spLocks noChangeArrowheads="1"/>
          </p:cNvSpPr>
          <p:nvPr/>
        </p:nvSpPr>
        <p:spPr bwMode="auto">
          <a:xfrm>
            <a:off x="0" y="444023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Yêu nước, căm thù giặc.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73"/>
                                        </p:tgtEl>
                                        <p:attrNameLst>
                                          <p:attrName>style.visibility</p:attrName>
                                        </p:attrNameLst>
                                      </p:cBhvr>
                                      <p:to>
                                        <p:strVal val="visible"/>
                                      </p:to>
                                    </p:set>
                                    <p:anim calcmode="lin" valueType="num">
                                      <p:cBhvr additive="base">
                                        <p:cTn id="7" dur="500" fill="hold"/>
                                        <p:tgtEl>
                                          <p:spTgt spid="15373"/>
                                        </p:tgtEl>
                                        <p:attrNameLst>
                                          <p:attrName>ppt_x</p:attrName>
                                        </p:attrNameLst>
                                      </p:cBhvr>
                                      <p:tavLst>
                                        <p:tav tm="0">
                                          <p:val>
                                            <p:strVal val="#ppt_x"/>
                                          </p:val>
                                        </p:tav>
                                        <p:tav tm="100000">
                                          <p:val>
                                            <p:strVal val="#ppt_x"/>
                                          </p:val>
                                        </p:tav>
                                      </p:tavLst>
                                    </p:anim>
                                    <p:anim calcmode="lin" valueType="num">
                                      <p:cBhvr additive="base">
                                        <p:cTn id="8" dur="500" fill="hold"/>
                                        <p:tgtEl>
                                          <p:spTgt spid="153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74"/>
                                        </p:tgtEl>
                                        <p:attrNameLst>
                                          <p:attrName>style.visibility</p:attrName>
                                        </p:attrNameLst>
                                      </p:cBhvr>
                                      <p:to>
                                        <p:strVal val="visible"/>
                                      </p:to>
                                    </p:set>
                                    <p:anim calcmode="lin" valueType="num">
                                      <p:cBhvr additive="base">
                                        <p:cTn id="13" dur="500" fill="hold"/>
                                        <p:tgtEl>
                                          <p:spTgt spid="15374"/>
                                        </p:tgtEl>
                                        <p:attrNameLst>
                                          <p:attrName>ppt_x</p:attrName>
                                        </p:attrNameLst>
                                      </p:cBhvr>
                                      <p:tavLst>
                                        <p:tav tm="0">
                                          <p:val>
                                            <p:strVal val="#ppt_x"/>
                                          </p:val>
                                        </p:tav>
                                        <p:tav tm="100000">
                                          <p:val>
                                            <p:strVal val="#ppt_x"/>
                                          </p:val>
                                        </p:tav>
                                      </p:tavLst>
                                    </p:anim>
                                    <p:anim calcmode="lin" valueType="num">
                                      <p:cBhvr additive="base">
                                        <p:cTn id="14" dur="500" fill="hold"/>
                                        <p:tgtEl>
                                          <p:spTgt spid="1537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75"/>
                                        </p:tgtEl>
                                        <p:attrNameLst>
                                          <p:attrName>style.visibility</p:attrName>
                                        </p:attrNameLst>
                                      </p:cBhvr>
                                      <p:to>
                                        <p:strVal val="visible"/>
                                      </p:to>
                                    </p:set>
                                    <p:anim calcmode="lin" valueType="num">
                                      <p:cBhvr additive="base">
                                        <p:cTn id="19" dur="500" fill="hold"/>
                                        <p:tgtEl>
                                          <p:spTgt spid="15375"/>
                                        </p:tgtEl>
                                        <p:attrNameLst>
                                          <p:attrName>ppt_x</p:attrName>
                                        </p:attrNameLst>
                                      </p:cBhvr>
                                      <p:tavLst>
                                        <p:tav tm="0">
                                          <p:val>
                                            <p:strVal val="#ppt_x"/>
                                          </p:val>
                                        </p:tav>
                                        <p:tav tm="100000">
                                          <p:val>
                                            <p:strVal val="#ppt_x"/>
                                          </p:val>
                                        </p:tav>
                                      </p:tavLst>
                                    </p:anim>
                                    <p:anim calcmode="lin" valueType="num">
                                      <p:cBhvr additive="base">
                                        <p:cTn id="20" dur="500" fill="hold"/>
                                        <p:tgtEl>
                                          <p:spTgt spid="15375"/>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5376"/>
                                        </p:tgtEl>
                                        <p:attrNameLst>
                                          <p:attrName>style.visibility</p:attrName>
                                        </p:attrNameLst>
                                      </p:cBhvr>
                                      <p:to>
                                        <p:strVal val="visible"/>
                                      </p:to>
                                    </p:set>
                                    <p:anim calcmode="lin" valueType="num">
                                      <p:cBhvr additive="base">
                                        <p:cTn id="24" dur="500" fill="hold"/>
                                        <p:tgtEl>
                                          <p:spTgt spid="15376"/>
                                        </p:tgtEl>
                                        <p:attrNameLst>
                                          <p:attrName>ppt_x</p:attrName>
                                        </p:attrNameLst>
                                      </p:cBhvr>
                                      <p:tavLst>
                                        <p:tav tm="0">
                                          <p:val>
                                            <p:strVal val="#ppt_x"/>
                                          </p:val>
                                        </p:tav>
                                        <p:tav tm="100000">
                                          <p:val>
                                            <p:strVal val="#ppt_x"/>
                                          </p:val>
                                        </p:tav>
                                      </p:tavLst>
                                    </p:anim>
                                    <p:anim calcmode="lin" valueType="num">
                                      <p:cBhvr additive="base">
                                        <p:cTn id="25" dur="500" fill="hold"/>
                                        <p:tgtEl>
                                          <p:spTgt spid="1537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377"/>
                                        </p:tgtEl>
                                        <p:attrNameLst>
                                          <p:attrName>style.visibility</p:attrName>
                                        </p:attrNameLst>
                                      </p:cBhvr>
                                      <p:to>
                                        <p:strVal val="visible"/>
                                      </p:to>
                                    </p:set>
                                    <p:anim calcmode="lin" valueType="num">
                                      <p:cBhvr additive="base">
                                        <p:cTn id="30" dur="500" fill="hold"/>
                                        <p:tgtEl>
                                          <p:spTgt spid="15377"/>
                                        </p:tgtEl>
                                        <p:attrNameLst>
                                          <p:attrName>ppt_x</p:attrName>
                                        </p:attrNameLst>
                                      </p:cBhvr>
                                      <p:tavLst>
                                        <p:tav tm="0">
                                          <p:val>
                                            <p:strVal val="#ppt_x"/>
                                          </p:val>
                                        </p:tav>
                                        <p:tav tm="100000">
                                          <p:val>
                                            <p:strVal val="#ppt_x"/>
                                          </p:val>
                                        </p:tav>
                                      </p:tavLst>
                                    </p:anim>
                                    <p:anim calcmode="lin" valueType="num">
                                      <p:cBhvr additive="base">
                                        <p:cTn id="31" dur="500" fill="hold"/>
                                        <p:tgtEl>
                                          <p:spTgt spid="1537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378"/>
                                        </p:tgtEl>
                                        <p:attrNameLst>
                                          <p:attrName>style.visibility</p:attrName>
                                        </p:attrNameLst>
                                      </p:cBhvr>
                                      <p:to>
                                        <p:strVal val="visible"/>
                                      </p:to>
                                    </p:set>
                                    <p:anim calcmode="lin" valueType="num">
                                      <p:cBhvr additive="base">
                                        <p:cTn id="36" dur="500" fill="hold"/>
                                        <p:tgtEl>
                                          <p:spTgt spid="15378"/>
                                        </p:tgtEl>
                                        <p:attrNameLst>
                                          <p:attrName>ppt_x</p:attrName>
                                        </p:attrNameLst>
                                      </p:cBhvr>
                                      <p:tavLst>
                                        <p:tav tm="0">
                                          <p:val>
                                            <p:strVal val="#ppt_x"/>
                                          </p:val>
                                        </p:tav>
                                        <p:tav tm="100000">
                                          <p:val>
                                            <p:strVal val="#ppt_x"/>
                                          </p:val>
                                        </p:tav>
                                      </p:tavLst>
                                    </p:anim>
                                    <p:anim calcmode="lin" valueType="num">
                                      <p:cBhvr additive="base">
                                        <p:cTn id="37" dur="500" fill="hold"/>
                                        <p:tgtEl>
                                          <p:spTgt spid="15378"/>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379"/>
                                        </p:tgtEl>
                                        <p:attrNameLst>
                                          <p:attrName>style.visibility</p:attrName>
                                        </p:attrNameLst>
                                      </p:cBhvr>
                                      <p:to>
                                        <p:strVal val="visible"/>
                                      </p:to>
                                    </p:set>
                                    <p:anim calcmode="lin" valueType="num">
                                      <p:cBhvr additive="base">
                                        <p:cTn id="42" dur="500" fill="hold"/>
                                        <p:tgtEl>
                                          <p:spTgt spid="15379"/>
                                        </p:tgtEl>
                                        <p:attrNameLst>
                                          <p:attrName>ppt_x</p:attrName>
                                        </p:attrNameLst>
                                      </p:cBhvr>
                                      <p:tavLst>
                                        <p:tav tm="0">
                                          <p:val>
                                            <p:strVal val="#ppt_x"/>
                                          </p:val>
                                        </p:tav>
                                        <p:tav tm="100000">
                                          <p:val>
                                            <p:strVal val="#ppt_x"/>
                                          </p:val>
                                        </p:tav>
                                      </p:tavLst>
                                    </p:anim>
                                    <p:anim calcmode="lin" valueType="num">
                                      <p:cBhvr additive="base">
                                        <p:cTn id="43" dur="500" fill="hold"/>
                                        <p:tgtEl>
                                          <p:spTgt spid="15379"/>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380"/>
                                        </p:tgtEl>
                                        <p:attrNameLst>
                                          <p:attrName>style.visibility</p:attrName>
                                        </p:attrNameLst>
                                      </p:cBhvr>
                                      <p:to>
                                        <p:strVal val="visible"/>
                                      </p:to>
                                    </p:set>
                                    <p:anim calcmode="lin" valueType="num">
                                      <p:cBhvr additive="base">
                                        <p:cTn id="48" dur="500" fill="hold"/>
                                        <p:tgtEl>
                                          <p:spTgt spid="15380"/>
                                        </p:tgtEl>
                                        <p:attrNameLst>
                                          <p:attrName>ppt_x</p:attrName>
                                        </p:attrNameLst>
                                      </p:cBhvr>
                                      <p:tavLst>
                                        <p:tav tm="0">
                                          <p:val>
                                            <p:strVal val="#ppt_x"/>
                                          </p:val>
                                        </p:tav>
                                        <p:tav tm="100000">
                                          <p:val>
                                            <p:strVal val="#ppt_x"/>
                                          </p:val>
                                        </p:tav>
                                      </p:tavLst>
                                    </p:anim>
                                    <p:anim calcmode="lin" valueType="num">
                                      <p:cBhvr additive="base">
                                        <p:cTn id="49" dur="500" fill="hold"/>
                                        <p:tgtEl>
                                          <p:spTgt spid="153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3" grpId="0"/>
      <p:bldP spid="15374" grpId="0"/>
      <p:bldP spid="15375" grpId="0"/>
      <p:bldP spid="15376" grpId="0"/>
      <p:bldP spid="15377" grpId="0"/>
      <p:bldP spid="15378" grpId="0"/>
      <p:bldP spid="15379" grpId="0"/>
      <p:bldP spid="153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7"/>
          <p:cNvSpPr txBox="1">
            <a:spLocks noChangeArrowheads="1"/>
          </p:cNvSpPr>
          <p:nvPr/>
        </p:nvSpPr>
        <p:spPr bwMode="auto">
          <a:xfrm>
            <a:off x="0" y="742950"/>
            <a:ext cx="312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u="sng">
                <a:solidFill>
                  <a:srgbClr val="0000FF"/>
                </a:solidFill>
                <a:latin typeface="Times New Roman" panose="02020603050405020304" pitchFamily="18" charset="0"/>
                <a:cs typeface="Times New Roman" panose="02020603050405020304" pitchFamily="18" charset="0"/>
              </a:rPr>
              <a:t>Tìm hiểu bài</a:t>
            </a:r>
          </a:p>
        </p:txBody>
      </p:sp>
      <p:sp>
        <p:nvSpPr>
          <p:cNvPr id="39944" name="Text Box 8"/>
          <p:cNvSpPr txBox="1">
            <a:spLocks noChangeArrowheads="1"/>
          </p:cNvSpPr>
          <p:nvPr/>
        </p:nvSpPr>
        <p:spPr bwMode="auto">
          <a:xfrm>
            <a:off x="0" y="11366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solidFill>
                  <a:srgbClr val="990000"/>
                </a:solidFill>
                <a:latin typeface="Times New Roman" panose="02020603050405020304" pitchFamily="18" charset="0"/>
                <a:cs typeface="Times New Roman" panose="02020603050405020304" pitchFamily="18" charset="0"/>
              </a:rPr>
              <a:t>4. Hãy tìm những chi tiết nói lên khí thế của đoàn quân khởi nghĩa?</a:t>
            </a:r>
          </a:p>
        </p:txBody>
      </p:sp>
      <p:sp>
        <p:nvSpPr>
          <p:cNvPr id="39945" name="Text Box 9"/>
          <p:cNvSpPr txBox="1">
            <a:spLocks noChangeArrowheads="1"/>
          </p:cNvSpPr>
          <p:nvPr/>
        </p:nvSpPr>
        <p:spPr bwMode="auto">
          <a:xfrm>
            <a:off x="0" y="148590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Times New Roman" panose="02020603050405020304" pitchFamily="18" charset="0"/>
                <a:cs typeface="Times New Roman" panose="02020603050405020304" pitchFamily="18" charset="0"/>
              </a:rPr>
              <a:t>- Đoàn quân rùng rùng lên đường.</a:t>
            </a:r>
          </a:p>
        </p:txBody>
      </p:sp>
      <p:sp>
        <p:nvSpPr>
          <p:cNvPr id="39946" name="Text Box 10"/>
          <p:cNvSpPr txBox="1">
            <a:spLocks noChangeArrowheads="1"/>
          </p:cNvSpPr>
          <p:nvPr/>
        </p:nvSpPr>
        <p:spPr bwMode="auto">
          <a:xfrm>
            <a:off x="0" y="194310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Times New Roman" panose="02020603050405020304" pitchFamily="18" charset="0"/>
                <a:cs typeface="Times New Roman" panose="02020603050405020304" pitchFamily="18" charset="0"/>
              </a:rPr>
              <a:t>- Thế trận cuồn cuộn, tiếng trống vang dội.</a:t>
            </a:r>
          </a:p>
        </p:txBody>
      </p:sp>
      <p:sp>
        <p:nvSpPr>
          <p:cNvPr id="39947" name="Text Box 11"/>
          <p:cNvSpPr txBox="1">
            <a:spLocks noChangeArrowheads="1"/>
          </p:cNvSpPr>
          <p:nvPr/>
        </p:nvSpPr>
        <p:spPr bwMode="auto">
          <a:xfrm>
            <a:off x="0" y="240030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Times New Roman" panose="02020603050405020304" pitchFamily="18" charset="0"/>
                <a:cs typeface="Times New Roman" panose="02020603050405020304" pitchFamily="18" charset="0"/>
              </a:rPr>
              <a:t>- Hai Bà Trưng cưỡi voi đi trước.</a:t>
            </a:r>
          </a:p>
        </p:txBody>
      </p:sp>
      <p:sp>
        <p:nvSpPr>
          <p:cNvPr id="39948" name="Text Box 12"/>
          <p:cNvSpPr txBox="1">
            <a:spLocks noChangeArrowheads="1"/>
          </p:cNvSpPr>
          <p:nvPr/>
        </p:nvSpPr>
        <p:spPr bwMode="auto">
          <a:xfrm>
            <a:off x="0" y="285750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600" b="1">
                <a:solidFill>
                  <a:srgbClr val="990000"/>
                </a:solidFill>
                <a:latin typeface="Times New Roman" panose="02020603050405020304" pitchFamily="18" charset="0"/>
                <a:cs typeface="Times New Roman" panose="02020603050405020304" pitchFamily="18" charset="0"/>
              </a:rPr>
              <a:t>* Kết quả của cuộc khởi nghĩa như thế nào? </a:t>
            </a:r>
          </a:p>
        </p:txBody>
      </p:sp>
      <p:sp>
        <p:nvSpPr>
          <p:cNvPr id="39949" name="Text Box 13"/>
          <p:cNvSpPr txBox="1">
            <a:spLocks noChangeArrowheads="1"/>
          </p:cNvSpPr>
          <p:nvPr/>
        </p:nvSpPr>
        <p:spPr bwMode="auto">
          <a:xfrm>
            <a:off x="0" y="331470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Times New Roman" panose="02020603050405020304" pitchFamily="18" charset="0"/>
                <a:cs typeface="Times New Roman" panose="02020603050405020304" pitchFamily="18" charset="0"/>
              </a:rPr>
              <a:t>- Thành trì của giặc sụp đổ, Tô Định ôm đầu chạy về nước.</a:t>
            </a:r>
          </a:p>
        </p:txBody>
      </p:sp>
      <p:sp>
        <p:nvSpPr>
          <p:cNvPr id="39950" name="Text Box 14"/>
          <p:cNvSpPr txBox="1">
            <a:spLocks noChangeArrowheads="1"/>
          </p:cNvSpPr>
          <p:nvPr/>
        </p:nvSpPr>
        <p:spPr bwMode="auto">
          <a:xfrm>
            <a:off x="0" y="365760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600" b="1">
                <a:solidFill>
                  <a:srgbClr val="990000"/>
                </a:solidFill>
                <a:latin typeface="Times New Roman" panose="02020603050405020304" pitchFamily="18" charset="0"/>
                <a:cs typeface="Times New Roman" panose="02020603050405020304" pitchFamily="18" charset="0"/>
              </a:rPr>
              <a:t>5. Vì sao bao đời nay nhân dân ta tôn kính Hai Bà Trưng?</a:t>
            </a:r>
          </a:p>
        </p:txBody>
      </p:sp>
      <p:sp>
        <p:nvSpPr>
          <p:cNvPr id="39951" name="Text Box 15"/>
          <p:cNvSpPr txBox="1">
            <a:spLocks noChangeArrowheads="1"/>
          </p:cNvSpPr>
          <p:nvPr/>
        </p:nvSpPr>
        <p:spPr bwMode="auto">
          <a:xfrm>
            <a:off x="0" y="405765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Times New Roman" panose="02020603050405020304" pitchFamily="18" charset="0"/>
                <a:cs typeface="Times New Roman" panose="02020603050405020304" pitchFamily="18" charset="0"/>
              </a:rPr>
              <a:t>- Hai Bà đã giành được độc lập cho đất nước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 calcmode="lin" valueType="num">
                                      <p:cBhvr additive="base">
                                        <p:cTn id="7" dur="500" fill="hold"/>
                                        <p:tgtEl>
                                          <p:spTgt spid="39944"/>
                                        </p:tgtEl>
                                        <p:attrNameLst>
                                          <p:attrName>ppt_x</p:attrName>
                                        </p:attrNameLst>
                                      </p:cBhvr>
                                      <p:tavLst>
                                        <p:tav tm="0">
                                          <p:val>
                                            <p:strVal val="#ppt_x"/>
                                          </p:val>
                                        </p:tav>
                                        <p:tav tm="100000">
                                          <p:val>
                                            <p:strVal val="#ppt_x"/>
                                          </p:val>
                                        </p:tav>
                                      </p:tavLst>
                                    </p:anim>
                                    <p:anim calcmode="lin" valueType="num">
                                      <p:cBhvr additive="base">
                                        <p:cTn id="8"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5"/>
                                        </p:tgtEl>
                                        <p:attrNameLst>
                                          <p:attrName>style.visibility</p:attrName>
                                        </p:attrNameLst>
                                      </p:cBhvr>
                                      <p:to>
                                        <p:strVal val="visible"/>
                                      </p:to>
                                    </p:set>
                                    <p:anim calcmode="lin" valueType="num">
                                      <p:cBhvr additive="base">
                                        <p:cTn id="13" dur="500" fill="hold"/>
                                        <p:tgtEl>
                                          <p:spTgt spid="39945"/>
                                        </p:tgtEl>
                                        <p:attrNameLst>
                                          <p:attrName>ppt_x</p:attrName>
                                        </p:attrNameLst>
                                      </p:cBhvr>
                                      <p:tavLst>
                                        <p:tav tm="0">
                                          <p:val>
                                            <p:strVal val="#ppt_x"/>
                                          </p:val>
                                        </p:tav>
                                        <p:tav tm="100000">
                                          <p:val>
                                            <p:strVal val="#ppt_x"/>
                                          </p:val>
                                        </p:tav>
                                      </p:tavLst>
                                    </p:anim>
                                    <p:anim calcmode="lin" valueType="num">
                                      <p:cBhvr additive="base">
                                        <p:cTn id="14" dur="500" fill="hold"/>
                                        <p:tgtEl>
                                          <p:spTgt spid="3994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9946"/>
                                        </p:tgtEl>
                                        <p:attrNameLst>
                                          <p:attrName>style.visibility</p:attrName>
                                        </p:attrNameLst>
                                      </p:cBhvr>
                                      <p:to>
                                        <p:strVal val="visible"/>
                                      </p:to>
                                    </p:set>
                                    <p:anim calcmode="lin" valueType="num">
                                      <p:cBhvr additive="base">
                                        <p:cTn id="18" dur="500" fill="hold"/>
                                        <p:tgtEl>
                                          <p:spTgt spid="39946"/>
                                        </p:tgtEl>
                                        <p:attrNameLst>
                                          <p:attrName>ppt_x</p:attrName>
                                        </p:attrNameLst>
                                      </p:cBhvr>
                                      <p:tavLst>
                                        <p:tav tm="0">
                                          <p:val>
                                            <p:strVal val="#ppt_x"/>
                                          </p:val>
                                        </p:tav>
                                        <p:tav tm="100000">
                                          <p:val>
                                            <p:strVal val="#ppt_x"/>
                                          </p:val>
                                        </p:tav>
                                      </p:tavLst>
                                    </p:anim>
                                    <p:anim calcmode="lin" valueType="num">
                                      <p:cBhvr additive="base">
                                        <p:cTn id="19" dur="500" fill="hold"/>
                                        <p:tgtEl>
                                          <p:spTgt spid="39946"/>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39947"/>
                                        </p:tgtEl>
                                        <p:attrNameLst>
                                          <p:attrName>style.visibility</p:attrName>
                                        </p:attrNameLst>
                                      </p:cBhvr>
                                      <p:to>
                                        <p:strVal val="visible"/>
                                      </p:to>
                                    </p:set>
                                    <p:anim calcmode="lin" valueType="num">
                                      <p:cBhvr additive="base">
                                        <p:cTn id="23" dur="500" fill="hold"/>
                                        <p:tgtEl>
                                          <p:spTgt spid="39947"/>
                                        </p:tgtEl>
                                        <p:attrNameLst>
                                          <p:attrName>ppt_x</p:attrName>
                                        </p:attrNameLst>
                                      </p:cBhvr>
                                      <p:tavLst>
                                        <p:tav tm="0">
                                          <p:val>
                                            <p:strVal val="#ppt_x"/>
                                          </p:val>
                                        </p:tav>
                                        <p:tav tm="100000">
                                          <p:val>
                                            <p:strVal val="#ppt_x"/>
                                          </p:val>
                                        </p:tav>
                                      </p:tavLst>
                                    </p:anim>
                                    <p:anim calcmode="lin" valueType="num">
                                      <p:cBhvr additive="base">
                                        <p:cTn id="24" dur="500" fill="hold"/>
                                        <p:tgtEl>
                                          <p:spTgt spid="3994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9948"/>
                                        </p:tgtEl>
                                        <p:attrNameLst>
                                          <p:attrName>style.visibility</p:attrName>
                                        </p:attrNameLst>
                                      </p:cBhvr>
                                      <p:to>
                                        <p:strVal val="visible"/>
                                      </p:to>
                                    </p:set>
                                    <p:anim calcmode="lin" valueType="num">
                                      <p:cBhvr additive="base">
                                        <p:cTn id="29" dur="500" fill="hold"/>
                                        <p:tgtEl>
                                          <p:spTgt spid="39948"/>
                                        </p:tgtEl>
                                        <p:attrNameLst>
                                          <p:attrName>ppt_x</p:attrName>
                                        </p:attrNameLst>
                                      </p:cBhvr>
                                      <p:tavLst>
                                        <p:tav tm="0">
                                          <p:val>
                                            <p:strVal val="#ppt_x"/>
                                          </p:val>
                                        </p:tav>
                                        <p:tav tm="100000">
                                          <p:val>
                                            <p:strVal val="#ppt_x"/>
                                          </p:val>
                                        </p:tav>
                                      </p:tavLst>
                                    </p:anim>
                                    <p:anim calcmode="lin" valueType="num">
                                      <p:cBhvr additive="base">
                                        <p:cTn id="30" dur="500" fill="hold"/>
                                        <p:tgtEl>
                                          <p:spTgt spid="3994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9949"/>
                                        </p:tgtEl>
                                        <p:attrNameLst>
                                          <p:attrName>style.visibility</p:attrName>
                                        </p:attrNameLst>
                                      </p:cBhvr>
                                      <p:to>
                                        <p:strVal val="visible"/>
                                      </p:to>
                                    </p:set>
                                    <p:anim calcmode="lin" valueType="num">
                                      <p:cBhvr additive="base">
                                        <p:cTn id="35" dur="500" fill="hold"/>
                                        <p:tgtEl>
                                          <p:spTgt spid="39949"/>
                                        </p:tgtEl>
                                        <p:attrNameLst>
                                          <p:attrName>ppt_x</p:attrName>
                                        </p:attrNameLst>
                                      </p:cBhvr>
                                      <p:tavLst>
                                        <p:tav tm="0">
                                          <p:val>
                                            <p:strVal val="#ppt_x"/>
                                          </p:val>
                                        </p:tav>
                                        <p:tav tm="100000">
                                          <p:val>
                                            <p:strVal val="#ppt_x"/>
                                          </p:val>
                                        </p:tav>
                                      </p:tavLst>
                                    </p:anim>
                                    <p:anim calcmode="lin" valueType="num">
                                      <p:cBhvr additive="base">
                                        <p:cTn id="36" dur="500" fill="hold"/>
                                        <p:tgtEl>
                                          <p:spTgt spid="3994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9950"/>
                                        </p:tgtEl>
                                        <p:attrNameLst>
                                          <p:attrName>style.visibility</p:attrName>
                                        </p:attrNameLst>
                                      </p:cBhvr>
                                      <p:to>
                                        <p:strVal val="visible"/>
                                      </p:to>
                                    </p:set>
                                    <p:anim calcmode="lin" valueType="num">
                                      <p:cBhvr additive="base">
                                        <p:cTn id="41" dur="500" fill="hold"/>
                                        <p:tgtEl>
                                          <p:spTgt spid="39950"/>
                                        </p:tgtEl>
                                        <p:attrNameLst>
                                          <p:attrName>ppt_x</p:attrName>
                                        </p:attrNameLst>
                                      </p:cBhvr>
                                      <p:tavLst>
                                        <p:tav tm="0">
                                          <p:val>
                                            <p:strVal val="#ppt_x"/>
                                          </p:val>
                                        </p:tav>
                                        <p:tav tm="100000">
                                          <p:val>
                                            <p:strVal val="#ppt_x"/>
                                          </p:val>
                                        </p:tav>
                                      </p:tavLst>
                                    </p:anim>
                                    <p:anim calcmode="lin" valueType="num">
                                      <p:cBhvr additive="base">
                                        <p:cTn id="42" dur="500" fill="hold"/>
                                        <p:tgtEl>
                                          <p:spTgt spid="3995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9951"/>
                                        </p:tgtEl>
                                        <p:attrNameLst>
                                          <p:attrName>style.visibility</p:attrName>
                                        </p:attrNameLst>
                                      </p:cBhvr>
                                      <p:to>
                                        <p:strVal val="visible"/>
                                      </p:to>
                                    </p:set>
                                    <p:anim calcmode="lin" valueType="num">
                                      <p:cBhvr additive="base">
                                        <p:cTn id="47" dur="500" fill="hold"/>
                                        <p:tgtEl>
                                          <p:spTgt spid="39951"/>
                                        </p:tgtEl>
                                        <p:attrNameLst>
                                          <p:attrName>ppt_x</p:attrName>
                                        </p:attrNameLst>
                                      </p:cBhvr>
                                      <p:tavLst>
                                        <p:tav tm="0">
                                          <p:val>
                                            <p:strVal val="#ppt_x"/>
                                          </p:val>
                                        </p:tav>
                                        <p:tav tm="100000">
                                          <p:val>
                                            <p:strVal val="#ppt_x"/>
                                          </p:val>
                                        </p:tav>
                                      </p:tavLst>
                                    </p:anim>
                                    <p:anim calcmode="lin" valueType="num">
                                      <p:cBhvr additive="base">
                                        <p:cTn id="48" dur="500" fill="hold"/>
                                        <p:tgtEl>
                                          <p:spTgt spid="399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P spid="39945" grpId="0"/>
      <p:bldP spid="39946" grpId="0"/>
      <p:bldP spid="39947" grpId="0"/>
      <p:bldP spid="39948" grpId="0"/>
      <p:bldP spid="39949" grpId="0"/>
      <p:bldP spid="39950" grpId="0"/>
      <p:bldP spid="399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ai ba trưn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85950"/>
            <a:ext cx="4572000" cy="325755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9219" name="WordArt 6"/>
          <p:cNvSpPr>
            <a:spLocks noChangeArrowheads="1" noChangeShapeType="1" noTextEdit="1"/>
          </p:cNvSpPr>
          <p:nvPr/>
        </p:nvSpPr>
        <p:spPr bwMode="auto">
          <a:xfrm>
            <a:off x="14288" y="152400"/>
            <a:ext cx="6172200" cy="2343150"/>
          </a:xfrm>
          <a:prstGeom prst="rect">
            <a:avLst/>
          </a:prstGeom>
        </p:spPr>
        <p:txBody>
          <a:bodyPr wrap="none" fromWordArt="1">
            <a:prstTxWarp prst="textPlain">
              <a:avLst>
                <a:gd name="adj" fmla="val 50000"/>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8"/>
          <p:cNvSpPr>
            <a:spLocks noChangeArrowheads="1" noChangeShapeType="1" noTextEdit="1"/>
          </p:cNvSpPr>
          <p:nvPr/>
        </p:nvSpPr>
        <p:spPr bwMode="auto">
          <a:xfrm>
            <a:off x="0" y="57150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grpSp>
        <p:nvGrpSpPr>
          <p:cNvPr id="2" name="Group 9"/>
          <p:cNvGrpSpPr>
            <a:grpSpLocks/>
          </p:cNvGrpSpPr>
          <p:nvPr/>
        </p:nvGrpSpPr>
        <p:grpSpPr bwMode="auto">
          <a:xfrm>
            <a:off x="2971800" y="1157288"/>
            <a:ext cx="3124200" cy="1814512"/>
            <a:chOff x="225" y="1594"/>
            <a:chExt cx="2532" cy="1292"/>
          </a:xfrm>
        </p:grpSpPr>
        <p:pic>
          <p:nvPicPr>
            <p:cNvPr id="10275" name="Picture 1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r="52818" b="55400"/>
            <a:stretch>
              <a:fillRect/>
            </a:stretch>
          </p:blipFill>
          <p:spPr bwMode="auto">
            <a:xfrm>
              <a:off x="240" y="1686"/>
              <a:ext cx="2517"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0276" name="Group 11"/>
            <p:cNvGrpSpPr>
              <a:grpSpLocks/>
            </p:cNvGrpSpPr>
            <p:nvPr/>
          </p:nvGrpSpPr>
          <p:grpSpPr bwMode="auto">
            <a:xfrm>
              <a:off x="225" y="1594"/>
              <a:ext cx="432" cy="524"/>
              <a:chOff x="1296" y="492"/>
              <a:chExt cx="432" cy="524"/>
            </a:xfrm>
          </p:grpSpPr>
          <p:grpSp>
            <p:nvGrpSpPr>
              <p:cNvPr id="10277" name="Group 12"/>
              <p:cNvGrpSpPr>
                <a:grpSpLocks/>
              </p:cNvGrpSpPr>
              <p:nvPr/>
            </p:nvGrpSpPr>
            <p:grpSpPr bwMode="auto">
              <a:xfrm>
                <a:off x="1296" y="492"/>
                <a:ext cx="432" cy="524"/>
                <a:chOff x="1248" y="568"/>
                <a:chExt cx="432" cy="524"/>
              </a:xfrm>
            </p:grpSpPr>
            <p:sp>
              <p:nvSpPr>
                <p:cNvPr id="10279" name="Oval 13"/>
                <p:cNvSpPr>
                  <a:spLocks noChangeArrowheads="1"/>
                </p:cNvSpPr>
                <p:nvPr/>
              </p:nvSpPr>
              <p:spPr bwMode="gray">
                <a:xfrm>
                  <a:off x="1248" y="568"/>
                  <a:ext cx="432" cy="52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80" name="Oval 1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81" name="Oval 1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82" name="Oval 1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83" name="Oval 1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0278" name="Text Box 18"/>
              <p:cNvSpPr txBox="1">
                <a:spLocks noChangeArrowheads="1"/>
              </p:cNvSpPr>
              <p:nvPr/>
            </p:nvSpPr>
            <p:spPr bwMode="gray">
              <a:xfrm>
                <a:off x="1380" y="563"/>
                <a:ext cx="273"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1</a:t>
                </a:r>
              </a:p>
            </p:txBody>
          </p:sp>
        </p:grpSp>
      </p:grpSp>
      <p:grpSp>
        <p:nvGrpSpPr>
          <p:cNvPr id="5" name="Group 19"/>
          <p:cNvGrpSpPr>
            <a:grpSpLocks/>
          </p:cNvGrpSpPr>
          <p:nvPr/>
        </p:nvGrpSpPr>
        <p:grpSpPr bwMode="auto">
          <a:xfrm>
            <a:off x="6172200" y="1158875"/>
            <a:ext cx="2971800" cy="1814513"/>
            <a:chOff x="3141" y="1592"/>
            <a:chExt cx="2448" cy="1288"/>
          </a:xfrm>
        </p:grpSpPr>
        <p:pic>
          <p:nvPicPr>
            <p:cNvPr id="10266" name="Picture 2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3141" y="1680"/>
              <a:ext cx="2448"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0267" name="Group 21"/>
            <p:cNvGrpSpPr>
              <a:grpSpLocks/>
            </p:cNvGrpSpPr>
            <p:nvPr/>
          </p:nvGrpSpPr>
          <p:grpSpPr bwMode="auto">
            <a:xfrm>
              <a:off x="3147" y="1592"/>
              <a:ext cx="432" cy="522"/>
              <a:chOff x="1296" y="493"/>
              <a:chExt cx="432" cy="522"/>
            </a:xfrm>
          </p:grpSpPr>
          <p:grpSp>
            <p:nvGrpSpPr>
              <p:cNvPr id="10268" name="Group 22"/>
              <p:cNvGrpSpPr>
                <a:grpSpLocks/>
              </p:cNvGrpSpPr>
              <p:nvPr/>
            </p:nvGrpSpPr>
            <p:grpSpPr bwMode="auto">
              <a:xfrm>
                <a:off x="1296" y="493"/>
                <a:ext cx="432" cy="522"/>
                <a:chOff x="1248" y="569"/>
                <a:chExt cx="432" cy="522"/>
              </a:xfrm>
            </p:grpSpPr>
            <p:sp>
              <p:nvSpPr>
                <p:cNvPr id="10270" name="Oval 23"/>
                <p:cNvSpPr>
                  <a:spLocks noChangeArrowheads="1"/>
                </p:cNvSpPr>
                <p:nvPr/>
              </p:nvSpPr>
              <p:spPr bwMode="gray">
                <a:xfrm>
                  <a:off x="1248" y="569"/>
                  <a:ext cx="432" cy="52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71" name="Oval 2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72" name="Oval 2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73" name="Oval 2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74" name="Oval 2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0269" name="Text Box 28"/>
              <p:cNvSpPr txBox="1">
                <a:spLocks noChangeArrowheads="1"/>
              </p:cNvSpPr>
              <p:nvPr/>
            </p:nvSpPr>
            <p:spPr bwMode="gray">
              <a:xfrm>
                <a:off x="1380" y="563"/>
                <a:ext cx="273"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2</a:t>
                </a:r>
              </a:p>
            </p:txBody>
          </p:sp>
        </p:grpSp>
      </p:grpSp>
      <p:grpSp>
        <p:nvGrpSpPr>
          <p:cNvPr id="8" name="Group 29"/>
          <p:cNvGrpSpPr>
            <a:grpSpLocks/>
          </p:cNvGrpSpPr>
          <p:nvPr/>
        </p:nvGrpSpPr>
        <p:grpSpPr bwMode="auto">
          <a:xfrm>
            <a:off x="2895600" y="2979738"/>
            <a:ext cx="3200400" cy="2163762"/>
            <a:chOff x="240" y="2979"/>
            <a:chExt cx="2517" cy="1299"/>
          </a:xfrm>
        </p:grpSpPr>
        <p:pic>
          <p:nvPicPr>
            <p:cNvPr id="10257" name="Picture 3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t="50174" r="52818"/>
            <a:stretch>
              <a:fillRect/>
            </a:stretch>
          </p:blipFill>
          <p:spPr bwMode="auto">
            <a:xfrm>
              <a:off x="240" y="3030"/>
              <a:ext cx="2517"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0258" name="Group 31"/>
            <p:cNvGrpSpPr>
              <a:grpSpLocks/>
            </p:cNvGrpSpPr>
            <p:nvPr/>
          </p:nvGrpSpPr>
          <p:grpSpPr bwMode="auto">
            <a:xfrm>
              <a:off x="243" y="2979"/>
              <a:ext cx="432" cy="442"/>
              <a:chOff x="1296" y="533"/>
              <a:chExt cx="432" cy="442"/>
            </a:xfrm>
          </p:grpSpPr>
          <p:grpSp>
            <p:nvGrpSpPr>
              <p:cNvPr id="10259" name="Group 32"/>
              <p:cNvGrpSpPr>
                <a:grpSpLocks/>
              </p:cNvGrpSpPr>
              <p:nvPr/>
            </p:nvGrpSpPr>
            <p:grpSpPr bwMode="auto">
              <a:xfrm>
                <a:off x="1296" y="533"/>
                <a:ext cx="432" cy="442"/>
                <a:chOff x="1248" y="609"/>
                <a:chExt cx="432" cy="442"/>
              </a:xfrm>
            </p:grpSpPr>
            <p:sp>
              <p:nvSpPr>
                <p:cNvPr id="10261" name="Oval 33"/>
                <p:cNvSpPr>
                  <a:spLocks noChangeArrowheads="1"/>
                </p:cNvSpPr>
                <p:nvPr/>
              </p:nvSpPr>
              <p:spPr bwMode="gray">
                <a:xfrm>
                  <a:off x="1248" y="609"/>
                  <a:ext cx="432" cy="44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62" name="Oval 3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63" name="Oval 3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64" name="Oval 3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65" name="Oval 3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0260" name="Text Box 38"/>
              <p:cNvSpPr txBox="1">
                <a:spLocks noChangeArrowheads="1"/>
              </p:cNvSpPr>
              <p:nvPr/>
            </p:nvSpPr>
            <p:spPr bwMode="gray">
              <a:xfrm>
                <a:off x="1380" y="563"/>
                <a:ext cx="273"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3</a:t>
                </a:r>
              </a:p>
            </p:txBody>
          </p:sp>
        </p:grpSp>
      </p:grpSp>
      <p:grpSp>
        <p:nvGrpSpPr>
          <p:cNvPr id="11" name="Group 39"/>
          <p:cNvGrpSpPr>
            <a:grpSpLocks/>
          </p:cNvGrpSpPr>
          <p:nvPr/>
        </p:nvGrpSpPr>
        <p:grpSpPr bwMode="auto">
          <a:xfrm>
            <a:off x="6172200" y="2981325"/>
            <a:ext cx="2971800" cy="2162175"/>
            <a:chOff x="3138" y="2936"/>
            <a:chExt cx="2451" cy="1288"/>
          </a:xfrm>
        </p:grpSpPr>
        <p:pic>
          <p:nvPicPr>
            <p:cNvPr id="10248" name="Picture 4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3141" y="2976"/>
              <a:ext cx="2448"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0249" name="Group 41"/>
            <p:cNvGrpSpPr>
              <a:grpSpLocks/>
            </p:cNvGrpSpPr>
            <p:nvPr/>
          </p:nvGrpSpPr>
          <p:grpSpPr bwMode="auto">
            <a:xfrm>
              <a:off x="3138" y="2936"/>
              <a:ext cx="432" cy="438"/>
              <a:chOff x="1296" y="535"/>
              <a:chExt cx="432" cy="438"/>
            </a:xfrm>
          </p:grpSpPr>
          <p:grpSp>
            <p:nvGrpSpPr>
              <p:cNvPr id="10250" name="Group 42"/>
              <p:cNvGrpSpPr>
                <a:grpSpLocks/>
              </p:cNvGrpSpPr>
              <p:nvPr/>
            </p:nvGrpSpPr>
            <p:grpSpPr bwMode="auto">
              <a:xfrm>
                <a:off x="1296" y="535"/>
                <a:ext cx="432" cy="438"/>
                <a:chOff x="1248" y="611"/>
                <a:chExt cx="432" cy="438"/>
              </a:xfrm>
            </p:grpSpPr>
            <p:sp>
              <p:nvSpPr>
                <p:cNvPr id="10252" name="Oval 43"/>
                <p:cNvSpPr>
                  <a:spLocks noChangeArrowheads="1"/>
                </p:cNvSpPr>
                <p:nvPr/>
              </p:nvSpPr>
              <p:spPr bwMode="gray">
                <a:xfrm>
                  <a:off x="1248" y="611"/>
                  <a:ext cx="432" cy="43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53" name="Oval 4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54" name="Oval 4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55" name="Oval 4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0256" name="Oval 4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0251" name="Text Box 48"/>
              <p:cNvSpPr txBox="1">
                <a:spLocks noChangeArrowheads="1"/>
              </p:cNvSpPr>
              <p:nvPr/>
            </p:nvSpPr>
            <p:spPr bwMode="gray">
              <a:xfrm>
                <a:off x="1380" y="563"/>
                <a:ext cx="27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4</a:t>
                </a:r>
              </a:p>
            </p:txBody>
          </p:sp>
        </p:grpSp>
      </p:grpSp>
      <p:sp>
        <p:nvSpPr>
          <p:cNvPr id="43057" name="Text Box 49"/>
          <p:cNvSpPr txBox="1">
            <a:spLocks noChangeArrowheads="1"/>
          </p:cNvSpPr>
          <p:nvPr/>
        </p:nvSpPr>
        <p:spPr bwMode="auto">
          <a:xfrm>
            <a:off x="228600" y="1714500"/>
            <a:ext cx="2362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i="1">
                <a:solidFill>
                  <a:srgbClr val="1A0597"/>
                </a:solidFill>
                <a:latin typeface="Times New Roman" panose="02020603050405020304" pitchFamily="18" charset="0"/>
              </a:rPr>
              <a:t>* Dựa vào các tranh sau, hãy kể lại từng đoạn câu chuyện</a:t>
            </a:r>
            <a:r>
              <a:rPr lang="en-US" altLang="vi-VN" sz="2800" b="1" i="1">
                <a:solidFill>
                  <a:srgbClr val="990000"/>
                </a:solidFill>
                <a:latin typeface="Times New Roman" panose="02020603050405020304" pitchFamily="18" charset="0"/>
              </a:rPr>
              <a:t> Hai Bà Trưng.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3057"/>
                                        </p:tgtEl>
                                        <p:attrNameLst>
                                          <p:attrName>style.visibility</p:attrName>
                                        </p:attrNameLst>
                                      </p:cBhvr>
                                      <p:to>
                                        <p:strVal val="visible"/>
                                      </p:to>
                                    </p:set>
                                    <p:anim calcmode="discrete" valueType="clr">
                                      <p:cBhvr override="childStyle">
                                        <p:cTn id="7" dur="80"/>
                                        <p:tgtEl>
                                          <p:spTgt spid="430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057"/>
                                        </p:tgtEl>
                                        <p:attrNameLst>
                                          <p:attrName>fillcolor</p:attrName>
                                        </p:attrNameLst>
                                      </p:cBhvr>
                                      <p:tavLst>
                                        <p:tav tm="0">
                                          <p:val>
                                            <p:clrVal>
                                              <a:schemeClr val="accent2"/>
                                            </p:clrVal>
                                          </p:val>
                                        </p:tav>
                                        <p:tav tm="50000">
                                          <p:val>
                                            <p:clrVal>
                                              <a:schemeClr val="hlink"/>
                                            </p:clrVal>
                                          </p:val>
                                        </p:tav>
                                      </p:tavLst>
                                    </p:anim>
                                    <p:set>
                                      <p:cBhvr>
                                        <p:cTn id="9" dur="80"/>
                                        <p:tgtEl>
                                          <p:spTgt spid="4305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5029200" y="1301750"/>
            <a:ext cx="4114800" cy="3841750"/>
            <a:chOff x="1191" y="1425"/>
            <a:chExt cx="3273" cy="2463"/>
          </a:xfrm>
        </p:grpSpPr>
        <p:pic>
          <p:nvPicPr>
            <p:cNvPr id="11270" name="Picture 7"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r="53439" b="55400"/>
            <a:stretch>
              <a:fillRect/>
            </a:stretch>
          </p:blipFill>
          <p:spPr bwMode="auto">
            <a:xfrm>
              <a:off x="1200" y="1488"/>
              <a:ext cx="3264" cy="24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1271" name="Group 9"/>
            <p:cNvGrpSpPr>
              <a:grpSpLocks/>
            </p:cNvGrpSpPr>
            <p:nvPr/>
          </p:nvGrpSpPr>
          <p:grpSpPr bwMode="auto">
            <a:xfrm>
              <a:off x="1191" y="1425"/>
              <a:ext cx="432" cy="472"/>
              <a:chOff x="1296" y="518"/>
              <a:chExt cx="432" cy="472"/>
            </a:xfrm>
          </p:grpSpPr>
          <p:grpSp>
            <p:nvGrpSpPr>
              <p:cNvPr id="11272" name="Group 10"/>
              <p:cNvGrpSpPr>
                <a:grpSpLocks/>
              </p:cNvGrpSpPr>
              <p:nvPr/>
            </p:nvGrpSpPr>
            <p:grpSpPr bwMode="auto">
              <a:xfrm>
                <a:off x="1296" y="518"/>
                <a:ext cx="432" cy="472"/>
                <a:chOff x="1248" y="594"/>
                <a:chExt cx="432" cy="472"/>
              </a:xfrm>
            </p:grpSpPr>
            <p:sp>
              <p:nvSpPr>
                <p:cNvPr id="11274" name="Oval 11"/>
                <p:cNvSpPr>
                  <a:spLocks noChangeArrowheads="1"/>
                </p:cNvSpPr>
                <p:nvPr/>
              </p:nvSpPr>
              <p:spPr bwMode="gray">
                <a:xfrm>
                  <a:off x="1248" y="594"/>
                  <a:ext cx="432" cy="47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1275" name="Oval 12"/>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1276" name="Oval 13"/>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1277" name="Oval 14"/>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1278" name="Oval 15"/>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1273" name="Text Box 16"/>
              <p:cNvSpPr txBox="1">
                <a:spLocks noChangeArrowheads="1"/>
              </p:cNvSpPr>
              <p:nvPr/>
            </p:nvSpPr>
            <p:spPr bwMode="gray">
              <a:xfrm>
                <a:off x="1380" y="563"/>
                <a:ext cx="27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1</a:t>
                </a:r>
              </a:p>
            </p:txBody>
          </p:sp>
        </p:grpSp>
      </p:grpSp>
      <p:sp>
        <p:nvSpPr>
          <p:cNvPr id="11267" name="WordArt 23"/>
          <p:cNvSpPr>
            <a:spLocks noChangeArrowheads="1" noChangeShapeType="1" noTextEdit="1"/>
          </p:cNvSpPr>
          <p:nvPr/>
        </p:nvSpPr>
        <p:spPr bwMode="auto">
          <a:xfrm>
            <a:off x="0" y="20955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7192" name="Text Box 24"/>
          <p:cNvSpPr txBox="1">
            <a:spLocks noChangeArrowheads="1"/>
          </p:cNvSpPr>
          <p:nvPr/>
        </p:nvSpPr>
        <p:spPr bwMode="auto">
          <a:xfrm>
            <a:off x="0" y="1200150"/>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Đoạn 1: </a:t>
            </a:r>
          </a:p>
        </p:txBody>
      </p:sp>
      <p:sp>
        <p:nvSpPr>
          <p:cNvPr id="7193" name="Text Box 25"/>
          <p:cNvSpPr txBox="1">
            <a:spLocks noChangeArrowheads="1"/>
          </p:cNvSpPr>
          <p:nvPr/>
        </p:nvSpPr>
        <p:spPr bwMode="auto">
          <a:xfrm>
            <a:off x="0" y="1657350"/>
            <a:ext cx="4953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Thưở xưa nước ta bị giặc ngoại xâm đô hộ, chúng thẳng tay chém giết dân lành, cướp hết ruộng nương. Chúng còn bắt dân ta lên rừng săn thú la, xuống biển mò ngọc trai,… làm cho lòng dân oán hận ngút trời.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92"/>
                                        </p:tgtEl>
                                        <p:attrNameLst>
                                          <p:attrName>style.visibility</p:attrName>
                                        </p:attrNameLst>
                                      </p:cBhvr>
                                      <p:to>
                                        <p:strVal val="visible"/>
                                      </p:to>
                                    </p:set>
                                    <p:anim calcmode="lin" valueType="num">
                                      <p:cBhvr additive="base">
                                        <p:cTn id="7" dur="500" fill="hold"/>
                                        <p:tgtEl>
                                          <p:spTgt spid="7192"/>
                                        </p:tgtEl>
                                        <p:attrNameLst>
                                          <p:attrName>ppt_x</p:attrName>
                                        </p:attrNameLst>
                                      </p:cBhvr>
                                      <p:tavLst>
                                        <p:tav tm="0">
                                          <p:val>
                                            <p:strVal val="#ppt_x"/>
                                          </p:val>
                                        </p:tav>
                                        <p:tav tm="100000">
                                          <p:val>
                                            <p:strVal val="#ppt_x"/>
                                          </p:val>
                                        </p:tav>
                                      </p:tavLst>
                                    </p:anim>
                                    <p:anim calcmode="lin" valueType="num">
                                      <p:cBhvr additive="base">
                                        <p:cTn id="8" dur="500" fill="hold"/>
                                        <p:tgtEl>
                                          <p:spTgt spid="719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7193">
                                            <p:txEl>
                                              <p:pRg st="0" end="0"/>
                                            </p:txEl>
                                          </p:spTgt>
                                        </p:tgtEl>
                                        <p:attrNameLst>
                                          <p:attrName>style.visibility</p:attrName>
                                        </p:attrNameLst>
                                      </p:cBhvr>
                                      <p:to>
                                        <p:strVal val="visible"/>
                                      </p:to>
                                    </p:set>
                                    <p:anim calcmode="discrete" valueType="clr">
                                      <p:cBhvr override="childStyle">
                                        <p:cTn id="17" dur="80"/>
                                        <p:tgtEl>
                                          <p:spTgt spid="719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193">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719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84" y="-76200"/>
            <a:ext cx="4470115" cy="5219700"/>
          </a:xfrm>
          <a:prstGeom prst="rect">
            <a:avLst/>
          </a:prstGeom>
        </p:spPr>
      </p:pic>
      <p:pic>
        <p:nvPicPr>
          <p:cNvPr id="5" name="Picture 4"/>
          <p:cNvPicPr>
            <a:picLocks noChangeAspect="1"/>
          </p:cNvPicPr>
          <p:nvPr/>
        </p:nvPicPr>
        <p:blipFill>
          <a:blip r:embed="rId3"/>
          <a:stretch>
            <a:fillRect/>
          </a:stretch>
        </p:blipFill>
        <p:spPr>
          <a:xfrm>
            <a:off x="4343400" y="-171450"/>
            <a:ext cx="4827998" cy="5257800"/>
          </a:xfrm>
          <a:prstGeom prst="rect">
            <a:avLst/>
          </a:prstGeom>
        </p:spPr>
      </p:pic>
    </p:spTree>
    <p:extLst>
      <p:ext uri="{BB962C8B-B14F-4D97-AF65-F5344CB8AC3E}">
        <p14:creationId xmlns:p14="http://schemas.microsoft.com/office/powerpoint/2010/main" val="1815861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4724400" y="1665288"/>
            <a:ext cx="4419600" cy="3478212"/>
            <a:chOff x="1143" y="1594"/>
            <a:chExt cx="3225" cy="2534"/>
          </a:xfrm>
        </p:grpSpPr>
        <p:pic>
          <p:nvPicPr>
            <p:cNvPr id="12294" name="Picture 7"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1152" y="1680"/>
              <a:ext cx="3216" cy="24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2295" name="Group 9"/>
            <p:cNvGrpSpPr>
              <a:grpSpLocks/>
            </p:cNvGrpSpPr>
            <p:nvPr/>
          </p:nvGrpSpPr>
          <p:grpSpPr bwMode="auto">
            <a:xfrm>
              <a:off x="1143" y="1594"/>
              <a:ext cx="432" cy="536"/>
              <a:chOff x="1296" y="486"/>
              <a:chExt cx="432" cy="536"/>
            </a:xfrm>
          </p:grpSpPr>
          <p:grpSp>
            <p:nvGrpSpPr>
              <p:cNvPr id="12296" name="Group 10"/>
              <p:cNvGrpSpPr>
                <a:grpSpLocks/>
              </p:cNvGrpSpPr>
              <p:nvPr/>
            </p:nvGrpSpPr>
            <p:grpSpPr bwMode="auto">
              <a:xfrm>
                <a:off x="1296" y="486"/>
                <a:ext cx="432" cy="536"/>
                <a:chOff x="1248" y="562"/>
                <a:chExt cx="432" cy="536"/>
              </a:xfrm>
            </p:grpSpPr>
            <p:sp>
              <p:nvSpPr>
                <p:cNvPr id="12298" name="Oval 11"/>
                <p:cNvSpPr>
                  <a:spLocks noChangeArrowheads="1"/>
                </p:cNvSpPr>
                <p:nvPr/>
              </p:nvSpPr>
              <p:spPr bwMode="gray">
                <a:xfrm>
                  <a:off x="1248" y="562"/>
                  <a:ext cx="432" cy="53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2299" name="Oval 12"/>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2300" name="Oval 13"/>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2301" name="Oval 14"/>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2302" name="Oval 15"/>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2297" name="Text Box 16"/>
              <p:cNvSpPr txBox="1">
                <a:spLocks noChangeArrowheads="1"/>
              </p:cNvSpPr>
              <p:nvPr/>
            </p:nvSpPr>
            <p:spPr bwMode="gray">
              <a:xfrm>
                <a:off x="1381" y="563"/>
                <a:ext cx="27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2</a:t>
                </a:r>
              </a:p>
            </p:txBody>
          </p:sp>
        </p:grpSp>
      </p:grpSp>
      <p:sp>
        <p:nvSpPr>
          <p:cNvPr id="12291" name="WordArt 23"/>
          <p:cNvSpPr>
            <a:spLocks noChangeArrowheads="1" noChangeShapeType="1" noTextEdit="1"/>
          </p:cNvSpPr>
          <p:nvPr/>
        </p:nvSpPr>
        <p:spPr bwMode="auto">
          <a:xfrm>
            <a:off x="0" y="57150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8216" name="Text Box 24"/>
          <p:cNvSpPr txBox="1">
            <a:spLocks noChangeArrowheads="1"/>
          </p:cNvSpPr>
          <p:nvPr/>
        </p:nvSpPr>
        <p:spPr bwMode="auto">
          <a:xfrm>
            <a:off x="0" y="1657350"/>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Đoạn 2: </a:t>
            </a:r>
          </a:p>
        </p:txBody>
      </p:sp>
      <p:sp>
        <p:nvSpPr>
          <p:cNvPr id="8217" name="Text Box 25"/>
          <p:cNvSpPr txBox="1">
            <a:spLocks noChangeArrowheads="1"/>
          </p:cNvSpPr>
          <p:nvPr/>
        </p:nvSpPr>
        <p:spPr bwMode="auto">
          <a:xfrm>
            <a:off x="0" y="2114550"/>
            <a:ext cx="4724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Bấy giờ ở huyện Mê Linh có hai người con gái tài giỏi võ nghệ tên là Trưng Trắc và em là Trưng Nhị, hai chị em đều nuôi chí dành lại non sông.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16"/>
                                        </p:tgtEl>
                                        <p:attrNameLst>
                                          <p:attrName>style.visibility</p:attrName>
                                        </p:attrNameLst>
                                      </p:cBhvr>
                                      <p:to>
                                        <p:strVal val="visible"/>
                                      </p:to>
                                    </p:set>
                                    <p:anim calcmode="lin" valueType="num">
                                      <p:cBhvr additive="base">
                                        <p:cTn id="7" dur="500" fill="hold"/>
                                        <p:tgtEl>
                                          <p:spTgt spid="8216"/>
                                        </p:tgtEl>
                                        <p:attrNameLst>
                                          <p:attrName>ppt_x</p:attrName>
                                        </p:attrNameLst>
                                      </p:cBhvr>
                                      <p:tavLst>
                                        <p:tav tm="0">
                                          <p:val>
                                            <p:strVal val="#ppt_x"/>
                                          </p:val>
                                        </p:tav>
                                        <p:tav tm="100000">
                                          <p:val>
                                            <p:strVal val="#ppt_x"/>
                                          </p:val>
                                        </p:tav>
                                      </p:tavLst>
                                    </p:anim>
                                    <p:anim calcmode="lin" valueType="num">
                                      <p:cBhvr additive="base">
                                        <p:cTn id="8" dur="500" fill="hold"/>
                                        <p:tgtEl>
                                          <p:spTgt spid="82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8217"/>
                                        </p:tgtEl>
                                        <p:attrNameLst>
                                          <p:attrName>style.visibility</p:attrName>
                                        </p:attrNameLst>
                                      </p:cBhvr>
                                      <p:to>
                                        <p:strVal val="visible"/>
                                      </p:to>
                                    </p:set>
                                    <p:anim calcmode="discrete" valueType="clr">
                                      <p:cBhvr override="childStyle">
                                        <p:cTn id="17" dur="80"/>
                                        <p:tgtEl>
                                          <p:spTgt spid="821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8217"/>
                                        </p:tgtEl>
                                        <p:attrNameLst>
                                          <p:attrName>fillcolor</p:attrName>
                                        </p:attrNameLst>
                                      </p:cBhvr>
                                      <p:tavLst>
                                        <p:tav tm="0">
                                          <p:val>
                                            <p:clrVal>
                                              <a:schemeClr val="accent2"/>
                                            </p:clrVal>
                                          </p:val>
                                        </p:tav>
                                        <p:tav tm="50000">
                                          <p:val>
                                            <p:clrVal>
                                              <a:schemeClr val="hlink"/>
                                            </p:clrVal>
                                          </p:val>
                                        </p:tav>
                                      </p:tavLst>
                                    </p:anim>
                                    <p:set>
                                      <p:cBhvr>
                                        <p:cTn id="19" dur="80"/>
                                        <p:tgtEl>
                                          <p:spTgt spid="82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6" grpId="0"/>
      <p:bldP spid="82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4724400" y="1508125"/>
            <a:ext cx="4419600" cy="3635375"/>
            <a:chOff x="1344" y="1652"/>
            <a:chExt cx="3120" cy="2524"/>
          </a:xfrm>
        </p:grpSpPr>
        <p:pic>
          <p:nvPicPr>
            <p:cNvPr id="13318" name="Picture 8"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t="50174" r="53534" b="1108"/>
            <a:stretch>
              <a:fillRect/>
            </a:stretch>
          </p:blipFill>
          <p:spPr bwMode="auto">
            <a:xfrm>
              <a:off x="1344" y="1728"/>
              <a:ext cx="3120" cy="24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3319" name="Group 10"/>
            <p:cNvGrpSpPr>
              <a:grpSpLocks/>
            </p:cNvGrpSpPr>
            <p:nvPr/>
          </p:nvGrpSpPr>
          <p:grpSpPr bwMode="auto">
            <a:xfrm>
              <a:off x="1356" y="1652"/>
              <a:ext cx="432" cy="511"/>
              <a:chOff x="1296" y="499"/>
              <a:chExt cx="432" cy="511"/>
            </a:xfrm>
          </p:grpSpPr>
          <p:grpSp>
            <p:nvGrpSpPr>
              <p:cNvPr id="13320" name="Group 11"/>
              <p:cNvGrpSpPr>
                <a:grpSpLocks/>
              </p:cNvGrpSpPr>
              <p:nvPr/>
            </p:nvGrpSpPr>
            <p:grpSpPr bwMode="auto">
              <a:xfrm>
                <a:off x="1296" y="499"/>
                <a:ext cx="432" cy="511"/>
                <a:chOff x="1248" y="575"/>
                <a:chExt cx="432" cy="511"/>
              </a:xfrm>
            </p:grpSpPr>
            <p:sp>
              <p:nvSpPr>
                <p:cNvPr id="13322" name="Oval 12"/>
                <p:cNvSpPr>
                  <a:spLocks noChangeArrowheads="1"/>
                </p:cNvSpPr>
                <p:nvPr/>
              </p:nvSpPr>
              <p:spPr bwMode="gray">
                <a:xfrm>
                  <a:off x="1248" y="575"/>
                  <a:ext cx="432" cy="511"/>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3323" name="Oval 13"/>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3324" name="Oval 14"/>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3325" name="Oval 15"/>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3326" name="Oval 16"/>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3321" name="Text Box 17"/>
              <p:cNvSpPr txBox="1">
                <a:spLocks noChangeArrowheads="1"/>
              </p:cNvSpPr>
              <p:nvPr/>
            </p:nvSpPr>
            <p:spPr bwMode="gray">
              <a:xfrm>
                <a:off x="1380" y="563"/>
                <a:ext cx="273"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3</a:t>
                </a:r>
              </a:p>
            </p:txBody>
          </p:sp>
        </p:grpSp>
      </p:grpSp>
      <p:sp>
        <p:nvSpPr>
          <p:cNvPr id="13315" name="WordArt 22"/>
          <p:cNvSpPr>
            <a:spLocks noChangeArrowheads="1" noChangeShapeType="1" noTextEdit="1"/>
          </p:cNvSpPr>
          <p:nvPr/>
        </p:nvSpPr>
        <p:spPr bwMode="auto">
          <a:xfrm>
            <a:off x="0" y="38100"/>
            <a:ext cx="2209800" cy="1085850"/>
          </a:xfrm>
          <a:prstGeom prst="rect">
            <a:avLst/>
          </a:prstGeom>
        </p:spPr>
        <p:txBody>
          <a:bodyPr wrap="none" fromWordArt="1">
            <a:prstTxWarp prst="textCurveDown">
              <a:avLst>
                <a:gd name="adj" fmla="val 38690"/>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9239" name="Text Box 23"/>
          <p:cNvSpPr txBox="1">
            <a:spLocks noChangeArrowheads="1"/>
          </p:cNvSpPr>
          <p:nvPr/>
        </p:nvSpPr>
        <p:spPr bwMode="auto">
          <a:xfrm>
            <a:off x="76200" y="1184275"/>
            <a:ext cx="4648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Times New Roman" panose="02020603050405020304" pitchFamily="18" charset="0"/>
                <a:cs typeface="Times New Roman" panose="02020603050405020304" pitchFamily="18" charset="0"/>
              </a:rPr>
              <a:t>* Đoạn 3: </a:t>
            </a:r>
          </a:p>
        </p:txBody>
      </p:sp>
      <p:sp>
        <p:nvSpPr>
          <p:cNvPr id="9240" name="Text Box 24"/>
          <p:cNvSpPr txBox="1">
            <a:spLocks noChangeArrowheads="1"/>
          </p:cNvSpPr>
          <p:nvPr/>
        </p:nvSpPr>
        <p:spPr bwMode="auto">
          <a:xfrm>
            <a:off x="76200" y="1641475"/>
            <a:ext cx="47244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Times New Roman" panose="02020603050405020304" pitchFamily="18" charset="0"/>
                <a:cs typeface="Times New Roman" panose="02020603050405020304" pitchFamily="18" charset="0"/>
              </a:rPr>
              <a:t>- Giặc đã giết Thi Sách chồng bà Trưng Trắc. Nhận được tin dữ, Hai Bà liền kéo quân về thành Luy Lâu và bắt đầu cuộc khởi nghĩa. Hai bà cưỡi voi đi trước, đoàn quân rùng rùng lên đường. Thế trận cuồn cuộn, tiếng trống vang dội.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39"/>
                                        </p:tgtEl>
                                        <p:attrNameLst>
                                          <p:attrName>style.visibility</p:attrName>
                                        </p:attrNameLst>
                                      </p:cBhvr>
                                      <p:to>
                                        <p:strVal val="visible"/>
                                      </p:to>
                                    </p:set>
                                    <p:anim calcmode="lin" valueType="num">
                                      <p:cBhvr additive="base">
                                        <p:cTn id="7" dur="500" fill="hold"/>
                                        <p:tgtEl>
                                          <p:spTgt spid="9239"/>
                                        </p:tgtEl>
                                        <p:attrNameLst>
                                          <p:attrName>ppt_x</p:attrName>
                                        </p:attrNameLst>
                                      </p:cBhvr>
                                      <p:tavLst>
                                        <p:tav tm="0">
                                          <p:val>
                                            <p:strVal val="#ppt_x"/>
                                          </p:val>
                                        </p:tav>
                                        <p:tav tm="100000">
                                          <p:val>
                                            <p:strVal val="#ppt_x"/>
                                          </p:val>
                                        </p:tav>
                                      </p:tavLst>
                                    </p:anim>
                                    <p:anim calcmode="lin" valueType="num">
                                      <p:cBhvr additive="base">
                                        <p:cTn id="8" dur="500" fill="hold"/>
                                        <p:tgtEl>
                                          <p:spTgt spid="92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9240"/>
                                        </p:tgtEl>
                                        <p:attrNameLst>
                                          <p:attrName>style.visibility</p:attrName>
                                        </p:attrNameLst>
                                      </p:cBhvr>
                                      <p:to>
                                        <p:strVal val="visible"/>
                                      </p:to>
                                    </p:set>
                                    <p:anim calcmode="discrete" valueType="clr">
                                      <p:cBhvr override="childStyle">
                                        <p:cTn id="17" dur="80"/>
                                        <p:tgtEl>
                                          <p:spTgt spid="924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240"/>
                                        </p:tgtEl>
                                        <p:attrNameLst>
                                          <p:attrName>fillcolor</p:attrName>
                                        </p:attrNameLst>
                                      </p:cBhvr>
                                      <p:tavLst>
                                        <p:tav tm="0">
                                          <p:val>
                                            <p:clrVal>
                                              <a:schemeClr val="accent2"/>
                                            </p:clrVal>
                                          </p:val>
                                        </p:tav>
                                        <p:tav tm="50000">
                                          <p:val>
                                            <p:clrVal>
                                              <a:schemeClr val="hlink"/>
                                            </p:clrVal>
                                          </p:val>
                                        </p:tav>
                                      </p:tavLst>
                                    </p:anim>
                                    <p:set>
                                      <p:cBhvr>
                                        <p:cTn id="19" dur="80"/>
                                        <p:tgtEl>
                                          <p:spTgt spid="92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9" grpId="0"/>
      <p:bldP spid="92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4876800" y="1423988"/>
            <a:ext cx="4267200" cy="3719512"/>
            <a:chOff x="1248" y="1710"/>
            <a:chExt cx="3600" cy="2322"/>
          </a:xfrm>
        </p:grpSpPr>
        <p:pic>
          <p:nvPicPr>
            <p:cNvPr id="14342" name="Picture 8"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1248" y="1776"/>
              <a:ext cx="3600" cy="2256"/>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4343" name="Group 9"/>
            <p:cNvGrpSpPr>
              <a:grpSpLocks/>
            </p:cNvGrpSpPr>
            <p:nvPr/>
          </p:nvGrpSpPr>
          <p:grpSpPr bwMode="auto">
            <a:xfrm>
              <a:off x="1254" y="1710"/>
              <a:ext cx="432" cy="459"/>
              <a:chOff x="1296" y="524"/>
              <a:chExt cx="432" cy="459"/>
            </a:xfrm>
          </p:grpSpPr>
          <p:grpSp>
            <p:nvGrpSpPr>
              <p:cNvPr id="14344" name="Group 10"/>
              <p:cNvGrpSpPr>
                <a:grpSpLocks/>
              </p:cNvGrpSpPr>
              <p:nvPr/>
            </p:nvGrpSpPr>
            <p:grpSpPr bwMode="auto">
              <a:xfrm>
                <a:off x="1296" y="524"/>
                <a:ext cx="432" cy="459"/>
                <a:chOff x="1248" y="600"/>
                <a:chExt cx="432" cy="459"/>
              </a:xfrm>
            </p:grpSpPr>
            <p:sp>
              <p:nvSpPr>
                <p:cNvPr id="14346" name="Oval 11"/>
                <p:cNvSpPr>
                  <a:spLocks noChangeArrowheads="1"/>
                </p:cNvSpPr>
                <p:nvPr/>
              </p:nvSpPr>
              <p:spPr bwMode="gray">
                <a:xfrm>
                  <a:off x="1248" y="600"/>
                  <a:ext cx="432" cy="45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4347" name="Oval 12"/>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4348" name="Oval 13"/>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4349" name="Oval 14"/>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4350" name="Oval 15"/>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4345" name="Text Box 16"/>
              <p:cNvSpPr txBox="1">
                <a:spLocks noChangeArrowheads="1"/>
              </p:cNvSpPr>
              <p:nvPr/>
            </p:nvSpPr>
            <p:spPr bwMode="gray">
              <a:xfrm>
                <a:off x="1380" y="563"/>
                <a:ext cx="27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4</a:t>
                </a:r>
              </a:p>
            </p:txBody>
          </p:sp>
        </p:grpSp>
      </p:grpSp>
      <p:sp>
        <p:nvSpPr>
          <p:cNvPr id="14339" name="WordArt 22"/>
          <p:cNvSpPr>
            <a:spLocks noChangeArrowheads="1" noChangeShapeType="1" noTextEdit="1"/>
          </p:cNvSpPr>
          <p:nvPr/>
        </p:nvSpPr>
        <p:spPr bwMode="auto">
          <a:xfrm>
            <a:off x="0" y="13335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26647" name="Text Box 23"/>
          <p:cNvSpPr txBox="1">
            <a:spLocks noChangeArrowheads="1"/>
          </p:cNvSpPr>
          <p:nvPr/>
        </p:nvSpPr>
        <p:spPr bwMode="auto">
          <a:xfrm>
            <a:off x="152400" y="1123950"/>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Đoạn 4: </a:t>
            </a:r>
          </a:p>
        </p:txBody>
      </p:sp>
      <p:sp>
        <p:nvSpPr>
          <p:cNvPr id="26648" name="Text Box 24"/>
          <p:cNvSpPr txBox="1">
            <a:spLocks noChangeArrowheads="1"/>
          </p:cNvSpPr>
          <p:nvPr/>
        </p:nvSpPr>
        <p:spPr bwMode="auto">
          <a:xfrm>
            <a:off x="152400" y="1581150"/>
            <a:ext cx="4724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Thành trì của giặc lần lượt sụp đổ. Tô Định ôm đầu bỏ chạy về nước. Đất nước ta sạch bóng quân thù. Hai Bà Trưng trở thành hai vị anh hùng chống giặc ngoại xâm đầu tiên trong lịch sử nước nhà.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47"/>
                                        </p:tgtEl>
                                        <p:attrNameLst>
                                          <p:attrName>style.visibility</p:attrName>
                                        </p:attrNameLst>
                                      </p:cBhvr>
                                      <p:to>
                                        <p:strVal val="visible"/>
                                      </p:to>
                                    </p:set>
                                    <p:anim calcmode="lin" valueType="num">
                                      <p:cBhvr additive="base">
                                        <p:cTn id="7" dur="500" fill="hold"/>
                                        <p:tgtEl>
                                          <p:spTgt spid="26647"/>
                                        </p:tgtEl>
                                        <p:attrNameLst>
                                          <p:attrName>ppt_x</p:attrName>
                                        </p:attrNameLst>
                                      </p:cBhvr>
                                      <p:tavLst>
                                        <p:tav tm="0">
                                          <p:val>
                                            <p:strVal val="#ppt_x"/>
                                          </p:val>
                                        </p:tav>
                                        <p:tav tm="100000">
                                          <p:val>
                                            <p:strVal val="#ppt_x"/>
                                          </p:val>
                                        </p:tav>
                                      </p:tavLst>
                                    </p:anim>
                                    <p:anim calcmode="lin" valueType="num">
                                      <p:cBhvr additive="base">
                                        <p:cTn id="8" dur="500" fill="hold"/>
                                        <p:tgtEl>
                                          <p:spTgt spid="266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6648"/>
                                        </p:tgtEl>
                                        <p:attrNameLst>
                                          <p:attrName>style.visibility</p:attrName>
                                        </p:attrNameLst>
                                      </p:cBhvr>
                                      <p:to>
                                        <p:strVal val="visible"/>
                                      </p:to>
                                    </p:set>
                                    <p:anim calcmode="discrete" valueType="clr">
                                      <p:cBhvr override="childStyle">
                                        <p:cTn id="17" dur="80"/>
                                        <p:tgtEl>
                                          <p:spTgt spid="2664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6648"/>
                                        </p:tgtEl>
                                        <p:attrNameLst>
                                          <p:attrName>fillcolor</p:attrName>
                                        </p:attrNameLst>
                                      </p:cBhvr>
                                      <p:tavLst>
                                        <p:tav tm="0">
                                          <p:val>
                                            <p:clrVal>
                                              <a:schemeClr val="accent2"/>
                                            </p:clrVal>
                                          </p:val>
                                        </p:tav>
                                        <p:tav tm="50000">
                                          <p:val>
                                            <p:clrVal>
                                              <a:schemeClr val="hlink"/>
                                            </p:clrVal>
                                          </p:val>
                                        </p:tav>
                                      </p:tavLst>
                                    </p:anim>
                                    <p:set>
                                      <p:cBhvr>
                                        <p:cTn id="19" dur="80"/>
                                        <p:tgtEl>
                                          <p:spTgt spid="266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7" grpId="0"/>
      <p:bldP spid="266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0" y="1450975"/>
            <a:ext cx="2133600" cy="1863725"/>
            <a:chOff x="225" y="1602"/>
            <a:chExt cx="2532" cy="1284"/>
          </a:xfrm>
        </p:grpSpPr>
        <p:pic>
          <p:nvPicPr>
            <p:cNvPr id="15397" name="Picture 1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r="52818" b="55400"/>
            <a:stretch>
              <a:fillRect/>
            </a:stretch>
          </p:blipFill>
          <p:spPr bwMode="auto">
            <a:xfrm>
              <a:off x="240" y="1686"/>
              <a:ext cx="2517"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98" name="Group 11"/>
            <p:cNvGrpSpPr>
              <a:grpSpLocks/>
            </p:cNvGrpSpPr>
            <p:nvPr/>
          </p:nvGrpSpPr>
          <p:grpSpPr bwMode="auto">
            <a:xfrm>
              <a:off x="225" y="1602"/>
              <a:ext cx="432" cy="507"/>
              <a:chOff x="1296" y="500"/>
              <a:chExt cx="432" cy="507"/>
            </a:xfrm>
          </p:grpSpPr>
          <p:grpSp>
            <p:nvGrpSpPr>
              <p:cNvPr id="15399" name="Group 12"/>
              <p:cNvGrpSpPr>
                <a:grpSpLocks/>
              </p:cNvGrpSpPr>
              <p:nvPr/>
            </p:nvGrpSpPr>
            <p:grpSpPr bwMode="auto">
              <a:xfrm>
                <a:off x="1296" y="500"/>
                <a:ext cx="432" cy="507"/>
                <a:chOff x="1248" y="576"/>
                <a:chExt cx="432" cy="507"/>
              </a:xfrm>
            </p:grpSpPr>
            <p:sp>
              <p:nvSpPr>
                <p:cNvPr id="15401" name="Oval 13"/>
                <p:cNvSpPr>
                  <a:spLocks noChangeArrowheads="1"/>
                </p:cNvSpPr>
                <p:nvPr/>
              </p:nvSpPr>
              <p:spPr bwMode="gray">
                <a:xfrm>
                  <a:off x="1248" y="576"/>
                  <a:ext cx="432" cy="50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402" name="Oval 1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403" name="Oval 1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404" name="Oval 1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405" name="Oval 1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5400" name="Text Box 18"/>
              <p:cNvSpPr txBox="1">
                <a:spLocks noChangeArrowheads="1"/>
              </p:cNvSpPr>
              <p:nvPr/>
            </p:nvSpPr>
            <p:spPr bwMode="gray">
              <a:xfrm>
                <a:off x="1381" y="563"/>
                <a:ext cx="2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1</a:t>
                </a:r>
              </a:p>
            </p:txBody>
          </p:sp>
        </p:grpSp>
      </p:grpSp>
      <p:grpSp>
        <p:nvGrpSpPr>
          <p:cNvPr id="5" name="Group 19"/>
          <p:cNvGrpSpPr>
            <a:grpSpLocks/>
          </p:cNvGrpSpPr>
          <p:nvPr/>
        </p:nvGrpSpPr>
        <p:grpSpPr bwMode="auto">
          <a:xfrm>
            <a:off x="2209800" y="1452563"/>
            <a:ext cx="2209800" cy="1862137"/>
            <a:chOff x="3141" y="1600"/>
            <a:chExt cx="2448" cy="1280"/>
          </a:xfrm>
        </p:grpSpPr>
        <p:pic>
          <p:nvPicPr>
            <p:cNvPr id="15388" name="Picture 2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3141" y="1680"/>
              <a:ext cx="2448"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89" name="Group 21"/>
            <p:cNvGrpSpPr>
              <a:grpSpLocks/>
            </p:cNvGrpSpPr>
            <p:nvPr/>
          </p:nvGrpSpPr>
          <p:grpSpPr bwMode="auto">
            <a:xfrm>
              <a:off x="3147" y="1600"/>
              <a:ext cx="432" cy="506"/>
              <a:chOff x="1296" y="501"/>
              <a:chExt cx="432" cy="506"/>
            </a:xfrm>
          </p:grpSpPr>
          <p:grpSp>
            <p:nvGrpSpPr>
              <p:cNvPr id="15390" name="Group 22"/>
              <p:cNvGrpSpPr>
                <a:grpSpLocks/>
              </p:cNvGrpSpPr>
              <p:nvPr/>
            </p:nvGrpSpPr>
            <p:grpSpPr bwMode="auto">
              <a:xfrm>
                <a:off x="1296" y="501"/>
                <a:ext cx="432" cy="506"/>
                <a:chOff x="1248" y="577"/>
                <a:chExt cx="432" cy="506"/>
              </a:xfrm>
            </p:grpSpPr>
            <p:sp>
              <p:nvSpPr>
                <p:cNvPr id="15392" name="Oval 23"/>
                <p:cNvSpPr>
                  <a:spLocks noChangeArrowheads="1"/>
                </p:cNvSpPr>
                <p:nvPr/>
              </p:nvSpPr>
              <p:spPr bwMode="gray">
                <a:xfrm>
                  <a:off x="1248" y="577"/>
                  <a:ext cx="432" cy="50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93" name="Oval 2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94" name="Oval 2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95" name="Oval 2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96" name="Oval 2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5391" name="Text Box 28"/>
              <p:cNvSpPr txBox="1">
                <a:spLocks noChangeArrowheads="1"/>
              </p:cNvSpPr>
              <p:nvPr/>
            </p:nvSpPr>
            <p:spPr bwMode="gray">
              <a:xfrm>
                <a:off x="1380" y="563"/>
                <a:ext cx="27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2</a:t>
                </a:r>
              </a:p>
            </p:txBody>
          </p:sp>
        </p:grpSp>
      </p:grpSp>
      <p:grpSp>
        <p:nvGrpSpPr>
          <p:cNvPr id="8" name="Group 29"/>
          <p:cNvGrpSpPr>
            <a:grpSpLocks/>
          </p:cNvGrpSpPr>
          <p:nvPr/>
        </p:nvGrpSpPr>
        <p:grpSpPr bwMode="auto">
          <a:xfrm>
            <a:off x="4495800" y="1441450"/>
            <a:ext cx="2319338" cy="1873250"/>
            <a:chOff x="240" y="2936"/>
            <a:chExt cx="2517" cy="1342"/>
          </a:xfrm>
        </p:grpSpPr>
        <p:pic>
          <p:nvPicPr>
            <p:cNvPr id="15379" name="Picture 3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t="50174" r="52818"/>
            <a:stretch>
              <a:fillRect/>
            </a:stretch>
          </p:blipFill>
          <p:spPr bwMode="auto">
            <a:xfrm>
              <a:off x="240" y="3030"/>
              <a:ext cx="2517"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80" name="Group 31"/>
            <p:cNvGrpSpPr>
              <a:grpSpLocks/>
            </p:cNvGrpSpPr>
            <p:nvPr/>
          </p:nvGrpSpPr>
          <p:grpSpPr bwMode="auto">
            <a:xfrm>
              <a:off x="243" y="2936"/>
              <a:ext cx="432" cy="527"/>
              <a:chOff x="1296" y="490"/>
              <a:chExt cx="432" cy="527"/>
            </a:xfrm>
          </p:grpSpPr>
          <p:grpSp>
            <p:nvGrpSpPr>
              <p:cNvPr id="15381" name="Group 32"/>
              <p:cNvGrpSpPr>
                <a:grpSpLocks/>
              </p:cNvGrpSpPr>
              <p:nvPr/>
            </p:nvGrpSpPr>
            <p:grpSpPr bwMode="auto">
              <a:xfrm>
                <a:off x="1296" y="490"/>
                <a:ext cx="432" cy="527"/>
                <a:chOff x="1248" y="566"/>
                <a:chExt cx="432" cy="527"/>
              </a:xfrm>
            </p:grpSpPr>
            <p:sp>
              <p:nvSpPr>
                <p:cNvPr id="15383" name="Oval 33"/>
                <p:cNvSpPr>
                  <a:spLocks noChangeArrowheads="1"/>
                </p:cNvSpPr>
                <p:nvPr/>
              </p:nvSpPr>
              <p:spPr bwMode="gray">
                <a:xfrm>
                  <a:off x="1248" y="566"/>
                  <a:ext cx="432" cy="52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84" name="Oval 3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85" name="Oval 3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86" name="Oval 3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87" name="Oval 3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5382" name="Text Box 38"/>
              <p:cNvSpPr txBox="1">
                <a:spLocks noChangeArrowheads="1"/>
              </p:cNvSpPr>
              <p:nvPr/>
            </p:nvSpPr>
            <p:spPr bwMode="gray">
              <a:xfrm>
                <a:off x="1381" y="563"/>
                <a:ext cx="273"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3</a:t>
                </a:r>
              </a:p>
            </p:txBody>
          </p:sp>
        </p:grpSp>
      </p:grpSp>
      <p:grpSp>
        <p:nvGrpSpPr>
          <p:cNvPr id="11" name="Group 47"/>
          <p:cNvGrpSpPr>
            <a:grpSpLocks/>
          </p:cNvGrpSpPr>
          <p:nvPr/>
        </p:nvGrpSpPr>
        <p:grpSpPr bwMode="auto">
          <a:xfrm>
            <a:off x="6853238" y="1452563"/>
            <a:ext cx="2290762" cy="1863725"/>
            <a:chOff x="3138" y="2892"/>
            <a:chExt cx="2451" cy="1332"/>
          </a:xfrm>
        </p:grpSpPr>
        <p:pic>
          <p:nvPicPr>
            <p:cNvPr id="15370" name="Picture 48"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3141" y="2976"/>
              <a:ext cx="2448"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71" name="Group 49"/>
            <p:cNvGrpSpPr>
              <a:grpSpLocks/>
            </p:cNvGrpSpPr>
            <p:nvPr/>
          </p:nvGrpSpPr>
          <p:grpSpPr bwMode="auto">
            <a:xfrm>
              <a:off x="3138" y="2892"/>
              <a:ext cx="432" cy="526"/>
              <a:chOff x="1296" y="491"/>
              <a:chExt cx="432" cy="526"/>
            </a:xfrm>
          </p:grpSpPr>
          <p:grpSp>
            <p:nvGrpSpPr>
              <p:cNvPr id="15372" name="Group 50"/>
              <p:cNvGrpSpPr>
                <a:grpSpLocks/>
              </p:cNvGrpSpPr>
              <p:nvPr/>
            </p:nvGrpSpPr>
            <p:grpSpPr bwMode="auto">
              <a:xfrm>
                <a:off x="1296" y="491"/>
                <a:ext cx="432" cy="526"/>
                <a:chOff x="1248" y="567"/>
                <a:chExt cx="432" cy="526"/>
              </a:xfrm>
            </p:grpSpPr>
            <p:sp>
              <p:nvSpPr>
                <p:cNvPr id="15374" name="Oval 51"/>
                <p:cNvSpPr>
                  <a:spLocks noChangeArrowheads="1"/>
                </p:cNvSpPr>
                <p:nvPr/>
              </p:nvSpPr>
              <p:spPr bwMode="gray">
                <a:xfrm>
                  <a:off x="1248" y="567"/>
                  <a:ext cx="432" cy="52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75" name="Oval 52"/>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76" name="Oval 53"/>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77" name="Oval 54"/>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15378" name="Oval 55"/>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grpSp>
          <p:sp>
            <p:nvSpPr>
              <p:cNvPr id="15373" name="Text Box 56"/>
              <p:cNvSpPr txBox="1">
                <a:spLocks noChangeArrowheads="1"/>
              </p:cNvSpPr>
              <p:nvPr/>
            </p:nvSpPr>
            <p:spPr bwMode="gray">
              <a:xfrm>
                <a:off x="1379" y="563"/>
                <a:ext cx="274"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Times New Roman" panose="02020603050405020304" pitchFamily="18" charset="0"/>
                  </a:rPr>
                  <a:t>4</a:t>
                </a:r>
              </a:p>
            </p:txBody>
          </p:sp>
        </p:grpSp>
      </p:grpSp>
      <p:sp>
        <p:nvSpPr>
          <p:cNvPr id="15366" name="WordArt 60"/>
          <p:cNvSpPr>
            <a:spLocks noChangeArrowheads="1" noChangeShapeType="1" noTextEdit="1"/>
          </p:cNvSpPr>
          <p:nvPr/>
        </p:nvSpPr>
        <p:spPr bwMode="auto">
          <a:xfrm>
            <a:off x="0" y="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30781" name="Text Box 61"/>
          <p:cNvSpPr txBox="1">
            <a:spLocks noChangeArrowheads="1"/>
          </p:cNvSpPr>
          <p:nvPr/>
        </p:nvSpPr>
        <p:spPr bwMode="auto">
          <a:xfrm>
            <a:off x="0" y="10858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i="1">
                <a:solidFill>
                  <a:srgbClr val="1A0597"/>
                </a:solidFill>
                <a:latin typeface="Times New Roman" panose="02020603050405020304" pitchFamily="18" charset="0"/>
              </a:rPr>
              <a:t>* Dựa vào các tranh sau, hãy kể lại tóm tắt câu chuyện</a:t>
            </a:r>
            <a:r>
              <a:rPr lang="en-US" altLang="vi-VN" sz="2400" b="1" i="1">
                <a:solidFill>
                  <a:srgbClr val="990000"/>
                </a:solidFill>
                <a:latin typeface="Times New Roman" panose="02020603050405020304" pitchFamily="18" charset="0"/>
              </a:rPr>
              <a:t> Hai Bà Trưng.</a:t>
            </a:r>
          </a:p>
        </p:txBody>
      </p:sp>
      <p:sp>
        <p:nvSpPr>
          <p:cNvPr id="30782" name="Text Box 62"/>
          <p:cNvSpPr txBox="1">
            <a:spLocks noChangeArrowheads="1"/>
          </p:cNvSpPr>
          <p:nvPr/>
        </p:nvSpPr>
        <p:spPr bwMode="auto">
          <a:xfrm>
            <a:off x="0" y="34290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latin typeface="Times New Roman" panose="02020603050405020304" pitchFamily="18" charset="0"/>
                <a:cs typeface="Times New Roman" panose="02020603050405020304" pitchFamily="18" charset="0"/>
              </a:rPr>
              <a:t>* </a:t>
            </a:r>
            <a:r>
              <a:rPr lang="en-US" altLang="vi-VN" sz="2800" b="1">
                <a:solidFill>
                  <a:srgbClr val="FF0000"/>
                </a:solidFill>
                <a:latin typeface="Times New Roman" panose="02020603050405020304" pitchFamily="18" charset="0"/>
                <a:cs typeface="Times New Roman" panose="02020603050405020304" pitchFamily="18" charset="0"/>
              </a:rPr>
              <a:t>Câu chuyện này giúp các em hiểu được điều gì ?</a:t>
            </a:r>
            <a:endParaRPr lang="en-US" altLang="vi-VN" sz="2800" b="1">
              <a:latin typeface="Times New Roman" panose="02020603050405020304" pitchFamily="18" charset="0"/>
              <a:cs typeface="Times New Roman" panose="02020603050405020304" pitchFamily="18" charset="0"/>
            </a:endParaRPr>
          </a:p>
        </p:txBody>
      </p:sp>
      <p:sp>
        <p:nvSpPr>
          <p:cNvPr id="30783" name="Text Box 63"/>
          <p:cNvSpPr txBox="1">
            <a:spLocks noChangeArrowheads="1"/>
          </p:cNvSpPr>
          <p:nvPr/>
        </p:nvSpPr>
        <p:spPr bwMode="auto">
          <a:xfrm>
            <a:off x="0" y="382905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99"/>
                </a:solidFill>
                <a:latin typeface="Times New Roman" panose="02020603050405020304" pitchFamily="18" charset="0"/>
                <a:cs typeface="Times New Roman" panose="02020603050405020304" pitchFamily="18" charset="0"/>
              </a:rPr>
              <a:t>- Dân tộc Việt Nam ta có truyền thống chống giặc ngoại xâm bất khuất từ bao đời nay , phụ nữ Việt Nam rất anh hùng bất khuất. </a:t>
            </a:r>
            <a:endParaRPr lang="en-US" altLang="vi-VN"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81"/>
                                        </p:tgtEl>
                                        <p:attrNameLst>
                                          <p:attrName>style.visibility</p:attrName>
                                        </p:attrNameLst>
                                      </p:cBhvr>
                                      <p:to>
                                        <p:strVal val="visible"/>
                                      </p:to>
                                    </p:set>
                                    <p:anim calcmode="lin" valueType="num">
                                      <p:cBhvr additive="base">
                                        <p:cTn id="7" dur="500" fill="hold"/>
                                        <p:tgtEl>
                                          <p:spTgt spid="30781"/>
                                        </p:tgtEl>
                                        <p:attrNameLst>
                                          <p:attrName>ppt_x</p:attrName>
                                        </p:attrNameLst>
                                      </p:cBhvr>
                                      <p:tavLst>
                                        <p:tav tm="0">
                                          <p:val>
                                            <p:strVal val="#ppt_x"/>
                                          </p:val>
                                        </p:tav>
                                        <p:tav tm="100000">
                                          <p:val>
                                            <p:strVal val="#ppt_x"/>
                                          </p:val>
                                        </p:tav>
                                      </p:tavLst>
                                    </p:anim>
                                    <p:anim calcmode="lin" valueType="num">
                                      <p:cBhvr additive="base">
                                        <p:cTn id="8" dur="500" fill="hold"/>
                                        <p:tgtEl>
                                          <p:spTgt spid="3078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30782"/>
                                        </p:tgtEl>
                                        <p:attrNameLst>
                                          <p:attrName>style.visibility</p:attrName>
                                        </p:attrNameLst>
                                      </p:cBhvr>
                                      <p:to>
                                        <p:strVal val="visible"/>
                                      </p:to>
                                    </p:set>
                                    <p:anim calcmode="discrete" valueType="clr">
                                      <p:cBhvr override="childStyle">
                                        <p:cTn id="29" dur="80"/>
                                        <p:tgtEl>
                                          <p:spTgt spid="30782"/>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0782"/>
                                        </p:tgtEl>
                                        <p:attrNameLst>
                                          <p:attrName>fillcolor</p:attrName>
                                        </p:attrNameLst>
                                      </p:cBhvr>
                                      <p:tavLst>
                                        <p:tav tm="0">
                                          <p:val>
                                            <p:clrVal>
                                              <a:schemeClr val="accent2"/>
                                            </p:clrVal>
                                          </p:val>
                                        </p:tav>
                                        <p:tav tm="50000">
                                          <p:val>
                                            <p:clrVal>
                                              <a:schemeClr val="hlink"/>
                                            </p:clrVal>
                                          </p:val>
                                        </p:tav>
                                      </p:tavLst>
                                    </p:anim>
                                    <p:set>
                                      <p:cBhvr>
                                        <p:cTn id="31" dur="80"/>
                                        <p:tgtEl>
                                          <p:spTgt spid="30782"/>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30783"/>
                                        </p:tgtEl>
                                        <p:attrNameLst>
                                          <p:attrName>style.visibility</p:attrName>
                                        </p:attrNameLst>
                                      </p:cBhvr>
                                      <p:to>
                                        <p:strVal val="visible"/>
                                      </p:to>
                                    </p:set>
                                    <p:anim calcmode="discrete" valueType="clr">
                                      <p:cBhvr override="childStyle">
                                        <p:cTn id="36" dur="80"/>
                                        <p:tgtEl>
                                          <p:spTgt spid="30783"/>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0783"/>
                                        </p:tgtEl>
                                        <p:attrNameLst>
                                          <p:attrName>fillcolor</p:attrName>
                                        </p:attrNameLst>
                                      </p:cBhvr>
                                      <p:tavLst>
                                        <p:tav tm="0">
                                          <p:val>
                                            <p:clrVal>
                                              <a:schemeClr val="accent2"/>
                                            </p:clrVal>
                                          </p:val>
                                        </p:tav>
                                        <p:tav tm="50000">
                                          <p:val>
                                            <p:clrVal>
                                              <a:schemeClr val="hlink"/>
                                            </p:clrVal>
                                          </p:val>
                                        </p:tav>
                                      </p:tavLst>
                                    </p:anim>
                                    <p:set>
                                      <p:cBhvr>
                                        <p:cTn id="38" dur="80"/>
                                        <p:tgtEl>
                                          <p:spTgt spid="307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1" grpId="0"/>
      <p:bldP spid="30782" grpId="0"/>
      <p:bldP spid="307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a:extLst>
              <a:ext uri="{FF2B5EF4-FFF2-40B4-BE49-F238E27FC236}">
                <a16:creationId xmlns:a16="http://schemas.microsoft.com/office/drawing/2014/main" id="{65733D35-A96C-4966-AEA7-4AED253B4DB7}"/>
              </a:ext>
            </a:extLst>
          </p:cNvPr>
          <p:cNvSpPr txBox="1">
            <a:spLocks noChangeArrowheads="1"/>
          </p:cNvSpPr>
          <p:nvPr/>
        </p:nvSpPr>
        <p:spPr bwMode="auto">
          <a:xfrm>
            <a:off x="1972492" y="59061"/>
            <a:ext cx="4781006"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defRPr/>
            </a:pPr>
            <a:r>
              <a:rPr lang="en-US" altLang="en-US" sz="405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Chia </a:t>
            </a:r>
            <a:r>
              <a:rPr lang="en-US" altLang="en-US" sz="405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đoạn</a:t>
            </a:r>
            <a:r>
              <a:rPr lang="en-US" altLang="en-US" sz="4050">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 4 </a:t>
            </a:r>
            <a:r>
              <a:rPr lang="en-US" altLang="en-US" sz="405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đoạn</a:t>
            </a:r>
            <a:r>
              <a:rPr lang="en-US" altLang="en-US" sz="405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 </a:t>
            </a:r>
            <a:endParaRPr lang="en-US" altLang="en-US" sz="405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6390" name="TextBox 1">
            <a:extLst>
              <a:ext uri="{FF2B5EF4-FFF2-40B4-BE49-F238E27FC236}">
                <a16:creationId xmlns:a16="http://schemas.microsoft.com/office/drawing/2014/main" id="{D6FA625D-8255-45B4-966A-24937617400A}"/>
              </a:ext>
            </a:extLst>
          </p:cNvPr>
          <p:cNvSpPr txBox="1">
            <a:spLocks noChangeArrowheads="1"/>
          </p:cNvSpPr>
          <p:nvPr/>
        </p:nvSpPr>
        <p:spPr bwMode="auto">
          <a:xfrm>
            <a:off x="424543" y="810175"/>
            <a:ext cx="8719457"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a:lnSpc>
                <a:spcPct val="150000"/>
              </a:lnSpc>
              <a:defRPr/>
            </a:pPr>
            <a:r>
              <a:rPr lang="en-US" altLang="en-US" sz="4050" dirty="0" err="1">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a:t>
            </a:r>
            <a:r>
              <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a:t>
            </a:r>
            <a:r>
              <a:rPr lang="en-US" altLang="en-US" sz="405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Thuở xưa…xâm lược.</a:t>
            </a:r>
            <a:endPar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lnSpc>
                <a:spcPct val="150000"/>
              </a:lnSpc>
              <a:defRPr/>
            </a:pPr>
            <a:r>
              <a:rPr lang="en-US" altLang="en-US" sz="4050" dirty="0" err="1">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a:t>
            </a:r>
            <a:r>
              <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a:t>
            </a:r>
            <a:r>
              <a:rPr lang="en-US" altLang="en-US" sz="405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Bây giờ … Thi Sách.</a:t>
            </a:r>
            <a:endPar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lnSpc>
                <a:spcPct val="150000"/>
              </a:lnSpc>
              <a:defRPr/>
            </a:pPr>
            <a:r>
              <a:rPr lang="en-US" altLang="en-US" sz="4050" dirty="0" err="1">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a:t>
            </a:r>
            <a:r>
              <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a:t>
            </a:r>
            <a:r>
              <a:rPr lang="en-US" altLang="en-US" sz="405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Nhận được … hành quân.</a:t>
            </a:r>
          </a:p>
          <a:p>
            <a:pPr algn="just">
              <a:lnSpc>
                <a:spcPct val="150000"/>
              </a:lnSpc>
              <a:defRPr/>
            </a:pPr>
            <a:r>
              <a:rPr lang="en-US" altLang="en-US" sz="405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 4: Còn lại</a:t>
            </a:r>
            <a:endPar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4" name="图片 2">
            <a:extLst>
              <a:ext uri="{FF2B5EF4-FFF2-40B4-BE49-F238E27FC236}">
                <a16:creationId xmlns:a16="http://schemas.microsoft.com/office/drawing/2014/main" id="{804CF609-C7C6-4FF3-9080-F8B38EBD03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56226"/>
          <a:stretch>
            <a:fillRect/>
          </a:stretch>
        </p:blipFill>
        <p:spPr bwMode="auto">
          <a:xfrm>
            <a:off x="0" y="4286250"/>
            <a:ext cx="907868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WhitecornerFlower">
            <a:extLst>
              <a:ext uri="{FF2B5EF4-FFF2-40B4-BE49-F238E27FC236}">
                <a16:creationId xmlns:a16="http://schemas.microsoft.com/office/drawing/2014/main" id="{0D46161F-C996-45F1-A4EC-04BC5E600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9" y="61913"/>
            <a:ext cx="1215629" cy="102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WhitecornerFlower">
            <a:extLst>
              <a:ext uri="{FF2B5EF4-FFF2-40B4-BE49-F238E27FC236}">
                <a16:creationId xmlns:a16="http://schemas.microsoft.com/office/drawing/2014/main" id="{F2DE6D09-427D-4BA7-87C2-9673A25934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103" y="31131"/>
            <a:ext cx="1228725" cy="155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672637"/>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90"/>
                                        </p:tgtEl>
                                        <p:attrNameLst>
                                          <p:attrName>style.visibility</p:attrName>
                                        </p:attrNameLst>
                                      </p:cBhvr>
                                      <p:to>
                                        <p:strVal val="visible"/>
                                      </p:to>
                                    </p:set>
                                    <p:anim calcmode="lin" valueType="num">
                                      <p:cBhvr additive="base">
                                        <p:cTn id="13" dur="500" fill="hold"/>
                                        <p:tgtEl>
                                          <p:spTgt spid="16390"/>
                                        </p:tgtEl>
                                        <p:attrNameLst>
                                          <p:attrName>ppt_x</p:attrName>
                                        </p:attrNameLst>
                                      </p:cBhvr>
                                      <p:tavLst>
                                        <p:tav tm="0">
                                          <p:val>
                                            <p:strVal val="#ppt_x"/>
                                          </p:val>
                                        </p:tav>
                                        <p:tav tm="100000">
                                          <p:val>
                                            <p:strVal val="#ppt_x"/>
                                          </p:val>
                                        </p:tav>
                                      </p:tavLst>
                                    </p:anim>
                                    <p:anim calcmode="lin" valueType="num">
                                      <p:cBhvr additive="base">
                                        <p:cTn id="14" dur="500" fill="hold"/>
                                        <p:tgtEl>
                                          <p:spTgt spid="16390"/>
                                        </p:tgtEl>
                                        <p:attrNameLst>
                                          <p:attrName>ppt_y</p:attrName>
                                        </p:attrNameLst>
                                      </p:cBhvr>
                                      <p:tavLst>
                                        <p:tav tm="0">
                                          <p:val>
                                            <p:strVal val="1+#ppt_h/2"/>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3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5">
            <a:extLst>
              <a:ext uri="{FF2B5EF4-FFF2-40B4-BE49-F238E27FC236}">
                <a16:creationId xmlns:a16="http://schemas.microsoft.com/office/drawing/2014/main" id="{6351568B-49E6-480F-9B37-CAF0095F673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
        <p:nvSpPr>
          <p:cNvPr id="2" name="Rectangle 1">
            <a:extLst>
              <a:ext uri="{FF2B5EF4-FFF2-40B4-BE49-F238E27FC236}">
                <a16:creationId xmlns:a16="http://schemas.microsoft.com/office/drawing/2014/main" id="{4CCED915-7372-4749-B93D-6897EE57F3C3}"/>
              </a:ext>
            </a:extLst>
          </p:cNvPr>
          <p:cNvSpPr/>
          <p:nvPr/>
        </p:nvSpPr>
        <p:spPr>
          <a:xfrm>
            <a:off x="3304717" y="1590930"/>
            <a:ext cx="2377574" cy="650050"/>
          </a:xfrm>
          <a:prstGeom prst="rect">
            <a:avLst/>
          </a:prstGeom>
          <a:noFill/>
        </p:spPr>
        <p:txBody>
          <a:bodyPr wrap="none">
            <a:spAutoFit/>
          </a:bodyPr>
          <a:lstStyle/>
          <a:p>
            <a:pPr algn="ctr">
              <a:defRPr/>
            </a:pPr>
            <a:r>
              <a:rPr lang="en-US" sz="3624" b="1" dirty="0" err="1">
                <a:ln w="22225">
                  <a:solidFill>
                    <a:schemeClr val="accent2"/>
                  </a:solidFill>
                  <a:prstDash val="solid"/>
                </a:ln>
                <a:solidFill>
                  <a:srgbClr val="7030A0"/>
                </a:solidFill>
                <a:latin typeface="Times New Roman" panose="02020603050405020304" pitchFamily="18" charset="0"/>
                <a:cs typeface="Times New Roman" panose="02020603050405020304" pitchFamily="18" charset="0"/>
              </a:rPr>
              <a:t>Luyện</a:t>
            </a:r>
            <a:r>
              <a:rPr lang="en-US" sz="3624" b="1" dirty="0">
                <a:ln w="22225">
                  <a:solidFill>
                    <a:schemeClr val="accent2"/>
                  </a:solidFill>
                  <a:prstDash val="solid"/>
                </a:ln>
                <a:solidFill>
                  <a:srgbClr val="7030A0"/>
                </a:solidFill>
                <a:latin typeface="Times New Roman" panose="02020603050405020304" pitchFamily="18" charset="0"/>
                <a:cs typeface="Times New Roman" panose="02020603050405020304" pitchFamily="18" charset="0"/>
              </a:rPr>
              <a:t> </a:t>
            </a:r>
            <a:r>
              <a:rPr lang="en-US" sz="3624" b="1" dirty="0" err="1">
                <a:ln w="22225">
                  <a:solidFill>
                    <a:schemeClr val="accent2"/>
                  </a:solidFill>
                  <a:prstDash val="solid"/>
                </a:ln>
                <a:solidFill>
                  <a:srgbClr val="7030A0"/>
                </a:solidFill>
                <a:latin typeface="Times New Roman" panose="02020603050405020304" pitchFamily="18" charset="0"/>
                <a:cs typeface="Times New Roman" panose="02020603050405020304" pitchFamily="18" charset="0"/>
              </a:rPr>
              <a:t>đọc</a:t>
            </a:r>
            <a:r>
              <a:rPr lang="en-US" sz="3624" b="1" dirty="0">
                <a:ln w="22225">
                  <a:solidFill>
                    <a:schemeClr val="accent2"/>
                  </a:solidFill>
                  <a:prstDash val="solid"/>
                </a:ln>
                <a:solidFill>
                  <a:srgbClr val="7030A0"/>
                </a:solidFill>
                <a:latin typeface="Times New Roman" panose="02020603050405020304" pitchFamily="18" charset="0"/>
                <a:cs typeface="Times New Roman" panose="02020603050405020304" pitchFamily="18" charset="0"/>
              </a:rPr>
              <a:t> </a:t>
            </a:r>
          </a:p>
        </p:txBody>
      </p:sp>
      <p:pic>
        <p:nvPicPr>
          <p:cNvPr id="5" name="图片 91">
            <a:extLst>
              <a:ext uri="{FF2B5EF4-FFF2-40B4-BE49-F238E27FC236}">
                <a16:creationId xmlns:a16="http://schemas.microsoft.com/office/drawing/2014/main" id="{55C5394F-5A19-43C6-902D-F0A7B7CA3429}"/>
              </a:ext>
            </a:extLst>
          </p:cNvPr>
          <p:cNvPicPr>
            <a:picLocks noChangeAspect="1"/>
          </p:cNvPicPr>
          <p:nvPr/>
        </p:nvPicPr>
        <p:blipFill>
          <a:blip r:embed="rId4"/>
          <a:stretch>
            <a:fillRect/>
          </a:stretch>
        </p:blipFill>
        <p:spPr>
          <a:xfrm>
            <a:off x="5978130" y="1188245"/>
            <a:ext cx="1031081" cy="1432322"/>
          </a:xfrm>
          <a:prstGeom prst="rect">
            <a:avLst/>
          </a:prstGeom>
          <a:effectLst>
            <a:outerShdw blurRad="228600" dist="38100" dir="19800000" sx="102000" sy="102000" algn="tl" rotWithShape="0">
              <a:prstClr val="black">
                <a:alpha val="67000"/>
              </a:prstClr>
            </a:outerShdw>
          </a:effectLst>
        </p:spPr>
      </p:pic>
      <p:sp>
        <p:nvSpPr>
          <p:cNvPr id="6" name="文本框 93">
            <a:extLst>
              <a:ext uri="{FF2B5EF4-FFF2-40B4-BE49-F238E27FC236}">
                <a16:creationId xmlns:a16="http://schemas.microsoft.com/office/drawing/2014/main" id="{26D516E4-1F62-4514-A2C0-C4751CEF38EF}"/>
              </a:ext>
            </a:extLst>
          </p:cNvPr>
          <p:cNvSpPr txBox="1">
            <a:spLocks noChangeArrowheads="1"/>
          </p:cNvSpPr>
          <p:nvPr/>
        </p:nvSpPr>
        <p:spPr bwMode="auto">
          <a:xfrm>
            <a:off x="1536076" y="2430407"/>
            <a:ext cx="5681663" cy="55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defRPr/>
            </a:pPr>
            <a:r>
              <a:rPr lang="en-US" altLang="zh-CN" sz="3038" b="1">
                <a:solidFill>
                  <a:srgbClr val="002060"/>
                </a:solidFill>
                <a:latin typeface="Times New Roman" panose="02020603050405020304" pitchFamily="18" charset="0"/>
                <a:ea typeface="inpin heiti"/>
                <a:cs typeface="Times New Roman" panose="02020603050405020304" pitchFamily="18" charset="0"/>
                <a:sym typeface="迷你简细行楷"/>
              </a:rPr>
              <a:t>SGK/04</a:t>
            </a:r>
            <a:endParaRPr lang="zh-CN" altLang="en-US" sz="3038" b="1" dirty="0">
              <a:solidFill>
                <a:srgbClr val="002060"/>
              </a:solidFill>
              <a:latin typeface="Times New Roman" panose="02020603050405020304" pitchFamily="18" charset="0"/>
              <a:ea typeface="inpin heiti"/>
              <a:cs typeface="Times New Roman" panose="02020603050405020304" pitchFamily="18" charset="0"/>
              <a:sym typeface="迷你简细行楷"/>
            </a:endParaRPr>
          </a:p>
        </p:txBody>
      </p:sp>
    </p:spTree>
    <p:custDataLst>
      <p:tags r:id="rId1"/>
    </p:custDataLst>
    <p:extLst>
      <p:ext uri="{BB962C8B-B14F-4D97-AF65-F5344CB8AC3E}">
        <p14:creationId xmlns:p14="http://schemas.microsoft.com/office/powerpoint/2010/main" val="99353288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edg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Text Box 7"/>
          <p:cNvSpPr txBox="1">
            <a:spLocks noChangeArrowheads="1"/>
          </p:cNvSpPr>
          <p:nvPr/>
        </p:nvSpPr>
        <p:spPr bwMode="auto">
          <a:xfrm>
            <a:off x="113016" y="5779"/>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err="1">
                <a:solidFill>
                  <a:srgbClr val="0000FF"/>
                </a:solidFill>
                <a:latin typeface="Times New Roman" panose="02020603050405020304" pitchFamily="18" charset="0"/>
                <a:cs typeface="Times New Roman" panose="02020603050405020304" pitchFamily="18" charset="0"/>
              </a:rPr>
              <a:t>Luyện</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đọc</a:t>
            </a:r>
            <a:endParaRPr lang="en-US" altLang="vi-VN" sz="2400" b="1" dirty="0">
              <a:solidFill>
                <a:srgbClr val="0000FF"/>
              </a:solidFill>
              <a:latin typeface="Times New Roman" panose="02020603050405020304" pitchFamily="18" charset="0"/>
              <a:cs typeface="Times New Roman" panose="02020603050405020304" pitchFamily="18" charset="0"/>
            </a:endParaRPr>
          </a:p>
        </p:txBody>
      </p:sp>
      <p:sp>
        <p:nvSpPr>
          <p:cNvPr id="38920" name="Text Box 8"/>
          <p:cNvSpPr txBox="1">
            <a:spLocks noChangeArrowheads="1"/>
          </p:cNvSpPr>
          <p:nvPr/>
        </p:nvSpPr>
        <p:spPr bwMode="auto">
          <a:xfrm>
            <a:off x="113016" y="458216"/>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a:solidFill>
                  <a:srgbClr val="990000"/>
                </a:solidFill>
                <a:latin typeface="Times New Roman" panose="02020603050405020304" pitchFamily="18" charset="0"/>
                <a:cs typeface="Times New Roman" panose="02020603050405020304" pitchFamily="18" charset="0"/>
              </a:rPr>
              <a:t>* </a:t>
            </a:r>
            <a:r>
              <a:rPr lang="en-US" altLang="vi-VN" sz="2400" b="1" dirty="0" err="1">
                <a:solidFill>
                  <a:srgbClr val="990000"/>
                </a:solidFill>
                <a:latin typeface="Times New Roman" panose="02020603050405020304" pitchFamily="18" charset="0"/>
                <a:cs typeface="Times New Roman" panose="02020603050405020304" pitchFamily="18" charset="0"/>
              </a:rPr>
              <a:t>Đọc</a:t>
            </a:r>
            <a:r>
              <a:rPr lang="en-US" altLang="vi-VN" sz="2400" b="1" dirty="0">
                <a:solidFill>
                  <a:srgbClr val="990000"/>
                </a:solidFill>
                <a:latin typeface="Times New Roman" panose="02020603050405020304" pitchFamily="18" charset="0"/>
                <a:cs typeface="Times New Roman" panose="02020603050405020304" pitchFamily="18" charset="0"/>
              </a:rPr>
              <a:t> </a:t>
            </a:r>
            <a:r>
              <a:rPr lang="en-US" altLang="vi-VN" sz="2400" b="1" dirty="0" err="1">
                <a:solidFill>
                  <a:srgbClr val="990000"/>
                </a:solidFill>
                <a:latin typeface="Times New Roman" panose="02020603050405020304" pitchFamily="18" charset="0"/>
                <a:cs typeface="Times New Roman" panose="02020603050405020304" pitchFamily="18" charset="0"/>
              </a:rPr>
              <a:t>đúng</a:t>
            </a:r>
            <a:r>
              <a:rPr lang="en-US" altLang="vi-VN" sz="2400" b="1" dirty="0">
                <a:solidFill>
                  <a:srgbClr val="990000"/>
                </a:solidFill>
                <a:latin typeface="Times New Roman" panose="02020603050405020304" pitchFamily="18" charset="0"/>
                <a:cs typeface="Times New Roman" panose="02020603050405020304" pitchFamily="18" charset="0"/>
              </a:rPr>
              <a:t>:</a:t>
            </a:r>
          </a:p>
        </p:txBody>
      </p:sp>
      <p:sp>
        <p:nvSpPr>
          <p:cNvPr id="38921" name="Text Box 9"/>
          <p:cNvSpPr txBox="1">
            <a:spLocks noChangeArrowheads="1"/>
          </p:cNvSpPr>
          <p:nvPr/>
        </p:nvSpPr>
        <p:spPr bwMode="auto">
          <a:xfrm>
            <a:off x="0" y="834302"/>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Thưở</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xưa</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ruộng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nương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thuồng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luồng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oán</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hận,lập</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mưu</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phấn</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khích</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rùng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rùng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rìu</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búa</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tướng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giặc</a:t>
            </a:r>
            <a:r>
              <a:rPr lang="en-US" altLang="vi-VN" sz="2400" b="1" dirty="0">
                <a:solidFill>
                  <a:srgbClr val="0000FF"/>
                </a:solidFill>
                <a:latin typeface="Times New Roman" panose="02020603050405020304" pitchFamily="18" charset="0"/>
                <a:cs typeface="Times New Roman" panose="02020603050405020304" pitchFamily="18" charset="0"/>
              </a:rPr>
              <a:t>. </a:t>
            </a:r>
          </a:p>
        </p:txBody>
      </p:sp>
      <p:sp>
        <p:nvSpPr>
          <p:cNvPr id="38922" name="Text Box 10"/>
          <p:cNvSpPr txBox="1">
            <a:spLocks noChangeArrowheads="1"/>
          </p:cNvSpPr>
          <p:nvPr/>
        </p:nvSpPr>
        <p:spPr bwMode="auto">
          <a:xfrm>
            <a:off x="113016" y="165206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a:solidFill>
                  <a:srgbClr val="990000"/>
                </a:solidFill>
                <a:latin typeface="Times New Roman" panose="02020603050405020304" pitchFamily="18" charset="0"/>
                <a:cs typeface="Times New Roman" panose="02020603050405020304" pitchFamily="18" charset="0"/>
              </a:rPr>
              <a:t>* </a:t>
            </a:r>
            <a:r>
              <a:rPr lang="en-US" altLang="vi-VN" sz="2400" b="1" dirty="0" err="1">
                <a:solidFill>
                  <a:srgbClr val="990000"/>
                </a:solidFill>
                <a:latin typeface="Times New Roman" panose="02020603050405020304" pitchFamily="18" charset="0"/>
                <a:cs typeface="Times New Roman" panose="02020603050405020304" pitchFamily="18" charset="0"/>
              </a:rPr>
              <a:t>Ngắt</a:t>
            </a:r>
            <a:r>
              <a:rPr lang="en-US" altLang="vi-VN" sz="2400" b="1" dirty="0">
                <a:solidFill>
                  <a:srgbClr val="990000"/>
                </a:solidFill>
                <a:latin typeface="Times New Roman" panose="02020603050405020304" pitchFamily="18" charset="0"/>
                <a:cs typeface="Times New Roman" panose="02020603050405020304" pitchFamily="18" charset="0"/>
              </a:rPr>
              <a:t> </a:t>
            </a:r>
            <a:r>
              <a:rPr lang="en-US" altLang="vi-VN" sz="2400" b="1" dirty="0" err="1">
                <a:solidFill>
                  <a:srgbClr val="990000"/>
                </a:solidFill>
                <a:latin typeface="Times New Roman" panose="02020603050405020304" pitchFamily="18" charset="0"/>
                <a:cs typeface="Times New Roman" panose="02020603050405020304" pitchFamily="18" charset="0"/>
              </a:rPr>
              <a:t>câu</a:t>
            </a:r>
            <a:r>
              <a:rPr lang="en-US" altLang="vi-VN" sz="2400" b="1" dirty="0">
                <a:solidFill>
                  <a:srgbClr val="990000"/>
                </a:solidFill>
                <a:latin typeface="Times New Roman" panose="02020603050405020304" pitchFamily="18" charset="0"/>
                <a:cs typeface="Times New Roman" panose="02020603050405020304" pitchFamily="18" charset="0"/>
              </a:rPr>
              <a:t>:</a:t>
            </a:r>
          </a:p>
        </p:txBody>
      </p:sp>
      <p:sp>
        <p:nvSpPr>
          <p:cNvPr id="38923" name="Text Box 11"/>
          <p:cNvSpPr txBox="1">
            <a:spLocks noChangeArrowheads="1"/>
          </p:cNvSpPr>
          <p:nvPr/>
        </p:nvSpPr>
        <p:spPr bwMode="auto">
          <a:xfrm>
            <a:off x="113016" y="2101522"/>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Chúng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bắt</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dân</a:t>
            </a:r>
            <a:r>
              <a:rPr lang="en-US" altLang="vi-VN" sz="2400" b="1" dirty="0">
                <a:solidFill>
                  <a:srgbClr val="0000FF"/>
                </a:solidFill>
                <a:latin typeface="Times New Roman" panose="02020603050405020304" pitchFamily="18" charset="0"/>
                <a:cs typeface="Times New Roman" panose="02020603050405020304" pitchFamily="18" charset="0"/>
              </a:rPr>
              <a:t> ta </a:t>
            </a:r>
            <a:r>
              <a:rPr lang="en-US" altLang="vi-VN" sz="2400" b="1" dirty="0" err="1">
                <a:solidFill>
                  <a:srgbClr val="0000FF"/>
                </a:solidFill>
                <a:latin typeface="Times New Roman" panose="02020603050405020304" pitchFamily="18" charset="0"/>
                <a:cs typeface="Times New Roman" panose="02020603050405020304" pitchFamily="18" charset="0"/>
              </a:rPr>
              <a:t>lên</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rừng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săn</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thú</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lạ</a:t>
            </a:r>
            <a:r>
              <a:rPr lang="en-US" altLang="vi-VN" sz="2400" b="1" dirty="0">
                <a:solidFill>
                  <a:srgbClr val="0000FF"/>
                </a:solidFill>
                <a:latin typeface="Times New Roman" panose="02020603050405020304" pitchFamily="18" charset="0"/>
                <a:cs typeface="Times New Roman" panose="02020603050405020304" pitchFamily="18" charset="0"/>
              </a:rPr>
              <a:t>,/</a:t>
            </a:r>
            <a:r>
              <a:rPr lang="en-US" altLang="vi-VN" sz="2400" b="1" dirty="0" err="1">
                <a:solidFill>
                  <a:srgbClr val="0000FF"/>
                </a:solidFill>
                <a:latin typeface="Times New Roman" panose="02020603050405020304" pitchFamily="18" charset="0"/>
                <a:cs typeface="Times New Roman" panose="02020603050405020304" pitchFamily="18" charset="0"/>
              </a:rPr>
              <a:t>xuống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biển</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mò</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ngọc</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trai</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khiến</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bao</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người</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thiệt</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mạng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vì</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hổ</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báo</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cá</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sấu</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thuồng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luồng</a:t>
            </a:r>
            <a:r>
              <a:rPr lang="en-US" altLang="vi-VN" sz="2400" b="1" dirty="0">
                <a:solidFill>
                  <a:srgbClr val="0000FF"/>
                </a:solidFill>
                <a:latin typeface="Times New Roman" panose="02020603050405020304" pitchFamily="18" charset="0"/>
                <a:cs typeface="Times New Roman" panose="02020603050405020304" pitchFamily="18" charset="0"/>
              </a:rPr>
              <a:t>…</a:t>
            </a:r>
          </a:p>
        </p:txBody>
      </p:sp>
      <p:sp>
        <p:nvSpPr>
          <p:cNvPr id="38924" name="Text Box 12"/>
          <p:cNvSpPr txBox="1">
            <a:spLocks noChangeArrowheads="1"/>
          </p:cNvSpPr>
          <p:nvPr/>
        </p:nvSpPr>
        <p:spPr bwMode="auto">
          <a:xfrm>
            <a:off x="0" y="2929403"/>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a:solidFill>
                  <a:srgbClr val="990000"/>
                </a:solidFill>
                <a:latin typeface="Times New Roman" panose="02020603050405020304" pitchFamily="18" charset="0"/>
                <a:cs typeface="Times New Roman" panose="02020603050405020304" pitchFamily="18" charset="0"/>
              </a:rPr>
              <a:t>* </a:t>
            </a:r>
            <a:r>
              <a:rPr lang="en-US" altLang="vi-VN" sz="2400" b="1" dirty="0" err="1">
                <a:solidFill>
                  <a:srgbClr val="990000"/>
                </a:solidFill>
                <a:latin typeface="Times New Roman" panose="02020603050405020304" pitchFamily="18" charset="0"/>
                <a:cs typeface="Times New Roman" panose="02020603050405020304" pitchFamily="18" charset="0"/>
              </a:rPr>
              <a:t>Giải</a:t>
            </a:r>
            <a:r>
              <a:rPr lang="en-US" altLang="vi-VN" sz="2400" b="1" dirty="0">
                <a:solidFill>
                  <a:srgbClr val="990000"/>
                </a:solidFill>
                <a:latin typeface="Times New Roman" panose="02020603050405020304" pitchFamily="18" charset="0"/>
                <a:cs typeface="Times New Roman" panose="02020603050405020304" pitchFamily="18" charset="0"/>
              </a:rPr>
              <a:t> </a:t>
            </a:r>
            <a:r>
              <a:rPr lang="en-US" altLang="vi-VN" sz="2400" b="1" dirty="0" err="1">
                <a:solidFill>
                  <a:srgbClr val="990000"/>
                </a:solidFill>
                <a:latin typeface="Times New Roman" panose="02020603050405020304" pitchFamily="18" charset="0"/>
                <a:cs typeface="Times New Roman" panose="02020603050405020304" pitchFamily="18" charset="0"/>
              </a:rPr>
              <a:t>nghĩa</a:t>
            </a:r>
            <a:r>
              <a:rPr lang="en-US" altLang="vi-VN" sz="2400" b="1" dirty="0">
                <a:solidFill>
                  <a:srgbClr val="990000"/>
                </a:solidFill>
                <a:latin typeface="Times New Roman" panose="02020603050405020304" pitchFamily="18" charset="0"/>
                <a:cs typeface="Times New Roman" panose="02020603050405020304" pitchFamily="18" charset="0"/>
              </a:rPr>
              <a:t> </a:t>
            </a:r>
            <a:r>
              <a:rPr lang="en-US" altLang="vi-VN" sz="2400" b="1" dirty="0" err="1">
                <a:solidFill>
                  <a:srgbClr val="990000"/>
                </a:solidFill>
                <a:latin typeface="Times New Roman" panose="02020603050405020304" pitchFamily="18" charset="0"/>
                <a:cs typeface="Times New Roman" panose="02020603050405020304" pitchFamily="18" charset="0"/>
              </a:rPr>
              <a:t>từ</a:t>
            </a:r>
            <a:r>
              <a:rPr lang="en-US" altLang="vi-VN" sz="2400" b="1" dirty="0">
                <a:solidFill>
                  <a:srgbClr val="990000"/>
                </a:solidFill>
                <a:latin typeface="Times New Roman" panose="02020603050405020304" pitchFamily="18" charset="0"/>
                <a:cs typeface="Times New Roman" panose="02020603050405020304" pitchFamily="18" charset="0"/>
              </a:rPr>
              <a:t>:</a:t>
            </a:r>
          </a:p>
        </p:txBody>
      </p:sp>
      <p:sp>
        <p:nvSpPr>
          <p:cNvPr id="38925" name="Text Box 13">
            <a:hlinkClick r:id="rId2" action="ppaction://hlinksldjump"/>
          </p:cNvPr>
          <p:cNvSpPr txBox="1">
            <a:spLocks noChangeArrowheads="1"/>
          </p:cNvSpPr>
          <p:nvPr/>
        </p:nvSpPr>
        <p:spPr bwMode="auto">
          <a:xfrm>
            <a:off x="0" y="321952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Giặc</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ngoại</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xâm</a:t>
            </a:r>
            <a:r>
              <a:rPr lang="en-US" altLang="vi-VN" sz="2400" b="1" dirty="0">
                <a:solidFill>
                  <a:srgbClr val="0000FF"/>
                </a:solidFill>
                <a:latin typeface="Times New Roman" panose="02020603050405020304" pitchFamily="18" charset="0"/>
                <a:cs typeface="Times New Roman" panose="02020603050405020304" pitchFamily="18" charset="0"/>
              </a:rPr>
              <a:t>:</a:t>
            </a:r>
          </a:p>
        </p:txBody>
      </p:sp>
      <p:sp>
        <p:nvSpPr>
          <p:cNvPr id="38926" name="Text Box 14"/>
          <p:cNvSpPr txBox="1">
            <a:spLocks noChangeArrowheads="1"/>
          </p:cNvSpPr>
          <p:nvPr/>
        </p:nvSpPr>
        <p:spPr bwMode="auto">
          <a:xfrm>
            <a:off x="0" y="352677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Đô</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hộ</a:t>
            </a:r>
            <a:r>
              <a:rPr lang="en-US" altLang="vi-VN" sz="2400" b="1" dirty="0">
                <a:solidFill>
                  <a:srgbClr val="0000FF"/>
                </a:solidFill>
                <a:latin typeface="Times New Roman" panose="02020603050405020304" pitchFamily="18" charset="0"/>
                <a:cs typeface="Times New Roman" panose="02020603050405020304" pitchFamily="18" charset="0"/>
              </a:rPr>
              <a:t>:</a:t>
            </a:r>
          </a:p>
        </p:txBody>
      </p:sp>
      <p:sp>
        <p:nvSpPr>
          <p:cNvPr id="38927" name="Text Box 15">
            <a:hlinkClick r:id="rId3" action="ppaction://hlinksldjump"/>
          </p:cNvPr>
          <p:cNvSpPr txBox="1">
            <a:spLocks noChangeArrowheads="1"/>
          </p:cNvSpPr>
          <p:nvPr/>
        </p:nvSpPr>
        <p:spPr bwMode="auto">
          <a:xfrm>
            <a:off x="0" y="3814903"/>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Luy</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Lâu</a:t>
            </a:r>
            <a:endParaRPr lang="en-US" altLang="vi-VN" sz="2400" b="1" dirty="0">
              <a:solidFill>
                <a:srgbClr val="0000FF"/>
              </a:solidFill>
              <a:latin typeface="Times New Roman" panose="02020603050405020304" pitchFamily="18" charset="0"/>
              <a:cs typeface="Times New Roman" panose="02020603050405020304" pitchFamily="18" charset="0"/>
            </a:endParaRPr>
          </a:p>
        </p:txBody>
      </p:sp>
      <p:sp>
        <p:nvSpPr>
          <p:cNvPr id="38928" name="Text Box 16">
            <a:hlinkClick r:id="rId4" action="ppaction://hlinksldjump"/>
          </p:cNvPr>
          <p:cNvSpPr txBox="1">
            <a:spLocks noChangeArrowheads="1"/>
          </p:cNvSpPr>
          <p:nvPr/>
        </p:nvSpPr>
        <p:spPr bwMode="auto">
          <a:xfrm>
            <a:off x="-5993" y="408550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Trẩy</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quân</a:t>
            </a:r>
            <a:r>
              <a:rPr lang="en-US" altLang="vi-VN" sz="2400" b="1" dirty="0">
                <a:solidFill>
                  <a:srgbClr val="0000FF"/>
                </a:solidFill>
                <a:latin typeface="Times New Roman" panose="02020603050405020304" pitchFamily="18" charset="0"/>
                <a:cs typeface="Times New Roman" panose="02020603050405020304" pitchFamily="18" charset="0"/>
              </a:rPr>
              <a:t>: </a:t>
            </a:r>
          </a:p>
        </p:txBody>
      </p:sp>
      <p:pic>
        <p:nvPicPr>
          <p:cNvPr id="38929" name="Picture 17" descr="ngoc-tra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259138"/>
            <a:ext cx="2209800" cy="1884362"/>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38930" name="Picture 18" descr="pear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3543300"/>
            <a:ext cx="1371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1" name="Picture 19" descr="da-thang-6-ngoc-tra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259138"/>
            <a:ext cx="2209800"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2" name="Text Box 20"/>
          <p:cNvSpPr txBox="1">
            <a:spLocks noChangeArrowheads="1"/>
          </p:cNvSpPr>
          <p:nvPr/>
        </p:nvSpPr>
        <p:spPr bwMode="auto">
          <a:xfrm>
            <a:off x="0" y="437356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Giáp</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phục</a:t>
            </a:r>
            <a:r>
              <a:rPr lang="en-US" altLang="vi-VN" sz="2400" b="1" dirty="0">
                <a:solidFill>
                  <a:srgbClr val="0000FF"/>
                </a:solidFill>
                <a:latin typeface="Times New Roman" panose="02020603050405020304" pitchFamily="18" charset="0"/>
                <a:cs typeface="Times New Roman" panose="02020603050405020304" pitchFamily="18" charset="0"/>
              </a:rPr>
              <a:t>:</a:t>
            </a:r>
          </a:p>
        </p:txBody>
      </p:sp>
      <p:sp>
        <p:nvSpPr>
          <p:cNvPr id="38933" name="Text Box 21"/>
          <p:cNvSpPr txBox="1">
            <a:spLocks noChangeArrowheads="1"/>
          </p:cNvSpPr>
          <p:nvPr/>
        </p:nvSpPr>
        <p:spPr bwMode="auto">
          <a:xfrm>
            <a:off x="-5993" y="4738379"/>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Phấn</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khích</a:t>
            </a:r>
            <a:r>
              <a:rPr lang="en-US" altLang="vi-VN" sz="2400" b="1" dirty="0">
                <a:solidFill>
                  <a:srgbClr val="0000FF"/>
                </a:solidFill>
                <a:latin typeface="Times New Roman" panose="02020603050405020304" pitchFamily="18" charset="0"/>
                <a:cs typeface="Times New Roman" panose="02020603050405020304" pitchFamily="18" charset="0"/>
              </a:rPr>
              <a:t>: </a:t>
            </a:r>
          </a:p>
        </p:txBody>
      </p:sp>
      <p:sp>
        <p:nvSpPr>
          <p:cNvPr id="38934" name="Text Box 22"/>
          <p:cNvSpPr txBox="1">
            <a:spLocks noChangeArrowheads="1"/>
          </p:cNvSpPr>
          <p:nvPr/>
        </p:nvSpPr>
        <p:spPr bwMode="auto">
          <a:xfrm>
            <a:off x="7391400" y="3086100"/>
            <a:ext cx="1752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Times New Roman" panose="02020603050405020304" pitchFamily="18" charset="0"/>
                <a:cs typeface="Times New Roman" panose="02020603050405020304" pitchFamily="18" charset="0"/>
              </a:rPr>
              <a:t>- Ngọc trai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additive="base">
                                        <p:cTn id="7" dur="500" fill="hold"/>
                                        <p:tgtEl>
                                          <p:spTgt spid="38919"/>
                                        </p:tgtEl>
                                        <p:attrNameLst>
                                          <p:attrName>ppt_x</p:attrName>
                                        </p:attrNameLst>
                                      </p:cBhvr>
                                      <p:tavLst>
                                        <p:tav tm="0">
                                          <p:val>
                                            <p:strVal val="#ppt_x"/>
                                          </p:val>
                                        </p:tav>
                                        <p:tav tm="100000">
                                          <p:val>
                                            <p:strVal val="#ppt_x"/>
                                          </p:val>
                                        </p:tav>
                                      </p:tavLst>
                                    </p:anim>
                                    <p:anim calcmode="lin" valueType="num">
                                      <p:cBhvr additive="base">
                                        <p:cTn id="8" dur="500" fill="hold"/>
                                        <p:tgtEl>
                                          <p:spTgt spid="389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20"/>
                                        </p:tgtEl>
                                        <p:attrNameLst>
                                          <p:attrName>style.visibility</p:attrName>
                                        </p:attrNameLst>
                                      </p:cBhvr>
                                      <p:to>
                                        <p:strVal val="visible"/>
                                      </p:to>
                                    </p:set>
                                    <p:anim calcmode="lin" valueType="num">
                                      <p:cBhvr additive="base">
                                        <p:cTn id="13" dur="500" fill="hold"/>
                                        <p:tgtEl>
                                          <p:spTgt spid="38920"/>
                                        </p:tgtEl>
                                        <p:attrNameLst>
                                          <p:attrName>ppt_x</p:attrName>
                                        </p:attrNameLst>
                                      </p:cBhvr>
                                      <p:tavLst>
                                        <p:tav tm="0">
                                          <p:val>
                                            <p:strVal val="#ppt_x"/>
                                          </p:val>
                                        </p:tav>
                                        <p:tav tm="100000">
                                          <p:val>
                                            <p:strVal val="#ppt_x"/>
                                          </p:val>
                                        </p:tav>
                                      </p:tavLst>
                                    </p:anim>
                                    <p:anim calcmode="lin" valueType="num">
                                      <p:cBhvr additive="base">
                                        <p:cTn id="14" dur="500" fill="hold"/>
                                        <p:tgtEl>
                                          <p:spTgt spid="3892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21"/>
                                        </p:tgtEl>
                                        <p:attrNameLst>
                                          <p:attrName>style.visibility</p:attrName>
                                        </p:attrNameLst>
                                      </p:cBhvr>
                                      <p:to>
                                        <p:strVal val="visible"/>
                                      </p:to>
                                    </p:set>
                                    <p:anim calcmode="lin" valueType="num">
                                      <p:cBhvr additive="base">
                                        <p:cTn id="19" dur="500" fill="hold"/>
                                        <p:tgtEl>
                                          <p:spTgt spid="38921"/>
                                        </p:tgtEl>
                                        <p:attrNameLst>
                                          <p:attrName>ppt_x</p:attrName>
                                        </p:attrNameLst>
                                      </p:cBhvr>
                                      <p:tavLst>
                                        <p:tav tm="0">
                                          <p:val>
                                            <p:strVal val="#ppt_x"/>
                                          </p:val>
                                        </p:tav>
                                        <p:tav tm="100000">
                                          <p:val>
                                            <p:strVal val="#ppt_x"/>
                                          </p:val>
                                        </p:tav>
                                      </p:tavLst>
                                    </p:anim>
                                    <p:anim calcmode="lin" valueType="num">
                                      <p:cBhvr additive="base">
                                        <p:cTn id="20" dur="500" fill="hold"/>
                                        <p:tgtEl>
                                          <p:spTgt spid="3892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8922">
                                            <p:txEl>
                                              <p:pRg st="0" end="0"/>
                                            </p:txEl>
                                          </p:spTgt>
                                        </p:tgtEl>
                                        <p:attrNameLst>
                                          <p:attrName>style.visibility</p:attrName>
                                        </p:attrNameLst>
                                      </p:cBhvr>
                                      <p:to>
                                        <p:strVal val="visible"/>
                                      </p:to>
                                    </p:set>
                                    <p:anim calcmode="lin" valueType="num">
                                      <p:cBhvr additive="base">
                                        <p:cTn id="25" dur="500" fill="hold"/>
                                        <p:tgtEl>
                                          <p:spTgt spid="3892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23"/>
                                        </p:tgtEl>
                                        <p:attrNameLst>
                                          <p:attrName>style.visibility</p:attrName>
                                        </p:attrNameLst>
                                      </p:cBhvr>
                                      <p:to>
                                        <p:strVal val="visible"/>
                                      </p:to>
                                    </p:set>
                                    <p:anim calcmode="lin" valueType="num">
                                      <p:cBhvr additive="base">
                                        <p:cTn id="31" dur="500" fill="hold"/>
                                        <p:tgtEl>
                                          <p:spTgt spid="38923"/>
                                        </p:tgtEl>
                                        <p:attrNameLst>
                                          <p:attrName>ppt_x</p:attrName>
                                        </p:attrNameLst>
                                      </p:cBhvr>
                                      <p:tavLst>
                                        <p:tav tm="0">
                                          <p:val>
                                            <p:strVal val="#ppt_x"/>
                                          </p:val>
                                        </p:tav>
                                        <p:tav tm="100000">
                                          <p:val>
                                            <p:strVal val="#ppt_x"/>
                                          </p:val>
                                        </p:tav>
                                      </p:tavLst>
                                    </p:anim>
                                    <p:anim calcmode="lin" valueType="num">
                                      <p:cBhvr additive="base">
                                        <p:cTn id="32" dur="500" fill="hold"/>
                                        <p:tgtEl>
                                          <p:spTgt spid="3892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924"/>
                                        </p:tgtEl>
                                        <p:attrNameLst>
                                          <p:attrName>style.visibility</p:attrName>
                                        </p:attrNameLst>
                                      </p:cBhvr>
                                      <p:to>
                                        <p:strVal val="visible"/>
                                      </p:to>
                                    </p:set>
                                    <p:anim calcmode="lin" valueType="num">
                                      <p:cBhvr additive="base">
                                        <p:cTn id="37" dur="500" fill="hold"/>
                                        <p:tgtEl>
                                          <p:spTgt spid="38924"/>
                                        </p:tgtEl>
                                        <p:attrNameLst>
                                          <p:attrName>ppt_x</p:attrName>
                                        </p:attrNameLst>
                                      </p:cBhvr>
                                      <p:tavLst>
                                        <p:tav tm="0">
                                          <p:val>
                                            <p:strVal val="#ppt_x"/>
                                          </p:val>
                                        </p:tav>
                                        <p:tav tm="100000">
                                          <p:val>
                                            <p:strVal val="#ppt_x"/>
                                          </p:val>
                                        </p:tav>
                                      </p:tavLst>
                                    </p:anim>
                                    <p:anim calcmode="lin" valueType="num">
                                      <p:cBhvr additive="base">
                                        <p:cTn id="38" dur="500" fill="hold"/>
                                        <p:tgtEl>
                                          <p:spTgt spid="3892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925"/>
                                        </p:tgtEl>
                                        <p:attrNameLst>
                                          <p:attrName>style.visibility</p:attrName>
                                        </p:attrNameLst>
                                      </p:cBhvr>
                                      <p:to>
                                        <p:strVal val="visible"/>
                                      </p:to>
                                    </p:set>
                                    <p:anim calcmode="lin" valueType="num">
                                      <p:cBhvr additive="base">
                                        <p:cTn id="43" dur="500" fill="hold"/>
                                        <p:tgtEl>
                                          <p:spTgt spid="38925"/>
                                        </p:tgtEl>
                                        <p:attrNameLst>
                                          <p:attrName>ppt_x</p:attrName>
                                        </p:attrNameLst>
                                      </p:cBhvr>
                                      <p:tavLst>
                                        <p:tav tm="0">
                                          <p:val>
                                            <p:strVal val="#ppt_x"/>
                                          </p:val>
                                        </p:tav>
                                        <p:tav tm="100000">
                                          <p:val>
                                            <p:strVal val="#ppt_x"/>
                                          </p:val>
                                        </p:tav>
                                      </p:tavLst>
                                    </p:anim>
                                    <p:anim calcmode="lin" valueType="num">
                                      <p:cBhvr additive="base">
                                        <p:cTn id="44" dur="500" fill="hold"/>
                                        <p:tgtEl>
                                          <p:spTgt spid="389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8926"/>
                                        </p:tgtEl>
                                        <p:attrNameLst>
                                          <p:attrName>style.visibility</p:attrName>
                                        </p:attrNameLst>
                                      </p:cBhvr>
                                      <p:to>
                                        <p:strVal val="visible"/>
                                      </p:to>
                                    </p:set>
                                    <p:anim calcmode="lin" valueType="num">
                                      <p:cBhvr additive="base">
                                        <p:cTn id="47" dur="500" fill="hold"/>
                                        <p:tgtEl>
                                          <p:spTgt spid="38926"/>
                                        </p:tgtEl>
                                        <p:attrNameLst>
                                          <p:attrName>ppt_x</p:attrName>
                                        </p:attrNameLst>
                                      </p:cBhvr>
                                      <p:tavLst>
                                        <p:tav tm="0">
                                          <p:val>
                                            <p:strVal val="#ppt_x"/>
                                          </p:val>
                                        </p:tav>
                                        <p:tav tm="100000">
                                          <p:val>
                                            <p:strVal val="#ppt_x"/>
                                          </p:val>
                                        </p:tav>
                                      </p:tavLst>
                                    </p:anim>
                                    <p:anim calcmode="lin" valueType="num">
                                      <p:cBhvr additive="base">
                                        <p:cTn id="48" dur="500" fill="hold"/>
                                        <p:tgtEl>
                                          <p:spTgt spid="389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8927"/>
                                        </p:tgtEl>
                                        <p:attrNameLst>
                                          <p:attrName>style.visibility</p:attrName>
                                        </p:attrNameLst>
                                      </p:cBhvr>
                                      <p:to>
                                        <p:strVal val="visible"/>
                                      </p:to>
                                    </p:set>
                                    <p:anim calcmode="lin" valueType="num">
                                      <p:cBhvr additive="base">
                                        <p:cTn id="51" dur="500" fill="hold"/>
                                        <p:tgtEl>
                                          <p:spTgt spid="38927"/>
                                        </p:tgtEl>
                                        <p:attrNameLst>
                                          <p:attrName>ppt_x</p:attrName>
                                        </p:attrNameLst>
                                      </p:cBhvr>
                                      <p:tavLst>
                                        <p:tav tm="0">
                                          <p:val>
                                            <p:strVal val="#ppt_x"/>
                                          </p:val>
                                        </p:tav>
                                        <p:tav tm="100000">
                                          <p:val>
                                            <p:strVal val="#ppt_x"/>
                                          </p:val>
                                        </p:tav>
                                      </p:tavLst>
                                    </p:anim>
                                    <p:anim calcmode="lin" valueType="num">
                                      <p:cBhvr additive="base">
                                        <p:cTn id="52" dur="500" fill="hold"/>
                                        <p:tgtEl>
                                          <p:spTgt spid="389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8932"/>
                                        </p:tgtEl>
                                        <p:attrNameLst>
                                          <p:attrName>style.visibility</p:attrName>
                                        </p:attrNameLst>
                                      </p:cBhvr>
                                      <p:to>
                                        <p:strVal val="visible"/>
                                      </p:to>
                                    </p:set>
                                    <p:anim calcmode="lin" valueType="num">
                                      <p:cBhvr additive="base">
                                        <p:cTn id="55" dur="500" fill="hold"/>
                                        <p:tgtEl>
                                          <p:spTgt spid="38932"/>
                                        </p:tgtEl>
                                        <p:attrNameLst>
                                          <p:attrName>ppt_x</p:attrName>
                                        </p:attrNameLst>
                                      </p:cBhvr>
                                      <p:tavLst>
                                        <p:tav tm="0">
                                          <p:val>
                                            <p:strVal val="#ppt_x"/>
                                          </p:val>
                                        </p:tav>
                                        <p:tav tm="100000">
                                          <p:val>
                                            <p:strVal val="#ppt_x"/>
                                          </p:val>
                                        </p:tav>
                                      </p:tavLst>
                                    </p:anim>
                                    <p:anim calcmode="lin" valueType="num">
                                      <p:cBhvr additive="base">
                                        <p:cTn id="56" dur="500" fill="hold"/>
                                        <p:tgtEl>
                                          <p:spTgt spid="389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8928"/>
                                        </p:tgtEl>
                                        <p:attrNameLst>
                                          <p:attrName>style.visibility</p:attrName>
                                        </p:attrNameLst>
                                      </p:cBhvr>
                                      <p:to>
                                        <p:strVal val="visible"/>
                                      </p:to>
                                    </p:set>
                                    <p:anim calcmode="lin" valueType="num">
                                      <p:cBhvr additive="base">
                                        <p:cTn id="59" dur="500" fill="hold"/>
                                        <p:tgtEl>
                                          <p:spTgt spid="38928"/>
                                        </p:tgtEl>
                                        <p:attrNameLst>
                                          <p:attrName>ppt_x</p:attrName>
                                        </p:attrNameLst>
                                      </p:cBhvr>
                                      <p:tavLst>
                                        <p:tav tm="0">
                                          <p:val>
                                            <p:strVal val="#ppt_x"/>
                                          </p:val>
                                        </p:tav>
                                        <p:tav tm="100000">
                                          <p:val>
                                            <p:strVal val="#ppt_x"/>
                                          </p:val>
                                        </p:tav>
                                      </p:tavLst>
                                    </p:anim>
                                    <p:anim calcmode="lin" valueType="num">
                                      <p:cBhvr additive="base">
                                        <p:cTn id="60" dur="500" fill="hold"/>
                                        <p:tgtEl>
                                          <p:spTgt spid="389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8933"/>
                                        </p:tgtEl>
                                        <p:attrNameLst>
                                          <p:attrName>style.visibility</p:attrName>
                                        </p:attrNameLst>
                                      </p:cBhvr>
                                      <p:to>
                                        <p:strVal val="visible"/>
                                      </p:to>
                                    </p:set>
                                    <p:anim calcmode="lin" valueType="num">
                                      <p:cBhvr additive="base">
                                        <p:cTn id="63" dur="500" fill="hold"/>
                                        <p:tgtEl>
                                          <p:spTgt spid="38933"/>
                                        </p:tgtEl>
                                        <p:attrNameLst>
                                          <p:attrName>ppt_x</p:attrName>
                                        </p:attrNameLst>
                                      </p:cBhvr>
                                      <p:tavLst>
                                        <p:tav tm="0">
                                          <p:val>
                                            <p:strVal val="#ppt_x"/>
                                          </p:val>
                                        </p:tav>
                                        <p:tav tm="100000">
                                          <p:val>
                                            <p:strVal val="#ppt_x"/>
                                          </p:val>
                                        </p:tav>
                                      </p:tavLst>
                                    </p:anim>
                                    <p:anim calcmode="lin" valueType="num">
                                      <p:cBhvr additive="base">
                                        <p:cTn id="64" dur="500" fill="hold"/>
                                        <p:tgtEl>
                                          <p:spTgt spid="38933"/>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8934"/>
                                        </p:tgtEl>
                                        <p:attrNameLst>
                                          <p:attrName>style.visibility</p:attrName>
                                        </p:attrNameLst>
                                      </p:cBhvr>
                                      <p:to>
                                        <p:strVal val="visible"/>
                                      </p:to>
                                    </p:set>
                                    <p:anim calcmode="lin" valueType="num">
                                      <p:cBhvr additive="base">
                                        <p:cTn id="69" dur="500" fill="hold"/>
                                        <p:tgtEl>
                                          <p:spTgt spid="38934"/>
                                        </p:tgtEl>
                                        <p:attrNameLst>
                                          <p:attrName>ppt_x</p:attrName>
                                        </p:attrNameLst>
                                      </p:cBhvr>
                                      <p:tavLst>
                                        <p:tav tm="0">
                                          <p:val>
                                            <p:strVal val="#ppt_x"/>
                                          </p:val>
                                        </p:tav>
                                        <p:tav tm="100000">
                                          <p:val>
                                            <p:strVal val="#ppt_x"/>
                                          </p:val>
                                        </p:tav>
                                      </p:tavLst>
                                    </p:anim>
                                    <p:anim calcmode="lin" valueType="num">
                                      <p:cBhvr additive="base">
                                        <p:cTn id="70" dur="500" fill="hold"/>
                                        <p:tgtEl>
                                          <p:spTgt spid="38934"/>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38929"/>
                                        </p:tgtEl>
                                        <p:attrNameLst>
                                          <p:attrName>style.visibility</p:attrName>
                                        </p:attrNameLst>
                                      </p:cBhvr>
                                      <p:to>
                                        <p:strVal val="visible"/>
                                      </p:to>
                                    </p:set>
                                    <p:anim calcmode="lin" valueType="num">
                                      <p:cBhvr additive="base">
                                        <p:cTn id="75" dur="500" fill="hold"/>
                                        <p:tgtEl>
                                          <p:spTgt spid="38929"/>
                                        </p:tgtEl>
                                        <p:attrNameLst>
                                          <p:attrName>ppt_x</p:attrName>
                                        </p:attrNameLst>
                                      </p:cBhvr>
                                      <p:tavLst>
                                        <p:tav tm="0">
                                          <p:val>
                                            <p:strVal val="#ppt_x"/>
                                          </p:val>
                                        </p:tav>
                                        <p:tav tm="100000">
                                          <p:val>
                                            <p:strVal val="#ppt_x"/>
                                          </p:val>
                                        </p:tav>
                                      </p:tavLst>
                                    </p:anim>
                                    <p:anim calcmode="lin" valueType="num">
                                      <p:cBhvr additive="base">
                                        <p:cTn id="76" dur="500" fill="hold"/>
                                        <p:tgtEl>
                                          <p:spTgt spid="38929"/>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38931"/>
                                        </p:tgtEl>
                                        <p:attrNameLst>
                                          <p:attrName>style.visibility</p:attrName>
                                        </p:attrNameLst>
                                      </p:cBhvr>
                                      <p:to>
                                        <p:strVal val="visible"/>
                                      </p:to>
                                    </p:set>
                                    <p:anim calcmode="lin" valueType="num">
                                      <p:cBhvr additive="base">
                                        <p:cTn id="81" dur="500" fill="hold"/>
                                        <p:tgtEl>
                                          <p:spTgt spid="38931"/>
                                        </p:tgtEl>
                                        <p:attrNameLst>
                                          <p:attrName>ppt_x</p:attrName>
                                        </p:attrNameLst>
                                      </p:cBhvr>
                                      <p:tavLst>
                                        <p:tav tm="0">
                                          <p:val>
                                            <p:strVal val="#ppt_x"/>
                                          </p:val>
                                        </p:tav>
                                        <p:tav tm="100000">
                                          <p:val>
                                            <p:strVal val="#ppt_x"/>
                                          </p:val>
                                        </p:tav>
                                      </p:tavLst>
                                    </p:anim>
                                    <p:anim calcmode="lin" valueType="num">
                                      <p:cBhvr additive="base">
                                        <p:cTn id="82" dur="500" fill="hold"/>
                                        <p:tgtEl>
                                          <p:spTgt spid="38931"/>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38930"/>
                                        </p:tgtEl>
                                        <p:attrNameLst>
                                          <p:attrName>style.visibility</p:attrName>
                                        </p:attrNameLst>
                                      </p:cBhvr>
                                      <p:to>
                                        <p:strVal val="visible"/>
                                      </p:to>
                                    </p:set>
                                    <p:anim calcmode="lin" valueType="num">
                                      <p:cBhvr additive="base">
                                        <p:cTn id="87" dur="500" fill="hold"/>
                                        <p:tgtEl>
                                          <p:spTgt spid="38930"/>
                                        </p:tgtEl>
                                        <p:attrNameLst>
                                          <p:attrName>ppt_x</p:attrName>
                                        </p:attrNameLst>
                                      </p:cBhvr>
                                      <p:tavLst>
                                        <p:tav tm="0">
                                          <p:val>
                                            <p:strVal val="#ppt_x"/>
                                          </p:val>
                                        </p:tav>
                                        <p:tav tm="100000">
                                          <p:val>
                                            <p:strVal val="#ppt_x"/>
                                          </p:val>
                                        </p:tav>
                                      </p:tavLst>
                                    </p:anim>
                                    <p:anim calcmode="lin" valueType="num">
                                      <p:cBhvr additive="base">
                                        <p:cTn id="88" dur="500" fill="hold"/>
                                        <p:tgtEl>
                                          <p:spTgt spid="389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P spid="38920" grpId="0"/>
      <p:bldP spid="38921" grpId="0"/>
      <p:bldP spid="38923" grpId="0"/>
      <p:bldP spid="38924" grpId="0"/>
      <p:bldP spid="38925" grpId="0"/>
      <p:bldP spid="38926" grpId="0"/>
      <p:bldP spid="38927" grpId="0"/>
      <p:bldP spid="38928" grpId="0"/>
      <p:bldP spid="38932" grpId="0"/>
      <p:bldP spid="38933" grpId="0"/>
      <p:bldP spid="389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8" descr="878029rsoqmho5ce">
            <a:extLst>
              <a:ext uri="{FF2B5EF4-FFF2-40B4-BE49-F238E27FC236}">
                <a16:creationId xmlns:a16="http://schemas.microsoft.com/office/drawing/2014/main" id="{EB655028-877C-42F6-AD96-6967EC135B5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595" y="88175"/>
            <a:ext cx="59272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116">
            <a:extLst>
              <a:ext uri="{FF2B5EF4-FFF2-40B4-BE49-F238E27FC236}">
                <a16:creationId xmlns:a16="http://schemas.microsoft.com/office/drawing/2014/main" id="{49990D46-92C4-4F41-A1FB-CC3ADD8EF724}"/>
              </a:ext>
            </a:extLst>
          </p:cNvPr>
          <p:cNvSpPr/>
          <p:nvPr/>
        </p:nvSpPr>
        <p:spPr>
          <a:xfrm>
            <a:off x="754372" y="783774"/>
            <a:ext cx="7801800" cy="418011"/>
          </a:xfrm>
          <a:prstGeom prst="roundRect">
            <a:avLst/>
          </a:prstGeom>
          <a:solidFill>
            <a:srgbClr val="FFFFFF"/>
          </a:solidFill>
          <a:ln>
            <a:solidFill>
              <a:srgbClr val="DA6343"/>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2100" b="1">
                <a:latin typeface="Time new ro"/>
              </a:rPr>
              <a:t>Giặc ngoại xâm</a:t>
            </a:r>
            <a:r>
              <a:rPr lang="en-US" sz="2100">
                <a:latin typeface="Time new ro"/>
              </a:rPr>
              <a:t>: </a:t>
            </a:r>
            <a:r>
              <a:rPr lang="vi-VN" sz="2100">
                <a:latin typeface="Time new ro"/>
              </a:rPr>
              <a:t>giặc từ nước ngoài đến xâm chiếm.</a:t>
            </a:r>
            <a:endParaRPr lang="en-SG" sz="3600" dirty="0">
              <a:solidFill>
                <a:srgbClr val="002060"/>
              </a:solidFill>
              <a:latin typeface="Time new ro"/>
              <a:ea typeface="Cambria" panose="02040503050406030204" pitchFamily="18" charset="0"/>
              <a:cs typeface="Times New Roman" panose="02020603050405020304" pitchFamily="18" charset="0"/>
            </a:endParaRPr>
          </a:p>
        </p:txBody>
      </p:sp>
      <p:sp>
        <p:nvSpPr>
          <p:cNvPr id="6" name="Google Shape;7672;p56">
            <a:extLst>
              <a:ext uri="{FF2B5EF4-FFF2-40B4-BE49-F238E27FC236}">
                <a16:creationId xmlns:a16="http://schemas.microsoft.com/office/drawing/2014/main" id="{DC4358B9-B7A2-40A3-99DC-E480BB97F51B}"/>
              </a:ext>
            </a:extLst>
          </p:cNvPr>
          <p:cNvSpPr txBox="1">
            <a:spLocks/>
          </p:cNvSpPr>
          <p:nvPr/>
        </p:nvSpPr>
        <p:spPr>
          <a:xfrm>
            <a:off x="668845" y="101873"/>
            <a:ext cx="7704000" cy="572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300" dirty="0">
                <a:ln w="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Giải nghĩa từ</a:t>
            </a:r>
          </a:p>
        </p:txBody>
      </p:sp>
      <p:pic>
        <p:nvPicPr>
          <p:cNvPr id="4098" name="Picture 2" descr="Tin tức, sự kiện liên quan đến Giặc ngoại xâm | Dân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59" y="1916792"/>
            <a:ext cx="3973331" cy="24833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iệt Nam thế kỷ XX - từ đối đầu đến hợp tác một cách tiếp cận lịch sử - văn  hóa | ĐẠI HỌC QUỐC GIA HÀ NỘ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551" y="1916792"/>
            <a:ext cx="3724998" cy="2483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976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par>
                                <p:cTn id="13" presetID="22" presetClass="entr" presetSubtype="4"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wipe(down)">
                                      <p:cBhvr>
                                        <p:cTn id="1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57852" y="627356"/>
            <a:ext cx="8142596"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I-Times" pitchFamily="2" charset="0"/>
              </a:defRPr>
            </a:lvl1pPr>
            <a:lvl2pPr marL="742950" indent="-285750">
              <a:defRPr sz="2400">
                <a:solidFill>
                  <a:schemeClr val="tx1"/>
                </a:solidFill>
                <a:latin typeface="VNI-Times" pitchFamily="2" charset="0"/>
              </a:defRPr>
            </a:lvl2pPr>
            <a:lvl3pPr marL="1143000" indent="-228600">
              <a:defRPr sz="2400">
                <a:solidFill>
                  <a:schemeClr val="tx1"/>
                </a:solidFill>
                <a:latin typeface="VNI-Times" pitchFamily="2" charset="0"/>
              </a:defRPr>
            </a:lvl3pPr>
            <a:lvl4pPr marL="1600200" indent="-228600">
              <a:defRPr sz="2400">
                <a:solidFill>
                  <a:schemeClr val="tx1"/>
                </a:solidFill>
                <a:latin typeface="VNI-Times" pitchFamily="2" charset="0"/>
              </a:defRPr>
            </a:lvl4pPr>
            <a:lvl5pPr marL="2057400" indent="-22860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r>
              <a:rPr lang="en-US" altLang="en-US" sz="2700" b="1">
                <a:solidFill>
                  <a:srgbClr val="6600FF"/>
                </a:solidFill>
                <a:latin typeface="Times New Roman" panose="02020603050405020304" pitchFamily="18" charset="0"/>
              </a:rPr>
              <a:t>- Oán hận ngút trời: </a:t>
            </a:r>
            <a:r>
              <a:rPr lang="en-US" altLang="en-US" sz="2700" b="1">
                <a:solidFill>
                  <a:srgbClr val="000066"/>
                </a:solidFill>
                <a:latin typeface="Times New Roman" panose="02020603050405020304" pitchFamily="18" charset="0"/>
              </a:rPr>
              <a:t>Là lòng oán hận rất nhiều, chồng chất cao đến tận trời xanh. </a:t>
            </a:r>
          </a:p>
          <a:p>
            <a:pPr eaLnBrk="1" hangingPunct="1"/>
            <a:endParaRPr lang="en-US" altLang="en-US" sz="2700" b="1">
              <a:solidFill>
                <a:srgbClr val="6600FF"/>
              </a:solidFill>
              <a:latin typeface="Times New Roman" panose="02020603050405020304" pitchFamily="18" charset="0"/>
            </a:endParaRPr>
          </a:p>
        </p:txBody>
      </p:sp>
      <p:pic>
        <p:nvPicPr>
          <p:cNvPr id="2050" name="Picture 2" descr="Trưng Trắc và Trưng Nhị xuất thân ở vùng nào ? Đọc truyệ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927" y="1943100"/>
            <a:ext cx="4520146" cy="25425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gười Khác Sai, Chúng Ta Sao Phải Tức Giận? | Chùa A Di Đ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710" y="1943101"/>
            <a:ext cx="3460738" cy="288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24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par>
                                <p:cTn id="15" presetID="16" presetClass="entr" presetSubtype="21"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inVertical)">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8"/>
          <p:cNvSpPr txBox="1">
            <a:spLocks noChangeArrowheads="1"/>
          </p:cNvSpPr>
          <p:nvPr/>
        </p:nvSpPr>
        <p:spPr bwMode="auto">
          <a:xfrm>
            <a:off x="2683670" y="4098132"/>
            <a:ext cx="3717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defTabSz="685783" eaLnBrk="1" hangingPunct="1">
              <a:spcBef>
                <a:spcPct val="50000"/>
              </a:spcBef>
            </a:pPr>
            <a:endParaRPr lang="en-US" altLang="en-US" sz="1800" b="1" i="1">
              <a:solidFill>
                <a:srgbClr val="0000FF"/>
              </a:solidFill>
              <a:latin typeface=".VnTime" panose="020B7200000000000000" pitchFamily="34" charset="0"/>
            </a:endParaRPr>
          </a:p>
        </p:txBody>
      </p:sp>
      <p:sp>
        <p:nvSpPr>
          <p:cNvPr id="5" name="Google Shape;7672;p56">
            <a:extLst>
              <a:ext uri="{FF2B5EF4-FFF2-40B4-BE49-F238E27FC236}">
                <a16:creationId xmlns:a16="http://schemas.microsoft.com/office/drawing/2014/main" id="{92CE49CD-D922-4DCD-BF64-6586FC41D1BF}"/>
              </a:ext>
            </a:extLst>
          </p:cNvPr>
          <p:cNvSpPr txBox="1">
            <a:spLocks/>
          </p:cNvSpPr>
          <p:nvPr/>
        </p:nvSpPr>
        <p:spPr>
          <a:xfrm>
            <a:off x="612317" y="16961"/>
            <a:ext cx="7760528" cy="572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300" dirty="0">
                <a:solidFill>
                  <a:srgbClr val="FF0000"/>
                </a:solidFill>
                <a:latin typeface="Cambria" panose="02040503050406030204" pitchFamily="18" charset="0"/>
                <a:ea typeface="Cambria" panose="02040503050406030204" pitchFamily="18" charset="0"/>
              </a:rPr>
              <a:t>Giải nghĩa từ</a:t>
            </a:r>
          </a:p>
        </p:txBody>
      </p:sp>
      <p:sp>
        <p:nvSpPr>
          <p:cNvPr id="6" name="Rounded Rectangle 1004">
            <a:extLst>
              <a:ext uri="{FF2B5EF4-FFF2-40B4-BE49-F238E27FC236}">
                <a16:creationId xmlns:a16="http://schemas.microsoft.com/office/drawing/2014/main" id="{6F95CA8A-FFEB-4964-8D45-2457BF7CC871}"/>
              </a:ext>
            </a:extLst>
          </p:cNvPr>
          <p:cNvSpPr/>
          <p:nvPr/>
        </p:nvSpPr>
        <p:spPr>
          <a:xfrm>
            <a:off x="302582" y="542453"/>
            <a:ext cx="8621916" cy="572700"/>
          </a:xfrm>
          <a:prstGeom prst="roundRect">
            <a:avLst/>
          </a:prstGeom>
          <a:solidFill>
            <a:srgbClr val="FFFFFF"/>
          </a:solidFill>
          <a:ln w="25400" cap="flat" cmpd="sng" algn="ctr">
            <a:solidFill>
              <a:srgbClr val="A8D4D1"/>
            </a:solidFill>
            <a:prstDash val="solid"/>
          </a:ln>
          <a:effectLst/>
        </p:spPr>
        <p:txBody>
          <a:bodyPr rtlCol="0" anchor="ctr"/>
          <a:lstStyle/>
          <a:p>
            <a:pPr algn="ctr" defTabSz="914378">
              <a:defRPr/>
            </a:pPr>
            <a:endParaRPr lang="en-US" sz="2200" kern="0" dirty="0">
              <a:solidFill>
                <a:srgbClr val="C7E3E1"/>
              </a:solidFill>
              <a:latin typeface="Arial"/>
              <a:cs typeface="Arial"/>
              <a:sym typeface="Arial"/>
            </a:endParaRPr>
          </a:p>
        </p:txBody>
      </p:sp>
      <p:sp>
        <p:nvSpPr>
          <p:cNvPr id="2" name="TextBox 1">
            <a:extLst>
              <a:ext uri="{FF2B5EF4-FFF2-40B4-BE49-F238E27FC236}">
                <a16:creationId xmlns:a16="http://schemas.microsoft.com/office/drawing/2014/main" id="{5F20D78E-0DD3-4168-9672-04DE02B110D2}"/>
              </a:ext>
            </a:extLst>
          </p:cNvPr>
          <p:cNvSpPr txBox="1"/>
          <p:nvPr/>
        </p:nvSpPr>
        <p:spPr>
          <a:xfrm>
            <a:off x="398418" y="588884"/>
            <a:ext cx="8621916" cy="415498"/>
          </a:xfrm>
          <a:prstGeom prst="rect">
            <a:avLst/>
          </a:prstGeom>
          <a:noFill/>
        </p:spPr>
        <p:txBody>
          <a:bodyPr wrap="square" rtlCol="0">
            <a:spAutoFit/>
          </a:bodyPr>
          <a:lstStyle/>
          <a:p>
            <a:r>
              <a:rPr lang="en-US" sz="2100" b="1">
                <a:latin typeface="Time new ro"/>
              </a:rPr>
              <a:t>Luy Lâu</a:t>
            </a:r>
            <a:r>
              <a:rPr lang="en-US" sz="2100">
                <a:latin typeface="Time new ro"/>
              </a:rPr>
              <a:t> : Vùng đất nay thuộc huyện Thuận Thành, tỉnh Bắc Ninh</a:t>
            </a:r>
            <a:endParaRPr lang="vi-VN" sz="3300" dirty="0">
              <a:latin typeface="Time new ro"/>
            </a:endParaRPr>
          </a:p>
        </p:txBody>
      </p:sp>
      <p:pic>
        <p:nvPicPr>
          <p:cNvPr id="8" name="Picture 2" descr="thanhLuyL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995" y="2093224"/>
            <a:ext cx="3357350" cy="2518013"/>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descr="Bac_Ninh_in_Viet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967" y="1494298"/>
            <a:ext cx="2303117" cy="34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807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73"/>
        <p:cNvGrpSpPr/>
        <p:nvPr/>
      </p:nvGrpSpPr>
      <p:grpSpPr>
        <a:xfrm>
          <a:off x="0" y="0"/>
          <a:ext cx="0" cy="0"/>
          <a:chOff x="0" y="0"/>
          <a:chExt cx="0" cy="0"/>
        </a:xfrm>
      </p:grpSpPr>
      <p:sp>
        <p:nvSpPr>
          <p:cNvPr id="7" name="Google Shape;7672;p56">
            <a:extLst>
              <a:ext uri="{FF2B5EF4-FFF2-40B4-BE49-F238E27FC236}">
                <a16:creationId xmlns:a16="http://schemas.microsoft.com/office/drawing/2014/main" id="{92CE49CD-D922-4DCD-BF64-6586FC41D1BF}"/>
              </a:ext>
            </a:extLst>
          </p:cNvPr>
          <p:cNvSpPr txBox="1">
            <a:spLocks/>
          </p:cNvSpPr>
          <p:nvPr/>
        </p:nvSpPr>
        <p:spPr>
          <a:xfrm>
            <a:off x="612317" y="16961"/>
            <a:ext cx="7760528" cy="572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300" dirty="0">
                <a:solidFill>
                  <a:srgbClr val="FF0000"/>
                </a:solidFill>
                <a:latin typeface="Cambria" panose="02040503050406030204" pitchFamily="18" charset="0"/>
                <a:ea typeface="Cambria" panose="02040503050406030204" pitchFamily="18" charset="0"/>
              </a:rPr>
              <a:t>Giải nghĩa từ</a:t>
            </a:r>
          </a:p>
        </p:txBody>
      </p:sp>
      <p:sp>
        <p:nvSpPr>
          <p:cNvPr id="8" name="Rounded Rectangle 1004">
            <a:extLst>
              <a:ext uri="{FF2B5EF4-FFF2-40B4-BE49-F238E27FC236}">
                <a16:creationId xmlns:a16="http://schemas.microsoft.com/office/drawing/2014/main" id="{6F95CA8A-FFEB-4964-8D45-2457BF7CC871}"/>
              </a:ext>
            </a:extLst>
          </p:cNvPr>
          <p:cNvSpPr/>
          <p:nvPr/>
        </p:nvSpPr>
        <p:spPr>
          <a:xfrm>
            <a:off x="302582" y="542453"/>
            <a:ext cx="8621916" cy="572700"/>
          </a:xfrm>
          <a:prstGeom prst="roundRect">
            <a:avLst/>
          </a:prstGeom>
          <a:solidFill>
            <a:srgbClr val="FFFFFF"/>
          </a:solidFill>
          <a:ln w="25400" cap="flat" cmpd="sng" algn="ctr">
            <a:solidFill>
              <a:srgbClr val="A8D4D1"/>
            </a:solidFill>
            <a:prstDash val="solid"/>
          </a:ln>
          <a:effectLst/>
        </p:spPr>
        <p:txBody>
          <a:bodyPr rtlCol="0" anchor="ctr"/>
          <a:lstStyle/>
          <a:p>
            <a:pPr algn="ctr" defTabSz="914378">
              <a:defRPr/>
            </a:pPr>
            <a:endParaRPr lang="en-US" sz="2200" kern="0" dirty="0">
              <a:solidFill>
                <a:srgbClr val="C7E3E1"/>
              </a:solidFill>
              <a:latin typeface="Arial"/>
              <a:cs typeface="Arial"/>
              <a:sym typeface="Arial"/>
            </a:endParaRPr>
          </a:p>
        </p:txBody>
      </p:sp>
      <p:sp>
        <p:nvSpPr>
          <p:cNvPr id="9" name="TextBox 8">
            <a:extLst>
              <a:ext uri="{FF2B5EF4-FFF2-40B4-BE49-F238E27FC236}">
                <a16:creationId xmlns:a16="http://schemas.microsoft.com/office/drawing/2014/main" id="{5F20D78E-0DD3-4168-9672-04DE02B110D2}"/>
              </a:ext>
            </a:extLst>
          </p:cNvPr>
          <p:cNvSpPr txBox="1"/>
          <p:nvPr/>
        </p:nvSpPr>
        <p:spPr>
          <a:xfrm>
            <a:off x="398418" y="558177"/>
            <a:ext cx="8621916" cy="507831"/>
          </a:xfrm>
          <a:prstGeom prst="rect">
            <a:avLst/>
          </a:prstGeom>
          <a:noFill/>
        </p:spPr>
        <p:txBody>
          <a:bodyPr wrap="square" rtlCol="0">
            <a:spAutoFit/>
          </a:bodyPr>
          <a:lstStyle/>
          <a:p>
            <a:r>
              <a:rPr lang="vi-VN" sz="2700">
                <a:latin typeface="+mj-lt"/>
              </a:rPr>
              <a:t>-</a:t>
            </a:r>
            <a:r>
              <a:rPr lang="vi-VN" sz="2700" b="1">
                <a:latin typeface="+mj-lt"/>
              </a:rPr>
              <a:t> Trẩy quân</a:t>
            </a:r>
            <a:r>
              <a:rPr lang="vi-VN" sz="2700">
                <a:latin typeface="+mj-lt"/>
              </a:rPr>
              <a:t> : đoàn quân lên đường.</a:t>
            </a:r>
            <a:endParaRPr lang="vi-VN" sz="4050" dirty="0">
              <a:latin typeface="+mj-lt"/>
            </a:endParaRPr>
          </a:p>
        </p:txBody>
      </p:sp>
      <p:pic>
        <p:nvPicPr>
          <p:cNvPr id="5122" name="Picture 2" descr="Dòng nào nói lên khí thế của đoàn quân khởi nghĩa ? Đọc truy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13" y="1755420"/>
            <a:ext cx="3692462" cy="262400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ai Bà Trưng mặc đồ như thế nào khi ra trận ? Đọc truyện H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326" y="1782832"/>
            <a:ext cx="3462123" cy="259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8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arn(inVertical)">
                                      <p:cBhvr>
                                        <p:cTn id="14" dur="500"/>
                                        <p:tgtEl>
                                          <p:spTgt spid="5122"/>
                                        </p:tgtEl>
                                      </p:cBhvr>
                                    </p:animEffect>
                                  </p:childTnLst>
                                </p:cTn>
                              </p:par>
                              <p:par>
                                <p:cTn id="15" presetID="16" presetClass="entr" presetSubtype="21"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arn(inVertical)">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TotalTime>
  <Words>861</Words>
  <Application>Microsoft Office PowerPoint</Application>
  <PresentationFormat>On-screen Show (16:9)</PresentationFormat>
  <Paragraphs>91</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.VnTime</vt:lpstr>
      <vt:lpstr>Arial</vt:lpstr>
      <vt:lpstr>Calibri</vt:lpstr>
      <vt:lpstr>Cambria</vt:lpstr>
      <vt:lpstr>Time new ro</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duphong</cp:lastModifiedBy>
  <cp:revision>85</cp:revision>
  <dcterms:created xsi:type="dcterms:W3CDTF">2005-12-31T17:58:32Z</dcterms:created>
  <dcterms:modified xsi:type="dcterms:W3CDTF">2022-01-16T08:55:18Z</dcterms:modified>
</cp:coreProperties>
</file>