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8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5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1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gif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8.jpeg"/><Relationship Id="rId17" Type="http://schemas.openxmlformats.org/officeDocument/2006/relationships/image" Target="../media/image17.gif"/><Relationship Id="rId2" Type="http://schemas.openxmlformats.org/officeDocument/2006/relationships/audio" Target="../media/audio2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jpeg"/><Relationship Id="rId5" Type="http://schemas.openxmlformats.org/officeDocument/2006/relationships/image" Target="../media/image13.gif"/><Relationship Id="rId15" Type="http://schemas.openxmlformats.org/officeDocument/2006/relationships/image" Target="../media/image15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9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.jpeg"/><Relationship Id="rId5" Type="http://schemas.openxmlformats.org/officeDocument/2006/relationships/image" Target="../media/image18.gif"/><Relationship Id="rId15" Type="http://schemas.openxmlformats.org/officeDocument/2006/relationships/image" Target="../media/image20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18.gif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270670" y="1340767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</a:t>
            </a:r>
            <a:r>
              <a:rPr 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 CON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3E27C00-9A28-4CC7-9AB1-43B9A15E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7" y="13453"/>
            <a:ext cx="10703718" cy="4663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1A7E1-9C27-40AB-963C-2F17C1341210}"/>
              </a:ext>
            </a:extLst>
          </p:cNvPr>
          <p:cNvSpPr txBox="1"/>
          <p:nvPr/>
        </p:nvSpPr>
        <p:spPr>
          <a:xfrm>
            <a:off x="2624842" y="4532256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5 tàu lượn, m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ỗi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bạn.</a:t>
            </a:r>
            <a:endParaRPr lang="en-US" sz="32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DEDFF-A141-4CDF-84CE-F4F5D889736C}"/>
              </a:ext>
            </a:extLst>
          </p:cNvPr>
          <p:cNvSpPr txBox="1"/>
          <p:nvPr/>
        </p:nvSpPr>
        <p:spPr>
          <a:xfrm>
            <a:off x="2624842" y="5324344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 b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+ 3 + 3 + 3 + 3 = 15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EC8F7-CE94-465D-B224-E531C755CB34}"/>
              </a:ext>
            </a:extLst>
          </p:cNvPr>
          <p:cNvSpPr txBox="1"/>
          <p:nvPr/>
        </p:nvSpPr>
        <p:spPr>
          <a:xfrm>
            <a:off x="2278782" y="6064098"/>
            <a:ext cx="6408712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x 5</a:t>
            </a:r>
            <a:r>
              <a:rPr lang="en-US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15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DFB9-2D0E-41E9-A5C4-774BEF53ABD0}"/>
              </a:ext>
            </a:extLst>
          </p:cNvPr>
          <p:cNvGrpSpPr/>
          <p:nvPr/>
        </p:nvGrpSpPr>
        <p:grpSpPr>
          <a:xfrm>
            <a:off x="2308437" y="643992"/>
            <a:ext cx="1311236" cy="1324661"/>
            <a:chOff x="5792105" y="2276874"/>
            <a:chExt cx="1008113" cy="9958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F4A6DB-912A-4A4A-8ECB-1448DA6E23FA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8D9A0-E0F9-4F4C-B1FC-5695C97274B8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875A0-300F-4F1F-8FC0-0FC9EBE5E49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B9EE56-CB9B-4F0E-8DC3-1D0C5B973027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79DB31-9C3B-4381-82F4-DD49DD9BD949}"/>
              </a:ext>
            </a:extLst>
          </p:cNvPr>
          <p:cNvGrpSpPr/>
          <p:nvPr/>
        </p:nvGrpSpPr>
        <p:grpSpPr>
          <a:xfrm>
            <a:off x="3913250" y="643992"/>
            <a:ext cx="1311236" cy="1324661"/>
            <a:chOff x="5792105" y="2276874"/>
            <a:chExt cx="1008113" cy="9958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5F1B1-3462-401B-8593-30C9FCCFEBCE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CF5823-8BE1-463A-98E2-FF799E2DF915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E58104B-6BC2-47FE-8837-3B3F6F8D6CDF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7D9DCB3-62DB-497C-B515-EC3A76378875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F338A2-75C6-4752-AB6C-2568B3250608}"/>
              </a:ext>
            </a:extLst>
          </p:cNvPr>
          <p:cNvGrpSpPr/>
          <p:nvPr/>
        </p:nvGrpSpPr>
        <p:grpSpPr>
          <a:xfrm>
            <a:off x="5518063" y="643992"/>
            <a:ext cx="1311236" cy="1324661"/>
            <a:chOff x="5792105" y="2276874"/>
            <a:chExt cx="1008113" cy="9958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A1542-FE59-4951-ACE2-6B86AF66C309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E5A8AE8-14D9-46A7-8419-C1692DFE1F0F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F37C94-F241-423F-8F2D-D42857DDF5E4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A064D6-B3A6-48B0-A3A1-F08C53D43B13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BA5878-DC77-40C8-940A-1C5637C6E050}"/>
              </a:ext>
            </a:extLst>
          </p:cNvPr>
          <p:cNvGrpSpPr/>
          <p:nvPr/>
        </p:nvGrpSpPr>
        <p:grpSpPr>
          <a:xfrm>
            <a:off x="7122876" y="643992"/>
            <a:ext cx="1311236" cy="1324661"/>
            <a:chOff x="5792105" y="2276874"/>
            <a:chExt cx="1008113" cy="9958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BFD0D0-5D13-44C9-A30B-4A7B9CD5D4DF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822C9D8-1A38-4CB5-A9CD-A61D06F88DF0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45E620-0AB6-49F6-9CE2-41FD38903100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4EB639-62DE-42E9-8B68-7446160437A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5C307D-D084-4F89-808C-7EF0A0B3AA79}"/>
              </a:ext>
            </a:extLst>
          </p:cNvPr>
          <p:cNvGrpSpPr/>
          <p:nvPr/>
        </p:nvGrpSpPr>
        <p:grpSpPr>
          <a:xfrm>
            <a:off x="8727690" y="643992"/>
            <a:ext cx="1311236" cy="1324661"/>
            <a:chOff x="5792105" y="2276874"/>
            <a:chExt cx="1008113" cy="9958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BF0C22-4F33-49B2-9378-91008D238FD0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237A6B-9748-48DA-8385-054EED0428E1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4D21EE-F4DF-4C1B-8562-A06F36509CC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FEC35D3-124C-497B-865A-B37F8B0C8B0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Callout 34">
            <a:extLst>
              <a:ext uri="{FF2B5EF4-FFF2-40B4-BE49-F238E27FC236}">
                <a16:creationId xmlns:a16="http://schemas.microsoft.com/office/drawing/2014/main" id="{80B8E0B7-49B6-41D1-863F-C3CE0DFB49E7}"/>
              </a:ext>
            </a:extLst>
          </p:cNvPr>
          <p:cNvSpPr/>
          <p:nvPr/>
        </p:nvSpPr>
        <p:spPr>
          <a:xfrm flipH="1">
            <a:off x="7879160" y="3126291"/>
            <a:ext cx="3421484" cy="1008112"/>
          </a:xfrm>
          <a:prstGeom prst="wedgeEllipseCallout">
            <a:avLst>
              <a:gd name="adj1" fmla="val -28736"/>
              <a:gd name="adj2" fmla="val 7758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tất cả bao nhiêu chấm tròn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212B2F-9CA2-40C7-B6FB-0BA72E50C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31" y="4206191"/>
            <a:ext cx="2105025" cy="21717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B23860-D4BA-43CA-9B1B-9A0A0BF01DD4}"/>
              </a:ext>
            </a:extLst>
          </p:cNvPr>
          <p:cNvSpPr/>
          <p:nvPr/>
        </p:nvSpPr>
        <p:spPr>
          <a:xfrm>
            <a:off x="3115490" y="2516027"/>
            <a:ext cx="2364357" cy="72008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5 = 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1ADEC-F6D8-429B-A97E-B4D2FEC9714C}"/>
              </a:ext>
            </a:extLst>
          </p:cNvPr>
          <p:cNvSpPr txBox="1"/>
          <p:nvPr/>
        </p:nvSpPr>
        <p:spPr>
          <a:xfrm>
            <a:off x="1535558" y="3549628"/>
            <a:ext cx="17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ADF438-33C0-415D-9350-3913B4C184C8}"/>
              </a:ext>
            </a:extLst>
          </p:cNvPr>
          <p:cNvSpPr txBox="1"/>
          <p:nvPr/>
        </p:nvSpPr>
        <p:spPr>
          <a:xfrm>
            <a:off x="3010242" y="3549628"/>
            <a:ext cx="374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+ 3 + 3 + 3 + 3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88CBC3-E84A-4982-BABB-6C470FA069A2}"/>
              </a:ext>
            </a:extLst>
          </p:cNvPr>
          <p:cNvSpPr txBox="1"/>
          <p:nvPr/>
        </p:nvSpPr>
        <p:spPr>
          <a:xfrm>
            <a:off x="6173681" y="3549628"/>
            <a:ext cx="1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2461F-4FB1-4BEE-8230-F4AE3922CD2C}"/>
              </a:ext>
            </a:extLst>
          </p:cNvPr>
          <p:cNvSpPr txBox="1"/>
          <p:nvPr/>
        </p:nvSpPr>
        <p:spPr>
          <a:xfrm>
            <a:off x="3282298" y="4612383"/>
            <a:ext cx="236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E3EFFE-3BD4-44E9-8063-688A2E532E10}"/>
              </a:ext>
            </a:extLst>
          </p:cNvPr>
          <p:cNvSpPr txBox="1"/>
          <p:nvPr/>
        </p:nvSpPr>
        <p:spPr>
          <a:xfrm>
            <a:off x="1972941" y="5538577"/>
            <a:ext cx="45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15 chấm tròn.</a:t>
            </a:r>
          </a:p>
        </p:txBody>
      </p:sp>
    </p:spTree>
    <p:extLst>
      <p:ext uri="{BB962C8B-B14F-4D97-AF65-F5344CB8AC3E}">
        <p14:creationId xmlns:p14="http://schemas.microsoft.com/office/powerpoint/2010/main" val="5785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/>
      <p:bldP spid="3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959B8-6F13-4916-B0B2-3273E6CF55CE}"/>
              </a:ext>
            </a:extLst>
          </p:cNvPr>
          <p:cNvSpPr/>
          <p:nvPr/>
        </p:nvSpPr>
        <p:spPr>
          <a:xfrm>
            <a:off x="7498104" y="1055712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5933F-8D25-4A49-BBFD-F6B8DD669BB9}"/>
              </a:ext>
            </a:extLst>
          </p:cNvPr>
          <p:cNvSpPr txBox="1"/>
          <p:nvPr/>
        </p:nvSpPr>
        <p:spPr>
          <a:xfrm>
            <a:off x="3022363" y="3136612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5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FE2607-90D4-482D-9D8C-6808E2993320}"/>
              </a:ext>
            </a:extLst>
          </p:cNvPr>
          <p:cNvSpPr txBox="1"/>
          <p:nvPr/>
        </p:nvSpPr>
        <p:spPr>
          <a:xfrm>
            <a:off x="4643857" y="3136612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+ 2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BD022-6663-4897-AB65-214B8FE8FC3E}"/>
              </a:ext>
            </a:extLst>
          </p:cNvPr>
          <p:cNvSpPr txBox="1"/>
          <p:nvPr/>
        </p:nvSpPr>
        <p:spPr>
          <a:xfrm>
            <a:off x="8390233" y="3136612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5B563-D923-4BBE-97BF-B9838F061711}"/>
              </a:ext>
            </a:extLst>
          </p:cNvPr>
          <p:cNvSpPr txBox="1"/>
          <p:nvPr/>
        </p:nvSpPr>
        <p:spPr>
          <a:xfrm>
            <a:off x="4913027" y="436408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10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911CA0-561C-4170-8627-E40C3B463C15}"/>
              </a:ext>
            </a:extLst>
          </p:cNvPr>
          <p:cNvGrpSpPr/>
          <p:nvPr/>
        </p:nvGrpSpPr>
        <p:grpSpPr>
          <a:xfrm>
            <a:off x="980141" y="762346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309B34-9594-4B69-8368-19135C051D9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90B900-0C2B-42C4-9899-FAC206C0500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6682583-C3ED-41E5-9F18-227C28FD3A2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5D5E43-C10D-4BC2-BC51-5CB7B0FBEE1F}"/>
              </a:ext>
            </a:extLst>
          </p:cNvPr>
          <p:cNvGrpSpPr/>
          <p:nvPr/>
        </p:nvGrpSpPr>
        <p:grpSpPr>
          <a:xfrm>
            <a:off x="5367486" y="762346"/>
            <a:ext cx="720080" cy="1440160"/>
            <a:chOff x="3862958" y="1412776"/>
            <a:chExt cx="1008112" cy="19442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BC3A2D-FEAF-44CD-9158-1139A75088C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ECB553D-5001-49D0-8C83-DA0FA7B410A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58352CB-B665-4F69-B05A-0144B38C591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EA5FA7-6656-47EC-B022-BB498F4B71AD}"/>
              </a:ext>
            </a:extLst>
          </p:cNvPr>
          <p:cNvGrpSpPr/>
          <p:nvPr/>
        </p:nvGrpSpPr>
        <p:grpSpPr>
          <a:xfrm>
            <a:off x="3173813" y="762346"/>
            <a:ext cx="720080" cy="1440160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E175D0-016B-4B09-A0E2-29F4A09B35F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DD31F54-52AD-4739-A74F-FF14F284D62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983595-6040-44FF-A8A9-08BA131B6B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DFEF0B-C35B-47BF-8FE6-8087329BD6D9}"/>
              </a:ext>
            </a:extLst>
          </p:cNvPr>
          <p:cNvGrpSpPr/>
          <p:nvPr/>
        </p:nvGrpSpPr>
        <p:grpSpPr>
          <a:xfrm>
            <a:off x="4270649" y="762346"/>
            <a:ext cx="720080" cy="1440160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9E3E19-3878-4717-AA12-396E8C6EF2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C1B9D3C-8348-419B-89AA-983F8CF6F4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BB4EB5D-893D-462F-A8AC-87E9D68F4E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48A063-17F3-4F8F-AC5F-3F0B64AD2BBB}"/>
              </a:ext>
            </a:extLst>
          </p:cNvPr>
          <p:cNvGrpSpPr/>
          <p:nvPr/>
        </p:nvGrpSpPr>
        <p:grpSpPr>
          <a:xfrm>
            <a:off x="2076977" y="762346"/>
            <a:ext cx="720080" cy="1440160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E81D4D2-FF6C-43C5-ACE0-B13CB125DAD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CFFFC9B-6A06-4070-AA2C-0543213AAAA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3604BE-0C2D-4C77-B84B-5D2B91A0E6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330D8B-7799-421A-A5C1-C17EEF71EFEE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F8B3A0-6F63-4E32-96FA-46856831806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174F149-936E-42EB-8852-4E549F85552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55CC672-3D8F-4C55-9800-2B54CE93D570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55DF82-B6D4-447C-B153-12E6123E45B0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688CBB-FDBE-4AE1-88D4-FE7918588AEF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752232-2A97-4E66-B727-C78D9E3E7018}"/>
              </a:ext>
            </a:extLst>
          </p:cNvPr>
          <p:cNvSpPr txBox="1"/>
          <p:nvPr/>
        </p:nvSpPr>
        <p:spPr>
          <a:xfrm>
            <a:off x="1486694" y="1623130"/>
            <a:ext cx="140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70D09-9EB8-42FE-8D17-2722CF9E4C0E}"/>
              </a:ext>
            </a:extLst>
          </p:cNvPr>
          <p:cNvGrpSpPr/>
          <p:nvPr/>
        </p:nvGrpSpPr>
        <p:grpSpPr>
          <a:xfrm>
            <a:off x="2102122" y="2224061"/>
            <a:ext cx="7986167" cy="1251007"/>
            <a:chOff x="4239268" y="5161983"/>
            <a:chExt cx="13236896" cy="16777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E31CC9-B6E4-43CE-A3C4-876310DE4420}"/>
                </a:ext>
              </a:extLst>
            </p:cNvPr>
            <p:cNvGrpSpPr/>
            <p:nvPr/>
          </p:nvGrpSpPr>
          <p:grpSpPr>
            <a:xfrm>
              <a:off x="4239268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C2075CA-6B7D-4B6E-8A70-31187769B27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116536-032D-4C05-B336-D053DF712B25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C561504-940D-4388-BE3B-9FA373A188BE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D780CDAF-FE7C-4276-9E14-76B32758D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4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id="{BF9DA5DB-999D-4FEE-B03B-3F99EBC21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2E615B-4E26-46CD-840A-B7B17585C1B9}"/>
                </a:ext>
              </a:extLst>
            </p:cNvPr>
            <p:cNvGrpSpPr/>
            <p:nvPr/>
          </p:nvGrpSpPr>
          <p:grpSpPr>
            <a:xfrm>
              <a:off x="14295514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BF30105-C925-4D36-AB85-380ADE8B28C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6149B7F-2DE8-48D7-96C7-896B08182B1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7C23F5A-FD83-4BBB-96B0-C4B81512E01D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E0FB33F2-2AD4-48BF-A348-4CDF1DCB2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A32FD97F-CD8D-48A2-995B-F860BC530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79270D-F04A-448A-910E-1FA9F7EBAB0A}"/>
                </a:ext>
              </a:extLst>
            </p:cNvPr>
            <p:cNvGrpSpPr/>
            <p:nvPr/>
          </p:nvGrpSpPr>
          <p:grpSpPr>
            <a:xfrm>
              <a:off x="10945370" y="5167555"/>
              <a:ext cx="3180650" cy="1672208"/>
              <a:chOff x="3762025" y="5101053"/>
              <a:chExt cx="3180650" cy="167220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7808FA8-C2FB-40F5-ACDA-C66938353DD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77962CA-B1B2-455D-B14F-946C09422D7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34F6F54-22F5-45BD-AF06-76F3B1F755EB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4D75AB5B-1DD2-4D3B-8038-0E9CE6C75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6D8DBB78-6A8F-4283-9BA1-CB8ABAA5F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FAAE3E-BF84-4E0D-B167-492C1BF47A6E}"/>
                </a:ext>
              </a:extLst>
            </p:cNvPr>
            <p:cNvGrpSpPr/>
            <p:nvPr/>
          </p:nvGrpSpPr>
          <p:grpSpPr>
            <a:xfrm>
              <a:off x="7592319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1AC0199-F169-436B-A77D-6BDAA832569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B175D4E-111F-4D79-AF7B-AEA18AC8B050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D07D20FA-9B30-4BE0-8F3D-FC9EFFC16FF6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34543F8D-B1EB-4040-AE81-8F69D4B5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ADAC9932-D3FF-4208-8E04-5ECD91945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6CD70EF-03E1-489C-A847-B6403B958FEA}"/>
              </a:ext>
            </a:extLst>
          </p:cNvPr>
          <p:cNvSpPr/>
          <p:nvPr/>
        </p:nvSpPr>
        <p:spPr>
          <a:xfrm>
            <a:off x="5023218" y="3861048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09639C-E2E5-4664-B473-D4EF0D572124}"/>
              </a:ext>
            </a:extLst>
          </p:cNvPr>
          <p:cNvSpPr txBox="1"/>
          <p:nvPr/>
        </p:nvSpPr>
        <p:spPr>
          <a:xfrm>
            <a:off x="3486488" y="492446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4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E4238A-FDE2-4220-BC46-F8A8B26F7C8E}"/>
              </a:ext>
            </a:extLst>
          </p:cNvPr>
          <p:cNvSpPr txBox="1"/>
          <p:nvPr/>
        </p:nvSpPr>
        <p:spPr>
          <a:xfrm>
            <a:off x="5082468" y="5749988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9C8A8C-42D7-457D-AE35-B23FF8305979}"/>
              </a:ext>
            </a:extLst>
          </p:cNvPr>
          <p:cNvSpPr txBox="1"/>
          <p:nvPr/>
        </p:nvSpPr>
        <p:spPr>
          <a:xfrm>
            <a:off x="5100059" y="4920577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5432AA-1513-4A12-819E-C3E7BBE63E95}"/>
              </a:ext>
            </a:extLst>
          </p:cNvPr>
          <p:cNvSpPr txBox="1"/>
          <p:nvPr/>
        </p:nvSpPr>
        <p:spPr>
          <a:xfrm>
            <a:off x="7914607" y="4920577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29876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animBg="1"/>
      <p:bldP spid="37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BC8C2C-13BC-4A4E-8B14-72D82DE16FA2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F032DD-6A6A-41B6-B6D8-4686D72CD06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5EAC148-CFE0-467D-8639-0DEDDA4051A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D0D0543-7F97-49DB-B24E-9848603DF8C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39AF6A-7C64-45F0-A013-9F649D4122A3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5584A7-952A-4843-812E-EB204BBE859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5BAFF6-02F8-479D-87DE-66F1680208AA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E4D53FD-ACDC-4B8C-BCD9-AAD29B036CBF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A782FD-8F28-4419-8CFE-8E9A89451725}"/>
              </a:ext>
            </a:extLst>
          </p:cNvPr>
          <p:cNvGrpSpPr/>
          <p:nvPr/>
        </p:nvGrpSpPr>
        <p:grpSpPr>
          <a:xfrm>
            <a:off x="2628802" y="1332051"/>
            <a:ext cx="7307563" cy="1913756"/>
            <a:chOff x="1883987" y="827952"/>
            <a:chExt cx="14707648" cy="400836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2FAD10-C184-40A9-B8FA-1A29DCC1EEDF}"/>
                </a:ext>
              </a:extLst>
            </p:cNvPr>
            <p:cNvGrpSpPr/>
            <p:nvPr/>
          </p:nvGrpSpPr>
          <p:grpSpPr>
            <a:xfrm rot="557349">
              <a:off x="1883987" y="827952"/>
              <a:ext cx="4117029" cy="3850664"/>
              <a:chOff x="3621843" y="943945"/>
              <a:chExt cx="2807465" cy="2539074"/>
            </a:xfrm>
          </p:grpSpPr>
          <p:grpSp>
            <p:nvGrpSpPr>
              <p:cNvPr id="57" name="Picture 3">
                <a:extLst>
                  <a:ext uri="{FF2B5EF4-FFF2-40B4-BE49-F238E27FC236}">
                    <a16:creationId xmlns:a16="http://schemas.microsoft.com/office/drawing/2014/main" id="{905D9475-6E47-423E-868F-0332E7F80AE2}"/>
                  </a:ext>
                </a:extLst>
              </p:cNvPr>
              <p:cNvGrpSpPr/>
              <p:nvPr/>
            </p:nvGrpSpPr>
            <p:grpSpPr>
              <a:xfrm rot="18445983">
                <a:off x="4773167" y="1320329"/>
                <a:ext cx="1434497" cy="1877785"/>
                <a:chOff x="6351508" y="2795827"/>
                <a:chExt cx="1434497" cy="187778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5F96F39-7BF9-4294-BE73-3C270D4CF32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9CC90D5-D8DF-4B56-A7CA-A4483F5233CB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902278D-DD44-44B7-BAA7-9121761D530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7354666-0659-4609-81B3-1E306AD97F56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019137E-0BAD-408D-84AA-3FB4D10C4F68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33C5710-9573-4BF2-8A43-5070781564FA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8" name="Picture 3">
                <a:extLst>
                  <a:ext uri="{FF2B5EF4-FFF2-40B4-BE49-F238E27FC236}">
                    <a16:creationId xmlns:a16="http://schemas.microsoft.com/office/drawing/2014/main" id="{5A34E7C0-1B06-4BA4-842A-E9B91D7FA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683460-E516-4405-96AD-E68DCBD97F60}"/>
                </a:ext>
              </a:extLst>
            </p:cNvPr>
            <p:cNvGrpSpPr/>
            <p:nvPr/>
          </p:nvGrpSpPr>
          <p:grpSpPr>
            <a:xfrm rot="557349">
              <a:off x="7246918" y="985651"/>
              <a:ext cx="4115129" cy="3850664"/>
              <a:chOff x="3621843" y="943945"/>
              <a:chExt cx="2806169" cy="2539074"/>
            </a:xfrm>
          </p:grpSpPr>
          <p:grpSp>
            <p:nvGrpSpPr>
              <p:cNvPr id="49" name="Picture 3">
                <a:extLst>
                  <a:ext uri="{FF2B5EF4-FFF2-40B4-BE49-F238E27FC236}">
                    <a16:creationId xmlns:a16="http://schemas.microsoft.com/office/drawing/2014/main" id="{3A607EF5-39A1-4FD5-BDA2-A0D2BF5D3DE9}"/>
                  </a:ext>
                </a:extLst>
              </p:cNvPr>
              <p:cNvGrpSpPr/>
              <p:nvPr/>
            </p:nvGrpSpPr>
            <p:grpSpPr>
              <a:xfrm rot="18445983">
                <a:off x="4768493" y="1320774"/>
                <a:ext cx="1439390" cy="1879649"/>
                <a:chOff x="6346615" y="2793963"/>
                <a:chExt cx="1439390" cy="1879649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C14A5656-3782-4BCF-A963-5026EF42643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D270BEF-8D16-4D62-B939-AD9C4B3508E7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95B27CD-C7B9-4BB7-8886-DEA365EEF72A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5F03CAEE-9329-4E9F-A002-791AA528024C}"/>
                    </a:ext>
                  </a:extLst>
                </p:cNvPr>
                <p:cNvSpPr/>
                <p:nvPr/>
              </p:nvSpPr>
              <p:spPr>
                <a:xfrm>
                  <a:off x="6346615" y="2793963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84E0E47-667A-408D-B3C6-281109AC7164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1C2F4A6-4B63-4009-9BE8-18188AEDCCEC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0" name="Picture 3">
                <a:extLst>
                  <a:ext uri="{FF2B5EF4-FFF2-40B4-BE49-F238E27FC236}">
                    <a16:creationId xmlns:a16="http://schemas.microsoft.com/office/drawing/2014/main" id="{B509844E-CFE1-43D1-8E19-9E1656677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F8D033-7818-466D-8681-DC0D82708529}"/>
                </a:ext>
              </a:extLst>
            </p:cNvPr>
            <p:cNvGrpSpPr/>
            <p:nvPr/>
          </p:nvGrpSpPr>
          <p:grpSpPr>
            <a:xfrm rot="557349">
              <a:off x="12474606" y="868556"/>
              <a:ext cx="4117029" cy="3850664"/>
              <a:chOff x="3621843" y="943945"/>
              <a:chExt cx="2807465" cy="2539074"/>
            </a:xfrm>
          </p:grpSpPr>
          <p:grpSp>
            <p:nvGrpSpPr>
              <p:cNvPr id="41" name="Picture 3">
                <a:extLst>
                  <a:ext uri="{FF2B5EF4-FFF2-40B4-BE49-F238E27FC236}">
                    <a16:creationId xmlns:a16="http://schemas.microsoft.com/office/drawing/2014/main" id="{3D72AEDE-7658-49CA-B3C7-CEE97B976B1C}"/>
                  </a:ext>
                </a:extLst>
              </p:cNvPr>
              <p:cNvGrpSpPr/>
              <p:nvPr/>
            </p:nvGrpSpPr>
            <p:grpSpPr>
              <a:xfrm rot="18445983">
                <a:off x="4773168" y="1320329"/>
                <a:ext cx="1434496" cy="1877785"/>
                <a:chOff x="6351508" y="2795827"/>
                <a:chExt cx="1434497" cy="1877785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19AFDA95-8717-41CA-B968-2D93F233239C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5A22C166-2C90-4D74-B285-CE3FFA2F0340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CDCDFA8-E3AD-4F4E-A06D-547B59C97A8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CB12E026-45D6-450B-A089-D3B4A7A273B2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FAF6E4A0-B4E5-48A4-8A68-FD437108DD0A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0FD1120-4A69-4461-ADCF-8442EF5CD2A4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id="{72C305CF-210C-4A4C-89D7-ED1191EA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38B3357-DE2F-45CC-8F6F-C2721F21B1E1}"/>
              </a:ext>
            </a:extLst>
          </p:cNvPr>
          <p:cNvSpPr txBox="1"/>
          <p:nvPr/>
        </p:nvSpPr>
        <p:spPr>
          <a:xfrm>
            <a:off x="4089976" y="471991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x 3 =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97675F-C96F-4247-9FDE-4AF70ED69FAE}"/>
              </a:ext>
            </a:extLst>
          </p:cNvPr>
          <p:cNvSpPr txBox="1"/>
          <p:nvPr/>
        </p:nvSpPr>
        <p:spPr>
          <a:xfrm>
            <a:off x="5703547" y="4716027"/>
            <a:ext cx="212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+ 4 + 4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5134AA-C9BE-45AF-A5C2-E1B2E804B525}"/>
              </a:ext>
            </a:extLst>
          </p:cNvPr>
          <p:cNvSpPr txBox="1"/>
          <p:nvPr/>
        </p:nvSpPr>
        <p:spPr>
          <a:xfrm>
            <a:off x="7574993" y="478077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B55ACF-745B-44C4-B65A-26964B0DF79B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70" name="Rounded Rectangle 8">
              <a:extLst>
                <a:ext uri="{FF2B5EF4-FFF2-40B4-BE49-F238E27FC236}">
                  <a16:creationId xmlns:a16="http://schemas.microsoft.com/office/drawing/2014/main" id="{B82EFDA1-1E69-4617-AEF2-FCC0B5AEC09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9">
              <a:extLst>
                <a:ext uri="{FF2B5EF4-FFF2-40B4-BE49-F238E27FC236}">
                  <a16:creationId xmlns:a16="http://schemas.microsoft.com/office/drawing/2014/main" id="{E622EFB3-1B2C-4530-A98D-3793471FAF36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ounded Rectangle 10">
              <a:extLst>
                <a:ext uri="{FF2B5EF4-FFF2-40B4-BE49-F238E27FC236}">
                  <a16:creationId xmlns:a16="http://schemas.microsoft.com/office/drawing/2014/main" id="{585588C4-448F-4B98-BB21-2A81A03B3A94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3BF0FA-C77B-4F77-A99F-B09E6A135230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E07AC85-3E1D-4134-BF74-D2E4EE6D1AF9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Rounded Rectangle 13">
            <a:extLst>
              <a:ext uri="{FF2B5EF4-FFF2-40B4-BE49-F238E27FC236}">
                <a16:creationId xmlns:a16="http://schemas.microsoft.com/office/drawing/2014/main" id="{768A998D-B75D-40CC-81F9-B4DA6CA84F13}"/>
              </a:ext>
            </a:extLst>
          </p:cNvPr>
          <p:cNvSpPr/>
          <p:nvPr/>
        </p:nvSpPr>
        <p:spPr>
          <a:xfrm>
            <a:off x="3897085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13">
            <a:extLst>
              <a:ext uri="{FF2B5EF4-FFF2-40B4-BE49-F238E27FC236}">
                <a16:creationId xmlns:a16="http://schemas.microsoft.com/office/drawing/2014/main" id="{626528DE-094E-413E-804C-EE7A3E2763C4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id="{A3B24322-6A7C-4B83-B39F-072DEBAC906A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65" grpId="0"/>
      <p:bldP spid="67" grpId="0"/>
      <p:bldP spid="68" grpId="0"/>
      <p:bldP spid="75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9CD328-8457-4490-8A82-9FC78F4D66AB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C38E99-826A-45A6-8E59-8B86D6E7D55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CC49421-1AC9-439D-989C-A4E5A69D5B4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AD551A-5949-4D57-9064-3F60EDA2768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E6A8B2-3AF3-4B08-8039-4B5B671E4922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34C682-3203-490F-80FD-FD3A4844DDC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9DB704-51FB-4D1F-AC7B-3B54105A6C04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163969-967F-42AF-B54E-87A74244717C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D9DF54-C5B5-4D87-9A85-A3973A89D77A}"/>
              </a:ext>
            </a:extLst>
          </p:cNvPr>
          <p:cNvSpPr txBox="1"/>
          <p:nvPr/>
        </p:nvSpPr>
        <p:spPr>
          <a:xfrm>
            <a:off x="4356979" y="4710278"/>
            <a:ext cx="4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5 x 2 = 5 + 5 = 10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7257C9-B473-4A61-A51E-A519E2CE44AD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42" name="Rounded Rectangle 8">
              <a:extLst>
                <a:ext uri="{FF2B5EF4-FFF2-40B4-BE49-F238E27FC236}">
                  <a16:creationId xmlns:a16="http://schemas.microsoft.com/office/drawing/2014/main" id="{D79DC70D-7909-4252-8533-F5129A48DF6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1FE8DED4-AEFF-48DC-93B5-3EB2A190C47E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10">
              <a:extLst>
                <a:ext uri="{FF2B5EF4-FFF2-40B4-BE49-F238E27FC236}">
                  <a16:creationId xmlns:a16="http://schemas.microsoft.com/office/drawing/2014/main" id="{CA820CDF-2264-442D-9833-1619F49FD92D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42BE07D-28D4-4BCD-A732-1EE3B04F2CAB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4868FAC-45A3-4F8C-9036-EAB0DD8EA4CF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42296199-B111-4D76-B4F3-BAF61B14C337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C802C84F-D391-4E8F-90E0-B856293BD147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3528A5CE-874B-4C40-955B-05FD2B04BFE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4653D7D-6F62-4543-8E76-0D1AEC8BB5A4}"/>
              </a:ext>
            </a:extLst>
          </p:cNvPr>
          <p:cNvGrpSpPr/>
          <p:nvPr/>
        </p:nvGrpSpPr>
        <p:grpSpPr>
          <a:xfrm>
            <a:off x="1853438" y="1372845"/>
            <a:ext cx="8960196" cy="1977647"/>
            <a:chOff x="1853438" y="1372845"/>
            <a:chExt cx="8960196" cy="197764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B2B8747-53EF-41D6-AE2A-70FA5043F486}"/>
                </a:ext>
              </a:extLst>
            </p:cNvPr>
            <p:cNvSpPr/>
            <p:nvPr/>
          </p:nvSpPr>
          <p:spPr>
            <a:xfrm>
              <a:off x="1853438" y="1372845"/>
              <a:ext cx="8960196" cy="1977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46E291A-79B2-44A9-ACF3-EA9BC5BDCEED}"/>
                </a:ext>
              </a:extLst>
            </p:cNvPr>
            <p:cNvGrpSpPr/>
            <p:nvPr/>
          </p:nvGrpSpPr>
          <p:grpSpPr>
            <a:xfrm>
              <a:off x="2413645" y="1860453"/>
              <a:ext cx="3470238" cy="1172043"/>
              <a:chOff x="1365567" y="1458083"/>
              <a:chExt cx="5466144" cy="203087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632A980-E60A-41A4-A6B5-07CAB8B6639C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">
                <a:extLst>
                  <a:ext uri="{FF2B5EF4-FFF2-40B4-BE49-F238E27FC236}">
                    <a16:creationId xmlns:a16="http://schemas.microsoft.com/office/drawing/2014/main" id="{AD7FBA08-4CD5-400B-9356-37D8BF6F5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3" name="Picture 6">
                <a:extLst>
                  <a:ext uri="{FF2B5EF4-FFF2-40B4-BE49-F238E27FC236}">
                    <a16:creationId xmlns:a16="http://schemas.microsoft.com/office/drawing/2014/main" id="{5F0D7A81-5137-4437-BA15-D1FEEA609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4" name="Picture 7">
                <a:extLst>
                  <a:ext uri="{FF2B5EF4-FFF2-40B4-BE49-F238E27FC236}">
                    <a16:creationId xmlns:a16="http://schemas.microsoft.com/office/drawing/2014/main" id="{F703E70B-13AA-45CE-BF2B-1F477603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5" name="Picture 8">
                <a:extLst>
                  <a:ext uri="{FF2B5EF4-FFF2-40B4-BE49-F238E27FC236}">
                    <a16:creationId xmlns:a16="http://schemas.microsoft.com/office/drawing/2014/main" id="{07ADB0EB-55CD-4ADD-897A-E119FB033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6" name="Picture 9">
                <a:extLst>
                  <a:ext uri="{FF2B5EF4-FFF2-40B4-BE49-F238E27FC236}">
                    <a16:creationId xmlns:a16="http://schemas.microsoft.com/office/drawing/2014/main" id="{193DDEB9-C7E0-48D1-A793-C756F6D4F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D135043-F5C9-4FAE-A999-0AD6DE8D7288}"/>
                </a:ext>
              </a:extLst>
            </p:cNvPr>
            <p:cNvGrpSpPr/>
            <p:nvPr/>
          </p:nvGrpSpPr>
          <p:grpSpPr>
            <a:xfrm>
              <a:off x="6764343" y="1808765"/>
              <a:ext cx="3470238" cy="1172043"/>
              <a:chOff x="1365567" y="1458083"/>
              <a:chExt cx="5466144" cy="203087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A286CBD-7360-4EB2-8B2E-E934947EB882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">
                <a:extLst>
                  <a:ext uri="{FF2B5EF4-FFF2-40B4-BE49-F238E27FC236}">
                    <a16:creationId xmlns:a16="http://schemas.microsoft.com/office/drawing/2014/main" id="{30D5A195-EA27-4F89-8F09-2C3F7352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1C35CD18-B0A4-4940-BB90-76FFC6B15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1" name="Picture 7">
                <a:extLst>
                  <a:ext uri="{FF2B5EF4-FFF2-40B4-BE49-F238E27FC236}">
                    <a16:creationId xmlns:a16="http://schemas.microsoft.com/office/drawing/2014/main" id="{6A84DD62-B3F4-4FBD-8263-E8C49065C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2" name="Picture 8">
                <a:extLst>
                  <a:ext uri="{FF2B5EF4-FFF2-40B4-BE49-F238E27FC236}">
                    <a16:creationId xmlns:a16="http://schemas.microsoft.com/office/drawing/2014/main" id="{7F0B24BD-C548-4CE4-B477-FC416A50C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id="{238C9004-D4D8-4C99-A537-65F6D1C81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461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8" grpId="0"/>
      <p:bldP spid="47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0A63D-71E2-49B6-A8AE-F96C3599F63D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756525-4915-4BD9-AFF7-AFFE6A50747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E0C5902-91F6-4C95-AA68-2E4D68CA3A7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AB2D89-F27E-4B00-A3E5-6ECF7CFE364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68F39B-A02B-4D43-9ABB-B3E4ED272C9E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752A59-856E-41EE-81C1-BBD7A455C609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82CAA6-1BDE-4F1B-99E8-6732AD2DF372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836D2-264E-4C68-9BE7-E87809EDDCB1}"/>
              </a:ext>
            </a:extLst>
          </p:cNvPr>
          <p:cNvSpPr/>
          <p:nvPr/>
        </p:nvSpPr>
        <p:spPr>
          <a:xfrm>
            <a:off x="5002735" y="3582861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DFB07-7EB2-4C98-8893-5721305C8A99}"/>
              </a:ext>
            </a:extLst>
          </p:cNvPr>
          <p:cNvSpPr txBox="1"/>
          <p:nvPr/>
        </p:nvSpPr>
        <p:spPr>
          <a:xfrm>
            <a:off x="4295724" y="4571710"/>
            <a:ext cx="55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6 x 3 = 6 + 6 + 6 = 18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9DC543-5341-4454-AB3D-8F612FA115F8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F2BE7720-77A6-4597-ABEA-4064E0C14C65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AC3F4DAB-0123-4E26-9CF3-F32943EF49FA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DA64BBB-CA17-4704-8740-424CA816122E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E61BC4-B4E8-44EC-AED9-567BD7602DB2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78D006-5686-4066-8AF6-E86CCF328BCC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C7F09DCF-9765-4449-A5BF-113EACA1D886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A31337D7-E611-4573-AA7F-A882F5098676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1B80AEE8-C703-4292-8570-06425B671A3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A548130-1486-4AE1-9461-EC2F88242329}"/>
              </a:ext>
            </a:extLst>
          </p:cNvPr>
          <p:cNvGrpSpPr/>
          <p:nvPr/>
        </p:nvGrpSpPr>
        <p:grpSpPr>
          <a:xfrm>
            <a:off x="2407497" y="1716714"/>
            <a:ext cx="7941448" cy="1485428"/>
            <a:chOff x="2496061" y="1602437"/>
            <a:chExt cx="7941448" cy="14854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2E80BB-11BA-472C-8689-F2295845936C}"/>
                </a:ext>
              </a:extLst>
            </p:cNvPr>
            <p:cNvGrpSpPr/>
            <p:nvPr/>
          </p:nvGrpSpPr>
          <p:grpSpPr>
            <a:xfrm>
              <a:off x="2496061" y="1602437"/>
              <a:ext cx="2339550" cy="1465327"/>
              <a:chOff x="1883448" y="1795339"/>
              <a:chExt cx="4321647" cy="247114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3D3006-1FB1-4834-A52B-313CE8B1AD9B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286DF12-85D0-4710-94D7-8CA6583ABEA5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14">
                <a:extLst>
                  <a:ext uri="{FF2B5EF4-FFF2-40B4-BE49-F238E27FC236}">
                    <a16:creationId xmlns:a16="http://schemas.microsoft.com/office/drawing/2014/main" id="{9DCEC46D-EE3F-40A6-B5D3-77D685FA5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0" name="Picture 15">
                <a:extLst>
                  <a:ext uri="{FF2B5EF4-FFF2-40B4-BE49-F238E27FC236}">
                    <a16:creationId xmlns:a16="http://schemas.microsoft.com/office/drawing/2014/main" id="{AAEC85AF-D63E-4B0E-93D8-DB8C1513A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1" name="Picture 16">
                <a:extLst>
                  <a:ext uri="{FF2B5EF4-FFF2-40B4-BE49-F238E27FC236}">
                    <a16:creationId xmlns:a16="http://schemas.microsoft.com/office/drawing/2014/main" id="{36669736-125D-4B34-BA7D-14B5A65E3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42" name="Picture 17">
                <a:extLst>
                  <a:ext uri="{FF2B5EF4-FFF2-40B4-BE49-F238E27FC236}">
                    <a16:creationId xmlns:a16="http://schemas.microsoft.com/office/drawing/2014/main" id="{D70EF528-3A82-43BD-9CC3-E18AB60B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3" name="Picture 18">
                <a:extLst>
                  <a:ext uri="{FF2B5EF4-FFF2-40B4-BE49-F238E27FC236}">
                    <a16:creationId xmlns:a16="http://schemas.microsoft.com/office/drawing/2014/main" id="{30B3939D-9D5E-4EC6-AB3D-F41466C8C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44" name="Picture 19">
                <a:extLst>
                  <a:ext uri="{FF2B5EF4-FFF2-40B4-BE49-F238E27FC236}">
                    <a16:creationId xmlns:a16="http://schemas.microsoft.com/office/drawing/2014/main" id="{F5B6447B-DC5F-44BA-8C18-D30B9AAE3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27109F8-B89A-4408-ACFC-F9A990EF85EA}"/>
                </a:ext>
              </a:extLst>
            </p:cNvPr>
            <p:cNvGrpSpPr/>
            <p:nvPr/>
          </p:nvGrpSpPr>
          <p:grpSpPr>
            <a:xfrm>
              <a:off x="5180890" y="1622538"/>
              <a:ext cx="2339550" cy="1465327"/>
              <a:chOff x="1883448" y="1795339"/>
              <a:chExt cx="4321647" cy="24711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54F914A-B397-4C0C-995F-03D63870BF96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0A30623-0820-4B10-9A45-4B602DDD24A8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14">
                <a:extLst>
                  <a:ext uri="{FF2B5EF4-FFF2-40B4-BE49-F238E27FC236}">
                    <a16:creationId xmlns:a16="http://schemas.microsoft.com/office/drawing/2014/main" id="{19C46D76-5DDD-4B3A-9BE0-827E16EED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9" name="Picture 15">
                <a:extLst>
                  <a:ext uri="{FF2B5EF4-FFF2-40B4-BE49-F238E27FC236}">
                    <a16:creationId xmlns:a16="http://schemas.microsoft.com/office/drawing/2014/main" id="{1C298E70-FC9D-446C-BEF2-915BED9FE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DDAAB7D5-7D8F-4500-A17B-E7C86B2D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51" name="Picture 17">
                <a:extLst>
                  <a:ext uri="{FF2B5EF4-FFF2-40B4-BE49-F238E27FC236}">
                    <a16:creationId xmlns:a16="http://schemas.microsoft.com/office/drawing/2014/main" id="{C2866D3E-4797-4266-A5D3-921034BB6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2" name="Picture 18">
                <a:extLst>
                  <a:ext uri="{FF2B5EF4-FFF2-40B4-BE49-F238E27FC236}">
                    <a16:creationId xmlns:a16="http://schemas.microsoft.com/office/drawing/2014/main" id="{E5A25B06-21F2-40DB-BBE1-2184028D8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53" name="Picture 19">
                <a:extLst>
                  <a:ext uri="{FF2B5EF4-FFF2-40B4-BE49-F238E27FC236}">
                    <a16:creationId xmlns:a16="http://schemas.microsoft.com/office/drawing/2014/main" id="{A395BCCE-4356-4CCF-B313-0D7E00C5E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FB87EBC-0596-40E8-8E88-445768A1342B}"/>
                </a:ext>
              </a:extLst>
            </p:cNvPr>
            <p:cNvGrpSpPr/>
            <p:nvPr/>
          </p:nvGrpSpPr>
          <p:grpSpPr>
            <a:xfrm>
              <a:off x="8097959" y="1602437"/>
              <a:ext cx="2339550" cy="1465327"/>
              <a:chOff x="1883448" y="1795339"/>
              <a:chExt cx="4321647" cy="2471148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C1F5F2C-1AB4-46D0-B6CA-386F0BECF218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562EBC2-C73B-47E9-BAF2-3A2148A29794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14">
                <a:extLst>
                  <a:ext uri="{FF2B5EF4-FFF2-40B4-BE49-F238E27FC236}">
                    <a16:creationId xmlns:a16="http://schemas.microsoft.com/office/drawing/2014/main" id="{646BAD22-4F6F-4859-A685-326DA4E14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8" name="Picture 15">
                <a:extLst>
                  <a:ext uri="{FF2B5EF4-FFF2-40B4-BE49-F238E27FC236}">
                    <a16:creationId xmlns:a16="http://schemas.microsoft.com/office/drawing/2014/main" id="{5790967A-266B-457C-B31F-8C6C40997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9" name="Picture 16">
                <a:extLst>
                  <a:ext uri="{FF2B5EF4-FFF2-40B4-BE49-F238E27FC236}">
                    <a16:creationId xmlns:a16="http://schemas.microsoft.com/office/drawing/2014/main" id="{95732696-C33A-4E7A-96D2-4450AE71A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60" name="Picture 17">
                <a:extLst>
                  <a:ext uri="{FF2B5EF4-FFF2-40B4-BE49-F238E27FC236}">
                    <a16:creationId xmlns:a16="http://schemas.microsoft.com/office/drawing/2014/main" id="{71AAFAF2-38C4-4E6E-A3A7-DD4DBC08F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61" name="Picture 18">
                <a:extLst>
                  <a:ext uri="{FF2B5EF4-FFF2-40B4-BE49-F238E27FC236}">
                    <a16:creationId xmlns:a16="http://schemas.microsoft.com/office/drawing/2014/main" id="{51633430-9C6A-4DD2-8878-626F602E0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62" name="Picture 19">
                <a:extLst>
                  <a:ext uri="{FF2B5EF4-FFF2-40B4-BE49-F238E27FC236}">
                    <a16:creationId xmlns:a16="http://schemas.microsoft.com/office/drawing/2014/main" id="{E5288253-A6C0-4463-A275-27722809A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0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959B8-6F13-4916-B0B2-3273E6CF55CE}"/>
              </a:ext>
            </a:extLst>
          </p:cNvPr>
          <p:cNvSpPr/>
          <p:nvPr/>
        </p:nvSpPr>
        <p:spPr>
          <a:xfrm>
            <a:off x="7679382" y="1441427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5933F-8D25-4A49-BBFD-F6B8DD669BB9}"/>
              </a:ext>
            </a:extLst>
          </p:cNvPr>
          <p:cNvSpPr txBox="1"/>
          <p:nvPr/>
        </p:nvSpPr>
        <p:spPr>
          <a:xfrm>
            <a:off x="3213015" y="3212976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FE2607-90D4-482D-9D8C-6808E2993320}"/>
              </a:ext>
            </a:extLst>
          </p:cNvPr>
          <p:cNvSpPr txBox="1"/>
          <p:nvPr/>
        </p:nvSpPr>
        <p:spPr>
          <a:xfrm>
            <a:off x="4834509" y="3212976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 + 4 + 4 + 4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BD022-6663-4897-AB65-214B8FE8FC3E}"/>
              </a:ext>
            </a:extLst>
          </p:cNvPr>
          <p:cNvSpPr txBox="1"/>
          <p:nvPr/>
        </p:nvSpPr>
        <p:spPr>
          <a:xfrm>
            <a:off x="7628494" y="3222930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5B563-D923-4BBE-97BF-B9838F061711}"/>
              </a:ext>
            </a:extLst>
          </p:cNvPr>
          <p:cNvSpPr txBox="1"/>
          <p:nvPr/>
        </p:nvSpPr>
        <p:spPr>
          <a:xfrm>
            <a:off x="4965937" y="474595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45C9C6-AD91-4E0F-96A3-0EC236E1B5F4}"/>
              </a:ext>
            </a:extLst>
          </p:cNvPr>
          <p:cNvGrpSpPr/>
          <p:nvPr/>
        </p:nvGrpSpPr>
        <p:grpSpPr>
          <a:xfrm>
            <a:off x="4288160" y="1255944"/>
            <a:ext cx="1008112" cy="1064657"/>
            <a:chOff x="233863" y="1769223"/>
            <a:chExt cx="1573369" cy="15157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8BD95F3-D7DF-431D-BFDF-DDE5179BDF5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2565C67-E455-4F6C-934C-80B6F985C398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C06AAE-84A8-451E-9F9A-4484A7870E8E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E2EED11-7E88-496E-86C9-8024E13359EB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042D8D1-942E-4668-ADC7-BAE1C08B02BC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576024-63BC-4DC6-A4F5-B075A37495D6}"/>
              </a:ext>
            </a:extLst>
          </p:cNvPr>
          <p:cNvGrpSpPr/>
          <p:nvPr/>
        </p:nvGrpSpPr>
        <p:grpSpPr>
          <a:xfrm>
            <a:off x="3111664" y="1255944"/>
            <a:ext cx="1008112" cy="1064657"/>
            <a:chOff x="233863" y="1769223"/>
            <a:chExt cx="1573369" cy="151576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314443-BDD3-4184-9B6C-B5789D64C848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9787A7B-9608-4FBA-8798-7ACBA41A1EDB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C704B9-237B-4AA5-B838-F70C865D7AA3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8D384BC-BC45-433D-8055-5A4BAE431857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59F5123-1870-43CC-8EAB-761A0FF03B7D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BF30FE5-9DF1-48D1-83C8-6A77945A1C9E}"/>
              </a:ext>
            </a:extLst>
          </p:cNvPr>
          <p:cNvGrpSpPr/>
          <p:nvPr/>
        </p:nvGrpSpPr>
        <p:grpSpPr>
          <a:xfrm>
            <a:off x="1935168" y="1255944"/>
            <a:ext cx="1008112" cy="1064657"/>
            <a:chOff x="233863" y="1769223"/>
            <a:chExt cx="1573369" cy="151576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C9A4C14-0DF2-4AAC-92B0-8CDB4817C4A2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6F8CDDA-FC58-4A6E-8AB7-0C1BABB8448E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EE538B-3F1A-4744-B35C-AA2999C16DEB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F609DC5-BEEB-403D-AE61-15469ACBD6F5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B77EC0-EAD9-4686-868A-C015F507A04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7DF08D-013B-4223-B0DB-579D701FC174}"/>
              </a:ext>
            </a:extLst>
          </p:cNvPr>
          <p:cNvGrpSpPr/>
          <p:nvPr/>
        </p:nvGrpSpPr>
        <p:grpSpPr>
          <a:xfrm>
            <a:off x="5464657" y="1255944"/>
            <a:ext cx="1008112" cy="1064657"/>
            <a:chOff x="233863" y="1769223"/>
            <a:chExt cx="1573369" cy="15157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0FE7D9D-4E49-4568-A2E8-2D8B88C531B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3D825D7-4EAD-4BF0-A430-1C020D5415A7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A430E09-5455-4B47-ADA9-2AB6BD305A6C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B889CEB-5152-4BB3-8BE3-9592F9ABB85D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FA409A2-BF25-4AC9-9352-6678756E910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4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DAE2D2-FB18-4878-A25C-183DC233F16D}"/>
              </a:ext>
            </a:extLst>
          </p:cNvPr>
          <p:cNvGrpSpPr/>
          <p:nvPr/>
        </p:nvGrpSpPr>
        <p:grpSpPr>
          <a:xfrm>
            <a:off x="1702718" y="836712"/>
            <a:ext cx="5904656" cy="2592288"/>
            <a:chOff x="2062758" y="836712"/>
            <a:chExt cx="5904656" cy="25922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B40F3D-623C-4DAD-888E-F6C6F93670B1}"/>
                </a:ext>
              </a:extLst>
            </p:cNvPr>
            <p:cNvSpPr/>
            <p:nvPr/>
          </p:nvSpPr>
          <p:spPr>
            <a:xfrm>
              <a:off x="2062758" y="836712"/>
              <a:ext cx="5904656" cy="2592288"/>
            </a:xfrm>
            <a:prstGeom prst="roundRect">
              <a:avLst>
                <a:gd name="adj" fmla="val 2168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0312D-3249-4DF8-96C3-36C4FCC8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01909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5813D9-D1CE-4307-AD26-82A3203B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5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5C14A-C28D-45A0-91E0-4ABC2F7D3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28931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FE3F27-09BF-4E59-B86E-D715FD4D9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4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D57990-B589-4D9A-8DD9-D87D6516BBEC}"/>
              </a:ext>
            </a:extLst>
          </p:cNvPr>
          <p:cNvSpPr/>
          <p:nvPr/>
        </p:nvSpPr>
        <p:spPr>
          <a:xfrm>
            <a:off x="7992133" y="1926283"/>
            <a:ext cx="2425145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D3B96-665C-466E-B54E-4F8AC0441CBC}"/>
              </a:ext>
            </a:extLst>
          </p:cNvPr>
          <p:cNvSpPr txBox="1"/>
          <p:nvPr/>
        </p:nvSpPr>
        <p:spPr>
          <a:xfrm>
            <a:off x="3750060" y="4076379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FB36E-F4FA-48A6-AC96-FDB3FA05802A}"/>
              </a:ext>
            </a:extLst>
          </p:cNvPr>
          <p:cNvSpPr txBox="1"/>
          <p:nvPr/>
        </p:nvSpPr>
        <p:spPr>
          <a:xfrm>
            <a:off x="5371554" y="4076379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 + 5 + 5 + 5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D44F6-682B-405E-B5A1-DB2E50D10395}"/>
              </a:ext>
            </a:extLst>
          </p:cNvPr>
          <p:cNvSpPr txBox="1"/>
          <p:nvPr/>
        </p:nvSpPr>
        <p:spPr>
          <a:xfrm>
            <a:off x="8165539" y="408633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7401C-0049-4E79-966D-7D407E0CF29C}"/>
              </a:ext>
            </a:extLst>
          </p:cNvPr>
          <p:cNvSpPr txBox="1"/>
          <p:nvPr/>
        </p:nvSpPr>
        <p:spPr>
          <a:xfrm>
            <a:off x="5243017" y="5071535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036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7878" y="126876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0710" y="3009726"/>
            <a:ext cx="8928992" cy="230425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966" y="23488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50" y="3212976"/>
            <a:ext cx="4926637" cy="3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36052" y="2464645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61" y="4169057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7727" y="4179145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4027124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65" y="4390020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6706" y="4445652"/>
            <a:ext cx="888531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322" y="3158567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78982" y="548680"/>
            <a:ext cx="59383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294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4041638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75" y="2263647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3391" y="2822136"/>
            <a:ext cx="12255416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15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14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3523340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13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3533428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12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3381407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11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3744303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10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0970" y="3799935"/>
            <a:ext cx="888531" cy="719065"/>
          </a:xfrm>
          <a:prstGeom prst="rect">
            <a:avLst/>
          </a:prstGeom>
        </p:spPr>
      </p:pic>
      <p:pic>
        <p:nvPicPr>
          <p:cNvPr id="80" name="9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9p8"/>
          <p:cNvSpPr/>
          <p:nvPr/>
        </p:nvSpPr>
        <p:spPr>
          <a:xfrm>
            <a:off x="2696686" y="620688"/>
            <a:ext cx="7439462" cy="198986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nhân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8"/>
          <p:cNvSpPr/>
          <p:nvPr/>
        </p:nvSpPr>
        <p:spPr>
          <a:xfrm>
            <a:off x="6401114" y="291650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7"/>
          <p:cNvSpPr/>
          <p:nvPr/>
        </p:nvSpPr>
        <p:spPr>
          <a:xfrm>
            <a:off x="3550458" y="495171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6"/>
          <p:cNvSpPr/>
          <p:nvPr/>
        </p:nvSpPr>
        <p:spPr>
          <a:xfrm>
            <a:off x="600127" y="2960868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12677" y="318032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328" y="517738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12042" y="31542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681" y="2608474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52" y="2826086"/>
            <a:ext cx="1225541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8939" y="2959799"/>
            <a:ext cx="300034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013669" y="3782280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06018" y="53838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2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3 x 4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30281" y="56438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45106" y="4132863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36718" y="1648611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929717E4-EEF3-492E-8F24-172BDB7E07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34" y="1363994"/>
            <a:ext cx="3927453" cy="17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9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238723" y="2812381"/>
            <a:ext cx="3560773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065143C-AD3C-4F84-8195-ED07EC1B6B26}"/>
              </a:ext>
            </a:extLst>
          </p:cNvPr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D9D178-668C-48CE-A5AA-A1549F632F92}"/>
              </a:ext>
            </a:extLst>
          </p:cNvPr>
          <p:cNvSpPr/>
          <p:nvPr/>
        </p:nvSpPr>
        <p:spPr>
          <a:xfrm>
            <a:off x="6484328" y="5329515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6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54C925-DFA0-4F22-B984-A2EED497FA9B}"/>
              </a:ext>
            </a:extLst>
          </p:cNvPr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687FE8-5553-4AFA-A490-FE095C0FFA9A}"/>
              </a:ext>
            </a:extLst>
          </p:cNvPr>
          <p:cNvSpPr/>
          <p:nvPr/>
        </p:nvSpPr>
        <p:spPr>
          <a:xfrm>
            <a:off x="3117603" y="39112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D7FEF2-16EE-44C8-8993-9A11633F75D4}"/>
              </a:ext>
            </a:extLst>
          </p:cNvPr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6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20260D-4887-452B-BAD7-3BA36A4E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A7449F4-5A27-46DF-9A3A-4E85D1DD9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541866" y="41712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1B9B337-B357-4C6D-BBA9-CE80B72A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5783D4-29B1-4752-ADFE-E972C173F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15765" y="5680098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04F25310-D75D-4687-852A-05345794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26352" y="1324204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0ED1591-7C21-4496-9A0E-3823F1522E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103" y="1306906"/>
            <a:ext cx="6269882" cy="18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589" y="1856314"/>
            <a:ext cx="8227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NHÂN</a:t>
            </a:r>
            <a:endParaRPr lang="en-US" sz="96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7727" y="3284984"/>
            <a:ext cx="3503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36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399</Words>
  <Application>Microsoft Office PowerPoint</Application>
  <PresentationFormat>Custom</PresentationFormat>
  <Paragraphs>101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54</cp:revision>
  <dcterms:created xsi:type="dcterms:W3CDTF">2021-08-12T14:08:09Z</dcterms:created>
  <dcterms:modified xsi:type="dcterms:W3CDTF">2022-01-18T03:11:03Z</dcterms:modified>
</cp:coreProperties>
</file>