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13" r:id="rId2"/>
  </p:sldMasterIdLst>
  <p:notesMasterIdLst>
    <p:notesMasterId r:id="rId8"/>
  </p:notesMasterIdLst>
  <p:sldIdLst>
    <p:sldId id="290" r:id="rId3"/>
    <p:sldId id="367" r:id="rId4"/>
    <p:sldId id="368" r:id="rId5"/>
    <p:sldId id="369" r:id="rId6"/>
    <p:sldId id="375" r:id="rId7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" initials="a" lastIdx="1" clrIdx="0">
    <p:extLst>
      <p:ext uri="{19B8F6BF-5375-455C-9EA6-DF929625EA0E}">
        <p15:presenceInfo xmlns:p15="http://schemas.microsoft.com/office/powerpoint/2012/main" userId="admi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C128A"/>
    <a:srgbClr val="C2F4FE"/>
    <a:srgbClr val="F9FEE2"/>
    <a:srgbClr val="E1FAFF"/>
    <a:srgbClr val="FBDF79"/>
    <a:srgbClr val="E6B0E6"/>
    <a:srgbClr val="F9C813"/>
    <a:srgbClr val="FDEF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3109" autoAdjust="0"/>
  </p:normalViewPr>
  <p:slideViewPr>
    <p:cSldViewPr>
      <p:cViewPr varScale="1">
        <p:scale>
          <a:sx n="83" d="100"/>
          <a:sy n="83" d="100"/>
        </p:scale>
        <p:origin x="1882" y="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>
            <a:extLst>
              <a:ext uri="{FF2B5EF4-FFF2-40B4-BE49-F238E27FC236}">
                <a16:creationId xmlns:a16="http://schemas.microsoft.com/office/drawing/2014/main" id="{A231A02F-7508-4D0B-B443-FF7F78770CB0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155" name="Rectangle 3">
            <a:extLst>
              <a:ext uri="{FF2B5EF4-FFF2-40B4-BE49-F238E27FC236}">
                <a16:creationId xmlns:a16="http://schemas.microsoft.com/office/drawing/2014/main" id="{0289DD0F-F26B-4D0E-9E86-B5F871B3AAC3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87981560-1369-4E68-8EFD-F2CB48C5E490}" type="datetimeFigureOut">
              <a:rPr lang="en-US"/>
              <a:pPr>
                <a:defRPr/>
              </a:pPr>
              <a:t>1/16/2022</a:t>
            </a:fld>
            <a:endParaRPr lang="en-US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82D17A8C-6217-4C6A-9D9B-F64855D46755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7" name="Rectangle 5">
            <a:extLst>
              <a:ext uri="{FF2B5EF4-FFF2-40B4-BE49-F238E27FC236}">
                <a16:creationId xmlns:a16="http://schemas.microsoft.com/office/drawing/2014/main" id="{77FA6DEE-7B35-4938-AD55-6B6B6D53EF0C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9158" name="Rectangle 6">
            <a:extLst>
              <a:ext uri="{FF2B5EF4-FFF2-40B4-BE49-F238E27FC236}">
                <a16:creationId xmlns:a16="http://schemas.microsoft.com/office/drawing/2014/main" id="{9D8AF886-2584-43BB-ACE9-B765E897A081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159" name="Rectangle 7">
            <a:extLst>
              <a:ext uri="{FF2B5EF4-FFF2-40B4-BE49-F238E27FC236}">
                <a16:creationId xmlns:a16="http://schemas.microsoft.com/office/drawing/2014/main" id="{E7F599B0-5E06-4407-9952-A05FBA6F7F2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25B45E4-05B6-4B1D-B3B0-6301C1595384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>
            <a:extLst>
              <a:ext uri="{FF2B5EF4-FFF2-40B4-BE49-F238E27FC236}">
                <a16:creationId xmlns:a16="http://schemas.microsoft.com/office/drawing/2014/main" id="{CC33EF48-92FD-44A3-81B8-78357B6F675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>
            <a:extLst>
              <a:ext uri="{FF2B5EF4-FFF2-40B4-BE49-F238E27FC236}">
                <a16:creationId xmlns:a16="http://schemas.microsoft.com/office/drawing/2014/main" id="{3A9376B2-9C8C-421F-9229-99686081242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12292" name="灯片编号占位符 3">
            <a:extLst>
              <a:ext uri="{FF2B5EF4-FFF2-40B4-BE49-F238E27FC236}">
                <a16:creationId xmlns:a16="http://schemas.microsoft.com/office/drawing/2014/main" id="{6F8C201A-4CC5-402D-B89E-12F1B2228D4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AC49C8E-2F72-475D-98E3-2665174097C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49A5CB-284D-47D9-AD79-FEACD3B00C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D247B5-DECD-46F9-9AD7-A1AAF7BD15C8}" type="datetimeFigureOut">
              <a:rPr lang="en-US"/>
              <a:pPr>
                <a:defRPr/>
              </a:pPr>
              <a:t>1/16/2022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AA7C13-913B-4242-A0CD-96FF10D6AA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EC8087-0C9D-47D1-9378-BCCD026780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8F2D8C-4FE4-40B2-84E2-6AA26F08C8E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202372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A365AB-5F93-422F-AF9F-E1FF65A9E8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65B09B-C4DE-4ADD-9CD1-349BF7593434}" type="datetimeFigureOut">
              <a:rPr lang="en-US"/>
              <a:pPr>
                <a:defRPr/>
              </a:pPr>
              <a:t>1/16/2022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F55BD7-35AA-4EF3-A26C-9AB82B4129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9204C9-7586-4A43-A717-2BD9F21587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F25AA0-CC4F-4EAB-B396-76FBC8E7F4A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31071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C2005E-BD86-4884-A82F-2241EF335D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C8AF6E-E06E-417E-96D6-79F28358EE44}" type="datetimeFigureOut">
              <a:rPr lang="en-US"/>
              <a:pPr>
                <a:defRPr/>
              </a:pPr>
              <a:t>1/16/2022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C5DD5E-5B90-4CCD-A775-1AC90F73CA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E64D17-7607-4AEC-8C46-1A3EDB94D0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E3FCBF-7628-41EC-9F9D-700EEA7CB0B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277091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301625" y="228600"/>
            <a:ext cx="8540750" cy="58705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E377B7E3-3374-42D1-9AB6-BAC79F12F27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F9FCBF37-69EE-405F-A3E8-DF6DA9139BA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B1F2F7DA-355B-46D7-82D7-A15A1FDD779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A6CD14-4643-4856-B027-BC9B977800F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793481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9923812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52530029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1F0F68-6FE1-44E7-A6BB-4B090D438E9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69939693-B1D3-489D-8F54-41CAC752AC44}" type="datetimeFigureOut">
              <a:rPr lang="zh-CN" altLang="en-US"/>
              <a:pPr>
                <a:defRPr/>
              </a:pPr>
              <a:t>2022/1/16</a:t>
            </a:fld>
            <a:endParaRPr lang="zh-C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50A0D8-4AEC-4BCF-88CB-74965F0E41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F081F9-5A63-423B-A5C3-58974C2796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E5A71A5-9EB4-4AD8-A8CC-33F81B37948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57774648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4343CF-BA86-4FCD-B86E-D8D0C79AC6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14F1B8-BA67-4E57-8E15-40E97BB677AF}" type="datetimeFigureOut">
              <a:rPr lang="en-US"/>
              <a:pPr>
                <a:defRPr/>
              </a:pPr>
              <a:t>1/16/2022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82309F-8616-42D8-83BD-8DCD73B35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A27C52-B3C2-4F2E-97B0-DB81377E96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14F4AE-E55F-4AD5-B634-EBFFDB0B4B2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479770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0BE783-81B2-467A-9738-ED079B958C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E672A4-0E57-4940-8A46-606F66C6FF7B}" type="datetimeFigureOut">
              <a:rPr lang="en-US"/>
              <a:pPr>
                <a:defRPr/>
              </a:pPr>
              <a:t>1/16/2022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8058A6-7F27-429E-84CF-0F5A83AAFA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1E4C48-DF58-42DD-8AC3-35FB7FA2C7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CFD019-310A-4B85-B546-1A09CC33BA9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791771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B70F683-6E1B-4DB9-84F7-7009E65516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D4A116-F6A9-41A1-88D3-1EDCDE58822F}" type="datetimeFigureOut">
              <a:rPr lang="en-US"/>
              <a:pPr>
                <a:defRPr/>
              </a:pPr>
              <a:t>1/16/2022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3573ECF-4A2B-43EC-BF7C-0B653BDD14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05D3154-E8BC-46BD-8649-1EC893844B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149E36-BD79-4258-8B8E-EEFF801D2AC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864852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64A2AB9D-D2B9-4581-ACC2-1B7D2629F9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E4D6A5-1BC5-4675-AC73-24D313AC9E72}" type="datetimeFigureOut">
              <a:rPr lang="en-US"/>
              <a:pPr>
                <a:defRPr/>
              </a:pPr>
              <a:t>1/16/2022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9E8AFCD5-22B1-4FAE-B88A-C8A3C241B8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27FF3BD0-EAB2-4D25-8556-585C00D465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4C4B40-5519-459D-B4A5-A13A17BED6E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668370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E3E2C0B5-59DE-42A6-842C-22C185A17B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018AA5-7D64-45D1-BE12-6EF92FFA32FE}" type="datetimeFigureOut">
              <a:rPr lang="en-US"/>
              <a:pPr>
                <a:defRPr/>
              </a:pPr>
              <a:t>1/16/2022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BA111B60-B1F8-434B-9306-CBC9243A9D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B28EB986-3140-4E83-8E1E-591014EC6F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FBE42F-3FFE-4E74-A77E-156A672EA26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030425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64DB4A74-3AE1-4C4B-A050-65A6CF75CC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DC0A7B-CC79-4F61-9383-A8DE1AD9E60E}" type="datetimeFigureOut">
              <a:rPr lang="en-US"/>
              <a:pPr>
                <a:defRPr/>
              </a:pPr>
              <a:t>1/16/2022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EAEC01FD-8AB0-4E99-9850-B9E5D24396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21BBB4B6-8ED7-491E-A6FC-F239566EE8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DB2369-5FB1-436F-B0D7-93B24C62560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916105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B077289-84F6-45E9-9648-B863C40601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B200FE-98B8-4BB8-89E9-5F1F5E12B797}" type="datetimeFigureOut">
              <a:rPr lang="en-US"/>
              <a:pPr>
                <a:defRPr/>
              </a:pPr>
              <a:t>1/16/2022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697ADD0-AE61-4C53-9676-A7004962CA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812A8CD-D54B-4D3B-8B9A-130E429388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5D9E08-73A6-41AA-A6E9-10F111BB0C1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88919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538441B-513E-4661-A007-47E43F7607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CC2A23-2261-4637-B85B-F4A7E92C6CD8}" type="datetimeFigureOut">
              <a:rPr lang="en-US"/>
              <a:pPr>
                <a:defRPr/>
              </a:pPr>
              <a:t>1/16/2022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6D0B9A9-7979-47B0-A56A-BA176652FC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3485D5E-5098-419A-A2E5-A15F16C4C8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454552-27E3-407D-B91D-AD930F9A0EE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476319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15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2.xml"/><Relationship Id="rId9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76064E8F-3C4A-4479-92C1-DB35CD87E83E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BD96175D-492B-4212-971B-18670587E74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F34B22-026A-497B-BC48-9E29CCECA03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DD1DF85-361F-4ABD-A271-268F63EB47AB}" type="datetimeFigureOut">
              <a:rPr lang="en-US"/>
              <a:pPr>
                <a:defRPr/>
              </a:pPr>
              <a:t>1/16/2022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F7E277-99F2-41E8-8D20-A6050FCDC6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DFEE43-EE2F-4C32-ACF6-A78933096C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03BD4E52-7C58-47B3-876F-8CF189E55370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图片 36">
            <a:extLst>
              <a:ext uri="{FF2B5EF4-FFF2-40B4-BE49-F238E27FC236}">
                <a16:creationId xmlns:a16="http://schemas.microsoft.com/office/drawing/2014/main" id="{3F628843-0A02-4F7F-B62C-BA1A5405A8D9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-12077" y="-38499"/>
            <a:ext cx="9156078" cy="689158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5123" name="图片 44">
            <a:extLst>
              <a:ext uri="{FF2B5EF4-FFF2-40B4-BE49-F238E27FC236}">
                <a16:creationId xmlns:a16="http://schemas.microsoft.com/office/drawing/2014/main" id="{E65DF282-FDEF-4C57-B458-DCF0686A57F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2" y="5357813"/>
            <a:ext cx="9144000" cy="154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图片 46">
            <a:extLst>
              <a:ext uri="{FF2B5EF4-FFF2-40B4-BE49-F238E27FC236}">
                <a16:creationId xmlns:a16="http://schemas.microsoft.com/office/drawing/2014/main" id="{5BF2F20E-557B-45AD-A56D-FEE9AC76282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953" y="5276850"/>
            <a:ext cx="9144001" cy="162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" name="图片 55">
            <a:extLst>
              <a:ext uri="{FF2B5EF4-FFF2-40B4-BE49-F238E27FC236}">
                <a16:creationId xmlns:a16="http://schemas.microsoft.com/office/drawing/2014/main" id="{12022556-F400-46A5-A108-7BFFBE22461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8223" y="-11113"/>
            <a:ext cx="2416969" cy="150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2" descr="A picture containing diagram&#10;&#10;Description automatically generated">
            <a:extLst>
              <a:ext uri="{FF2B5EF4-FFF2-40B4-BE49-F238E27FC236}">
                <a16:creationId xmlns:a16="http://schemas.microsoft.com/office/drawing/2014/main" id="{82F8E45B-A50F-4DE5-B006-DCA2E33ED1B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30204" y="1573213"/>
            <a:ext cx="1591866" cy="183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7002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</p:sldLayoutIdLst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3429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6858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0287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图片 68">
            <a:extLst>
              <a:ext uri="{FF2B5EF4-FFF2-40B4-BE49-F238E27FC236}">
                <a16:creationId xmlns:a16="http://schemas.microsoft.com/office/drawing/2014/main" id="{3C00E72E-CDBE-4329-819E-0A137D465C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6810" y="4117182"/>
            <a:ext cx="1991915" cy="1883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图片 12">
            <a:extLst>
              <a:ext uri="{FF2B5EF4-FFF2-40B4-BE49-F238E27FC236}">
                <a16:creationId xmlns:a16="http://schemas.microsoft.com/office/drawing/2014/main" id="{F2DBED13-946F-4D65-B33E-A60D7ED243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" y="947738"/>
            <a:ext cx="1170385" cy="1170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图片 9">
            <a:extLst>
              <a:ext uri="{FF2B5EF4-FFF2-40B4-BE49-F238E27FC236}">
                <a16:creationId xmlns:a16="http://schemas.microsoft.com/office/drawing/2014/main" id="{528D7A7D-31AF-4C72-87D6-7C1A7E911C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75" y="2911078"/>
            <a:ext cx="1638300" cy="280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9" name="TextBox 36">
            <a:extLst>
              <a:ext uri="{FF2B5EF4-FFF2-40B4-BE49-F238E27FC236}">
                <a16:creationId xmlns:a16="http://schemas.microsoft.com/office/drawing/2014/main" id="{65A38734-6CBE-442D-A0E2-D54779433C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02386" y="1802549"/>
            <a:ext cx="3458766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685800">
              <a:spcBef>
                <a:spcPts val="450"/>
              </a:spcBef>
            </a:pPr>
            <a:r>
              <a:rPr lang="en-US" altLang="en-US" sz="3000" b="1">
                <a:solidFill>
                  <a:prstClr val="black"/>
                </a:solidFill>
                <a:latin typeface="Times New Roman" panose="02020603050405020304" pitchFamily="18" charset="0"/>
                <a:ea typeface="Kids"/>
                <a:cs typeface="Times New Roman" panose="02020603050405020304" pitchFamily="18" charset="0"/>
              </a:rPr>
              <a:t>TOÁN</a:t>
            </a:r>
          </a:p>
        </p:txBody>
      </p:sp>
      <p:sp>
        <p:nvSpPr>
          <p:cNvPr id="68" name="Flowchart: Process 67">
            <a:extLst>
              <a:ext uri="{FF2B5EF4-FFF2-40B4-BE49-F238E27FC236}">
                <a16:creationId xmlns:a16="http://schemas.microsoft.com/office/drawing/2014/main" id="{97B5AD55-BBD2-405D-9B35-BA90155EF29E}"/>
              </a:ext>
            </a:extLst>
          </p:cNvPr>
          <p:cNvSpPr/>
          <p:nvPr/>
        </p:nvSpPr>
        <p:spPr bwMode="auto">
          <a:xfrm>
            <a:off x="1933575" y="2577705"/>
            <a:ext cx="6705600" cy="1143000"/>
          </a:xfrm>
          <a:prstGeom prst="flowChartProcess">
            <a:avLst/>
          </a:prstGeom>
          <a:solidFill>
            <a:srgbClr val="FACA74"/>
          </a:solidFill>
          <a:ln w="12700" cap="flat" cmpd="sng" algn="ctr">
            <a:solidFill>
              <a:srgbClr val="BBE0E3">
                <a:shade val="50000"/>
              </a:srgbClr>
            </a:solidFill>
            <a:prstDash val="solid"/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ker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 SỐ CÓ BỐN CHỮ SỐ</a:t>
            </a:r>
            <a:endParaRPr lang="en-US" sz="4000" b="1" kern="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2">
            <a:extLst>
              <a:ext uri="{FF2B5EF4-FFF2-40B4-BE49-F238E27FC236}">
                <a16:creationId xmlns:a16="http://schemas.microsoft.com/office/drawing/2014/main" id="{B59B6340-72A4-41E4-8C7C-C4DC7C81DB2F}"/>
              </a:ext>
            </a:extLst>
          </p:cNvPr>
          <p:cNvSpPr txBox="1"/>
          <p:nvPr/>
        </p:nvSpPr>
        <p:spPr>
          <a:xfrm>
            <a:off x="2209800" y="1190757"/>
            <a:ext cx="5220731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50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5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50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5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tháng 1 </a:t>
            </a:r>
            <a:r>
              <a:rPr lang="en-US" sz="250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5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2022</a:t>
            </a:r>
            <a:endParaRPr lang="en-US" sz="25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BD986097-21FB-471B-83B6-5EB214A620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7170" name="Text Box 5">
            <a:extLst>
              <a:ext uri="{FF2B5EF4-FFF2-40B4-BE49-F238E27FC236}">
                <a16:creationId xmlns:a16="http://schemas.microsoft.com/office/drawing/2014/main" id="{87A52F83-1D5A-413B-A3A6-F266853B0E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228600"/>
            <a:ext cx="228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0000FF"/>
                </a:solidFill>
                <a:latin typeface="Arial" panose="020B0604020202020204" pitchFamily="34" charset="0"/>
              </a:rPr>
              <a:t>            </a:t>
            </a:r>
          </a:p>
        </p:txBody>
      </p:sp>
      <p:sp>
        <p:nvSpPr>
          <p:cNvPr id="9222" name="Text Box 6">
            <a:extLst>
              <a:ext uri="{FF2B5EF4-FFF2-40B4-BE49-F238E27FC236}">
                <a16:creationId xmlns:a16="http://schemas.microsoft.com/office/drawing/2014/main" id="{E2F223E2-0A97-4B35-82E8-F111AC9847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50592" y="7138"/>
            <a:ext cx="6248400" cy="630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500">
                <a:solidFill>
                  <a:srgbClr val="FC0E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số có bốn chữ số</a:t>
            </a:r>
          </a:p>
        </p:txBody>
      </p:sp>
      <p:graphicFrame>
        <p:nvGraphicFramePr>
          <p:cNvPr id="9949" name="Group 733">
            <a:extLst>
              <a:ext uri="{FF2B5EF4-FFF2-40B4-BE49-F238E27FC236}">
                <a16:creationId xmlns:a16="http://schemas.microsoft.com/office/drawing/2014/main" id="{63C45E86-4BCB-4B0D-8EB8-86CA7AEFA79D}"/>
              </a:ext>
            </a:extLst>
          </p:cNvPr>
          <p:cNvGraphicFramePr>
            <a:graphicFrameLocks noGrp="1"/>
          </p:cNvGraphicFramePr>
          <p:nvPr>
            <p:ph/>
          </p:nvPr>
        </p:nvGraphicFramePr>
        <p:xfrm>
          <a:off x="1524000" y="2667000"/>
          <a:ext cx="6096000" cy="3097212"/>
        </p:xfrm>
        <a:graphic>
          <a:graphicData uri="http://schemas.openxmlformats.org/drawingml/2006/table">
            <a:tbl>
              <a:tblPr/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18234">
                <a:tc gridSpan="4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99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823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99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99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99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99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4251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99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99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99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99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99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99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823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99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99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99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99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9277" name="Text Box 61">
            <a:extLst>
              <a:ext uri="{FF2B5EF4-FFF2-40B4-BE49-F238E27FC236}">
                <a16:creationId xmlns:a16="http://schemas.microsoft.com/office/drawing/2014/main" id="{EF551997-B15C-4109-98AA-1D3C206EDE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7200" y="2639361"/>
            <a:ext cx="1524000" cy="477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5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</a:p>
        </p:txBody>
      </p:sp>
      <p:sp>
        <p:nvSpPr>
          <p:cNvPr id="9278" name="Text Box 62">
            <a:extLst>
              <a:ext uri="{FF2B5EF4-FFF2-40B4-BE49-F238E27FC236}">
                <a16:creationId xmlns:a16="http://schemas.microsoft.com/office/drawing/2014/main" id="{B389156F-E782-4772-9C3F-A11486C809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3203462"/>
            <a:ext cx="1223442" cy="477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500" b="1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</a:p>
        </p:txBody>
      </p:sp>
      <p:sp>
        <p:nvSpPr>
          <p:cNvPr id="9279" name="Text Box 63">
            <a:extLst>
              <a:ext uri="{FF2B5EF4-FFF2-40B4-BE49-F238E27FC236}">
                <a16:creationId xmlns:a16="http://schemas.microsoft.com/office/drawing/2014/main" id="{3BEFCCD4-DFDF-4BE0-A69F-C5FA6F6377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14989" y="3194403"/>
            <a:ext cx="1291158" cy="477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500" b="1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</a:p>
        </p:txBody>
      </p:sp>
      <p:sp>
        <p:nvSpPr>
          <p:cNvPr id="9280" name="Text Box 64">
            <a:extLst>
              <a:ext uri="{FF2B5EF4-FFF2-40B4-BE49-F238E27FC236}">
                <a16:creationId xmlns:a16="http://schemas.microsoft.com/office/drawing/2014/main" id="{6A3035C6-3EE0-45BB-86AD-F44CA6C5DB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46895" y="3203462"/>
            <a:ext cx="1100947" cy="477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500" b="1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Chục</a:t>
            </a:r>
          </a:p>
        </p:txBody>
      </p:sp>
      <p:sp>
        <p:nvSpPr>
          <p:cNvPr id="9281" name="Text Box 65">
            <a:extLst>
              <a:ext uri="{FF2B5EF4-FFF2-40B4-BE49-F238E27FC236}">
                <a16:creationId xmlns:a16="http://schemas.microsoft.com/office/drawing/2014/main" id="{16B3A4B4-809F-4528-B4D7-27B8F94CAF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34372" y="3203462"/>
            <a:ext cx="1481138" cy="477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500" b="1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 vị</a:t>
            </a:r>
          </a:p>
        </p:txBody>
      </p:sp>
      <p:sp>
        <p:nvSpPr>
          <p:cNvPr id="9288" name="Oval 72">
            <a:extLst>
              <a:ext uri="{FF2B5EF4-FFF2-40B4-BE49-F238E27FC236}">
                <a16:creationId xmlns:a16="http://schemas.microsoft.com/office/drawing/2014/main" id="{AA8D6BEE-A222-46F1-B987-C54BFFA90F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0" y="3762375"/>
            <a:ext cx="762000" cy="304800"/>
          </a:xfrm>
          <a:prstGeom prst="ellipse">
            <a:avLst/>
          </a:prstGeom>
          <a:solidFill>
            <a:srgbClr val="F3ABE5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1000</a:t>
            </a:r>
          </a:p>
        </p:txBody>
      </p:sp>
      <p:sp>
        <p:nvSpPr>
          <p:cNvPr id="9289" name="Oval 73">
            <a:extLst>
              <a:ext uri="{FF2B5EF4-FFF2-40B4-BE49-F238E27FC236}">
                <a16:creationId xmlns:a16="http://schemas.microsoft.com/office/drawing/2014/main" id="{7975F717-BBED-4E00-9498-11F3577F03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5200" y="3801076"/>
            <a:ext cx="685800" cy="228600"/>
          </a:xfrm>
          <a:prstGeom prst="ellipse">
            <a:avLst/>
          </a:prstGeom>
          <a:solidFill>
            <a:srgbClr val="F3ABE5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</a:t>
            </a:r>
          </a:p>
        </p:txBody>
      </p:sp>
      <p:sp>
        <p:nvSpPr>
          <p:cNvPr id="9290" name="Oval 74">
            <a:extLst>
              <a:ext uri="{FF2B5EF4-FFF2-40B4-BE49-F238E27FC236}">
                <a16:creationId xmlns:a16="http://schemas.microsoft.com/office/drawing/2014/main" id="{786A3271-65CB-492D-847E-7E531C4EDC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5200" y="4188340"/>
            <a:ext cx="685800" cy="228600"/>
          </a:xfrm>
          <a:prstGeom prst="ellipse">
            <a:avLst/>
          </a:prstGeom>
          <a:solidFill>
            <a:srgbClr val="F3ABE5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</a:t>
            </a:r>
          </a:p>
        </p:txBody>
      </p:sp>
      <p:sp>
        <p:nvSpPr>
          <p:cNvPr id="9291" name="Oval 75">
            <a:extLst>
              <a:ext uri="{FF2B5EF4-FFF2-40B4-BE49-F238E27FC236}">
                <a16:creationId xmlns:a16="http://schemas.microsoft.com/office/drawing/2014/main" id="{1BEF3627-FA61-47B2-9FEE-0E75476E08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5200" y="4538383"/>
            <a:ext cx="685800" cy="228600"/>
          </a:xfrm>
          <a:prstGeom prst="ellipse">
            <a:avLst/>
          </a:prstGeom>
          <a:solidFill>
            <a:srgbClr val="F3ABE5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</a:t>
            </a:r>
          </a:p>
        </p:txBody>
      </p:sp>
      <p:sp>
        <p:nvSpPr>
          <p:cNvPr id="9292" name="Oval 76">
            <a:extLst>
              <a:ext uri="{FF2B5EF4-FFF2-40B4-BE49-F238E27FC236}">
                <a16:creationId xmlns:a16="http://schemas.microsoft.com/office/drawing/2014/main" id="{F3DA0B1E-8858-4684-8BA6-044FC070FD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5200" y="4906295"/>
            <a:ext cx="685800" cy="228600"/>
          </a:xfrm>
          <a:prstGeom prst="ellipse">
            <a:avLst/>
          </a:prstGeom>
          <a:solidFill>
            <a:srgbClr val="F3ABE5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</a:t>
            </a:r>
          </a:p>
        </p:txBody>
      </p:sp>
      <p:sp>
        <p:nvSpPr>
          <p:cNvPr id="9293" name="Oval 77">
            <a:extLst>
              <a:ext uri="{FF2B5EF4-FFF2-40B4-BE49-F238E27FC236}">
                <a16:creationId xmlns:a16="http://schemas.microsoft.com/office/drawing/2014/main" id="{DE2BAA02-6F6B-4D85-9301-D9B24F05F8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5400" y="3762375"/>
            <a:ext cx="685800" cy="228600"/>
          </a:xfrm>
          <a:prstGeom prst="ellipse">
            <a:avLst/>
          </a:prstGeom>
          <a:solidFill>
            <a:srgbClr val="F3ABE5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9294" name="Oval 78">
            <a:extLst>
              <a:ext uri="{FF2B5EF4-FFF2-40B4-BE49-F238E27FC236}">
                <a16:creationId xmlns:a16="http://schemas.microsoft.com/office/drawing/2014/main" id="{D0B2EBAA-7A45-4B2A-9FC1-A4616039F5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5400" y="4121303"/>
            <a:ext cx="685800" cy="228600"/>
          </a:xfrm>
          <a:prstGeom prst="ellipse">
            <a:avLst/>
          </a:prstGeom>
          <a:solidFill>
            <a:srgbClr val="F3ABE5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9295" name="Oval 79">
            <a:extLst>
              <a:ext uri="{FF2B5EF4-FFF2-40B4-BE49-F238E27FC236}">
                <a16:creationId xmlns:a16="http://schemas.microsoft.com/office/drawing/2014/main" id="{CA18AF5C-BF23-41B4-845F-53FC4807EB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53200" y="3762375"/>
            <a:ext cx="609600" cy="228600"/>
          </a:xfrm>
          <a:prstGeom prst="ellipse">
            <a:avLst/>
          </a:prstGeom>
          <a:solidFill>
            <a:srgbClr val="F3ABE5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9297" name="Oval 81">
            <a:extLst>
              <a:ext uri="{FF2B5EF4-FFF2-40B4-BE49-F238E27FC236}">
                <a16:creationId xmlns:a16="http://schemas.microsoft.com/office/drawing/2014/main" id="{FE1257F8-A3A9-4E3B-AB78-19FD78020E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53200" y="4067175"/>
            <a:ext cx="609600" cy="228600"/>
          </a:xfrm>
          <a:prstGeom prst="ellipse">
            <a:avLst/>
          </a:prstGeom>
          <a:solidFill>
            <a:srgbClr val="F3ABE5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9298" name="Oval 82">
            <a:extLst>
              <a:ext uri="{FF2B5EF4-FFF2-40B4-BE49-F238E27FC236}">
                <a16:creationId xmlns:a16="http://schemas.microsoft.com/office/drawing/2014/main" id="{5E8107DE-8725-4EF7-AB19-B798E7D565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53200" y="4371975"/>
            <a:ext cx="609600" cy="228600"/>
          </a:xfrm>
          <a:prstGeom prst="ellipse">
            <a:avLst/>
          </a:prstGeom>
          <a:solidFill>
            <a:srgbClr val="F3ABE5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9299" name="Text Box 83">
            <a:extLst>
              <a:ext uri="{FF2B5EF4-FFF2-40B4-BE49-F238E27FC236}">
                <a16:creationId xmlns:a16="http://schemas.microsoft.com/office/drawing/2014/main" id="{D50F5C0C-726C-4504-831B-E0F9B50DB0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9084" y="5256087"/>
            <a:ext cx="533400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9300" name="Text Box 84">
            <a:extLst>
              <a:ext uri="{FF2B5EF4-FFF2-40B4-BE49-F238E27FC236}">
                <a16:creationId xmlns:a16="http://schemas.microsoft.com/office/drawing/2014/main" id="{E40C50B7-C9D2-4829-BBFB-4722B49872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18057" y="5256087"/>
            <a:ext cx="609600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9301" name="Text Box 85">
            <a:extLst>
              <a:ext uri="{FF2B5EF4-FFF2-40B4-BE49-F238E27FC236}">
                <a16:creationId xmlns:a16="http://schemas.microsoft.com/office/drawing/2014/main" id="{747DCD42-5FB4-4E61-A882-CAA9EB95FC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43500" y="5256087"/>
            <a:ext cx="609600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9302" name="Text Box 86">
            <a:extLst>
              <a:ext uri="{FF2B5EF4-FFF2-40B4-BE49-F238E27FC236}">
                <a16:creationId xmlns:a16="http://schemas.microsoft.com/office/drawing/2014/main" id="{1D281F60-6848-4B27-8F28-803C652C1A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5256087"/>
            <a:ext cx="685800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9303" name="Text Box 87">
            <a:extLst>
              <a:ext uri="{FF2B5EF4-FFF2-40B4-BE49-F238E27FC236}">
                <a16:creationId xmlns:a16="http://schemas.microsoft.com/office/drawing/2014/main" id="{F98BCB18-580F-4111-89FF-A2EC6041DA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54200" y="5840946"/>
            <a:ext cx="6578600" cy="477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500" b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gồm </a:t>
            </a:r>
            <a:r>
              <a:rPr lang="en-US" altLang="en-US" sz="2500" b="1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 nghìn, 4 trăm, 2 chục, 3 đơn vị.</a:t>
            </a:r>
          </a:p>
        </p:txBody>
      </p:sp>
      <p:sp>
        <p:nvSpPr>
          <p:cNvPr id="9304" name="Text Box 88">
            <a:extLst>
              <a:ext uri="{FF2B5EF4-FFF2-40B4-BE49-F238E27FC236}">
                <a16:creationId xmlns:a16="http://schemas.microsoft.com/office/drawing/2014/main" id="{7C69B0D6-CEA0-4747-805D-904B55A2B2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8075" y="6262977"/>
            <a:ext cx="1297709" cy="477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500" b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 là:</a:t>
            </a:r>
          </a:p>
        </p:txBody>
      </p:sp>
      <p:pic>
        <p:nvPicPr>
          <p:cNvPr id="9330" name="Picture 114" descr="img211">
            <a:extLst>
              <a:ext uri="{FF2B5EF4-FFF2-40B4-BE49-F238E27FC236}">
                <a16:creationId xmlns:a16="http://schemas.microsoft.com/office/drawing/2014/main" id="{63F2D2EA-5585-4F21-B813-5BF0E4CEC5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900" y="1473200"/>
            <a:ext cx="82550" cy="66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333" name="Text Box 117">
            <a:extLst>
              <a:ext uri="{FF2B5EF4-FFF2-40B4-BE49-F238E27FC236}">
                <a16:creationId xmlns:a16="http://schemas.microsoft.com/office/drawing/2014/main" id="{CA061756-5C3B-489A-88EF-FF21FCAE19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28900" y="2286000"/>
            <a:ext cx="9144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1000</a:t>
            </a:r>
          </a:p>
        </p:txBody>
      </p:sp>
      <p:sp>
        <p:nvSpPr>
          <p:cNvPr id="9348" name="Arc 132">
            <a:extLst>
              <a:ext uri="{FF2B5EF4-FFF2-40B4-BE49-F238E27FC236}">
                <a16:creationId xmlns:a16="http://schemas.microsoft.com/office/drawing/2014/main" id="{EF856436-1804-44C2-8803-DF7767D3004B}"/>
              </a:ext>
            </a:extLst>
          </p:cNvPr>
          <p:cNvSpPr>
            <a:spLocks/>
          </p:cNvSpPr>
          <p:nvPr/>
        </p:nvSpPr>
        <p:spPr bwMode="auto">
          <a:xfrm rot="5880438">
            <a:off x="1792287" y="1498601"/>
            <a:ext cx="231775" cy="1466850"/>
          </a:xfrm>
          <a:custGeom>
            <a:avLst/>
            <a:gdLst>
              <a:gd name="T0" fmla="*/ 2147483646 w 21600"/>
              <a:gd name="T1" fmla="*/ 0 h 23601"/>
              <a:gd name="T2" fmla="*/ 1556539426 w 21600"/>
              <a:gd name="T3" fmla="*/ 2147483646 h 23601"/>
              <a:gd name="T4" fmla="*/ 0 w 21600"/>
              <a:gd name="T5" fmla="*/ 2147483646 h 23601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3601" fill="none" extrusionOk="0">
                <a:moveTo>
                  <a:pt x="21018" y="0"/>
                </a:moveTo>
                <a:cubicBezTo>
                  <a:pt x="21404" y="1630"/>
                  <a:pt x="21600" y="3301"/>
                  <a:pt x="21600" y="4977"/>
                </a:cubicBezTo>
                <a:cubicBezTo>
                  <a:pt x="21600" y="12635"/>
                  <a:pt x="17544" y="19721"/>
                  <a:pt x="10941" y="23600"/>
                </a:cubicBezTo>
              </a:path>
              <a:path w="21600" h="23601" stroke="0" extrusionOk="0">
                <a:moveTo>
                  <a:pt x="21018" y="0"/>
                </a:moveTo>
                <a:cubicBezTo>
                  <a:pt x="21404" y="1630"/>
                  <a:pt x="21600" y="3301"/>
                  <a:pt x="21600" y="4977"/>
                </a:cubicBezTo>
                <a:cubicBezTo>
                  <a:pt x="21600" y="12635"/>
                  <a:pt x="17544" y="19721"/>
                  <a:pt x="10941" y="23600"/>
                </a:cubicBezTo>
                <a:lnTo>
                  <a:pt x="0" y="4977"/>
                </a:lnTo>
                <a:lnTo>
                  <a:pt x="21018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9349" name="Text Box 133">
            <a:extLst>
              <a:ext uri="{FF2B5EF4-FFF2-40B4-BE49-F238E27FC236}">
                <a16:creationId xmlns:a16="http://schemas.microsoft.com/office/drawing/2014/main" id="{9EA87479-3B5E-480B-AF72-5C9DAEFF85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53100" y="2254250"/>
            <a:ext cx="7620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400</a:t>
            </a:r>
          </a:p>
        </p:txBody>
      </p:sp>
      <p:sp>
        <p:nvSpPr>
          <p:cNvPr id="9350" name="Text Box 134">
            <a:extLst>
              <a:ext uri="{FF2B5EF4-FFF2-40B4-BE49-F238E27FC236}">
                <a16:creationId xmlns:a16="http://schemas.microsoft.com/office/drawing/2014/main" id="{454129E8-ACD4-401E-9415-4DB9A7F0AC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24700" y="2254250"/>
            <a:ext cx="5334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</a:p>
        </p:txBody>
      </p:sp>
      <p:sp>
        <p:nvSpPr>
          <p:cNvPr id="9351" name="Text Box 135">
            <a:extLst>
              <a:ext uri="{FF2B5EF4-FFF2-40B4-BE49-F238E27FC236}">
                <a16:creationId xmlns:a16="http://schemas.microsoft.com/office/drawing/2014/main" id="{88E6B12E-4E0A-4BB5-A4F5-DB9AA90551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20768" y="2258868"/>
            <a:ext cx="3810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9352" name="Text Box 136">
            <a:extLst>
              <a:ext uri="{FF2B5EF4-FFF2-40B4-BE49-F238E27FC236}">
                <a16:creationId xmlns:a16="http://schemas.microsoft.com/office/drawing/2014/main" id="{F507F545-980D-4C24-8D2F-45939A70F8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00131" y="6262977"/>
            <a:ext cx="6095422" cy="477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500" b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 là:Một nghìn bốn trăm hai mươi ba.</a:t>
            </a:r>
          </a:p>
        </p:txBody>
      </p:sp>
      <p:pic>
        <p:nvPicPr>
          <p:cNvPr id="9360" name="Picture 144" descr="img206">
            <a:extLst>
              <a:ext uri="{FF2B5EF4-FFF2-40B4-BE49-F238E27FC236}">
                <a16:creationId xmlns:a16="http://schemas.microsoft.com/office/drawing/2014/main" id="{A96BA6DB-18B5-4336-8E8F-233715368B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900" y="685800"/>
            <a:ext cx="68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364" name="Picture 148" descr="img206">
            <a:extLst>
              <a:ext uri="{FF2B5EF4-FFF2-40B4-BE49-F238E27FC236}">
                <a16:creationId xmlns:a16="http://schemas.microsoft.com/office/drawing/2014/main" id="{0F385D7F-A4E4-4285-840D-A485094BF6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8900" y="685800"/>
            <a:ext cx="68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365" name="Picture 149" descr="img206">
            <a:extLst>
              <a:ext uri="{FF2B5EF4-FFF2-40B4-BE49-F238E27FC236}">
                <a16:creationId xmlns:a16="http://schemas.microsoft.com/office/drawing/2014/main" id="{0EBF6B09-6A6D-4348-AB82-2C8D5AA526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6900" y="685800"/>
            <a:ext cx="68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366" name="Picture 150" descr="img206">
            <a:extLst>
              <a:ext uri="{FF2B5EF4-FFF2-40B4-BE49-F238E27FC236}">
                <a16:creationId xmlns:a16="http://schemas.microsoft.com/office/drawing/2014/main" id="{522E5907-9299-4DD4-BB49-5C7BB78DB9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0900" y="685800"/>
            <a:ext cx="68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367" name="Picture 151" descr="img206">
            <a:extLst>
              <a:ext uri="{FF2B5EF4-FFF2-40B4-BE49-F238E27FC236}">
                <a16:creationId xmlns:a16="http://schemas.microsoft.com/office/drawing/2014/main" id="{9E952B5D-5AA6-422C-80A7-636FC0125D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2900" y="685800"/>
            <a:ext cx="68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368" name="Picture 152" descr="img206">
            <a:extLst>
              <a:ext uri="{FF2B5EF4-FFF2-40B4-BE49-F238E27FC236}">
                <a16:creationId xmlns:a16="http://schemas.microsoft.com/office/drawing/2014/main" id="{A601D7CC-FDF1-40BC-BC40-03E6396092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6900" y="1447800"/>
            <a:ext cx="68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369" name="Picture 153" descr="img206">
            <a:extLst>
              <a:ext uri="{FF2B5EF4-FFF2-40B4-BE49-F238E27FC236}">
                <a16:creationId xmlns:a16="http://schemas.microsoft.com/office/drawing/2014/main" id="{B36A6A47-A08E-418A-9144-45A6072EAF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8900" y="1447800"/>
            <a:ext cx="68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370" name="Picture 154" descr="img206">
            <a:extLst>
              <a:ext uri="{FF2B5EF4-FFF2-40B4-BE49-F238E27FC236}">
                <a16:creationId xmlns:a16="http://schemas.microsoft.com/office/drawing/2014/main" id="{CFA19020-D7E7-4E88-8FA8-4A39CA0098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0900" y="1447800"/>
            <a:ext cx="68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371" name="Picture 155" descr="img206">
            <a:extLst>
              <a:ext uri="{FF2B5EF4-FFF2-40B4-BE49-F238E27FC236}">
                <a16:creationId xmlns:a16="http://schemas.microsoft.com/office/drawing/2014/main" id="{102F907A-9D15-40BC-88EA-315E67513A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2900" y="1447800"/>
            <a:ext cx="68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372" name="Picture 156" descr="img206">
            <a:extLst>
              <a:ext uri="{FF2B5EF4-FFF2-40B4-BE49-F238E27FC236}">
                <a16:creationId xmlns:a16="http://schemas.microsoft.com/office/drawing/2014/main" id="{9C076634-9A4C-493B-93DF-9FE3CF9927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900" y="1447800"/>
            <a:ext cx="68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373" name="Arc 157">
            <a:extLst>
              <a:ext uri="{FF2B5EF4-FFF2-40B4-BE49-F238E27FC236}">
                <a16:creationId xmlns:a16="http://schemas.microsoft.com/office/drawing/2014/main" id="{012D169B-8B3F-4ABC-A3F3-C1BFE22F77AB}"/>
              </a:ext>
            </a:extLst>
          </p:cNvPr>
          <p:cNvSpPr>
            <a:spLocks/>
          </p:cNvSpPr>
          <p:nvPr/>
        </p:nvSpPr>
        <p:spPr bwMode="auto">
          <a:xfrm rot="4400007">
            <a:off x="3683793" y="1383507"/>
            <a:ext cx="455613" cy="1498600"/>
          </a:xfrm>
          <a:custGeom>
            <a:avLst/>
            <a:gdLst>
              <a:gd name="T0" fmla="*/ 2147483646 w 21600"/>
              <a:gd name="T1" fmla="*/ 0 h 23982"/>
              <a:gd name="T2" fmla="*/ 2147483646 w 21600"/>
              <a:gd name="T3" fmla="*/ 2147483646 h 23982"/>
              <a:gd name="T4" fmla="*/ 0 w 21600"/>
              <a:gd name="T5" fmla="*/ 2147483646 h 2398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3982" fill="none" extrusionOk="0">
                <a:moveTo>
                  <a:pt x="19449" y="-1"/>
                </a:moveTo>
                <a:cubicBezTo>
                  <a:pt x="20864" y="2929"/>
                  <a:pt x="21600" y="6141"/>
                  <a:pt x="21600" y="9396"/>
                </a:cubicBezTo>
                <a:cubicBezTo>
                  <a:pt x="21600" y="14795"/>
                  <a:pt x="19577" y="19999"/>
                  <a:pt x="15931" y="23981"/>
                </a:cubicBezTo>
              </a:path>
              <a:path w="21600" h="23982" stroke="0" extrusionOk="0">
                <a:moveTo>
                  <a:pt x="19449" y="-1"/>
                </a:moveTo>
                <a:cubicBezTo>
                  <a:pt x="20864" y="2929"/>
                  <a:pt x="21600" y="6141"/>
                  <a:pt x="21600" y="9396"/>
                </a:cubicBezTo>
                <a:cubicBezTo>
                  <a:pt x="21600" y="14795"/>
                  <a:pt x="19577" y="19999"/>
                  <a:pt x="15931" y="23981"/>
                </a:cubicBezTo>
                <a:lnTo>
                  <a:pt x="0" y="9396"/>
                </a:lnTo>
                <a:lnTo>
                  <a:pt x="19449" y="-1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pic>
        <p:nvPicPr>
          <p:cNvPr id="9375" name="Picture 159" descr="img206">
            <a:extLst>
              <a:ext uri="{FF2B5EF4-FFF2-40B4-BE49-F238E27FC236}">
                <a16:creationId xmlns:a16="http://schemas.microsoft.com/office/drawing/2014/main" id="{70FEB55F-1CCF-48E4-BBD9-DF5C4AA3A7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5900" y="685800"/>
            <a:ext cx="68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376" name="Picture 160" descr="img206">
            <a:extLst>
              <a:ext uri="{FF2B5EF4-FFF2-40B4-BE49-F238E27FC236}">
                <a16:creationId xmlns:a16="http://schemas.microsoft.com/office/drawing/2014/main" id="{5B5A3226-3647-4781-A222-713D9A4C79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7900" y="685800"/>
            <a:ext cx="68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377" name="Picture 161" descr="img206">
            <a:extLst>
              <a:ext uri="{FF2B5EF4-FFF2-40B4-BE49-F238E27FC236}">
                <a16:creationId xmlns:a16="http://schemas.microsoft.com/office/drawing/2014/main" id="{7BF6F977-2FA4-460A-8050-9CCB27BCC5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5900" y="1447800"/>
            <a:ext cx="68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378" name="Picture 162" descr="img206">
            <a:extLst>
              <a:ext uri="{FF2B5EF4-FFF2-40B4-BE49-F238E27FC236}">
                <a16:creationId xmlns:a16="http://schemas.microsoft.com/office/drawing/2014/main" id="{FEF11CA3-611A-4DD4-9B04-C589C79B09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7900" y="1447800"/>
            <a:ext cx="68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379" name="Arc 163">
            <a:extLst>
              <a:ext uri="{FF2B5EF4-FFF2-40B4-BE49-F238E27FC236}">
                <a16:creationId xmlns:a16="http://schemas.microsoft.com/office/drawing/2014/main" id="{477C9464-1085-4C70-8358-2FE044D1D074}"/>
              </a:ext>
            </a:extLst>
          </p:cNvPr>
          <p:cNvSpPr>
            <a:spLocks/>
          </p:cNvSpPr>
          <p:nvPr/>
        </p:nvSpPr>
        <p:spPr bwMode="auto">
          <a:xfrm rot="5047193">
            <a:off x="5754688" y="1338263"/>
            <a:ext cx="533400" cy="1358900"/>
          </a:xfrm>
          <a:custGeom>
            <a:avLst/>
            <a:gdLst>
              <a:gd name="T0" fmla="*/ 2147483646 w 21600"/>
              <a:gd name="T1" fmla="*/ 0 h 21743"/>
              <a:gd name="T2" fmla="*/ 2147483646 w 21600"/>
              <a:gd name="T3" fmla="*/ 2147483646 h 21743"/>
              <a:gd name="T4" fmla="*/ 0 w 21600"/>
              <a:gd name="T5" fmla="*/ 2147483646 h 21743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743" fill="none" extrusionOk="0">
                <a:moveTo>
                  <a:pt x="20379" y="0"/>
                </a:moveTo>
                <a:cubicBezTo>
                  <a:pt x="21187" y="2299"/>
                  <a:pt x="21600" y="4719"/>
                  <a:pt x="21600" y="7157"/>
                </a:cubicBezTo>
                <a:cubicBezTo>
                  <a:pt x="21600" y="12556"/>
                  <a:pt x="19577" y="17760"/>
                  <a:pt x="15931" y="21742"/>
                </a:cubicBezTo>
              </a:path>
              <a:path w="21600" h="21743" stroke="0" extrusionOk="0">
                <a:moveTo>
                  <a:pt x="20379" y="0"/>
                </a:moveTo>
                <a:cubicBezTo>
                  <a:pt x="21187" y="2299"/>
                  <a:pt x="21600" y="4719"/>
                  <a:pt x="21600" y="7157"/>
                </a:cubicBezTo>
                <a:cubicBezTo>
                  <a:pt x="21600" y="12556"/>
                  <a:pt x="19577" y="17760"/>
                  <a:pt x="15931" y="21742"/>
                </a:cubicBezTo>
                <a:lnTo>
                  <a:pt x="0" y="7157"/>
                </a:lnTo>
                <a:lnTo>
                  <a:pt x="20379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pic>
        <p:nvPicPr>
          <p:cNvPr id="9380" name="Picture 164" descr="img211">
            <a:extLst>
              <a:ext uri="{FF2B5EF4-FFF2-40B4-BE49-F238E27FC236}">
                <a16:creationId xmlns:a16="http://schemas.microsoft.com/office/drawing/2014/main" id="{A82103B8-96F5-4355-BC3E-37877611A0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3300" y="1473200"/>
            <a:ext cx="82550" cy="66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381" name="Picture 165" descr="img209">
            <a:extLst>
              <a:ext uri="{FF2B5EF4-FFF2-40B4-BE49-F238E27FC236}">
                <a16:creationId xmlns:a16="http://schemas.microsoft.com/office/drawing/2014/main" id="{D5492A48-48CC-4CCE-9197-12656721D0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0500" y="1816100"/>
            <a:ext cx="7620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382" name="Picture 166" descr="img209">
            <a:extLst>
              <a:ext uri="{FF2B5EF4-FFF2-40B4-BE49-F238E27FC236}">
                <a16:creationId xmlns:a16="http://schemas.microsoft.com/office/drawing/2014/main" id="{BF756A28-1E4D-4142-8D8D-58F2CF99D6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5738" y="1933575"/>
            <a:ext cx="7620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383" name="Picture 167" descr="img209">
            <a:extLst>
              <a:ext uri="{FF2B5EF4-FFF2-40B4-BE49-F238E27FC236}">
                <a16:creationId xmlns:a16="http://schemas.microsoft.com/office/drawing/2014/main" id="{F20E1B43-681E-49A3-BA84-D877DCCFE5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0500" y="2057400"/>
            <a:ext cx="7620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948" name="Text Box 732">
            <a:extLst>
              <a:ext uri="{FF2B5EF4-FFF2-40B4-BE49-F238E27FC236}">
                <a16:creationId xmlns:a16="http://schemas.microsoft.com/office/drawing/2014/main" id="{67A08EBF-D8A4-4B3F-8FEB-8EF99FBEF6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54093" y="6252282"/>
            <a:ext cx="1061605" cy="477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500" b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1423.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9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9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9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9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9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9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9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9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9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9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1" dur="500"/>
                                        <p:tgtEl>
                                          <p:spTgt spid="9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5" dur="500"/>
                                        <p:tgtEl>
                                          <p:spTgt spid="9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9" dur="500"/>
                                        <p:tgtEl>
                                          <p:spTgt spid="9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4" dur="500"/>
                                        <p:tgtEl>
                                          <p:spTgt spid="9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9" dur="500"/>
                                        <p:tgtEl>
                                          <p:spTgt spid="9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4" dur="500"/>
                                        <p:tgtEl>
                                          <p:spTgt spid="9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9" dur="500"/>
                                        <p:tgtEl>
                                          <p:spTgt spid="9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4" dur="500"/>
                                        <p:tgtEl>
                                          <p:spTgt spid="9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6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8" dur="500"/>
                                        <p:tgtEl>
                                          <p:spTgt spid="9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3" dur="500"/>
                                        <p:tgtEl>
                                          <p:spTgt spid="9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 nodeType="clickPar">
                      <p:stCondLst>
                        <p:cond delay="indefinite"/>
                      </p:stCondLst>
                      <p:childTnLst>
                        <p:par>
                          <p:cTn id="1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8" dur="500"/>
                                        <p:tgtEl>
                                          <p:spTgt spid="9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 nodeType="clickPar">
                      <p:stCondLst>
                        <p:cond delay="indefinite"/>
                      </p:stCondLst>
                      <p:childTnLst>
                        <p:par>
                          <p:cTn id="1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3" dur="500"/>
                                        <p:tgtEl>
                                          <p:spTgt spid="9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 nodeType="clickPar">
                      <p:stCondLst>
                        <p:cond delay="indefinite"/>
                      </p:stCondLst>
                      <p:childTnLst>
                        <p:par>
                          <p:cTn id="1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8" dur="500"/>
                                        <p:tgtEl>
                                          <p:spTgt spid="9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 nodeType="clickPar">
                      <p:stCondLst>
                        <p:cond delay="indefinite"/>
                      </p:stCondLst>
                      <p:childTnLst>
                        <p:par>
                          <p:cTn id="1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3" dur="500"/>
                                        <p:tgtEl>
                                          <p:spTgt spid="9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 nodeType="clickPar">
                      <p:stCondLst>
                        <p:cond delay="indefinite"/>
                      </p:stCondLst>
                      <p:childTnLst>
                        <p:par>
                          <p:cTn id="1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8" dur="500"/>
                                        <p:tgtEl>
                                          <p:spTgt spid="9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 nodeType="clickPar">
                      <p:stCondLst>
                        <p:cond delay="indefinite"/>
                      </p:stCondLst>
                      <p:childTnLst>
                        <p:par>
                          <p:cTn id="1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3" dur="500"/>
                                        <p:tgtEl>
                                          <p:spTgt spid="9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 nodeType="clickPar">
                      <p:stCondLst>
                        <p:cond delay="indefinite"/>
                      </p:stCondLst>
                      <p:childTnLst>
                        <p:par>
                          <p:cTn id="1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99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99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92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92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92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92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92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92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4" dur="500" fill="hold"/>
                                        <p:tgtEl>
                                          <p:spTgt spid="92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92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92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9" dur="500" fill="hold"/>
                                        <p:tgtEl>
                                          <p:spTgt spid="92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 nodeType="clickPar">
                      <p:stCondLst>
                        <p:cond delay="indefinite"/>
                      </p:stCondLst>
                      <p:childTnLst>
                        <p:par>
                          <p:cTn id="1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92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5" dur="500" fill="hold"/>
                                        <p:tgtEl>
                                          <p:spTgt spid="92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 nodeType="clickPar">
                      <p:stCondLst>
                        <p:cond delay="indefinite"/>
                      </p:stCondLst>
                      <p:childTnLst>
                        <p:par>
                          <p:cTn id="1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0" dur="500" fill="hold"/>
                                        <p:tgtEl>
                                          <p:spTgt spid="92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1" dur="500" fill="hold"/>
                                        <p:tgtEl>
                                          <p:spTgt spid="92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 nodeType="clickPar">
                      <p:stCondLst>
                        <p:cond delay="indefinite"/>
                      </p:stCondLst>
                      <p:childTnLst>
                        <p:par>
                          <p:cTn id="1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6" dur="500" fill="hold"/>
                                        <p:tgtEl>
                                          <p:spTgt spid="9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7" dur="500" fill="hold"/>
                                        <p:tgtEl>
                                          <p:spTgt spid="9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 nodeType="clickPar">
                      <p:stCondLst>
                        <p:cond delay="indefinite"/>
                      </p:stCondLst>
                      <p:childTnLst>
                        <p:par>
                          <p:cTn id="1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2" dur="500" fill="hold"/>
                                        <p:tgtEl>
                                          <p:spTgt spid="93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3" dur="500" fill="hold"/>
                                        <p:tgtEl>
                                          <p:spTgt spid="93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 nodeType="clickPar">
                      <p:stCondLst>
                        <p:cond delay="indefinite"/>
                      </p:stCondLst>
                      <p:childTnLst>
                        <p:par>
                          <p:cTn id="1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8" dur="500" fill="hold"/>
                                        <p:tgtEl>
                                          <p:spTgt spid="9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9" dur="500" fill="hold"/>
                                        <p:tgtEl>
                                          <p:spTgt spid="9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 nodeType="clickPar">
                      <p:stCondLst>
                        <p:cond delay="indefinite"/>
                      </p:stCondLst>
                      <p:childTnLst>
                        <p:par>
                          <p:cTn id="1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4" dur="500" fill="hold"/>
                                        <p:tgtEl>
                                          <p:spTgt spid="9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5" dur="500" fill="hold"/>
                                        <p:tgtEl>
                                          <p:spTgt spid="9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 nodeType="clickPar">
                      <p:stCondLst>
                        <p:cond delay="indefinite"/>
                      </p:stCondLst>
                      <p:childTnLst>
                        <p:par>
                          <p:cTn id="1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0" dur="500" fill="hold"/>
                                        <p:tgtEl>
                                          <p:spTgt spid="93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1" dur="500" fill="hold"/>
                                        <p:tgtEl>
                                          <p:spTgt spid="93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 nodeType="clickPar">
                      <p:stCondLst>
                        <p:cond delay="indefinite"/>
                      </p:stCondLst>
                      <p:childTnLst>
                        <p:par>
                          <p:cTn id="2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6" dur="500" fill="hold"/>
                                        <p:tgtEl>
                                          <p:spTgt spid="92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7" dur="500" fill="hold"/>
                                        <p:tgtEl>
                                          <p:spTgt spid="92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 nodeType="clickPar">
                      <p:stCondLst>
                        <p:cond delay="indefinite"/>
                      </p:stCondLst>
                      <p:childTnLst>
                        <p:par>
                          <p:cTn id="2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2" dur="500" fill="hold"/>
                                        <p:tgtEl>
                                          <p:spTgt spid="9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3" dur="500" fill="hold"/>
                                        <p:tgtEl>
                                          <p:spTgt spid="9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 nodeType="clickPar">
                      <p:stCondLst>
                        <p:cond delay="indefinite"/>
                      </p:stCondLst>
                      <p:childTnLst>
                        <p:par>
                          <p:cTn id="2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8" dur="500" fill="hold"/>
                                        <p:tgtEl>
                                          <p:spTgt spid="9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9" dur="500" fill="hold"/>
                                        <p:tgtEl>
                                          <p:spTgt spid="9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 nodeType="clickPar">
                      <p:stCondLst>
                        <p:cond delay="indefinite"/>
                      </p:stCondLst>
                      <p:childTnLst>
                        <p:par>
                          <p:cTn id="2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4" dur="500" fill="hold"/>
                                        <p:tgtEl>
                                          <p:spTgt spid="9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5" dur="500" fill="hold"/>
                                        <p:tgtEl>
                                          <p:spTgt spid="9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 nodeType="clickPar">
                      <p:stCondLst>
                        <p:cond delay="indefinite"/>
                      </p:stCondLst>
                      <p:childTnLst>
                        <p:par>
                          <p:cTn id="2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0" dur="500" fill="hold"/>
                                        <p:tgtEl>
                                          <p:spTgt spid="93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1" dur="500" fill="hold"/>
                                        <p:tgtEl>
                                          <p:spTgt spid="93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 nodeType="clickPar">
                      <p:stCondLst>
                        <p:cond delay="indefinite"/>
                      </p:stCondLst>
                      <p:childTnLst>
                        <p:par>
                          <p:cTn id="2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6" dur="500" fill="hold"/>
                                        <p:tgtEl>
                                          <p:spTgt spid="92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7" dur="500" fill="hold"/>
                                        <p:tgtEl>
                                          <p:spTgt spid="92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 nodeType="clickPar">
                      <p:stCondLst>
                        <p:cond delay="indefinite"/>
                      </p:stCondLst>
                      <p:childTnLst>
                        <p:par>
                          <p:cTn id="2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2" dur="500" fill="hold"/>
                                        <p:tgtEl>
                                          <p:spTgt spid="92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3" dur="500" fill="hold"/>
                                        <p:tgtEl>
                                          <p:spTgt spid="92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4" fill="hold" nodeType="clickPar">
                      <p:stCondLst>
                        <p:cond delay="indefinite"/>
                      </p:stCondLst>
                      <p:childTnLst>
                        <p:par>
                          <p:cTn id="2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8" dur="80"/>
                                        <p:tgtEl>
                                          <p:spTgt spid="930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49" dur="80"/>
                                        <p:tgtEl>
                                          <p:spTgt spid="930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0" dur="80"/>
                                        <p:tgtEl>
                                          <p:spTgt spid="930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1" fill="hold" nodeType="clickPar">
                      <p:stCondLst>
                        <p:cond delay="indefinite"/>
                      </p:stCondLst>
                      <p:childTnLst>
                        <p:par>
                          <p:cTn id="2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5" dur="80"/>
                                        <p:tgtEl>
                                          <p:spTgt spid="930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6" dur="80"/>
                                        <p:tgtEl>
                                          <p:spTgt spid="930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7" dur="80"/>
                                        <p:tgtEl>
                                          <p:spTgt spid="930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8" fill="hold" nodeType="clickPar">
                      <p:stCondLst>
                        <p:cond delay="indefinite"/>
                      </p:stCondLst>
                      <p:childTnLst>
                        <p:par>
                          <p:cTn id="2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2" dur="80"/>
                                        <p:tgtEl>
                                          <p:spTgt spid="99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3" dur="80"/>
                                        <p:tgtEl>
                                          <p:spTgt spid="99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4" dur="80"/>
                                        <p:tgtEl>
                                          <p:spTgt spid="99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5" fill="hold" nodeType="clickPar">
                      <p:stCondLst>
                        <p:cond delay="indefinite"/>
                      </p:stCondLst>
                      <p:childTnLst>
                        <p:par>
                          <p:cTn id="2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9" dur="80"/>
                                        <p:tgtEl>
                                          <p:spTgt spid="93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0" dur="80"/>
                                        <p:tgtEl>
                                          <p:spTgt spid="93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1" dur="80"/>
                                        <p:tgtEl>
                                          <p:spTgt spid="93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2" grpId="0" autoUpdateAnimBg="0"/>
      <p:bldP spid="9277" grpId="0"/>
      <p:bldP spid="9278" grpId="0"/>
      <p:bldP spid="9279" grpId="0"/>
      <p:bldP spid="9280" grpId="0"/>
      <p:bldP spid="9281" grpId="0"/>
      <p:bldP spid="9288" grpId="0" animBg="1"/>
      <p:bldP spid="9289" grpId="0" animBg="1"/>
      <p:bldP spid="9290" grpId="0" animBg="1"/>
      <p:bldP spid="9291" grpId="0" animBg="1"/>
      <p:bldP spid="9292" grpId="0" animBg="1"/>
      <p:bldP spid="9293" grpId="0" animBg="1"/>
      <p:bldP spid="9294" grpId="0" animBg="1"/>
      <p:bldP spid="9295" grpId="0" animBg="1"/>
      <p:bldP spid="9297" grpId="0" animBg="1"/>
      <p:bldP spid="9298" grpId="0" animBg="1"/>
      <p:bldP spid="9299" grpId="0"/>
      <p:bldP spid="9300" grpId="0"/>
      <p:bldP spid="9301" grpId="0"/>
      <p:bldP spid="9302" grpId="0"/>
      <p:bldP spid="9303" grpId="0"/>
      <p:bldP spid="9304" grpId="0"/>
      <p:bldP spid="9333" grpId="0" autoUpdateAnimBg="0"/>
      <p:bldP spid="9349" grpId="0" autoUpdateAnimBg="0"/>
      <p:bldP spid="9350" grpId="0" autoUpdateAnimBg="0"/>
      <p:bldP spid="9351" grpId="0" autoUpdateAnimBg="0"/>
      <p:bldP spid="9352" grpId="0"/>
      <p:bldP spid="994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7B849424-9E46-4E59-8AFF-A23D959D0D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15368" name="Text Box 8">
            <a:extLst>
              <a:ext uri="{FF2B5EF4-FFF2-40B4-BE49-F238E27FC236}">
                <a16:creationId xmlns:a16="http://schemas.microsoft.com/office/drawing/2014/main" id="{F67D403E-69B8-4FF1-B802-DBF393F3FF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823913"/>
            <a:ext cx="2895600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300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 (trang 92): </a:t>
            </a:r>
          </a:p>
        </p:txBody>
      </p:sp>
      <p:sp>
        <p:nvSpPr>
          <p:cNvPr id="15369" name="Text Box 9">
            <a:extLst>
              <a:ext uri="{FF2B5EF4-FFF2-40B4-BE49-F238E27FC236}">
                <a16:creationId xmlns:a16="http://schemas.microsoft.com/office/drawing/2014/main" id="{DFFCB24E-5E63-479D-93B8-0C3B259A0E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4564" y="1617865"/>
            <a:ext cx="5029200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30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Mẫu:</a:t>
            </a:r>
            <a:r>
              <a:rPr lang="en-US" altLang="en-US" sz="30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graphicFrame>
        <p:nvGraphicFramePr>
          <p:cNvPr id="15984" name="Group 624">
            <a:extLst>
              <a:ext uri="{FF2B5EF4-FFF2-40B4-BE49-F238E27FC236}">
                <a16:creationId xmlns:a16="http://schemas.microsoft.com/office/drawing/2014/main" id="{5FD4D22A-2D4C-4677-9CAA-6F652C61197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935247"/>
              </p:ext>
            </p:extLst>
          </p:nvPr>
        </p:nvGraphicFramePr>
        <p:xfrm>
          <a:off x="1828800" y="2438400"/>
          <a:ext cx="6096000" cy="3186117"/>
        </p:xfrm>
        <a:graphic>
          <a:graphicData uri="http://schemas.openxmlformats.org/drawingml/2006/table">
            <a:tbl>
              <a:tblPr/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18143">
                <a:tc gridSpan="4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99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2" marB="4571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814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99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2" marB="4571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99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99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99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3168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99FF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99FF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99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2" marB="4571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99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99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99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814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99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2" marB="4571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99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99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99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5394" name="Text Box 34">
            <a:extLst>
              <a:ext uri="{FF2B5EF4-FFF2-40B4-BE49-F238E27FC236}">
                <a16:creationId xmlns:a16="http://schemas.microsoft.com/office/drawing/2014/main" id="{736BCB85-E505-41B8-9292-5469E7B056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57700" y="2397307"/>
            <a:ext cx="1524000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</a:p>
        </p:txBody>
      </p:sp>
      <p:sp>
        <p:nvSpPr>
          <p:cNvPr id="15395" name="Text Box 35">
            <a:extLst>
              <a:ext uri="{FF2B5EF4-FFF2-40B4-BE49-F238E27FC236}">
                <a16:creationId xmlns:a16="http://schemas.microsoft.com/office/drawing/2014/main" id="{995DD0AC-F553-4FAF-A208-AEC509B50F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28536" y="2982315"/>
            <a:ext cx="160020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600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</a:p>
        </p:txBody>
      </p:sp>
      <p:sp>
        <p:nvSpPr>
          <p:cNvPr id="15396" name="Text Box 36">
            <a:extLst>
              <a:ext uri="{FF2B5EF4-FFF2-40B4-BE49-F238E27FC236}">
                <a16:creationId xmlns:a16="http://schemas.microsoft.com/office/drawing/2014/main" id="{F78295CE-8C97-40D2-8557-70159D4545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28736" y="2993131"/>
            <a:ext cx="121920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600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</a:p>
        </p:txBody>
      </p:sp>
      <p:sp>
        <p:nvSpPr>
          <p:cNvPr id="15397" name="Text Box 37">
            <a:extLst>
              <a:ext uri="{FF2B5EF4-FFF2-40B4-BE49-F238E27FC236}">
                <a16:creationId xmlns:a16="http://schemas.microsoft.com/office/drawing/2014/main" id="{183AAF88-8A40-45B5-AE21-01DBDC77FB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10464" y="3002742"/>
            <a:ext cx="1313872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600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Chục</a:t>
            </a:r>
          </a:p>
        </p:txBody>
      </p:sp>
      <p:sp>
        <p:nvSpPr>
          <p:cNvPr id="15398" name="Text Box 38">
            <a:extLst>
              <a:ext uri="{FF2B5EF4-FFF2-40B4-BE49-F238E27FC236}">
                <a16:creationId xmlns:a16="http://schemas.microsoft.com/office/drawing/2014/main" id="{FEFDAD82-AD0F-4C6D-99A6-81D7FA43B8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6663" y="2975812"/>
            <a:ext cx="160020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600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 vị</a:t>
            </a:r>
          </a:p>
        </p:txBody>
      </p:sp>
      <p:sp>
        <p:nvSpPr>
          <p:cNvPr id="15399" name="Oval 39">
            <a:extLst>
              <a:ext uri="{FF2B5EF4-FFF2-40B4-BE49-F238E27FC236}">
                <a16:creationId xmlns:a16="http://schemas.microsoft.com/office/drawing/2014/main" id="{4D1BD72B-6F80-4DCA-B136-F33B164C6A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3595640"/>
            <a:ext cx="762000" cy="304800"/>
          </a:xfrm>
          <a:prstGeom prst="ellipse">
            <a:avLst/>
          </a:prstGeom>
          <a:solidFill>
            <a:srgbClr val="F3ABE5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1000</a:t>
            </a:r>
          </a:p>
        </p:txBody>
      </p:sp>
      <p:sp>
        <p:nvSpPr>
          <p:cNvPr id="15400" name="Oval 40">
            <a:extLst>
              <a:ext uri="{FF2B5EF4-FFF2-40B4-BE49-F238E27FC236}">
                <a16:creationId xmlns:a16="http://schemas.microsoft.com/office/drawing/2014/main" id="{BA5D49C2-07DB-49F9-BC2F-0E2F6E2778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67282" y="3633740"/>
            <a:ext cx="685800" cy="228600"/>
          </a:xfrm>
          <a:prstGeom prst="ellipse">
            <a:avLst/>
          </a:prstGeom>
          <a:solidFill>
            <a:srgbClr val="F3ABE5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</a:t>
            </a:r>
          </a:p>
        </p:txBody>
      </p:sp>
      <p:sp>
        <p:nvSpPr>
          <p:cNvPr id="15401" name="Oval 41">
            <a:extLst>
              <a:ext uri="{FF2B5EF4-FFF2-40B4-BE49-F238E27FC236}">
                <a16:creationId xmlns:a16="http://schemas.microsoft.com/office/drawing/2014/main" id="{E0287D91-3F7F-48CE-A315-08BCCD61C9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67282" y="4093885"/>
            <a:ext cx="685800" cy="228600"/>
          </a:xfrm>
          <a:prstGeom prst="ellipse">
            <a:avLst/>
          </a:prstGeom>
          <a:solidFill>
            <a:srgbClr val="F3ABE5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</a:t>
            </a:r>
          </a:p>
        </p:txBody>
      </p:sp>
      <p:sp>
        <p:nvSpPr>
          <p:cNvPr id="15404" name="Oval 44">
            <a:extLst>
              <a:ext uri="{FF2B5EF4-FFF2-40B4-BE49-F238E27FC236}">
                <a16:creationId xmlns:a16="http://schemas.microsoft.com/office/drawing/2014/main" id="{9910197C-4212-4204-90E0-AA985AB0E0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95900" y="3631800"/>
            <a:ext cx="685800" cy="228600"/>
          </a:xfrm>
          <a:prstGeom prst="ellipse">
            <a:avLst/>
          </a:prstGeom>
          <a:solidFill>
            <a:srgbClr val="F3ABE5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15405" name="Oval 45">
            <a:extLst>
              <a:ext uri="{FF2B5EF4-FFF2-40B4-BE49-F238E27FC236}">
                <a16:creationId xmlns:a16="http://schemas.microsoft.com/office/drawing/2014/main" id="{2CA0B80A-C1A6-452A-A193-51D7910762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25918" y="4093885"/>
            <a:ext cx="685800" cy="228600"/>
          </a:xfrm>
          <a:prstGeom prst="ellipse">
            <a:avLst/>
          </a:prstGeom>
          <a:solidFill>
            <a:srgbClr val="F3ABE5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15406" name="Oval 46">
            <a:extLst>
              <a:ext uri="{FF2B5EF4-FFF2-40B4-BE49-F238E27FC236}">
                <a16:creationId xmlns:a16="http://schemas.microsoft.com/office/drawing/2014/main" id="{A182B6FF-C94A-4535-8E65-D0C04326F8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10663" y="3616446"/>
            <a:ext cx="609600" cy="228600"/>
          </a:xfrm>
          <a:prstGeom prst="ellipse">
            <a:avLst/>
          </a:prstGeom>
          <a:solidFill>
            <a:srgbClr val="F3ABE5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5409" name="Oval 49">
            <a:extLst>
              <a:ext uri="{FF2B5EF4-FFF2-40B4-BE49-F238E27FC236}">
                <a16:creationId xmlns:a16="http://schemas.microsoft.com/office/drawing/2014/main" id="{E7B48346-8D40-45CA-B5D0-8B5186D742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3985416"/>
            <a:ext cx="762000" cy="304800"/>
          </a:xfrm>
          <a:prstGeom prst="ellipse">
            <a:avLst/>
          </a:prstGeom>
          <a:solidFill>
            <a:srgbClr val="F3ABE5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1000</a:t>
            </a:r>
          </a:p>
        </p:txBody>
      </p:sp>
      <p:sp>
        <p:nvSpPr>
          <p:cNvPr id="15410" name="Oval 50">
            <a:extLst>
              <a:ext uri="{FF2B5EF4-FFF2-40B4-BE49-F238E27FC236}">
                <a16:creationId xmlns:a16="http://schemas.microsoft.com/office/drawing/2014/main" id="{7C15A1E4-2CE3-4D8B-910A-F621B89C79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4375193"/>
            <a:ext cx="762000" cy="304800"/>
          </a:xfrm>
          <a:prstGeom prst="ellipse">
            <a:avLst/>
          </a:prstGeom>
          <a:solidFill>
            <a:srgbClr val="F3ABE5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1000</a:t>
            </a:r>
          </a:p>
        </p:txBody>
      </p:sp>
      <p:sp>
        <p:nvSpPr>
          <p:cNvPr id="15411" name="Oval 51">
            <a:extLst>
              <a:ext uri="{FF2B5EF4-FFF2-40B4-BE49-F238E27FC236}">
                <a16:creationId xmlns:a16="http://schemas.microsoft.com/office/drawing/2014/main" id="{52B78E3F-4AD4-438F-823E-EA8FD7EECE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91327" y="4744648"/>
            <a:ext cx="762000" cy="304800"/>
          </a:xfrm>
          <a:prstGeom prst="ellipse">
            <a:avLst/>
          </a:prstGeom>
          <a:solidFill>
            <a:srgbClr val="F3ABE5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1000</a:t>
            </a:r>
          </a:p>
        </p:txBody>
      </p:sp>
      <p:sp>
        <p:nvSpPr>
          <p:cNvPr id="15413" name="Oval 53">
            <a:extLst>
              <a:ext uri="{FF2B5EF4-FFF2-40B4-BE49-F238E27FC236}">
                <a16:creationId xmlns:a16="http://schemas.microsoft.com/office/drawing/2014/main" id="{D3CCBC71-5B7D-49FE-BA75-5C54865616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25918" y="4561542"/>
            <a:ext cx="685800" cy="228600"/>
          </a:xfrm>
          <a:prstGeom prst="ellipse">
            <a:avLst/>
          </a:prstGeom>
          <a:solidFill>
            <a:srgbClr val="F3ABE5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15415" name="Text Box 55">
            <a:extLst>
              <a:ext uri="{FF2B5EF4-FFF2-40B4-BE49-F238E27FC236}">
                <a16:creationId xmlns:a16="http://schemas.microsoft.com/office/drawing/2014/main" id="{FA52FF1A-2AA6-479E-A16D-7CF548E0DC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28536" y="5140587"/>
            <a:ext cx="106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5416" name="Text Box 56">
            <a:extLst>
              <a:ext uri="{FF2B5EF4-FFF2-40B4-BE49-F238E27FC236}">
                <a16:creationId xmlns:a16="http://schemas.microsoft.com/office/drawing/2014/main" id="{3A2389E4-52A4-4279-B55E-9E68BC0C77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3890" y="5127283"/>
            <a:ext cx="990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5417" name="Text Box 57">
            <a:extLst>
              <a:ext uri="{FF2B5EF4-FFF2-40B4-BE49-F238E27FC236}">
                <a16:creationId xmlns:a16="http://schemas.microsoft.com/office/drawing/2014/main" id="{145E18F9-5D02-495E-947E-41EEAADEAA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6400" y="5140587"/>
            <a:ext cx="990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5418" name="Text Box 58">
            <a:extLst>
              <a:ext uri="{FF2B5EF4-FFF2-40B4-BE49-F238E27FC236}">
                <a16:creationId xmlns:a16="http://schemas.microsoft.com/office/drawing/2014/main" id="{0A72C249-2D43-4839-A2EE-CC08E78938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99563" y="5127283"/>
            <a:ext cx="914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5419" name="Text Box 59">
            <a:extLst>
              <a:ext uri="{FF2B5EF4-FFF2-40B4-BE49-F238E27FC236}">
                <a16:creationId xmlns:a16="http://schemas.microsoft.com/office/drawing/2014/main" id="{8DDD4CA9-8E29-4C18-A6F0-4A5419E357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1047" y="5946237"/>
            <a:ext cx="8060791" cy="477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5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 số: 4231. Đọc số: Bốn nghìn hai trăm ba mươi mốt.</a:t>
            </a:r>
          </a:p>
        </p:txBody>
      </p:sp>
      <p:sp>
        <p:nvSpPr>
          <p:cNvPr id="15983" name="Text Box 623">
            <a:extLst>
              <a:ext uri="{FF2B5EF4-FFF2-40B4-BE49-F238E27FC236}">
                <a16:creationId xmlns:a16="http://schemas.microsoft.com/office/drawing/2014/main" id="{7496F50E-5AA2-4C5E-A2BC-272915D614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87618" y="815114"/>
            <a:ext cx="2743200" cy="1246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300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 (theo mẫu)</a:t>
            </a:r>
          </a:p>
          <a:p>
            <a:pPr>
              <a:spcBef>
                <a:spcPct val="50000"/>
              </a:spcBef>
              <a:buFontTx/>
              <a:buNone/>
            </a:pPr>
            <a:endParaRPr lang="en-US" altLang="en-US" sz="3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0" name="Text Box 6">
            <a:extLst>
              <a:ext uri="{FF2B5EF4-FFF2-40B4-BE49-F238E27FC236}">
                <a16:creationId xmlns:a16="http://schemas.microsoft.com/office/drawing/2014/main" id="{5FFC3BED-6222-429C-B5C2-3B47167D3B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50592" y="7138"/>
            <a:ext cx="6248400" cy="630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500">
                <a:solidFill>
                  <a:srgbClr val="FC0E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số có bốn chữ số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9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9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9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9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3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3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3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3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3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3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54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54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5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5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54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54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53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53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54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54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54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54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54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54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53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53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54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54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54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54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5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5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54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54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53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53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54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54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15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15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54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54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8" grpId="0"/>
      <p:bldP spid="15369" grpId="0"/>
      <p:bldP spid="15394" grpId="0"/>
      <p:bldP spid="15395" grpId="0"/>
      <p:bldP spid="15396" grpId="0"/>
      <p:bldP spid="15397" grpId="0"/>
      <p:bldP spid="15398" grpId="0"/>
      <p:bldP spid="15399" grpId="0" animBg="1"/>
      <p:bldP spid="15400" grpId="0" animBg="1"/>
      <p:bldP spid="15401" grpId="0" animBg="1"/>
      <p:bldP spid="15404" grpId="0" animBg="1"/>
      <p:bldP spid="15405" grpId="0" animBg="1"/>
      <p:bldP spid="15406" grpId="0" animBg="1"/>
      <p:bldP spid="15409" grpId="0" animBg="1"/>
      <p:bldP spid="15410" grpId="0" animBg="1"/>
      <p:bldP spid="15411" grpId="0" animBg="1"/>
      <p:bldP spid="15413" grpId="0" animBg="1"/>
      <p:bldP spid="15415" grpId="0"/>
      <p:bldP spid="15416" grpId="0"/>
      <p:bldP spid="15417" grpId="0"/>
      <p:bldP spid="15418" grpId="0"/>
      <p:bldP spid="15419" grpId="0"/>
      <p:bldP spid="15983" grpId="0"/>
      <p:bldP spid="590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1996F57D-492D-4CE6-B3D6-24BAFA4FBC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15369" name="Text Box 9">
            <a:extLst>
              <a:ext uri="{FF2B5EF4-FFF2-40B4-BE49-F238E27FC236}">
                <a16:creationId xmlns:a16="http://schemas.microsoft.com/office/drawing/2014/main" id="{32606CE4-1E34-495F-A01C-AA21B1A6B6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6055" y="1395413"/>
            <a:ext cx="5029200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30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</a:t>
            </a:r>
            <a:r>
              <a:rPr lang="en-US" altLang="en-US" sz="30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graphicFrame>
        <p:nvGraphicFramePr>
          <p:cNvPr id="15984" name="Group 624">
            <a:extLst>
              <a:ext uri="{FF2B5EF4-FFF2-40B4-BE49-F238E27FC236}">
                <a16:creationId xmlns:a16="http://schemas.microsoft.com/office/drawing/2014/main" id="{DEC83A36-A906-4E52-9911-E709D5F964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3939393"/>
              </p:ext>
            </p:extLst>
          </p:nvPr>
        </p:nvGraphicFramePr>
        <p:xfrm>
          <a:off x="1791855" y="2016265"/>
          <a:ext cx="6096000" cy="3186117"/>
        </p:xfrm>
        <a:graphic>
          <a:graphicData uri="http://schemas.openxmlformats.org/drawingml/2006/table">
            <a:tbl>
              <a:tblPr/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18143">
                <a:tc gridSpan="4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99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2" marB="4571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814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99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2" marB="4571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99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99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99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3168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99FF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99FF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99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2" marB="4571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99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99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99FF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99FF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99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814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99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2" marB="4571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99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99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99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5394" name="Text Box 34">
            <a:extLst>
              <a:ext uri="{FF2B5EF4-FFF2-40B4-BE49-F238E27FC236}">
                <a16:creationId xmlns:a16="http://schemas.microsoft.com/office/drawing/2014/main" id="{8FAD3017-A769-4104-85DC-F5ED79DE72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1055" y="1957254"/>
            <a:ext cx="1524000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</a:p>
        </p:txBody>
      </p:sp>
      <p:sp>
        <p:nvSpPr>
          <p:cNvPr id="15395" name="Text Box 35">
            <a:extLst>
              <a:ext uri="{FF2B5EF4-FFF2-40B4-BE49-F238E27FC236}">
                <a16:creationId xmlns:a16="http://schemas.microsoft.com/office/drawing/2014/main" id="{2F8BB39D-0D0C-465F-8EAF-4C3FD1D125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2549083"/>
            <a:ext cx="1371600" cy="477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500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</a:p>
        </p:txBody>
      </p:sp>
      <p:sp>
        <p:nvSpPr>
          <p:cNvPr id="15396" name="Text Box 36">
            <a:extLst>
              <a:ext uri="{FF2B5EF4-FFF2-40B4-BE49-F238E27FC236}">
                <a16:creationId xmlns:a16="http://schemas.microsoft.com/office/drawing/2014/main" id="{3D91CCF0-C161-4C53-959B-20172B53D6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20655" y="2550702"/>
            <a:ext cx="1219200" cy="477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500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</a:p>
        </p:txBody>
      </p:sp>
      <p:sp>
        <p:nvSpPr>
          <p:cNvPr id="15397" name="Text Box 37">
            <a:extLst>
              <a:ext uri="{FF2B5EF4-FFF2-40B4-BE49-F238E27FC236}">
                <a16:creationId xmlns:a16="http://schemas.microsoft.com/office/drawing/2014/main" id="{DDA5CFC0-55FB-4C64-9E64-F27E78A063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43502" y="2546690"/>
            <a:ext cx="1143000" cy="477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500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Chục</a:t>
            </a:r>
          </a:p>
        </p:txBody>
      </p:sp>
      <p:sp>
        <p:nvSpPr>
          <p:cNvPr id="15398" name="Text Box 38">
            <a:extLst>
              <a:ext uri="{FF2B5EF4-FFF2-40B4-BE49-F238E27FC236}">
                <a16:creationId xmlns:a16="http://schemas.microsoft.com/office/drawing/2014/main" id="{25F68960-CE80-4C12-AFF4-5E39CA1EBC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96041" y="2539988"/>
            <a:ext cx="1219200" cy="477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500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 vị</a:t>
            </a:r>
          </a:p>
        </p:txBody>
      </p:sp>
      <p:sp>
        <p:nvSpPr>
          <p:cNvPr id="15399" name="Oval 39">
            <a:extLst>
              <a:ext uri="{FF2B5EF4-FFF2-40B4-BE49-F238E27FC236}">
                <a16:creationId xmlns:a16="http://schemas.microsoft.com/office/drawing/2014/main" id="{40C77B6C-0220-48F2-8679-1785124C3F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39818" y="3124199"/>
            <a:ext cx="762000" cy="304800"/>
          </a:xfrm>
          <a:prstGeom prst="ellipse">
            <a:avLst/>
          </a:prstGeom>
          <a:solidFill>
            <a:srgbClr val="F3ABE5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1000</a:t>
            </a:r>
          </a:p>
        </p:txBody>
      </p:sp>
      <p:sp>
        <p:nvSpPr>
          <p:cNvPr id="15400" name="Oval 40">
            <a:extLst>
              <a:ext uri="{FF2B5EF4-FFF2-40B4-BE49-F238E27FC236}">
                <a16:creationId xmlns:a16="http://schemas.microsoft.com/office/drawing/2014/main" id="{FD8FCF77-BA1F-424F-B5D3-85BE0C3CC0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19044" y="3197474"/>
            <a:ext cx="685800" cy="228600"/>
          </a:xfrm>
          <a:prstGeom prst="ellipse">
            <a:avLst/>
          </a:prstGeom>
          <a:solidFill>
            <a:srgbClr val="F3ABE5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</a:t>
            </a:r>
          </a:p>
        </p:txBody>
      </p:sp>
      <p:sp>
        <p:nvSpPr>
          <p:cNvPr id="15401" name="Oval 41">
            <a:extLst>
              <a:ext uri="{FF2B5EF4-FFF2-40B4-BE49-F238E27FC236}">
                <a16:creationId xmlns:a16="http://schemas.microsoft.com/office/drawing/2014/main" id="{F0DD30FB-5DB4-4FDE-9DF8-EB9119B670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25972" y="3543012"/>
            <a:ext cx="685800" cy="228600"/>
          </a:xfrm>
          <a:prstGeom prst="ellipse">
            <a:avLst/>
          </a:prstGeom>
          <a:solidFill>
            <a:srgbClr val="F3ABE5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</a:t>
            </a:r>
          </a:p>
        </p:txBody>
      </p:sp>
      <p:sp>
        <p:nvSpPr>
          <p:cNvPr id="15404" name="Oval 44">
            <a:extLst>
              <a:ext uri="{FF2B5EF4-FFF2-40B4-BE49-F238E27FC236}">
                <a16:creationId xmlns:a16="http://schemas.microsoft.com/office/drawing/2014/main" id="{78D7DA7F-371B-4FEC-9D66-E8EE1B5D50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95900" y="3144982"/>
            <a:ext cx="685800" cy="228600"/>
          </a:xfrm>
          <a:prstGeom prst="ellipse">
            <a:avLst/>
          </a:prstGeom>
          <a:solidFill>
            <a:srgbClr val="F3ABE5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15405" name="Oval 45">
            <a:extLst>
              <a:ext uri="{FF2B5EF4-FFF2-40B4-BE49-F238E27FC236}">
                <a16:creationId xmlns:a16="http://schemas.microsoft.com/office/drawing/2014/main" id="{4F061953-FA6F-41E8-82A5-DA18D59BD8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95900" y="3464894"/>
            <a:ext cx="685800" cy="228600"/>
          </a:xfrm>
          <a:prstGeom prst="ellipse">
            <a:avLst/>
          </a:prstGeom>
          <a:solidFill>
            <a:srgbClr val="F3ABE5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15406" name="Oval 46">
            <a:extLst>
              <a:ext uri="{FF2B5EF4-FFF2-40B4-BE49-F238E27FC236}">
                <a16:creationId xmlns:a16="http://schemas.microsoft.com/office/drawing/2014/main" id="{3ED43393-0003-4C36-A0EC-47BBE10C48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30843" y="3144982"/>
            <a:ext cx="609600" cy="228600"/>
          </a:xfrm>
          <a:prstGeom prst="ellipse">
            <a:avLst/>
          </a:prstGeom>
          <a:solidFill>
            <a:srgbClr val="F3ABE5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5409" name="Oval 49">
            <a:extLst>
              <a:ext uri="{FF2B5EF4-FFF2-40B4-BE49-F238E27FC236}">
                <a16:creationId xmlns:a16="http://schemas.microsoft.com/office/drawing/2014/main" id="{18BEB15D-F6D9-4854-BFB5-6F6BC7313E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23654" y="3609323"/>
            <a:ext cx="762000" cy="304800"/>
          </a:xfrm>
          <a:prstGeom prst="ellipse">
            <a:avLst/>
          </a:prstGeom>
          <a:solidFill>
            <a:srgbClr val="F3ABE5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1000</a:t>
            </a:r>
          </a:p>
        </p:txBody>
      </p:sp>
      <p:sp>
        <p:nvSpPr>
          <p:cNvPr id="15410" name="Oval 50">
            <a:extLst>
              <a:ext uri="{FF2B5EF4-FFF2-40B4-BE49-F238E27FC236}">
                <a16:creationId xmlns:a16="http://schemas.microsoft.com/office/drawing/2014/main" id="{4BE7B4B8-BD79-4EEA-93ED-9B31B3F101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46745" y="4114147"/>
            <a:ext cx="762000" cy="304800"/>
          </a:xfrm>
          <a:prstGeom prst="ellipse">
            <a:avLst/>
          </a:prstGeom>
          <a:solidFill>
            <a:srgbClr val="F3ABE5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1000</a:t>
            </a:r>
          </a:p>
        </p:txBody>
      </p:sp>
      <p:sp>
        <p:nvSpPr>
          <p:cNvPr id="15413" name="Oval 53">
            <a:extLst>
              <a:ext uri="{FF2B5EF4-FFF2-40B4-BE49-F238E27FC236}">
                <a16:creationId xmlns:a16="http://schemas.microsoft.com/office/drawing/2014/main" id="{D3F1E465-D625-4B87-92CB-2AD499CF4A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95900" y="3785677"/>
            <a:ext cx="685800" cy="228600"/>
          </a:xfrm>
          <a:prstGeom prst="ellipse">
            <a:avLst/>
          </a:prstGeom>
          <a:solidFill>
            <a:srgbClr val="F3ABE5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15415" name="Text Box 55">
            <a:extLst>
              <a:ext uri="{FF2B5EF4-FFF2-40B4-BE49-F238E27FC236}">
                <a16:creationId xmlns:a16="http://schemas.microsoft.com/office/drawing/2014/main" id="{40CF34C9-B2AF-453E-A79B-EA5F5AF93A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94345" y="4731541"/>
            <a:ext cx="106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5416" name="Text Box 56">
            <a:extLst>
              <a:ext uri="{FF2B5EF4-FFF2-40B4-BE49-F238E27FC236}">
                <a16:creationId xmlns:a16="http://schemas.microsoft.com/office/drawing/2014/main" id="{1F040D3B-243D-4F2A-BFBA-28BCF8B5E5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09544" y="4712607"/>
            <a:ext cx="990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5417" name="Text Box 57">
            <a:extLst>
              <a:ext uri="{FF2B5EF4-FFF2-40B4-BE49-F238E27FC236}">
                <a16:creationId xmlns:a16="http://schemas.microsoft.com/office/drawing/2014/main" id="{921C1A15-4586-405F-8556-9B635A0794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755" y="4723777"/>
            <a:ext cx="990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5418" name="Text Box 58">
            <a:extLst>
              <a:ext uri="{FF2B5EF4-FFF2-40B4-BE49-F238E27FC236}">
                <a16:creationId xmlns:a16="http://schemas.microsoft.com/office/drawing/2014/main" id="{3F8A625F-1EDB-4A89-BE1B-A9FDA78433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31454" y="4723459"/>
            <a:ext cx="914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5419" name="Text Box 59">
            <a:extLst>
              <a:ext uri="{FF2B5EF4-FFF2-40B4-BE49-F238E27FC236}">
                <a16:creationId xmlns:a16="http://schemas.microsoft.com/office/drawing/2014/main" id="{ABF887B1-59E8-400A-807C-B12AF02F1A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1722" y="5545588"/>
            <a:ext cx="7900555" cy="477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5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 số: 3442. Đọc số: Ba nghìn bốn trăm bốn mươi hai.</a:t>
            </a:r>
          </a:p>
        </p:txBody>
      </p:sp>
      <p:sp>
        <p:nvSpPr>
          <p:cNvPr id="589" name="Oval 41">
            <a:extLst>
              <a:ext uri="{FF2B5EF4-FFF2-40B4-BE49-F238E27FC236}">
                <a16:creationId xmlns:a16="http://schemas.microsoft.com/office/drawing/2014/main" id="{0509DCF1-05C6-4A56-98A7-7C46BFF996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8418" y="3895189"/>
            <a:ext cx="685800" cy="228600"/>
          </a:xfrm>
          <a:prstGeom prst="ellipse">
            <a:avLst/>
          </a:prstGeom>
          <a:solidFill>
            <a:srgbClr val="F3ABE5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</a:t>
            </a:r>
          </a:p>
        </p:txBody>
      </p:sp>
      <p:sp>
        <p:nvSpPr>
          <p:cNvPr id="590" name="Oval 41">
            <a:extLst>
              <a:ext uri="{FF2B5EF4-FFF2-40B4-BE49-F238E27FC236}">
                <a16:creationId xmlns:a16="http://schemas.microsoft.com/office/drawing/2014/main" id="{BE628ECB-4F36-42B4-9BE3-3BF86042B327}"/>
              </a:ext>
            </a:extLst>
          </p:cNvPr>
          <p:cNvSpPr>
            <a:spLocks noChangeArrowheads="1"/>
          </p:cNvSpPr>
          <p:nvPr/>
        </p:nvSpPr>
        <p:spPr bwMode="auto">
          <a:xfrm rot="10800000" flipV="1">
            <a:off x="3722421" y="4264273"/>
            <a:ext cx="685800" cy="276225"/>
          </a:xfrm>
          <a:prstGeom prst="ellipse">
            <a:avLst/>
          </a:prstGeom>
          <a:solidFill>
            <a:srgbClr val="F3ABE5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</a:t>
            </a:r>
          </a:p>
        </p:txBody>
      </p:sp>
      <p:sp>
        <p:nvSpPr>
          <p:cNvPr id="591" name="Oval 46">
            <a:extLst>
              <a:ext uri="{FF2B5EF4-FFF2-40B4-BE49-F238E27FC236}">
                <a16:creationId xmlns:a16="http://schemas.microsoft.com/office/drawing/2014/main" id="{9142B4CE-EF28-4EC9-8673-A7717B33D3B8}"/>
              </a:ext>
            </a:extLst>
          </p:cNvPr>
          <p:cNvSpPr>
            <a:spLocks noChangeArrowheads="1"/>
          </p:cNvSpPr>
          <p:nvPr/>
        </p:nvSpPr>
        <p:spPr bwMode="auto">
          <a:xfrm rot="10800000" flipV="1">
            <a:off x="6580900" y="3553082"/>
            <a:ext cx="707754" cy="229006"/>
          </a:xfrm>
          <a:prstGeom prst="ellipse">
            <a:avLst/>
          </a:prstGeom>
          <a:solidFill>
            <a:srgbClr val="F3ABE5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592" name="Oval 53">
            <a:extLst>
              <a:ext uri="{FF2B5EF4-FFF2-40B4-BE49-F238E27FC236}">
                <a16:creationId xmlns:a16="http://schemas.microsoft.com/office/drawing/2014/main" id="{AEFC7662-BC89-4051-990F-D38282F5D59B}"/>
              </a:ext>
            </a:extLst>
          </p:cNvPr>
          <p:cNvSpPr>
            <a:spLocks noChangeArrowheads="1"/>
          </p:cNvSpPr>
          <p:nvPr/>
        </p:nvSpPr>
        <p:spPr bwMode="auto">
          <a:xfrm rot="10800000" flipV="1">
            <a:off x="5302782" y="4142299"/>
            <a:ext cx="685801" cy="228600"/>
          </a:xfrm>
          <a:prstGeom prst="ellipse">
            <a:avLst/>
          </a:prstGeom>
          <a:solidFill>
            <a:srgbClr val="F3ABE5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pic>
        <p:nvPicPr>
          <p:cNvPr id="3" name="Hình ảnh 2">
            <a:extLst>
              <a:ext uri="{FF2B5EF4-FFF2-40B4-BE49-F238E27FC236}">
                <a16:creationId xmlns:a16="http://schemas.microsoft.com/office/drawing/2014/main" id="{1FEFC9C7-F9E9-4C3C-B598-BBDBC04268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0980" y="34093"/>
            <a:ext cx="6431837" cy="944962"/>
          </a:xfrm>
          <a:prstGeom prst="rect">
            <a:avLst/>
          </a:prstGeom>
        </p:spPr>
      </p:pic>
      <p:sp>
        <p:nvSpPr>
          <p:cNvPr id="594" name="Text Box 8">
            <a:extLst>
              <a:ext uri="{FF2B5EF4-FFF2-40B4-BE49-F238E27FC236}">
                <a16:creationId xmlns:a16="http://schemas.microsoft.com/office/drawing/2014/main" id="{650417C4-DA6B-4CC0-B675-B6712F4895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823913"/>
            <a:ext cx="2895600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300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 (trang 92): </a:t>
            </a:r>
          </a:p>
        </p:txBody>
      </p:sp>
      <p:sp>
        <p:nvSpPr>
          <p:cNvPr id="595" name="Text Box 623">
            <a:extLst>
              <a:ext uri="{FF2B5EF4-FFF2-40B4-BE49-F238E27FC236}">
                <a16:creationId xmlns:a16="http://schemas.microsoft.com/office/drawing/2014/main" id="{6A330381-1529-4F82-9A99-3EB1BA7482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20655" y="823913"/>
            <a:ext cx="2743200" cy="1246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300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 (theo mẫu)</a:t>
            </a:r>
          </a:p>
          <a:p>
            <a:pPr>
              <a:spcBef>
                <a:spcPct val="50000"/>
              </a:spcBef>
              <a:buFontTx/>
              <a:buNone/>
            </a:pPr>
            <a:endParaRPr lang="en-US" altLang="en-US" sz="3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5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4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4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54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54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54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54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5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9" grpId="0"/>
      <p:bldP spid="15415" grpId="0"/>
      <p:bldP spid="15416" grpId="0"/>
      <p:bldP spid="15417" grpId="0"/>
      <p:bldP spid="15418" grpId="0"/>
      <p:bldP spid="15419" grpId="0"/>
      <p:bldP spid="594" grpId="0"/>
      <p:bldP spid="59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73D15422-E9F6-4B75-93FB-6C81B9D11D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10242" name="Rectangle 43">
            <a:extLst>
              <a:ext uri="{FF2B5EF4-FFF2-40B4-BE49-F238E27FC236}">
                <a16:creationId xmlns:a16="http://schemas.microsoft.com/office/drawing/2014/main" id="{D17825B7-876D-4240-99FB-79A5E309C0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4343400"/>
            <a:ext cx="4386263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Tx/>
              <a:buNone/>
            </a:pPr>
            <a:endParaRPr lang="en-US" altLang="en-US" sz="2800">
              <a:latin typeface="Arial" panose="020B0604020202020204" pitchFamily="34" charset="0"/>
            </a:endParaRPr>
          </a:p>
        </p:txBody>
      </p:sp>
      <p:sp>
        <p:nvSpPr>
          <p:cNvPr id="10243" name="Rectangle 42">
            <a:extLst>
              <a:ext uri="{FF2B5EF4-FFF2-40B4-BE49-F238E27FC236}">
                <a16:creationId xmlns:a16="http://schemas.microsoft.com/office/drawing/2014/main" id="{1CE29065-1423-43B2-9961-2325B7E0D1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7600" y="4343400"/>
            <a:ext cx="9144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Tx/>
              <a:buNone/>
            </a:pPr>
            <a:endParaRPr lang="en-US" altLang="en-US" sz="2800">
              <a:latin typeface="Arial" panose="020B0604020202020204" pitchFamily="34" charset="0"/>
            </a:endParaRPr>
          </a:p>
        </p:txBody>
      </p:sp>
      <p:sp>
        <p:nvSpPr>
          <p:cNvPr id="10244" name="Rectangle 41">
            <a:extLst>
              <a:ext uri="{FF2B5EF4-FFF2-40B4-BE49-F238E27FC236}">
                <a16:creationId xmlns:a16="http://schemas.microsoft.com/office/drawing/2014/main" id="{FFA45E40-9E11-4626-B3C2-9FFBFE52D8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3200" y="4343400"/>
            <a:ext cx="9144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en-US" sz="2800" b="1">
                <a:latin typeface="Times New Roman" panose="02020603050405020304" pitchFamily="18" charset="0"/>
              </a:rPr>
              <a:t> 5</a:t>
            </a:r>
            <a:endParaRPr lang="en-US" altLang="en-US" sz="2800">
              <a:latin typeface="Arial" panose="020B0604020202020204" pitchFamily="34" charset="0"/>
            </a:endParaRPr>
          </a:p>
        </p:txBody>
      </p:sp>
      <p:sp>
        <p:nvSpPr>
          <p:cNvPr id="10245" name="Rectangle 40">
            <a:extLst>
              <a:ext uri="{FF2B5EF4-FFF2-40B4-BE49-F238E27FC236}">
                <a16:creationId xmlns:a16="http://schemas.microsoft.com/office/drawing/2014/main" id="{BF044316-3859-47BC-861A-7B3FCA2634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47863" y="4343400"/>
            <a:ext cx="795337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en-US" sz="2800" b="1">
                <a:latin typeface="Times New Roman" panose="02020603050405020304" pitchFamily="18" charset="0"/>
              </a:rPr>
              <a:t> 3</a:t>
            </a:r>
            <a:r>
              <a:rPr lang="en-US" altLang="en-US" sz="2800"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10246" name="Rectangle 39">
            <a:extLst>
              <a:ext uri="{FF2B5EF4-FFF2-40B4-BE49-F238E27FC236}">
                <a16:creationId xmlns:a16="http://schemas.microsoft.com/office/drawing/2014/main" id="{A56F46B3-9F6A-4234-AF58-2B8468E9B1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4343400"/>
            <a:ext cx="804863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en-US" sz="2800" b="1">
                <a:latin typeface="Times New Roman" panose="02020603050405020304" pitchFamily="18" charset="0"/>
              </a:rPr>
              <a:t> 8</a:t>
            </a:r>
            <a:r>
              <a:rPr lang="en-US" altLang="en-US" sz="2800"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10247" name="Rectangle 38">
            <a:extLst>
              <a:ext uri="{FF2B5EF4-FFF2-40B4-BE49-F238E27FC236}">
                <a16:creationId xmlns:a16="http://schemas.microsoft.com/office/drawing/2014/main" id="{ECB78332-2CB9-49F9-8C13-BFB5C5350A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4343400"/>
            <a:ext cx="9144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en-US" sz="2800" b="1">
                <a:latin typeface="Times New Roman" panose="02020603050405020304" pitchFamily="18" charset="0"/>
              </a:rPr>
              <a:t> 2</a:t>
            </a:r>
            <a:r>
              <a:rPr lang="en-US" altLang="en-US" sz="2800"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10248" name="Rectangle 37">
            <a:extLst>
              <a:ext uri="{FF2B5EF4-FFF2-40B4-BE49-F238E27FC236}">
                <a16:creationId xmlns:a16="http://schemas.microsoft.com/office/drawing/2014/main" id="{39935D21-6422-4E9E-8FB6-129BC99C98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3886200"/>
            <a:ext cx="4386263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Tx/>
              <a:buNone/>
            </a:pPr>
            <a:endParaRPr lang="en-US" altLang="en-US" sz="2800">
              <a:latin typeface="Arial" panose="020B0604020202020204" pitchFamily="34" charset="0"/>
            </a:endParaRPr>
          </a:p>
        </p:txBody>
      </p:sp>
      <p:sp>
        <p:nvSpPr>
          <p:cNvPr id="10249" name="Rectangle 36">
            <a:extLst>
              <a:ext uri="{FF2B5EF4-FFF2-40B4-BE49-F238E27FC236}">
                <a16:creationId xmlns:a16="http://schemas.microsoft.com/office/drawing/2014/main" id="{A713A361-C0D2-44D1-ABAD-44BEFEA5A5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7600" y="3886200"/>
            <a:ext cx="9144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Tx/>
              <a:buNone/>
            </a:pPr>
            <a:endParaRPr lang="en-US" altLang="en-US" sz="2800">
              <a:latin typeface="Arial" panose="020B0604020202020204" pitchFamily="34" charset="0"/>
            </a:endParaRPr>
          </a:p>
        </p:txBody>
      </p:sp>
      <p:sp>
        <p:nvSpPr>
          <p:cNvPr id="10250" name="Rectangle 35">
            <a:extLst>
              <a:ext uri="{FF2B5EF4-FFF2-40B4-BE49-F238E27FC236}">
                <a16:creationId xmlns:a16="http://schemas.microsoft.com/office/drawing/2014/main" id="{D45179CD-AEC7-47D9-AD66-7DF49CAF9E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3200" y="3886200"/>
            <a:ext cx="9144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en-US" sz="2800" b="1">
                <a:latin typeface="Times New Roman" panose="02020603050405020304" pitchFamily="18" charset="0"/>
              </a:rPr>
              <a:t> 4</a:t>
            </a:r>
            <a:endParaRPr lang="en-US" altLang="en-US" sz="2800">
              <a:latin typeface="Arial" panose="020B0604020202020204" pitchFamily="34" charset="0"/>
            </a:endParaRPr>
          </a:p>
        </p:txBody>
      </p:sp>
      <p:sp>
        <p:nvSpPr>
          <p:cNvPr id="10251" name="Rectangle 34">
            <a:extLst>
              <a:ext uri="{FF2B5EF4-FFF2-40B4-BE49-F238E27FC236}">
                <a16:creationId xmlns:a16="http://schemas.microsoft.com/office/drawing/2014/main" id="{8E401515-F040-4790-B3CF-D53584A342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47863" y="3886200"/>
            <a:ext cx="795337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en-US" sz="2800" b="1">
                <a:latin typeface="Times New Roman" panose="02020603050405020304" pitchFamily="18" charset="0"/>
              </a:rPr>
              <a:t> 7</a:t>
            </a:r>
            <a:r>
              <a:rPr lang="en-US" altLang="en-US" sz="2800"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10252" name="Rectangle 33">
            <a:extLst>
              <a:ext uri="{FF2B5EF4-FFF2-40B4-BE49-F238E27FC236}">
                <a16:creationId xmlns:a16="http://schemas.microsoft.com/office/drawing/2014/main" id="{1210BB38-A83A-4558-9D33-242A68766D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3886200"/>
            <a:ext cx="804863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en-US" sz="2800" b="1">
                <a:latin typeface="Times New Roman" panose="02020603050405020304" pitchFamily="18" charset="0"/>
              </a:rPr>
              <a:t> 1</a:t>
            </a:r>
            <a:r>
              <a:rPr lang="en-US" altLang="en-US" sz="2800"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10253" name="Rectangle 32">
            <a:extLst>
              <a:ext uri="{FF2B5EF4-FFF2-40B4-BE49-F238E27FC236}">
                <a16:creationId xmlns:a16="http://schemas.microsoft.com/office/drawing/2014/main" id="{C6715C33-40AF-440C-8B60-1A3786D898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3886200"/>
            <a:ext cx="9144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en-US" sz="2800" b="1">
                <a:latin typeface="Times New Roman" panose="02020603050405020304" pitchFamily="18" charset="0"/>
              </a:rPr>
              <a:t> 9</a:t>
            </a:r>
            <a:r>
              <a:rPr lang="en-US" altLang="en-US" sz="2800"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10254" name="Rectangle 31">
            <a:extLst>
              <a:ext uri="{FF2B5EF4-FFF2-40B4-BE49-F238E27FC236}">
                <a16:creationId xmlns:a16="http://schemas.microsoft.com/office/drawing/2014/main" id="{B35AA7B5-9813-4A64-993D-7B2AE6F4A9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3429000"/>
            <a:ext cx="4386263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Tx/>
              <a:buNone/>
            </a:pPr>
            <a:endParaRPr lang="en-US" altLang="en-US" sz="2800">
              <a:latin typeface="Arial" panose="020B0604020202020204" pitchFamily="34" charset="0"/>
            </a:endParaRPr>
          </a:p>
        </p:txBody>
      </p:sp>
      <p:sp>
        <p:nvSpPr>
          <p:cNvPr id="10255" name="Rectangle 30">
            <a:extLst>
              <a:ext uri="{FF2B5EF4-FFF2-40B4-BE49-F238E27FC236}">
                <a16:creationId xmlns:a16="http://schemas.microsoft.com/office/drawing/2014/main" id="{31754238-B9F4-48BC-978C-CFC58D22D1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7600" y="3429000"/>
            <a:ext cx="9144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Tx/>
              <a:buNone/>
            </a:pPr>
            <a:endParaRPr lang="en-US" altLang="en-US" sz="2800">
              <a:latin typeface="Arial" panose="020B0604020202020204" pitchFamily="34" charset="0"/>
            </a:endParaRPr>
          </a:p>
        </p:txBody>
      </p:sp>
      <p:sp>
        <p:nvSpPr>
          <p:cNvPr id="10256" name="Rectangle 29">
            <a:extLst>
              <a:ext uri="{FF2B5EF4-FFF2-40B4-BE49-F238E27FC236}">
                <a16:creationId xmlns:a16="http://schemas.microsoft.com/office/drawing/2014/main" id="{AF53175D-67D5-4C2C-B6BF-E1CFCDB4CB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3200" y="3429000"/>
            <a:ext cx="9144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en-US" sz="2800" b="1">
                <a:latin typeface="Times New Roman" panose="02020603050405020304" pitchFamily="18" charset="0"/>
              </a:rPr>
              <a:t>  7</a:t>
            </a:r>
            <a:r>
              <a:rPr lang="en-US" altLang="en-US" sz="2800"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10257" name="Rectangle 28">
            <a:extLst>
              <a:ext uri="{FF2B5EF4-FFF2-40B4-BE49-F238E27FC236}">
                <a16:creationId xmlns:a16="http://schemas.microsoft.com/office/drawing/2014/main" id="{881633B5-A72F-4092-BF5D-485D4622FD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47863" y="3429000"/>
            <a:ext cx="795337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en-US" sz="2800" b="1">
                <a:latin typeface="Times New Roman" panose="02020603050405020304" pitchFamily="18" charset="0"/>
              </a:rPr>
              <a:t>  4</a:t>
            </a:r>
            <a:r>
              <a:rPr lang="en-US" altLang="en-US" sz="2800"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10258" name="Rectangle 27">
            <a:extLst>
              <a:ext uri="{FF2B5EF4-FFF2-40B4-BE49-F238E27FC236}">
                <a16:creationId xmlns:a16="http://schemas.microsoft.com/office/drawing/2014/main" id="{2B2691EA-13DD-4A2C-A65A-832D648B4C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3429000"/>
            <a:ext cx="804863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en-US" sz="2800" b="1">
                <a:latin typeface="Times New Roman" panose="02020603050405020304" pitchFamily="18" charset="0"/>
              </a:rPr>
              <a:t>  9</a:t>
            </a:r>
            <a:r>
              <a:rPr lang="en-US" altLang="en-US" sz="2800"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10259" name="Rectangle 26">
            <a:extLst>
              <a:ext uri="{FF2B5EF4-FFF2-40B4-BE49-F238E27FC236}">
                <a16:creationId xmlns:a16="http://schemas.microsoft.com/office/drawing/2014/main" id="{D6E89E7A-18F8-48D9-BF61-6A19C656F3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3429000"/>
            <a:ext cx="9144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en-US" sz="2800" b="1">
                <a:latin typeface="Times New Roman" panose="02020603050405020304" pitchFamily="18" charset="0"/>
              </a:rPr>
              <a:t>  5</a:t>
            </a:r>
            <a:r>
              <a:rPr lang="en-US" altLang="en-US" sz="2800"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10260" name="Rectangle 25">
            <a:extLst>
              <a:ext uri="{FF2B5EF4-FFF2-40B4-BE49-F238E27FC236}">
                <a16:creationId xmlns:a16="http://schemas.microsoft.com/office/drawing/2014/main" id="{6EA05A17-74F8-44BE-8596-553DB64467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63413" y="2974902"/>
            <a:ext cx="4386263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2800" b="1">
                <a:latin typeface="Times New Roman" panose="02020603050405020304" pitchFamily="18" charset="0"/>
              </a:rPr>
              <a:t> </a:t>
            </a:r>
            <a:r>
              <a:rPr lang="en-US" altLang="en-US" sz="2000" b="1">
                <a:latin typeface="Times New Roman" panose="02020603050405020304" pitchFamily="18" charset="0"/>
              </a:rPr>
              <a:t>Tám nghìn năm trăm sáu mươi ba</a:t>
            </a:r>
            <a:endParaRPr lang="en-US" altLang="en-US" sz="2000" b="1" i="1">
              <a:latin typeface="Times New Roman" panose="02020603050405020304" pitchFamily="18" charset="0"/>
            </a:endParaRPr>
          </a:p>
        </p:txBody>
      </p:sp>
      <p:sp>
        <p:nvSpPr>
          <p:cNvPr id="10261" name="Rectangle 24">
            <a:extLst>
              <a:ext uri="{FF2B5EF4-FFF2-40B4-BE49-F238E27FC236}">
                <a16:creationId xmlns:a16="http://schemas.microsoft.com/office/drawing/2014/main" id="{9F6580BE-31DA-4A14-BB78-0601C4AE24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7600" y="2971800"/>
            <a:ext cx="9144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2800" b="1">
                <a:latin typeface="Times New Roman" panose="02020603050405020304" pitchFamily="18" charset="0"/>
              </a:rPr>
              <a:t>8563</a:t>
            </a:r>
          </a:p>
        </p:txBody>
      </p:sp>
      <p:sp>
        <p:nvSpPr>
          <p:cNvPr id="10262" name="Rectangle 23">
            <a:extLst>
              <a:ext uri="{FF2B5EF4-FFF2-40B4-BE49-F238E27FC236}">
                <a16:creationId xmlns:a16="http://schemas.microsoft.com/office/drawing/2014/main" id="{35F5093E-32D9-49CA-BD59-C72692F6ED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3200" y="2971800"/>
            <a:ext cx="9144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en-US" sz="2800">
                <a:latin typeface="Arial" panose="020B0604020202020204" pitchFamily="34" charset="0"/>
              </a:rPr>
              <a:t>  </a:t>
            </a:r>
            <a:r>
              <a:rPr lang="en-US" altLang="en-US" sz="2800" b="1">
                <a:latin typeface="Times New Roman" panose="02020603050405020304" pitchFamily="18" charset="0"/>
              </a:rPr>
              <a:t>3</a:t>
            </a:r>
          </a:p>
        </p:txBody>
      </p:sp>
      <p:sp>
        <p:nvSpPr>
          <p:cNvPr id="10263" name="Rectangle 22">
            <a:extLst>
              <a:ext uri="{FF2B5EF4-FFF2-40B4-BE49-F238E27FC236}">
                <a16:creationId xmlns:a16="http://schemas.microsoft.com/office/drawing/2014/main" id="{15B6CBFA-9076-449C-A763-FB00E2BA56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47863" y="2971800"/>
            <a:ext cx="795337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en-US" sz="2800">
                <a:latin typeface="Arial" panose="020B0604020202020204" pitchFamily="34" charset="0"/>
              </a:rPr>
              <a:t>  </a:t>
            </a:r>
            <a:r>
              <a:rPr lang="en-US" altLang="en-US" sz="2800" b="1">
                <a:latin typeface="Times New Roman" panose="02020603050405020304" pitchFamily="18" charset="0"/>
              </a:rPr>
              <a:t>6</a:t>
            </a:r>
            <a:r>
              <a:rPr lang="en-US" altLang="en-US" sz="2800">
                <a:latin typeface="Arial" panose="020B0604020202020204" pitchFamily="34" charset="0"/>
              </a:rPr>
              <a:t> </a:t>
            </a:r>
            <a:endParaRPr lang="en-US" altLang="en-US" sz="2800" b="1">
              <a:latin typeface="Times New Roman" panose="02020603050405020304" pitchFamily="18" charset="0"/>
            </a:endParaRPr>
          </a:p>
        </p:txBody>
      </p:sp>
      <p:sp>
        <p:nvSpPr>
          <p:cNvPr id="10264" name="Rectangle 21">
            <a:extLst>
              <a:ext uri="{FF2B5EF4-FFF2-40B4-BE49-F238E27FC236}">
                <a16:creationId xmlns:a16="http://schemas.microsoft.com/office/drawing/2014/main" id="{1E53A0DF-EAE4-498C-9600-630A3E9317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2971800"/>
            <a:ext cx="804863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en-US" sz="2800">
                <a:latin typeface="Arial" panose="020B0604020202020204" pitchFamily="34" charset="0"/>
              </a:rPr>
              <a:t>  </a:t>
            </a:r>
            <a:r>
              <a:rPr lang="en-US" altLang="en-US" sz="2800" b="1">
                <a:latin typeface="Times New Roman" panose="02020603050405020304" pitchFamily="18" charset="0"/>
              </a:rPr>
              <a:t>5</a:t>
            </a:r>
            <a:r>
              <a:rPr lang="en-US" altLang="en-US" sz="2800">
                <a:latin typeface="Arial" panose="020B0604020202020204" pitchFamily="34" charset="0"/>
              </a:rPr>
              <a:t> </a:t>
            </a:r>
            <a:endParaRPr lang="en-US" altLang="en-US" sz="2800" b="1">
              <a:latin typeface="Times New Roman" panose="02020603050405020304" pitchFamily="18" charset="0"/>
            </a:endParaRPr>
          </a:p>
        </p:txBody>
      </p:sp>
      <p:sp>
        <p:nvSpPr>
          <p:cNvPr id="10265" name="Rectangle 20">
            <a:extLst>
              <a:ext uri="{FF2B5EF4-FFF2-40B4-BE49-F238E27FC236}">
                <a16:creationId xmlns:a16="http://schemas.microsoft.com/office/drawing/2014/main" id="{43A3951D-BC5E-45C0-8FC4-291B951260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2971800"/>
            <a:ext cx="9144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en-US" sz="2800">
                <a:latin typeface="Arial" panose="020B0604020202020204" pitchFamily="34" charset="0"/>
              </a:rPr>
              <a:t>  </a:t>
            </a:r>
            <a:r>
              <a:rPr lang="en-US" altLang="en-US" sz="2800" b="1">
                <a:latin typeface="Times New Roman" panose="02020603050405020304" pitchFamily="18" charset="0"/>
              </a:rPr>
              <a:t>8</a:t>
            </a:r>
            <a:r>
              <a:rPr lang="en-US" altLang="en-US" sz="2800">
                <a:latin typeface="Arial" panose="020B0604020202020204" pitchFamily="34" charset="0"/>
              </a:rPr>
              <a:t> </a:t>
            </a:r>
            <a:endParaRPr lang="en-US" altLang="en-US" sz="2800" b="1">
              <a:latin typeface="Times New Roman" panose="02020603050405020304" pitchFamily="18" charset="0"/>
            </a:endParaRPr>
          </a:p>
        </p:txBody>
      </p:sp>
      <p:sp>
        <p:nvSpPr>
          <p:cNvPr id="10266" name="Rectangle 17">
            <a:extLst>
              <a:ext uri="{FF2B5EF4-FFF2-40B4-BE49-F238E27FC236}">
                <a16:creationId xmlns:a16="http://schemas.microsoft.com/office/drawing/2014/main" id="{544D0766-4973-4E49-985F-3CBA13199F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3200" y="2628900"/>
            <a:ext cx="11430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2000" b="1">
                <a:latin typeface="Times New Roman" panose="02020603050405020304" pitchFamily="18" charset="0"/>
              </a:rPr>
              <a:t>Đơn vị</a:t>
            </a:r>
            <a:endParaRPr lang="en-US" altLang="en-US" sz="2000">
              <a:latin typeface="Arial" panose="020B0604020202020204" pitchFamily="34" charset="0"/>
            </a:endParaRPr>
          </a:p>
        </p:txBody>
      </p:sp>
      <p:sp>
        <p:nvSpPr>
          <p:cNvPr id="10267" name="Rectangle 16">
            <a:extLst>
              <a:ext uri="{FF2B5EF4-FFF2-40B4-BE49-F238E27FC236}">
                <a16:creationId xmlns:a16="http://schemas.microsoft.com/office/drawing/2014/main" id="{FBD07ED3-DE11-46BB-BFE4-9BF81C6473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47863" y="2628900"/>
            <a:ext cx="795337" cy="3429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2000" b="1">
                <a:latin typeface="Times New Roman" panose="02020603050405020304" pitchFamily="18" charset="0"/>
              </a:rPr>
              <a:t>Chục</a:t>
            </a:r>
          </a:p>
        </p:txBody>
      </p:sp>
      <p:sp>
        <p:nvSpPr>
          <p:cNvPr id="10268" name="Rectangle 15">
            <a:extLst>
              <a:ext uri="{FF2B5EF4-FFF2-40B4-BE49-F238E27FC236}">
                <a16:creationId xmlns:a16="http://schemas.microsoft.com/office/drawing/2014/main" id="{D54FDD69-4E7C-4A6E-96BE-0F9C898FB3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2628900"/>
            <a:ext cx="9906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2000" b="1">
                <a:latin typeface="Times New Roman" panose="02020603050405020304" pitchFamily="18" charset="0"/>
              </a:rPr>
              <a:t>Trăm</a:t>
            </a:r>
          </a:p>
        </p:txBody>
      </p:sp>
      <p:sp>
        <p:nvSpPr>
          <p:cNvPr id="10269" name="Rectangle 14">
            <a:extLst>
              <a:ext uri="{FF2B5EF4-FFF2-40B4-BE49-F238E27FC236}">
                <a16:creationId xmlns:a16="http://schemas.microsoft.com/office/drawing/2014/main" id="{CBF67ABB-95A7-4AEB-A798-54ECD12395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2628900"/>
            <a:ext cx="914400" cy="3429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2000" b="1">
                <a:latin typeface="Times New Roman" panose="02020603050405020304" pitchFamily="18" charset="0"/>
              </a:rPr>
              <a:t>Nghìn</a:t>
            </a:r>
          </a:p>
        </p:txBody>
      </p:sp>
      <p:sp>
        <p:nvSpPr>
          <p:cNvPr id="10270" name="Rectangle 13">
            <a:extLst>
              <a:ext uri="{FF2B5EF4-FFF2-40B4-BE49-F238E27FC236}">
                <a16:creationId xmlns:a16="http://schemas.microsoft.com/office/drawing/2014/main" id="{5E5F296F-83F6-4697-8D51-B1F60F21DB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2171700"/>
            <a:ext cx="4386263" cy="8001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2800" b="1">
                <a:latin typeface="Times New Roman" panose="02020603050405020304" pitchFamily="18" charset="0"/>
              </a:rPr>
              <a:t>             Đọc số</a:t>
            </a:r>
          </a:p>
        </p:txBody>
      </p:sp>
      <p:sp>
        <p:nvSpPr>
          <p:cNvPr id="10271" name="Rectangle 12">
            <a:extLst>
              <a:ext uri="{FF2B5EF4-FFF2-40B4-BE49-F238E27FC236}">
                <a16:creationId xmlns:a16="http://schemas.microsoft.com/office/drawing/2014/main" id="{8A3874E5-C35B-41E8-9F6F-F96ED5EB2F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49014" y="2171699"/>
            <a:ext cx="914400" cy="8001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latin typeface="Times New Roman" panose="02020603050405020304" pitchFamily="18" charset="0"/>
              </a:rPr>
              <a:t>Viết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latin typeface="Times New Roman" panose="02020603050405020304" pitchFamily="18" charset="0"/>
              </a:rPr>
              <a:t>  số</a:t>
            </a:r>
          </a:p>
        </p:txBody>
      </p:sp>
      <p:sp>
        <p:nvSpPr>
          <p:cNvPr id="10272" name="Rectangle 8">
            <a:extLst>
              <a:ext uri="{FF2B5EF4-FFF2-40B4-BE49-F238E27FC236}">
                <a16:creationId xmlns:a16="http://schemas.microsoft.com/office/drawing/2014/main" id="{E1F75062-F9B2-4631-AF4E-BD15840E4F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2171700"/>
            <a:ext cx="34290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b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2800">
                <a:latin typeface="Arial" panose="020B0604020202020204" pitchFamily="34" charset="0"/>
              </a:rPr>
              <a:t>              </a:t>
            </a:r>
            <a:r>
              <a:rPr lang="en-US" altLang="en-US" sz="2800" b="1">
                <a:latin typeface="Times New Roman" panose="02020603050405020304" pitchFamily="18" charset="0"/>
              </a:rPr>
              <a:t>HÀNG</a:t>
            </a:r>
          </a:p>
        </p:txBody>
      </p:sp>
      <p:sp>
        <p:nvSpPr>
          <p:cNvPr id="10273" name="Line 56">
            <a:extLst>
              <a:ext uri="{FF2B5EF4-FFF2-40B4-BE49-F238E27FC236}">
                <a16:creationId xmlns:a16="http://schemas.microsoft.com/office/drawing/2014/main" id="{4CE83250-454A-41FB-9D22-950A321D6EFB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" y="2171700"/>
            <a:ext cx="4343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0274" name="Line 57">
            <a:extLst>
              <a:ext uri="{FF2B5EF4-FFF2-40B4-BE49-F238E27FC236}">
                <a16:creationId xmlns:a16="http://schemas.microsoft.com/office/drawing/2014/main" id="{EF9C2049-C6E0-483D-A0FE-198A64184B0C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" y="2628900"/>
            <a:ext cx="3429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0275" name="Line 58">
            <a:extLst>
              <a:ext uri="{FF2B5EF4-FFF2-40B4-BE49-F238E27FC236}">
                <a16:creationId xmlns:a16="http://schemas.microsoft.com/office/drawing/2014/main" id="{89AE35F4-8A27-49B0-812F-B8DBF5DE01D4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" y="2971800"/>
            <a:ext cx="87296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0276" name="Line 59">
            <a:extLst>
              <a:ext uri="{FF2B5EF4-FFF2-40B4-BE49-F238E27FC236}">
                <a16:creationId xmlns:a16="http://schemas.microsoft.com/office/drawing/2014/main" id="{5B23AD4F-DFA7-452B-80AD-6A87FA452CE3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" y="3429000"/>
            <a:ext cx="87296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0277" name="Line 60">
            <a:extLst>
              <a:ext uri="{FF2B5EF4-FFF2-40B4-BE49-F238E27FC236}">
                <a16:creationId xmlns:a16="http://schemas.microsoft.com/office/drawing/2014/main" id="{E2139143-0026-4438-9417-870CE6A5EACB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" y="3886200"/>
            <a:ext cx="87296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0278" name="Line 61">
            <a:extLst>
              <a:ext uri="{FF2B5EF4-FFF2-40B4-BE49-F238E27FC236}">
                <a16:creationId xmlns:a16="http://schemas.microsoft.com/office/drawing/2014/main" id="{E9E14436-37C1-4479-9BAC-93E9E8BE251F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" y="4343400"/>
            <a:ext cx="87296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0279" name="Line 62">
            <a:extLst>
              <a:ext uri="{FF2B5EF4-FFF2-40B4-BE49-F238E27FC236}">
                <a16:creationId xmlns:a16="http://schemas.microsoft.com/office/drawing/2014/main" id="{4D323087-96B6-4AC7-A3CD-28692BBD664B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" y="4800600"/>
            <a:ext cx="87296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0280" name="Line 63">
            <a:extLst>
              <a:ext uri="{FF2B5EF4-FFF2-40B4-BE49-F238E27FC236}">
                <a16:creationId xmlns:a16="http://schemas.microsoft.com/office/drawing/2014/main" id="{51765DF6-0289-4DDC-AD6E-AD74A19F25E7}"/>
              </a:ext>
            </a:extLst>
          </p:cNvPr>
          <p:cNvSpPr>
            <a:spLocks noChangeShapeType="1"/>
          </p:cNvSpPr>
          <p:nvPr/>
        </p:nvSpPr>
        <p:spPr bwMode="auto">
          <a:xfrm>
            <a:off x="241300" y="4808538"/>
            <a:ext cx="86741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0281" name="Line 65">
            <a:extLst>
              <a:ext uri="{FF2B5EF4-FFF2-40B4-BE49-F238E27FC236}">
                <a16:creationId xmlns:a16="http://schemas.microsoft.com/office/drawing/2014/main" id="{B5291786-4C98-43A2-9A1C-84E189BDEADC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" y="2171700"/>
            <a:ext cx="12700" cy="2628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0282" name="Line 69">
            <a:extLst>
              <a:ext uri="{FF2B5EF4-FFF2-40B4-BE49-F238E27FC236}">
                <a16:creationId xmlns:a16="http://schemas.microsoft.com/office/drawing/2014/main" id="{F93AF8E1-17F8-4C77-8918-81A35E937293}"/>
              </a:ext>
            </a:extLst>
          </p:cNvPr>
          <p:cNvSpPr>
            <a:spLocks noChangeShapeType="1"/>
          </p:cNvSpPr>
          <p:nvPr/>
        </p:nvSpPr>
        <p:spPr bwMode="auto">
          <a:xfrm>
            <a:off x="3657600" y="2171700"/>
            <a:ext cx="12700" cy="2628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0283" name="Line 70">
            <a:extLst>
              <a:ext uri="{FF2B5EF4-FFF2-40B4-BE49-F238E27FC236}">
                <a16:creationId xmlns:a16="http://schemas.microsoft.com/office/drawing/2014/main" id="{3FC06B62-9729-4050-9AC9-C0493C5B6F4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572000" y="2171700"/>
            <a:ext cx="15875" cy="2628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0284" name="Line 75">
            <a:extLst>
              <a:ext uri="{FF2B5EF4-FFF2-40B4-BE49-F238E27FC236}">
                <a16:creationId xmlns:a16="http://schemas.microsoft.com/office/drawing/2014/main" id="{4C2E39D7-E74E-4324-92CC-0B6ED6257E0B}"/>
              </a:ext>
            </a:extLst>
          </p:cNvPr>
          <p:cNvSpPr>
            <a:spLocks noChangeShapeType="1"/>
          </p:cNvSpPr>
          <p:nvPr/>
        </p:nvSpPr>
        <p:spPr bwMode="auto">
          <a:xfrm>
            <a:off x="1143000" y="2628900"/>
            <a:ext cx="0" cy="2171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0285" name="Line 77">
            <a:extLst>
              <a:ext uri="{FF2B5EF4-FFF2-40B4-BE49-F238E27FC236}">
                <a16:creationId xmlns:a16="http://schemas.microsoft.com/office/drawing/2014/main" id="{7862EEDA-2BF9-4849-9FE4-0C592A8D145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944688" y="2628900"/>
            <a:ext cx="3175" cy="2171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0286" name="Line 79">
            <a:extLst>
              <a:ext uri="{FF2B5EF4-FFF2-40B4-BE49-F238E27FC236}">
                <a16:creationId xmlns:a16="http://schemas.microsoft.com/office/drawing/2014/main" id="{E8E98C65-6D5C-4E9C-AD50-8ADB9B7CAD9F}"/>
              </a:ext>
            </a:extLst>
          </p:cNvPr>
          <p:cNvSpPr>
            <a:spLocks noChangeShapeType="1"/>
          </p:cNvSpPr>
          <p:nvPr/>
        </p:nvSpPr>
        <p:spPr bwMode="auto">
          <a:xfrm>
            <a:off x="2743200" y="2628900"/>
            <a:ext cx="0" cy="2171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0287" name="Line 132">
            <a:extLst>
              <a:ext uri="{FF2B5EF4-FFF2-40B4-BE49-F238E27FC236}">
                <a16:creationId xmlns:a16="http://schemas.microsoft.com/office/drawing/2014/main" id="{9AAD7F48-B678-4D91-A150-670A184DCEC2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0" y="2171700"/>
            <a:ext cx="4386263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0288" name="Line 71">
            <a:extLst>
              <a:ext uri="{FF2B5EF4-FFF2-40B4-BE49-F238E27FC236}">
                <a16:creationId xmlns:a16="http://schemas.microsoft.com/office/drawing/2014/main" id="{51B6D212-9223-499B-87E4-4817E31A318C}"/>
              </a:ext>
            </a:extLst>
          </p:cNvPr>
          <p:cNvSpPr>
            <a:spLocks noChangeShapeType="1"/>
          </p:cNvSpPr>
          <p:nvPr/>
        </p:nvSpPr>
        <p:spPr bwMode="auto">
          <a:xfrm>
            <a:off x="8958263" y="2171700"/>
            <a:ext cx="0" cy="2628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3386" name="Text Box 314">
            <a:extLst>
              <a:ext uri="{FF2B5EF4-FFF2-40B4-BE49-F238E27FC236}">
                <a16:creationId xmlns:a16="http://schemas.microsoft.com/office/drawing/2014/main" id="{0759F0CF-AEBB-4EE5-B4CE-C5A6B673F2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7600" y="3429000"/>
            <a:ext cx="1066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latin typeface="Times New Roman" panose="02020603050405020304" pitchFamily="18" charset="0"/>
              </a:rPr>
              <a:t>5947</a:t>
            </a:r>
          </a:p>
        </p:txBody>
      </p:sp>
      <p:sp>
        <p:nvSpPr>
          <p:cNvPr id="3387" name="Text Box 315">
            <a:extLst>
              <a:ext uri="{FF2B5EF4-FFF2-40B4-BE49-F238E27FC236}">
                <a16:creationId xmlns:a16="http://schemas.microsoft.com/office/drawing/2014/main" id="{3E4C3326-83FF-46EB-A534-C9128D1E13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8200" y="3466106"/>
            <a:ext cx="41735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 b="1" i="1">
                <a:latin typeface="Times New Roman" panose="02020603050405020304" pitchFamily="18" charset="0"/>
              </a:rPr>
              <a:t>Năm nghìn chín trăm bốn mươi bảy</a:t>
            </a:r>
          </a:p>
        </p:txBody>
      </p:sp>
      <p:sp>
        <p:nvSpPr>
          <p:cNvPr id="3389" name="Text Box 317">
            <a:extLst>
              <a:ext uri="{FF2B5EF4-FFF2-40B4-BE49-F238E27FC236}">
                <a16:creationId xmlns:a16="http://schemas.microsoft.com/office/drawing/2014/main" id="{888999D7-BE4D-4A37-AE2F-71BB2D8694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73475" y="3886200"/>
            <a:ext cx="10350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latin typeface="Times New Roman" panose="02020603050405020304" pitchFamily="18" charset="0"/>
              </a:rPr>
              <a:t>9174</a:t>
            </a:r>
          </a:p>
        </p:txBody>
      </p:sp>
      <p:sp>
        <p:nvSpPr>
          <p:cNvPr id="3390" name="Text Box 318">
            <a:extLst>
              <a:ext uri="{FF2B5EF4-FFF2-40B4-BE49-F238E27FC236}">
                <a16:creationId xmlns:a16="http://schemas.microsoft.com/office/drawing/2014/main" id="{6240E376-7CC2-48AC-A1BE-B28271A11B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39469" y="3935413"/>
            <a:ext cx="42672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 b="1" i="1">
                <a:latin typeface="Times New Roman" panose="02020603050405020304" pitchFamily="18" charset="0"/>
              </a:rPr>
              <a:t>Chín nghìn một trăm bảy mươi tư</a:t>
            </a:r>
          </a:p>
        </p:txBody>
      </p:sp>
      <p:sp>
        <p:nvSpPr>
          <p:cNvPr id="3400" name="Text Box 328">
            <a:extLst>
              <a:ext uri="{FF2B5EF4-FFF2-40B4-BE49-F238E27FC236}">
                <a16:creationId xmlns:a16="http://schemas.microsoft.com/office/drawing/2014/main" id="{71DC4B9E-229F-496E-96C9-94D6C67ED5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44900" y="4343400"/>
            <a:ext cx="1066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latin typeface="Times New Roman" panose="02020603050405020304" pitchFamily="18" charset="0"/>
              </a:rPr>
              <a:t>2835</a:t>
            </a:r>
          </a:p>
        </p:txBody>
      </p:sp>
      <p:sp>
        <p:nvSpPr>
          <p:cNvPr id="3401" name="Text Box 329">
            <a:extLst>
              <a:ext uri="{FF2B5EF4-FFF2-40B4-BE49-F238E27FC236}">
                <a16:creationId xmlns:a16="http://schemas.microsoft.com/office/drawing/2014/main" id="{C016FA0F-6B33-4C5C-BB82-21699588CB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5188" y="4363444"/>
            <a:ext cx="42672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 b="1" i="1">
                <a:latin typeface="Times New Roman" panose="02020603050405020304" pitchFamily="18" charset="0"/>
              </a:rPr>
              <a:t>Hai nghìn tám trăm ba mươi lăm</a:t>
            </a:r>
          </a:p>
        </p:txBody>
      </p:sp>
      <p:sp>
        <p:nvSpPr>
          <p:cNvPr id="10295" name="Text Box 343">
            <a:extLst>
              <a:ext uri="{FF2B5EF4-FFF2-40B4-BE49-F238E27FC236}">
                <a16:creationId xmlns:a16="http://schemas.microsoft.com/office/drawing/2014/main" id="{0B4E5699-52A4-4F22-B6E6-92CD18204A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65100" y="638176"/>
            <a:ext cx="7620000" cy="630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500" b="1">
                <a:latin typeface="Times New Roman" panose="02020603050405020304" pitchFamily="18" charset="0"/>
              </a:rPr>
              <a:t>Bài 2 :Viết (theo mẫu) trang 93</a:t>
            </a:r>
            <a:endParaRPr lang="en-US" altLang="en-US" sz="3500" b="1" i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3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6" grpId="0" autoUpdateAnimBg="0"/>
      <p:bldP spid="3387" grpId="0" autoUpdateAnimBg="0"/>
      <p:bldP spid="3389" grpId="0" autoUpdateAnimBg="0"/>
      <p:bldP spid="3390" grpId="0" autoUpdateAnimBg="0"/>
      <p:bldP spid="3400" grpId="0" autoUpdateAnimBg="0"/>
      <p:bldP spid="3401" grpId="0" autoUpdateAnimBg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自定义 54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993300"/>
      </a:accent1>
      <a:accent2>
        <a:srgbClr val="FF3300"/>
      </a:accent2>
      <a:accent3>
        <a:srgbClr val="FF9900"/>
      </a:accent3>
      <a:accent4>
        <a:srgbClr val="FFC000"/>
      </a:accent4>
      <a:accent5>
        <a:srgbClr val="92D050"/>
      </a:accent5>
      <a:accent6>
        <a:srgbClr val="009900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4136</TotalTime>
  <Words>275</Words>
  <Application>Microsoft Office PowerPoint</Application>
  <PresentationFormat>On-screen Show (4:3)</PresentationFormat>
  <Paragraphs>120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12" baseType="lpstr">
      <vt:lpstr>Arial</vt:lpstr>
      <vt:lpstr>Calibri</vt:lpstr>
      <vt:lpstr>Calibri Light</vt:lpstr>
      <vt:lpstr>Times New Roman</vt:lpstr>
      <vt:lpstr>Wingdings</vt:lpstr>
      <vt:lpstr>Office Theme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PHONGKYTHUAT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Tran Thanh Hong</dc:creator>
  <cp:lastModifiedBy>duphong</cp:lastModifiedBy>
  <cp:revision>238</cp:revision>
  <dcterms:created xsi:type="dcterms:W3CDTF">2011-11-13T09:21:07Z</dcterms:created>
  <dcterms:modified xsi:type="dcterms:W3CDTF">2022-01-16T09:01:21Z</dcterms:modified>
</cp:coreProperties>
</file>