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C5A-D6C5-4F8B-A48C-BAC260C939CD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A7A2-39AB-4831-A054-1BBAB1E76D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30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CA7A2-39AB-4831-A054-1BBAB1E76DC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8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07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2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96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40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0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285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5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9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4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12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4894-755F-42B0-A154-BFF37D77D57A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AF2E-27CA-4784-88C4-4AC821042F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115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729748" y="836712"/>
            <a:ext cx="673091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913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846" y="404664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8312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7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169" y="1484784"/>
            <a:ext cx="92420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ÔN TẬP VỀ HÌNH HỌC VÀ ĐO LƯỜNG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9709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220" y="3062570"/>
            <a:ext cx="29919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 1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01" y="201712"/>
            <a:ext cx="11348853" cy="1114536"/>
            <a:chOff x="1253941" y="554838"/>
            <a:chExt cx="11348853" cy="111453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646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8833" y="2056837"/>
            <a:ext cx="1705114" cy="1872208"/>
            <a:chOff x="645676" y="1844824"/>
            <a:chExt cx="1705114" cy="187220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45676" y="1844824"/>
              <a:ext cx="1273066" cy="1728192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18742" y="1844824"/>
              <a:ext cx="432048" cy="1872208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782838" y="1402980"/>
            <a:ext cx="1368152" cy="22857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087094" y="1511336"/>
            <a:ext cx="1025969" cy="2320300"/>
          </a:xfrm>
          <a:custGeom>
            <a:avLst/>
            <a:gdLst>
              <a:gd name="connsiteX0" fmla="*/ 0 w 1377117"/>
              <a:gd name="connsiteY0" fmla="*/ 0 h 2566219"/>
              <a:gd name="connsiteX1" fmla="*/ 1283110 w 1377117"/>
              <a:gd name="connsiteY1" fmla="*/ 471948 h 2566219"/>
              <a:gd name="connsiteX2" fmla="*/ 1179871 w 1377117"/>
              <a:gd name="connsiteY2" fmla="*/ 2566219 h 256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117" h="2566219">
                <a:moveTo>
                  <a:pt x="0" y="0"/>
                </a:moveTo>
                <a:cubicBezTo>
                  <a:pt x="543232" y="22122"/>
                  <a:pt x="1086465" y="44245"/>
                  <a:pt x="1283110" y="471948"/>
                </a:cubicBezTo>
                <a:cubicBezTo>
                  <a:pt x="1479755" y="899651"/>
                  <a:pt x="1329813" y="1732935"/>
                  <a:pt x="1179871" y="2566219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/>
          <p:cNvGrpSpPr/>
          <p:nvPr/>
        </p:nvGrpSpPr>
        <p:grpSpPr>
          <a:xfrm>
            <a:off x="7140126" y="1476762"/>
            <a:ext cx="1872208" cy="2600310"/>
            <a:chOff x="8255446" y="1476762"/>
            <a:chExt cx="2160240" cy="26003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255446" y="1476762"/>
              <a:ext cx="1584176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903518" y="2636912"/>
              <a:ext cx="151216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903518" y="1476762"/>
              <a:ext cx="936104" cy="116015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543478" y="2636912"/>
              <a:ext cx="1872208" cy="144016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>
            <a:off x="9515886" y="1984470"/>
            <a:ext cx="2411968" cy="1704236"/>
          </a:xfrm>
          <a:custGeom>
            <a:avLst/>
            <a:gdLst>
              <a:gd name="connsiteX0" fmla="*/ 258703 w 2411968"/>
              <a:gd name="connsiteY0" fmla="*/ 0 h 1704236"/>
              <a:gd name="connsiteX1" fmla="*/ 7981 w 2411968"/>
              <a:gd name="connsiteY1" fmla="*/ 737419 h 1704236"/>
              <a:gd name="connsiteX2" fmla="*/ 524174 w 2411968"/>
              <a:gd name="connsiteY2" fmla="*/ 1696064 h 1704236"/>
              <a:gd name="connsiteX3" fmla="*/ 1527065 w 2411968"/>
              <a:gd name="connsiteY3" fmla="*/ 1209368 h 1704236"/>
              <a:gd name="connsiteX4" fmla="*/ 2411968 w 2411968"/>
              <a:gd name="connsiteY4" fmla="*/ 1386348 h 170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968" h="1704236">
                <a:moveTo>
                  <a:pt x="258703" y="0"/>
                </a:moveTo>
                <a:cubicBezTo>
                  <a:pt x="111219" y="227371"/>
                  <a:pt x="-36264" y="454742"/>
                  <a:pt x="7981" y="737419"/>
                </a:cubicBezTo>
                <a:cubicBezTo>
                  <a:pt x="52226" y="1020096"/>
                  <a:pt x="270993" y="1617406"/>
                  <a:pt x="524174" y="1696064"/>
                </a:cubicBezTo>
                <a:cubicBezTo>
                  <a:pt x="777355" y="1774722"/>
                  <a:pt x="1212433" y="1260987"/>
                  <a:pt x="1527065" y="1209368"/>
                </a:cubicBezTo>
                <a:cubicBezTo>
                  <a:pt x="1841697" y="1157749"/>
                  <a:pt x="2126832" y="1272048"/>
                  <a:pt x="2411968" y="138634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395495" y="4199078"/>
            <a:ext cx="3755495" cy="9145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72359" y="4077072"/>
            <a:ext cx="3755495" cy="9145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cong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79567" y="4199078"/>
            <a:ext cx="2666991" cy="9145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3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45E-6 0.0007 L -0.3867 0.00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3426 L 0.21255 0.034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8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771" y="170827"/>
            <a:ext cx="11348853" cy="635000"/>
            <a:chOff x="1253941" y="554838"/>
            <a:chExt cx="11348853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64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97482" y="1412776"/>
            <a:ext cx="6192688" cy="3816424"/>
            <a:chOff x="2926854" y="980728"/>
            <a:chExt cx="6192688" cy="381642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26854" y="4005064"/>
              <a:ext cx="61926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286894" y="980728"/>
              <a:ext cx="4608512" cy="35283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47334" y="980728"/>
              <a:ext cx="1840775" cy="3816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348437" y="126876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7294" y="99118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85395" y="26460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1877" y="399460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897077" y="39225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7403" y="222170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0806" y="397277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630846" y="39225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HUY DUẨN"/>
            <p:cNvSpPr txBox="1"/>
            <p:nvPr/>
          </p:nvSpPr>
          <p:spPr>
            <a:xfrm>
              <a:off x="5231110" y="2133098"/>
              <a:ext cx="487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679876" y="256490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67214" y="405790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04069" y="39225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03364" y="3026418"/>
            <a:ext cx="588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A, M, 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9262" y="4077072"/>
            <a:ext cx="588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C, P,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5552" y="1887353"/>
            <a:ext cx="588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A, N,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771" y="170827"/>
            <a:ext cx="11348853" cy="635000"/>
            <a:chOff x="1253941" y="554838"/>
            <a:chExt cx="11348853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64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68242" y="1831104"/>
            <a:ext cx="8442796" cy="4026274"/>
            <a:chOff x="55406" y="1744224"/>
            <a:chExt cx="7039066" cy="3229771"/>
          </a:xfrm>
        </p:grpSpPr>
        <p:grpSp>
          <p:nvGrpSpPr>
            <p:cNvPr id="37" name="Group 36"/>
            <p:cNvGrpSpPr/>
            <p:nvPr/>
          </p:nvGrpSpPr>
          <p:grpSpPr>
            <a:xfrm>
              <a:off x="581112" y="1744224"/>
              <a:ext cx="5607778" cy="3229771"/>
              <a:chOff x="1846734" y="1470733"/>
              <a:chExt cx="4640920" cy="267834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46734" y="1700808"/>
                <a:ext cx="1224136" cy="864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070870" y="1470733"/>
                <a:ext cx="1512168" cy="23007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83038" y="1470733"/>
                <a:ext cx="1904616" cy="776282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46734" y="2534898"/>
                <a:ext cx="2592288" cy="1614182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439022" y="2247015"/>
                <a:ext cx="2048632" cy="1902065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846734" y="2564904"/>
                <a:ext cx="1512168" cy="14401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358902" y="2348880"/>
                <a:ext cx="1008112" cy="36004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367014" y="2247015"/>
                <a:ext cx="2120640" cy="101865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55406" y="281783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74392" y="231845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rot="21132455">
            <a:off x="4978166" y="1442765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591708">
            <a:off x="2867370" y="2201260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245899">
            <a:off x="7505949" y="1903670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398419">
            <a:off x="3531549" y="3085396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0521149">
            <a:off x="5031901" y="2719662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31310" y="2551409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875437">
            <a:off x="3800734" y="4627836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9056295">
            <a:off x="7820344" y="4028369"/>
            <a:ext cx="154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cm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34" y="1105192"/>
            <a:ext cx="5004662" cy="3199524"/>
            <a:chOff x="2836986" y="1912114"/>
            <a:chExt cx="6786488" cy="3528695"/>
          </a:xfrm>
        </p:grpSpPr>
        <p:grpSp>
          <p:nvGrpSpPr>
            <p:cNvPr id="3" name="Group 2"/>
            <p:cNvGrpSpPr/>
            <p:nvPr/>
          </p:nvGrpSpPr>
          <p:grpSpPr>
            <a:xfrm>
              <a:off x="2836986" y="2211038"/>
              <a:ext cx="6786488" cy="3229771"/>
              <a:chOff x="55406" y="1744224"/>
              <a:chExt cx="7039066" cy="322977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81112" y="1744224"/>
                <a:ext cx="5607778" cy="3229771"/>
                <a:chOff x="1846734" y="1470733"/>
                <a:chExt cx="4640920" cy="2678347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1846734" y="1700808"/>
                  <a:ext cx="1224136" cy="86409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070870" y="1470733"/>
                  <a:ext cx="1512168" cy="23007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583038" y="1470733"/>
                  <a:ext cx="1904616" cy="77628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846734" y="2534898"/>
                  <a:ext cx="2592288" cy="1614182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4439022" y="2247015"/>
                  <a:ext cx="2048632" cy="1902065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846734" y="2564904"/>
                  <a:ext cx="1512168" cy="144016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358902" y="2348880"/>
                  <a:ext cx="1008112" cy="36004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4367014" y="2247015"/>
                  <a:ext cx="2120640" cy="101865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55406" y="2817839"/>
                <a:ext cx="720080" cy="46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74392" y="2318458"/>
                <a:ext cx="720080" cy="46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21132455">
              <a:off x="4984564" y="1912114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9591708">
              <a:off x="3421591" y="2491083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245899">
              <a:off x="7259940" y="2255464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5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398419">
              <a:off x="3714014" y="3131070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521149">
              <a:off x="5019384" y="2975546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97891" y="2724097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75437">
              <a:off x="4233103" y="4461771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56295">
              <a:off x="7287994" y="4096449"/>
              <a:ext cx="1241402" cy="46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 cm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75977" y="83845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7214" y="1681593"/>
            <a:ext cx="203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+ 3 + 5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8676" y="1681593"/>
            <a:ext cx="332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11 (cm)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31110" y="2535236"/>
            <a:ext cx="724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5000" y="3430741"/>
            <a:ext cx="22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+ 2 + 4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41636" y="3420288"/>
            <a:ext cx="174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9 (cm)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1196" y="4294837"/>
            <a:ext cx="724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7174" y="5158933"/>
            <a:ext cx="22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 + 6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3810" y="5148480"/>
            <a:ext cx="279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12 (cm)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771" y="170827"/>
            <a:ext cx="11348853" cy="635000"/>
            <a:chOff x="1253941" y="554838"/>
            <a:chExt cx="11348853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64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dm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5363" y="2060848"/>
            <a:ext cx="8631386" cy="2324472"/>
            <a:chOff x="931962" y="2060848"/>
            <a:chExt cx="8631386" cy="23244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4" t="1" r="44590" b="44283"/>
            <a:stretch/>
          </p:blipFill>
          <p:spPr>
            <a:xfrm>
              <a:off x="7170093" y="2060848"/>
              <a:ext cx="2393255" cy="23244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5670" b="44283"/>
            <a:stretch/>
          </p:blipFill>
          <p:spPr>
            <a:xfrm>
              <a:off x="931962" y="2060848"/>
              <a:ext cx="6264697" cy="232447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1890819" y="3121067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079535" y="29581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10" name="TextBox 9"/>
          <p:cNvSpPr txBox="1"/>
          <p:nvPr/>
        </p:nvSpPr>
        <p:spPr>
          <a:xfrm>
            <a:off x="1921743" y="24875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4036" y="25069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endCxn id="14" idx="2"/>
          </p:cNvCxnSpPr>
          <p:nvPr/>
        </p:nvCxnSpPr>
        <p:spPr>
          <a:xfrm flipV="1">
            <a:off x="2223551" y="3010780"/>
            <a:ext cx="5494501" cy="193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0870" y="3481844"/>
            <a:ext cx="435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18052" y="29387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 rot="1042093">
            <a:off x="6703189" y="3162472"/>
            <a:ext cx="2109019" cy="2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29 -0.09352 L 0.07344 -0.093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-0.09352 L -0.39128 -0.0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29 -0.09352 L 0.07344 -0.09352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39550" y="1772816"/>
            <a:ext cx="7567869" cy="4141142"/>
            <a:chOff x="-40088" y="4321319"/>
            <a:chExt cx="3773644" cy="27278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0" r="50000" b="34295"/>
            <a:stretch/>
          </p:blipFill>
          <p:spPr>
            <a:xfrm>
              <a:off x="-40088" y="4321319"/>
              <a:ext cx="3773644" cy="27278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5342" y="4922116"/>
              <a:ext cx="1799309" cy="127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?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8771" y="170827"/>
            <a:ext cx="11348853" cy="1114536"/>
            <a:chOff x="1253941" y="554838"/>
            <a:chExt cx="11348853" cy="111453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646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23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to 8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51390" y="2089238"/>
            <a:ext cx="217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4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7697" y="3789041"/>
            <a:ext cx="216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– 8 </a:t>
            </a:r>
            <a:endParaRPr lang="vi-VN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8205" y="4737338"/>
            <a:ext cx="403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3076" y="3801234"/>
            <a:ext cx="2643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15 (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190" y="288132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3753" y="2648370"/>
            <a:ext cx="5355389" cy="2868862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769" y="2767568"/>
            <a:ext cx="4923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8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93317" y="4790511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 build="p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329</Words>
  <Application>Microsoft Office PowerPoint</Application>
  <PresentationFormat>Custom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21</cp:revision>
  <dcterms:created xsi:type="dcterms:W3CDTF">2021-08-13T13:24:08Z</dcterms:created>
  <dcterms:modified xsi:type="dcterms:W3CDTF">2022-01-04T13:08:28Z</dcterms:modified>
</cp:coreProperties>
</file>