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3" r:id="rId4"/>
    <p:sldId id="276" r:id="rId5"/>
    <p:sldId id="277" r:id="rId6"/>
    <p:sldId id="259" r:id="rId7"/>
    <p:sldId id="258" r:id="rId8"/>
    <p:sldId id="261" r:id="rId9"/>
    <p:sldId id="265" r:id="rId10"/>
    <p:sldId id="278" r:id="rId11"/>
    <p:sldId id="266" r:id="rId12"/>
    <p:sldId id="267" r:id="rId13"/>
    <p:sldId id="268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ED59D"/>
    <a:srgbClr val="F07E37"/>
    <a:srgbClr val="CBE5F2"/>
    <a:srgbClr val="FEF8D1"/>
    <a:srgbClr val="A8DDEB"/>
    <a:srgbClr val="00FFFF"/>
    <a:srgbClr val="CC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273" autoAdjust="0"/>
  </p:normalViewPr>
  <p:slideViewPr>
    <p:cSldViewPr>
      <p:cViewPr varScale="1">
        <p:scale>
          <a:sx n="62" d="100"/>
          <a:sy n="62" d="100"/>
        </p:scale>
        <p:origin x="-99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A8805-5741-4239-81DD-68564E069F17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64B56-3766-4709-AE9E-B68C39E67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16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4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4B56-3766-4709-AE9E-B68C39E67D3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1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95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16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64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9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45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25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4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87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418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134766" y="620688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3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C1EBFB-F5C4-4E4D-B13E-E21D2FC38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1825342"/>
            <a:ext cx="1828804" cy="1828804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xmlns="" id="{CDEAF538-1364-4A4C-AA74-42EC0DB6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44" y="1070641"/>
            <a:ext cx="1828804" cy="1828804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xmlns="" id="{4B1E498F-C0EE-40F7-AC8B-51C6BFDE5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7024" y="2070177"/>
            <a:ext cx="1828804" cy="1828804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xmlns="" id="{ADD5CB8B-1CA0-4755-A2F1-39ADA338B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0157" y="1001920"/>
            <a:ext cx="1828804" cy="1828804"/>
          </a:xfrm>
          <a:prstGeom prst="rect">
            <a:avLst/>
          </a:prstGeom>
        </p:spPr>
      </p:pic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65C13AC1-AD7C-4623-A00C-D4CB50220AD4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C7676490-A50F-46A0-B656-151FF5C8407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8D9C6626-B800-4F34-86DC-780690C1B0E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F7AA6EF3-430C-4CC1-8B10-7ADE5C1E677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CC97418F-D52C-489B-A3F1-75F9A3F56C3A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3602984C-F06A-47AF-8F14-F26B0F5EDD12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extLst>
              <a:ext uri="{FF2B5EF4-FFF2-40B4-BE49-F238E27FC236}">
                <a16:creationId xmlns:a16="http://schemas.microsoft.com/office/drawing/2014/main" xmlns="" id="{904F4C55-21CF-411A-BD9E-E775E082F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1140672" y="1975076"/>
            <a:ext cx="1173963" cy="95066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xmlns="" id="{1901A580-7EB2-48E2-9FBD-6D6BAA876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035686" y="1975076"/>
            <a:ext cx="1173963" cy="95066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5F70D379-1534-4DD8-AA15-C3BF22A79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930700" y="1975076"/>
            <a:ext cx="1173963" cy="95066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03DFC31B-E23A-4FE6-9F39-6F0358068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3825714" y="1975076"/>
            <a:ext cx="1173963" cy="95066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xmlns="" id="{EA1D0408-5CB1-47F7-AD87-02AB48581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748595" y="2719252"/>
            <a:ext cx="1173963" cy="950664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xmlns="" id="{EBD4F4FC-4305-4D30-A2B8-119F84A7D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1643609" y="2719252"/>
            <a:ext cx="1173963" cy="95066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xmlns="" id="{B7579B7D-E307-4404-8562-BF191C215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2538623" y="2719252"/>
            <a:ext cx="1173963" cy="950664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xmlns="" id="{D540E151-91E7-4D8C-BD88-48DB2AF43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4715141">
            <a:off x="3433637" y="2719252"/>
            <a:ext cx="1173963" cy="950664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xmlns="" id="{33892008-2D1C-41A7-9DB5-C4861FA09F43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9F3B6AD-E1A4-412D-9A89-3B18E4B58E1E}"/>
              </a:ext>
            </a:extLst>
          </p:cNvPr>
          <p:cNvSpPr txBox="1"/>
          <p:nvPr/>
        </p:nvSpPr>
        <p:spPr>
          <a:xfrm>
            <a:off x="173552" y="3904427"/>
            <a:ext cx="12046888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củ cà rốt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chia đều vào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bạn thỏ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 Mỗi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bạn thỏ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củ cà rốt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xmlns="" id="{ED957260-5166-4084-93F2-044D68945CC9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226" name="Rounded Rectangle 8">
              <a:extLst>
                <a:ext uri="{FF2B5EF4-FFF2-40B4-BE49-F238E27FC236}">
                  <a16:creationId xmlns:a16="http://schemas.microsoft.com/office/drawing/2014/main" xmlns="" id="{AEA24624-5D11-4CC7-8570-17EC30E6A585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Rounded Rectangle 9">
              <a:extLst>
                <a:ext uri="{FF2B5EF4-FFF2-40B4-BE49-F238E27FC236}">
                  <a16:creationId xmlns:a16="http://schemas.microsoft.com/office/drawing/2014/main" xmlns="" id="{29249614-B898-43E3-BA20-CECF7571F8B6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ounded Rectangle 10">
              <a:extLst>
                <a:ext uri="{FF2B5EF4-FFF2-40B4-BE49-F238E27FC236}">
                  <a16:creationId xmlns:a16="http://schemas.microsoft.com/office/drawing/2014/main" xmlns="" id="{B8EF4680-4371-499F-8952-02A927D5BB99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442898B5-F3BD-4601-8B60-EECBA62AAFF0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B9737DC7-22AC-4EE3-950E-2AE061E9AE4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1" name="Rounded Rectangle 13">
            <a:extLst>
              <a:ext uri="{FF2B5EF4-FFF2-40B4-BE49-F238E27FC236}">
                <a16:creationId xmlns:a16="http://schemas.microsoft.com/office/drawing/2014/main" xmlns="" id="{62E0ACF0-2FE3-4607-97FE-7D2433626F82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ounded Rectangle 13">
            <a:extLst>
              <a:ext uri="{FF2B5EF4-FFF2-40B4-BE49-F238E27FC236}">
                <a16:creationId xmlns:a16="http://schemas.microsoft.com/office/drawing/2014/main" xmlns="" id="{55A05E4A-767D-4930-BCEA-AC289098BF46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ounded Rectangle 13">
            <a:extLst>
              <a:ext uri="{FF2B5EF4-FFF2-40B4-BE49-F238E27FC236}">
                <a16:creationId xmlns:a16="http://schemas.microsoft.com/office/drawing/2014/main" xmlns="" id="{5EED1807-4158-4435-A0B0-B99713D50313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Rounded Rectangle 13">
            <a:extLst>
              <a:ext uri="{FF2B5EF4-FFF2-40B4-BE49-F238E27FC236}">
                <a16:creationId xmlns:a16="http://schemas.microsoft.com/office/drawing/2014/main" xmlns="" id="{7A2C1CC8-56E0-4B95-95B4-382831C81DE3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75E-6 4.07407E-6 L 0.38429 -0.037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8" y="-189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1319E-7 -7.40741E-7 L 0.39041 -0.106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1" y="-532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9E-6 -7.40741E-7 L 0.47063 0.025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32" y="127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67E-6 4.07407E-6 L 0.39706 0.142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6" y="713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911E-7 4.07407E-6 L 0.50671 -0.0206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9" y="-10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52E-6 -7.40741E-7 L 0.49759 -0.1247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3" y="-625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8E-6 4.07407E-6 L 0.54408 0.0939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4" y="469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65E-7 -7.40741E-7 L 0.5351 -0.0071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 uiExpand="1"/>
      <p:bldP spid="231" grpId="0" animBg="1"/>
      <p:bldP spid="232" grpId="0" animBg="1"/>
      <p:bldP spid="233" grpId="0" animBg="1"/>
      <p:bldP spid="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F0D0659-8374-45B2-B7A7-99D1A5740BA9}"/>
              </a:ext>
            </a:extLst>
          </p:cNvPr>
          <p:cNvGrpSpPr/>
          <p:nvPr/>
        </p:nvGrpSpPr>
        <p:grpSpPr>
          <a:xfrm>
            <a:off x="118542" y="250774"/>
            <a:ext cx="11953329" cy="855026"/>
            <a:chOff x="910630" y="557947"/>
            <a:chExt cx="11953329" cy="8548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BBCBC82-4E82-4396-9079-F1AC24FFC37C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phép chia thich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6DCF5B0E-A798-4482-96D5-0F6E045A319A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C37567E-2B7A-4B31-A73E-D2D43AD6CA1D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259DE9E2-4F32-4BFB-8A01-DBAB1D48C7DD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ED060BC-7DA4-432D-AC14-81746585454B}"/>
              </a:ext>
            </a:extLst>
          </p:cNvPr>
          <p:cNvCxnSpPr>
            <a:cxnSpLocks/>
          </p:cNvCxnSpPr>
          <p:nvPr/>
        </p:nvCxnSpPr>
        <p:spPr>
          <a:xfrm>
            <a:off x="1230111" y="886928"/>
            <a:ext cx="7889431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C8E87ED-77D8-42A9-9AFD-0D4EE26DF4C0}"/>
              </a:ext>
            </a:extLst>
          </p:cNvPr>
          <p:cNvGrpSpPr/>
          <p:nvPr/>
        </p:nvGrpSpPr>
        <p:grpSpPr>
          <a:xfrm>
            <a:off x="0" y="1633952"/>
            <a:ext cx="8028902" cy="1912122"/>
            <a:chOff x="-97482" y="1700808"/>
            <a:chExt cx="8028902" cy="191212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0E4B0700-60A4-4443-BE2D-83F74576D1A6}"/>
                </a:ext>
              </a:extLst>
            </p:cNvPr>
            <p:cNvSpPr/>
            <p:nvPr/>
          </p:nvSpPr>
          <p:spPr>
            <a:xfrm>
              <a:off x="-97482" y="1700808"/>
              <a:ext cx="7889431" cy="19121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F0C3643-99B1-45EF-9077-9990AC19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-97435" y="1957347"/>
              <a:ext cx="1319814" cy="13198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23D1C1B-9EEF-4036-AEEC-347102A26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204919" y="1946013"/>
              <a:ext cx="1319814" cy="131981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7FD590F-EC50-4923-978E-7171BE64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570204" y="2008698"/>
              <a:ext cx="1319814" cy="131981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EB29FA7-8240-4D06-A1DE-02FBFE947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935489" y="1903713"/>
              <a:ext cx="1319814" cy="131981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F6A0263-1F4C-4606-93F7-3B12A0C2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1272360" y="2055604"/>
              <a:ext cx="1319814" cy="13198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088DEF8-A2B0-42DB-9304-59A92E4F6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2358825" y="2015427"/>
              <a:ext cx="1319814" cy="131981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15DA809-5F03-4D4B-AA1C-9E12795BA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2702198" y="2004092"/>
              <a:ext cx="1319814" cy="131981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04C465E-8CFA-4F7A-9EC1-44B62FC6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067483" y="2066777"/>
              <a:ext cx="1319814" cy="131981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1C2E73A-05D9-4C69-BAC9-A9BEEA40A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432768" y="1961792"/>
              <a:ext cx="1319814" cy="131981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A67E4CD-C3DB-47A9-AC08-4EF5F621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3805734" y="1980659"/>
              <a:ext cx="1319814" cy="131981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60CC7109-32DA-4E3E-BE59-04A1B04BA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8410">
              <a:off x="5578682" y="2015426"/>
              <a:ext cx="1319814" cy="131981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F293D5F-076E-4690-9FDC-6E4542F84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5881036" y="2004092"/>
              <a:ext cx="1319814" cy="13198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FEFDAF2-ADB0-40ED-BFA2-4A887CBA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6246321" y="2066777"/>
              <a:ext cx="1319814" cy="131981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1EED0FB9-71A8-471A-A173-EA2104608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0062">
              <a:off x="6611606" y="1961792"/>
              <a:ext cx="1319814" cy="13198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056D0D3-8D9D-4E1B-B5AF-494651241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38625">
              <a:off x="5242311" y="2107647"/>
              <a:ext cx="1319814" cy="13198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0A2909-FE6E-4C2F-B395-1B644E679547}"/>
              </a:ext>
            </a:extLst>
          </p:cNvPr>
          <p:cNvGrpSpPr/>
          <p:nvPr/>
        </p:nvGrpSpPr>
        <p:grpSpPr>
          <a:xfrm>
            <a:off x="-2448" y="4326067"/>
            <a:ext cx="7889431" cy="1912122"/>
            <a:chOff x="-119844" y="4326067"/>
            <a:chExt cx="7889431" cy="191212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210CD67E-1C04-48EF-8E06-C3269924ED97}"/>
                </a:ext>
              </a:extLst>
            </p:cNvPr>
            <p:cNvSpPr/>
            <p:nvPr/>
          </p:nvSpPr>
          <p:spPr>
            <a:xfrm>
              <a:off x="-119844" y="4326067"/>
              <a:ext cx="7889431" cy="19121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76F75D3-D130-442B-9F7A-CD234702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01" y="4672425"/>
              <a:ext cx="2959911" cy="122921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49B1A3C4-5C93-4114-906E-AFF78955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369" y="4741853"/>
              <a:ext cx="2959911" cy="1229219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B105615-F1A8-48C4-98D8-C9FB41AB5B6F}"/>
              </a:ext>
            </a:extLst>
          </p:cNvPr>
          <p:cNvSpPr/>
          <p:nvPr/>
        </p:nvSpPr>
        <p:spPr>
          <a:xfrm>
            <a:off x="8928927" y="2268650"/>
            <a:ext cx="280831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ysClr val="windowText" lastClr="000000"/>
                </a:solidFill>
              </a:rPr>
              <a:t>12 : 2 = 6</a:t>
            </a:r>
            <a:endParaRPr lang="en-US" sz="3600" b="1">
              <a:solidFill>
                <a:sysClr val="windowText" lastClr="0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2D4AAE65-499D-419E-8DD4-8603A0DD7EC8}"/>
              </a:ext>
            </a:extLst>
          </p:cNvPr>
          <p:cNvSpPr/>
          <p:nvPr/>
        </p:nvSpPr>
        <p:spPr>
          <a:xfrm>
            <a:off x="8858004" y="4850080"/>
            <a:ext cx="280831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ysClr val="windowText" lastClr="000000"/>
                </a:solidFill>
              </a:rPr>
              <a:t>15 : 3 = 5</a:t>
            </a:r>
            <a:endParaRPr lang="en-US" sz="3600" b="1">
              <a:solidFill>
                <a:sysClr val="windowText" lastClr="0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3934FA-A72B-4E83-AE32-32FA70C41EAB}"/>
              </a:ext>
            </a:extLst>
          </p:cNvPr>
          <p:cNvCxnSpPr>
            <a:stCxn id="53" idx="3"/>
            <a:endCxn id="16" idx="1"/>
          </p:cNvCxnSpPr>
          <p:nvPr/>
        </p:nvCxnSpPr>
        <p:spPr>
          <a:xfrm flipV="1">
            <a:off x="7886983" y="2700698"/>
            <a:ext cx="1041944" cy="258143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3B7CBDD-4514-45FA-A768-DE58015955C7}"/>
              </a:ext>
            </a:extLst>
          </p:cNvPr>
          <p:cNvCxnSpPr>
            <a:endCxn id="55" idx="1"/>
          </p:cNvCxnSpPr>
          <p:nvPr/>
        </p:nvCxnSpPr>
        <p:spPr>
          <a:xfrm>
            <a:off x="7886983" y="2573710"/>
            <a:ext cx="971021" cy="270841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3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32057" y="929909"/>
            <a:ext cx="11441759" cy="5883467"/>
            <a:chOff x="341926" y="208486"/>
            <a:chExt cx="11441759" cy="5883467"/>
          </a:xfrm>
        </p:grpSpPr>
        <p:pic>
          <p:nvPicPr>
            <p:cNvPr id="3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4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5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6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7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4" y="-52395"/>
            <a:ext cx="4355558" cy="2651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9021" y="44624"/>
            <a:ext cx="55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vi-VN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893" y="974671"/>
            <a:ext cx="2208207" cy="792549"/>
          </a:xfrm>
          <a:prstGeom prst="rect">
            <a:avLst/>
          </a:prstGeom>
        </p:spPr>
      </p:pic>
      <p:pic>
        <p:nvPicPr>
          <p:cNvPr id="11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9411" y="2946401"/>
            <a:ext cx="2523963" cy="2505673"/>
          </a:xfrm>
          <a:prstGeom prst="rect">
            <a:avLst/>
          </a:prstGeom>
        </p:spPr>
      </p:pic>
      <p:pic>
        <p:nvPicPr>
          <p:cNvPr id="12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2957" y="2142491"/>
            <a:ext cx="457240" cy="481626"/>
          </a:xfrm>
          <a:prstGeom prst="rect">
            <a:avLst/>
          </a:prstGeom>
        </p:spPr>
      </p:pic>
      <p:pic>
        <p:nvPicPr>
          <p:cNvPr id="13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2957" y="2624117"/>
            <a:ext cx="1030313" cy="1024217"/>
          </a:xfrm>
          <a:prstGeom prst="rect">
            <a:avLst/>
          </a:prstGeom>
        </p:spPr>
      </p:pic>
      <p:pic>
        <p:nvPicPr>
          <p:cNvPr id="14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6795" y="1132141"/>
            <a:ext cx="896190" cy="1012024"/>
          </a:xfrm>
          <a:prstGeom prst="rect">
            <a:avLst/>
          </a:prstGeom>
        </p:spPr>
      </p:pic>
      <p:pic>
        <p:nvPicPr>
          <p:cNvPr id="15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50216" y="2053466"/>
            <a:ext cx="969348" cy="1091279"/>
          </a:xfrm>
          <a:prstGeom prst="rect">
            <a:avLst/>
          </a:prstGeom>
        </p:spPr>
      </p:pic>
      <p:pic>
        <p:nvPicPr>
          <p:cNvPr id="16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75981" y="24723"/>
            <a:ext cx="768163" cy="883997"/>
          </a:xfrm>
          <a:prstGeom prst="rect">
            <a:avLst/>
          </a:prstGeom>
        </p:spPr>
      </p:pic>
      <p:pic>
        <p:nvPicPr>
          <p:cNvPr id="17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7100" y="67409"/>
            <a:ext cx="768163" cy="890093"/>
          </a:xfrm>
          <a:prstGeom prst="rect">
            <a:avLst/>
          </a:prstGeom>
        </p:spPr>
      </p:pic>
      <p:pic>
        <p:nvPicPr>
          <p:cNvPr id="18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2340" y="2790673"/>
            <a:ext cx="871804" cy="86570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30131" y="2104206"/>
            <a:ext cx="6981751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694" y="2993026"/>
            <a:ext cx="9404126" cy="295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in on ~Cute wittle things~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2996952"/>
            <a:ext cx="4535654" cy="36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14686" y="1700808"/>
            <a:ext cx="8712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PHÉP CHIA – DẤU CHIA</a:t>
            </a:r>
            <a:endParaRPr lang="en-US" sz="60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, toy, doll&#10;&#10;Description automatically generated">
            <a:extLst>
              <a:ext uri="{FF2B5EF4-FFF2-40B4-BE49-F238E27FC236}">
                <a16:creationId xmlns:a16="http://schemas.microsoft.com/office/drawing/2014/main" xmlns="" id="{C494677B-FF75-446A-A014-48E8EAB7B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t="9349" r="22763" b="6497"/>
          <a:stretch/>
        </p:blipFill>
        <p:spPr>
          <a:xfrm>
            <a:off x="9951986" y="114542"/>
            <a:ext cx="1667825" cy="2729169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C99CE60D-1F6E-428E-8C02-CD88A05C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6816967" y="288294"/>
            <a:ext cx="1382721" cy="256300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1DE4674-CE7B-4BA8-887D-6A21E17E8637}"/>
              </a:ext>
            </a:extLst>
          </p:cNvPr>
          <p:cNvSpPr/>
          <p:nvPr/>
        </p:nvSpPr>
        <p:spPr>
          <a:xfrm>
            <a:off x="3562420" y="1967508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1: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99A6B7D-6305-48BD-9D66-810F7CB363CF}"/>
              </a:ext>
            </a:extLst>
          </p:cNvPr>
          <p:cNvSpPr/>
          <p:nvPr/>
        </p:nvSpPr>
        <p:spPr>
          <a:xfrm>
            <a:off x="3562420" y="3575085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2: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24C0388-561F-4399-AAFB-7E2F34ACB880}"/>
              </a:ext>
            </a:extLst>
          </p:cNvPr>
          <p:cNvSpPr/>
          <p:nvPr/>
        </p:nvSpPr>
        <p:spPr>
          <a:xfrm>
            <a:off x="3508613" y="5134602"/>
            <a:ext cx="8149410" cy="13995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 3: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1B8CF54-41B7-4826-88F9-93CA21E17F72}"/>
              </a:ext>
            </a:extLst>
          </p:cNvPr>
          <p:cNvSpPr/>
          <p:nvPr/>
        </p:nvSpPr>
        <p:spPr>
          <a:xfrm>
            <a:off x="724596" y="72160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ED632BC-20D3-4AF6-9D1C-64CCBE9EAE74}"/>
              </a:ext>
            </a:extLst>
          </p:cNvPr>
          <p:cNvSpPr/>
          <p:nvPr/>
        </p:nvSpPr>
        <p:spPr>
          <a:xfrm>
            <a:off x="724596" y="3563431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9296EE4-374A-4BE7-96D5-59548AA427C9}"/>
              </a:ext>
            </a:extLst>
          </p:cNvPr>
          <p:cNvSpPr/>
          <p:nvPr/>
        </p:nvSpPr>
        <p:spPr>
          <a:xfrm>
            <a:off x="724596" y="2718285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499812D-0E03-46C5-A37A-B8188742A383}"/>
              </a:ext>
            </a:extLst>
          </p:cNvPr>
          <p:cNvSpPr/>
          <p:nvPr/>
        </p:nvSpPr>
        <p:spPr>
          <a:xfrm>
            <a:off x="724596" y="1746177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ED681A3-E9C6-4773-BBDE-C543FF6BA751}"/>
              </a:ext>
            </a:extLst>
          </p:cNvPr>
          <p:cNvSpPr/>
          <p:nvPr/>
        </p:nvSpPr>
        <p:spPr>
          <a:xfrm>
            <a:off x="706034" y="5443017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C2A4D7C-B0DE-4325-84B6-00DF65C5E871}"/>
              </a:ext>
            </a:extLst>
          </p:cNvPr>
          <p:cNvSpPr/>
          <p:nvPr/>
        </p:nvSpPr>
        <p:spPr>
          <a:xfrm>
            <a:off x="724596" y="4536874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FADB271-F6A7-4330-BC3E-C3BE67EB8E8E}"/>
              </a:ext>
            </a:extLst>
          </p:cNvPr>
          <p:cNvSpPr/>
          <p:nvPr/>
        </p:nvSpPr>
        <p:spPr>
          <a:xfrm rot="16200000">
            <a:off x="66439" y="1122892"/>
            <a:ext cx="1909327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D9CD9F5-CF59-413E-B407-8199F69DB352}"/>
              </a:ext>
            </a:extLst>
          </p:cNvPr>
          <p:cNvSpPr/>
          <p:nvPr/>
        </p:nvSpPr>
        <p:spPr>
          <a:xfrm>
            <a:off x="706544" y="1759838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E1529EC-2B80-47E7-843E-3AEE9C5591F0}"/>
              </a:ext>
            </a:extLst>
          </p:cNvPr>
          <p:cNvSpPr/>
          <p:nvPr/>
        </p:nvSpPr>
        <p:spPr>
          <a:xfrm>
            <a:off x="706544" y="740506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216A0BB-19B1-4281-AF4C-FBC1A24F5061}"/>
              </a:ext>
            </a:extLst>
          </p:cNvPr>
          <p:cNvSpPr/>
          <p:nvPr/>
        </p:nvSpPr>
        <p:spPr>
          <a:xfrm rot="16200000">
            <a:off x="154526" y="3027000"/>
            <a:ext cx="1697050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DBD3D50-B8A8-44E2-898A-D05006A99037}"/>
              </a:ext>
            </a:extLst>
          </p:cNvPr>
          <p:cNvSpPr/>
          <p:nvPr/>
        </p:nvSpPr>
        <p:spPr>
          <a:xfrm>
            <a:off x="724596" y="3570191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23991D2-D14C-4EA3-95D2-4E236A16BDDC}"/>
              </a:ext>
            </a:extLst>
          </p:cNvPr>
          <p:cNvSpPr/>
          <p:nvPr/>
        </p:nvSpPr>
        <p:spPr>
          <a:xfrm>
            <a:off x="706544" y="2740519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94899D6-F8AF-4673-8F67-0E006CA0AFC2}"/>
              </a:ext>
            </a:extLst>
          </p:cNvPr>
          <p:cNvSpPr/>
          <p:nvPr/>
        </p:nvSpPr>
        <p:spPr>
          <a:xfrm>
            <a:off x="7460148" y="4051103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8C69E57-E4E7-40CC-9D68-BCAB171CFA42}"/>
              </a:ext>
            </a:extLst>
          </p:cNvPr>
          <p:cNvSpPr/>
          <p:nvPr/>
        </p:nvSpPr>
        <p:spPr>
          <a:xfrm>
            <a:off x="10703718" y="4051103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7CE0FF5-BC7C-4902-B787-21F900DFDCB0}"/>
              </a:ext>
            </a:extLst>
          </p:cNvPr>
          <p:cNvSpPr/>
          <p:nvPr/>
        </p:nvSpPr>
        <p:spPr>
          <a:xfrm>
            <a:off x="7455856" y="5537442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A32F631-BB54-4675-A133-7303C2A08EC2}"/>
              </a:ext>
            </a:extLst>
          </p:cNvPr>
          <p:cNvSpPr/>
          <p:nvPr/>
        </p:nvSpPr>
        <p:spPr>
          <a:xfrm>
            <a:off x="10699426" y="5537442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67445FC7-65F2-468C-BBDB-2CD3F2234351}"/>
              </a:ext>
            </a:extLst>
          </p:cNvPr>
          <p:cNvSpPr/>
          <p:nvPr/>
        </p:nvSpPr>
        <p:spPr>
          <a:xfrm>
            <a:off x="6752515" y="555341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F81F4F3-B898-43DF-9E6C-CE72F02A1FC2}"/>
              </a:ext>
            </a:extLst>
          </p:cNvPr>
          <p:cNvSpPr/>
          <p:nvPr/>
        </p:nvSpPr>
        <p:spPr>
          <a:xfrm>
            <a:off x="9996085" y="5553416"/>
            <a:ext cx="618082" cy="5829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C591D5-67B4-4A6A-9AA0-02001D497029}"/>
              </a:ext>
            </a:extLst>
          </p:cNvPr>
          <p:cNvSpPr/>
          <p:nvPr/>
        </p:nvSpPr>
        <p:spPr>
          <a:xfrm rot="16200000">
            <a:off x="172578" y="4835409"/>
            <a:ext cx="1697050" cy="90492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53B549F-CB45-46A7-95D5-88041C043EEE}"/>
              </a:ext>
            </a:extLst>
          </p:cNvPr>
          <p:cNvSpPr/>
          <p:nvPr/>
        </p:nvSpPr>
        <p:spPr>
          <a:xfrm>
            <a:off x="727362" y="5464566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0FC02667-54D2-4A7A-AD2E-C06431C35A15}"/>
              </a:ext>
            </a:extLst>
          </p:cNvPr>
          <p:cNvSpPr/>
          <p:nvPr/>
        </p:nvSpPr>
        <p:spPr>
          <a:xfrm>
            <a:off x="724596" y="4548928"/>
            <a:ext cx="618082" cy="582979"/>
          </a:xfrm>
          <a:prstGeom prst="ellipse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4.81481E-6 L 0.81859 0.23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0" y="1169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-7.40741E-7 L 0.5528 0.081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4" y="40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1.11111E-6 L 0.48014 0.1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1" y="983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2.96296E-6 L 0.75296 0.073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48" y="368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637E-6 4.81481E-6 L 0.70725 0.1583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56" y="791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015E-6 -1.11111E-6 L 0.42858 0.026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2" y="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944047-C68C-4EC8-9E2D-E59D7131CE69}"/>
              </a:ext>
            </a:extLst>
          </p:cNvPr>
          <p:cNvSpPr txBox="1"/>
          <p:nvPr/>
        </p:nvSpPr>
        <p:spPr>
          <a:xfrm>
            <a:off x="5544662" y="1521206"/>
            <a:ext cx="6443673" cy="12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hình tròn chia đều cho 2 bạn</a:t>
            </a:r>
          </a:p>
          <a:p>
            <a:pPr marL="508000"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Mỗi bạn được 3 hình tròn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71C75B-0107-44EE-A76E-210CD6621A48}"/>
              </a:ext>
            </a:extLst>
          </p:cNvPr>
          <p:cNvSpPr txBox="1"/>
          <p:nvPr/>
        </p:nvSpPr>
        <p:spPr>
          <a:xfrm>
            <a:off x="5544662" y="2912418"/>
            <a:ext cx="6187544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 =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5ADCE4-DD78-4BAE-A5D7-B5C298952BA1}"/>
              </a:ext>
            </a:extLst>
          </p:cNvPr>
          <p:cNvSpPr txBox="1"/>
          <p:nvPr/>
        </p:nvSpPr>
        <p:spPr>
          <a:xfrm>
            <a:off x="5534902" y="4488296"/>
            <a:ext cx="6187544" cy="141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Đọc là:</a:t>
            </a:r>
          </a:p>
          <a:p>
            <a:pPr algn="ctr">
              <a:lnSpc>
                <a:spcPct val="200000"/>
              </a:lnSpc>
            </a:pPr>
            <a:r>
              <a:rPr lang="en-US" sz="32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chia hai bằng ba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86B351-BC2D-4B96-AC33-493284294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78" y="961754"/>
            <a:ext cx="5012025" cy="45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DEBDDE6-D1A9-4337-AFB9-4E98E9156ACC}"/>
              </a:ext>
            </a:extLst>
          </p:cNvPr>
          <p:cNvSpPr/>
          <p:nvPr/>
        </p:nvSpPr>
        <p:spPr>
          <a:xfrm>
            <a:off x="4222998" y="4323371"/>
            <a:ext cx="37444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DẤU CHIA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444AA72-9079-45A9-B32C-0C1B2B32AFA9}"/>
              </a:ext>
            </a:extLst>
          </p:cNvPr>
          <p:cNvGrpSpPr/>
          <p:nvPr/>
        </p:nvGrpSpPr>
        <p:grpSpPr>
          <a:xfrm>
            <a:off x="5808873" y="1700808"/>
            <a:ext cx="572666" cy="1872208"/>
            <a:chOff x="5666556" y="1556792"/>
            <a:chExt cx="572666" cy="1872208"/>
          </a:xfrm>
          <a:solidFill>
            <a:srgbClr val="00206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EE76B6-D9FB-4C1F-81F4-FCB228ED1529}"/>
                </a:ext>
              </a:extLst>
            </p:cNvPr>
            <p:cNvSpPr/>
            <p:nvPr/>
          </p:nvSpPr>
          <p:spPr>
            <a:xfrm>
              <a:off x="5666556" y="1556792"/>
              <a:ext cx="572666" cy="54006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157B3E19-3316-432C-91DF-52516BE43733}"/>
                </a:ext>
              </a:extLst>
            </p:cNvPr>
            <p:cNvSpPr/>
            <p:nvPr/>
          </p:nvSpPr>
          <p:spPr>
            <a:xfrm>
              <a:off x="5666556" y="2888940"/>
              <a:ext cx="572666" cy="54006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6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11238E3-2A72-438C-86A2-D612DB0CC4B2}"/>
              </a:ext>
            </a:extLst>
          </p:cNvPr>
          <p:cNvGrpSpPr/>
          <p:nvPr/>
        </p:nvGrpSpPr>
        <p:grpSpPr>
          <a:xfrm>
            <a:off x="452227" y="197630"/>
            <a:ext cx="11056725" cy="678033"/>
            <a:chOff x="1253941" y="511805"/>
            <a:chExt cx="11056725" cy="678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74491AE-58EA-4F03-80F0-28A370F5F0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DD71916F-E489-4F93-B544-C93C9527CFB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923FACB3-6E27-49B6-8D0D-D7146B5F2D5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2545A9B-E291-46D4-AE16-51D0775D59D5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tương ứng: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5698F0A9-8E4A-4904-B6C0-79C9CDF5EBE6}"/>
              </a:ext>
            </a:extLst>
          </p:cNvPr>
          <p:cNvCxnSpPr>
            <a:cxnSpLocks/>
          </p:cNvCxnSpPr>
          <p:nvPr/>
        </p:nvCxnSpPr>
        <p:spPr>
          <a:xfrm flipV="1">
            <a:off x="1585836" y="840827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A0065C-8B36-472A-8AF3-DDB4920C7C13}"/>
              </a:ext>
            </a:extLst>
          </p:cNvPr>
          <p:cNvSpPr txBox="1"/>
          <p:nvPr/>
        </p:nvSpPr>
        <p:spPr>
          <a:xfrm>
            <a:off x="3706627" y="2214163"/>
            <a:ext cx="437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C7C1E38-F0A7-40FB-9FB0-A8E48C61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7" y="4338432"/>
            <a:ext cx="1055418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C2419CCF-B878-42BD-AE6F-3862CB33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699" y="4350954"/>
            <a:ext cx="1485561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E6FFC84-A345-49A5-8EB1-FFBA3BC497CA}"/>
              </a:ext>
            </a:extLst>
          </p:cNvPr>
          <p:cNvSpPr/>
          <p:nvPr/>
        </p:nvSpPr>
        <p:spPr>
          <a:xfrm>
            <a:off x="1834578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4AFF1A8-6FEF-43D6-96CA-4CE3AB20CD45}"/>
              </a:ext>
            </a:extLst>
          </p:cNvPr>
          <p:cNvSpPr/>
          <p:nvPr/>
        </p:nvSpPr>
        <p:spPr>
          <a:xfrm>
            <a:off x="3011987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80C7C3C-2FB9-4971-B956-AE443B7ED89F}"/>
              </a:ext>
            </a:extLst>
          </p:cNvPr>
          <p:cNvSpPr/>
          <p:nvPr/>
        </p:nvSpPr>
        <p:spPr>
          <a:xfrm>
            <a:off x="4189396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589DCFC-9877-47FD-96C2-3C1964217B75}"/>
              </a:ext>
            </a:extLst>
          </p:cNvPr>
          <p:cNvSpPr/>
          <p:nvPr/>
        </p:nvSpPr>
        <p:spPr>
          <a:xfrm>
            <a:off x="5366805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AB5D0D4D-9319-4460-A3D6-4D73D5118CD0}"/>
              </a:ext>
            </a:extLst>
          </p:cNvPr>
          <p:cNvSpPr/>
          <p:nvPr/>
        </p:nvSpPr>
        <p:spPr>
          <a:xfrm>
            <a:off x="6544214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FEF5A9CD-1456-41C6-AF41-2025DD301A22}"/>
              </a:ext>
            </a:extLst>
          </p:cNvPr>
          <p:cNvSpPr/>
          <p:nvPr/>
        </p:nvSpPr>
        <p:spPr>
          <a:xfrm>
            <a:off x="7721624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355F6886-1B77-41DE-AA68-D34743F41680}"/>
              </a:ext>
            </a:extLst>
          </p:cNvPr>
          <p:cNvSpPr/>
          <p:nvPr/>
        </p:nvSpPr>
        <p:spPr>
          <a:xfrm>
            <a:off x="8808341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D0CAF89-882E-4019-B203-7FECFB338A62}"/>
              </a:ext>
            </a:extLst>
          </p:cNvPr>
          <p:cNvSpPr/>
          <p:nvPr/>
        </p:nvSpPr>
        <p:spPr>
          <a:xfrm>
            <a:off x="9985751" y="2257898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AC8DFBD-C1CA-430C-A77A-32B59DC9034F}"/>
              </a:ext>
            </a:extLst>
          </p:cNvPr>
          <p:cNvSpPr txBox="1"/>
          <p:nvPr/>
        </p:nvSpPr>
        <p:spPr>
          <a:xfrm>
            <a:off x="1039602" y="1274392"/>
            <a:ext cx="969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a) Chia đều 8 hình tròn cho 2 bạn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9D05DE6-2DA0-4E2C-B8FB-CE2997AFC377}"/>
              </a:ext>
            </a:extLst>
          </p:cNvPr>
          <p:cNvSpPr txBox="1"/>
          <p:nvPr/>
        </p:nvSpPr>
        <p:spPr>
          <a:xfrm>
            <a:off x="4468789" y="3304701"/>
            <a:ext cx="32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8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044E-6 1.11111E-6 L 0.00104 0.500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0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457E-6 1.11111E-6 L 0.00078 0.500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0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957E-6 1.11111E-6 L -0.19222 0.3532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1" y="176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013E-6 1.11111E-6 L -0.19234 0.3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4" y="176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831E-6 1.11111E-6 L -0.03946 0.500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5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669E-6 1.11111E-6 L -0.02956 0.5009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5" y="250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872E-7 1.11111E-6 L 0.14038 0.3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9" y="1766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988E-6 1.11111E-6 L 0.14416 0.353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584E702-B750-44F9-ABF6-F7924FD47871}"/>
              </a:ext>
            </a:extLst>
          </p:cNvPr>
          <p:cNvGrpSpPr/>
          <p:nvPr/>
        </p:nvGrpSpPr>
        <p:grpSpPr>
          <a:xfrm>
            <a:off x="452227" y="197630"/>
            <a:ext cx="11056725" cy="678033"/>
            <a:chOff x="1253941" y="511805"/>
            <a:chExt cx="11056725" cy="6780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CCBF9C6-1D51-4285-904D-350C8D634C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AFC7ED50-9B9E-468E-A431-09076C9BC4A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D060B5B9-CFD1-4B61-ABBA-D0842EEFC03E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6B2032-B03C-4787-AF4F-078AAF503368}"/>
                </a:ext>
              </a:extLst>
            </p:cNvPr>
            <p:cNvSpPr txBox="1"/>
            <p:nvPr/>
          </p:nvSpPr>
          <p:spPr>
            <a:xfrm>
              <a:off x="2059471" y="511805"/>
              <a:ext cx="102511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Thực hiện hoạt động sau rồi nêu phép chia tương ứng: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438E055-1657-4B03-B7FC-B3A23F0ED497}"/>
              </a:ext>
            </a:extLst>
          </p:cNvPr>
          <p:cNvCxnSpPr>
            <a:cxnSpLocks/>
          </p:cNvCxnSpPr>
          <p:nvPr/>
        </p:nvCxnSpPr>
        <p:spPr>
          <a:xfrm flipV="1">
            <a:off x="1585836" y="840827"/>
            <a:ext cx="9477922" cy="3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EEA13BB4-6675-445F-85D3-A03BCE90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78" y="3953989"/>
            <a:ext cx="1055418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xmlns="" id="{FAFAAA79-8E7B-40C3-8252-E39CC10C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82" y="3856312"/>
            <a:ext cx="1485561" cy="22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E59CA8E2-7A4F-4083-9197-3FD75AB71074}"/>
              </a:ext>
            </a:extLst>
          </p:cNvPr>
          <p:cNvSpPr/>
          <p:nvPr/>
        </p:nvSpPr>
        <p:spPr>
          <a:xfrm>
            <a:off x="2512416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2879A5D-F37F-4BF9-BDEB-AC085155FE13}"/>
              </a:ext>
            </a:extLst>
          </p:cNvPr>
          <p:cNvSpPr/>
          <p:nvPr/>
        </p:nvSpPr>
        <p:spPr>
          <a:xfrm>
            <a:off x="3689825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CB3DC735-5741-4B35-8655-7891878FCE1E}"/>
              </a:ext>
            </a:extLst>
          </p:cNvPr>
          <p:cNvSpPr/>
          <p:nvPr/>
        </p:nvSpPr>
        <p:spPr>
          <a:xfrm>
            <a:off x="4867234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9D5ABD13-E57F-4565-98FF-8392A1D2D630}"/>
              </a:ext>
            </a:extLst>
          </p:cNvPr>
          <p:cNvSpPr/>
          <p:nvPr/>
        </p:nvSpPr>
        <p:spPr>
          <a:xfrm>
            <a:off x="6044643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0E18EEBD-D6A8-4E09-9368-A5B438B0B6C5}"/>
              </a:ext>
            </a:extLst>
          </p:cNvPr>
          <p:cNvSpPr/>
          <p:nvPr/>
        </p:nvSpPr>
        <p:spPr>
          <a:xfrm>
            <a:off x="7222052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BC52248-70E5-46EC-B7D4-0794FBA133BE}"/>
              </a:ext>
            </a:extLst>
          </p:cNvPr>
          <p:cNvSpPr/>
          <p:nvPr/>
        </p:nvSpPr>
        <p:spPr>
          <a:xfrm>
            <a:off x="8399462" y="2047702"/>
            <a:ext cx="720080" cy="64807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AF64228-D33F-4017-A4DC-F3A470E52B8B}"/>
              </a:ext>
            </a:extLst>
          </p:cNvPr>
          <p:cNvSpPr txBox="1"/>
          <p:nvPr/>
        </p:nvSpPr>
        <p:spPr>
          <a:xfrm>
            <a:off x="1039602" y="1274392"/>
            <a:ext cx="969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b) Chia đều 6 hình tròn cho 3 bạn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03B03119-2F79-4A44-97E8-859AF562B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t="4675" r="20231"/>
          <a:stretch/>
        </p:blipFill>
        <p:spPr>
          <a:xfrm>
            <a:off x="5557176" y="3935910"/>
            <a:ext cx="1382721" cy="25630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471298A-C450-4356-B163-15D4592367DA}"/>
              </a:ext>
            </a:extLst>
          </p:cNvPr>
          <p:cNvSpPr txBox="1"/>
          <p:nvPr/>
        </p:nvSpPr>
        <p:spPr>
          <a:xfrm>
            <a:off x="3732067" y="2000690"/>
            <a:ext cx="437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Ta có phép chia: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D670A5A-7457-47D3-ACBD-748AC8202BF4}"/>
              </a:ext>
            </a:extLst>
          </p:cNvPr>
          <p:cNvSpPr txBox="1"/>
          <p:nvPr/>
        </p:nvSpPr>
        <p:spPr>
          <a:xfrm>
            <a:off x="4494229" y="3091228"/>
            <a:ext cx="320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3 = 2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084E-6 -3.33333E-6 L -0.15028 0.548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4" y="274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416E-6 -3.33333E-6 L -0.17476 0.5488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8" y="274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915E-6 -3.33333E-6 L 0.03087 0.548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" y="2743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114E-6 -3.33333E-6 L 0.04141 0.548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" y="274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615E-6 -3.33333E-6 L 0.20289 0.562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5" y="2814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85E-6 -3.33333E-6 L 0.18896 0.562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1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4" grpId="0"/>
      <p:bldP spid="41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644DE85F-2824-4B05-BCEB-EE7B5C7AF703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D8DEC957-14A0-4960-95CB-AA006B483B4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3935F2B6-F0F6-44AF-AE58-DF036D49BC5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9EA36639-C081-4EC4-A1D0-A7437A58385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06D6D6DA-C80F-4473-8E92-BB736A8CE06D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F8FAC720-952B-4F3B-91B8-49FB9B16B3E8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5508C-7050-414C-8E1E-17ADCD8D1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74707" r="99218">
                        <a14:foregroundMark x1="79922" y1="64972" x2="88136" y2="62147"/>
                        <a14:foregroundMark x1="88136" y1="60452" x2="89309" y2="52542"/>
                        <a14:foregroundMark x1="85789" y1="38983" x2="92308" y2="55367"/>
                        <a14:foregroundMark x1="92047" y1="49153" x2="92308" y2="45198"/>
                        <a14:foregroundMark x1="84876" y1="62147" x2="87093" y2="75141"/>
                        <a14:foregroundMark x1="99218" y1="67797" x2="99218" y2="67797"/>
                        <a14:foregroundMark x1="74707" y1="31073" x2="74707" y2="31073"/>
                      </a14:backgroundRemoval>
                    </a14:imgEffect>
                  </a14:imgLayer>
                </a14:imgProps>
              </a:ext>
            </a:extLst>
          </a:blip>
          <a:srcRect l="72542"/>
          <a:stretch/>
        </p:blipFill>
        <p:spPr>
          <a:xfrm>
            <a:off x="8831510" y="1268760"/>
            <a:ext cx="3111310" cy="2614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BCCAB37-86E7-42E8-97DB-8D10D8A13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5" b="89831" l="74707" r="99218">
                        <a14:foregroundMark x1="79922" y1="64972" x2="88136" y2="62147"/>
                        <a14:foregroundMark x1="88136" y1="60452" x2="89309" y2="52542"/>
                        <a14:foregroundMark x1="85789" y1="38983" x2="92308" y2="55367"/>
                        <a14:foregroundMark x1="92047" y1="49153" x2="92308" y2="45198"/>
                        <a14:foregroundMark x1="84876" y1="62147" x2="87093" y2="75141"/>
                        <a14:foregroundMark x1="99218" y1="67797" x2="99218" y2="67797"/>
                        <a14:foregroundMark x1="74707" y1="31073" x2="74707" y2="31073"/>
                      </a14:backgroundRemoval>
                    </a14:imgEffect>
                  </a14:imgLayer>
                </a14:imgProps>
              </a:ext>
            </a:extLst>
          </a:blip>
          <a:srcRect l="72542"/>
          <a:stretch/>
        </p:blipFill>
        <p:spPr>
          <a:xfrm>
            <a:off x="5951190" y="1383592"/>
            <a:ext cx="3111310" cy="26149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B0756391-8014-4039-99FC-2A47CC743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706127" y="2131149"/>
            <a:ext cx="784155" cy="6350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6546CB8F-C211-4F9F-85CA-D2135AE4D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1601141" y="2131149"/>
            <a:ext cx="784155" cy="63500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EBEEEB2-1F19-42FF-A551-801613B77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2496155" y="2131149"/>
            <a:ext cx="784155" cy="63500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92DE9E17-C461-40A2-AA05-CB5C3B15B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3391169" y="2131149"/>
            <a:ext cx="784155" cy="63500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1F89B11-60D0-44A8-9E13-8950B9C06F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4286184" y="2121814"/>
            <a:ext cx="784155" cy="63500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A90DB40C-CA59-4FD3-94ED-D26F16D8AF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714204" y="2775485"/>
            <a:ext cx="784155" cy="63500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DF3676F3-7AFD-4CD1-B657-32629D5F1B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1609218" y="2775485"/>
            <a:ext cx="784155" cy="63500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DCE9BAAD-1BB0-4A23-8185-5FBE7413D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2504232" y="2775485"/>
            <a:ext cx="784155" cy="63500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637375A2-6C1F-4714-8250-E28D34B6DB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3399246" y="2775485"/>
            <a:ext cx="784155" cy="63500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xmlns="" id="{49AB1289-726C-4A2C-9AE6-4D384C9ADD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20036" r="14936" b="22807"/>
          <a:stretch/>
        </p:blipFill>
        <p:spPr>
          <a:xfrm>
            <a:off x="4294261" y="2766150"/>
            <a:ext cx="784155" cy="635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AA8BC8-F4B4-4F3D-85AB-1B7AC7FC6C4D}"/>
              </a:ext>
            </a:extLst>
          </p:cNvPr>
          <p:cNvSpPr txBox="1"/>
          <p:nvPr/>
        </p:nvSpPr>
        <p:spPr>
          <a:xfrm>
            <a:off x="173552" y="4221431"/>
            <a:ext cx="11843307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10 chiếc bánh, chia đều vào 2 hộp. Mỗi hộp có 5 chiếc bánh.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98C455-34D4-44AE-9F9D-0AA31D8DF50D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86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68FB512-AB53-4AAA-B1A1-DA5889BD0A3A}"/>
              </a:ext>
            </a:extLst>
          </p:cNvPr>
          <p:cNvGrpSpPr/>
          <p:nvPr/>
        </p:nvGrpSpPr>
        <p:grpSpPr>
          <a:xfrm>
            <a:off x="8022423" y="2420888"/>
            <a:ext cx="1784166" cy="877594"/>
            <a:chOff x="6461108" y="1628800"/>
            <a:chExt cx="3259028" cy="158417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BC99BFF8-FB07-43A0-A9CB-CE3DE377C609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F118A27-8A5E-4C8B-8F93-FF4641042748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76A95079-671D-4626-B148-88FFE0D2F278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36D3206B-3A46-4824-8E6B-0D5902FC7BFC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F3F4CEC-5BAF-46CE-8011-9A7F3EDF7675}"/>
              </a:ext>
            </a:extLst>
          </p:cNvPr>
          <p:cNvGrpSpPr/>
          <p:nvPr/>
        </p:nvGrpSpPr>
        <p:grpSpPr>
          <a:xfrm>
            <a:off x="9993878" y="2420888"/>
            <a:ext cx="1784166" cy="877594"/>
            <a:chOff x="6461108" y="1628800"/>
            <a:chExt cx="3259028" cy="158417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B79587D-C940-47A6-893D-F0487C3F16BC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C71B34B-BB19-47D0-A043-45C7FD44FCB6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D668B44-28F2-4862-8D07-1CE0974111DA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2BA09E1-1BED-478D-BF76-5B1F6B5DED92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6050B23-AA30-4887-8020-610D2A2DBAE1}"/>
              </a:ext>
            </a:extLst>
          </p:cNvPr>
          <p:cNvGrpSpPr/>
          <p:nvPr/>
        </p:nvGrpSpPr>
        <p:grpSpPr>
          <a:xfrm>
            <a:off x="6055351" y="2420888"/>
            <a:ext cx="1784166" cy="877594"/>
            <a:chOff x="6461108" y="1628800"/>
            <a:chExt cx="3259028" cy="158417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583961A5-B765-4913-A424-27737C3A111D}"/>
                </a:ext>
              </a:extLst>
            </p:cNvPr>
            <p:cNvSpPr/>
            <p:nvPr/>
          </p:nvSpPr>
          <p:spPr>
            <a:xfrm>
              <a:off x="6461108" y="1714139"/>
              <a:ext cx="3259027" cy="1498837"/>
            </a:xfrm>
            <a:prstGeom prst="ellipse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CC19D0-373F-468F-9BAB-8D8E112ABD5B}"/>
                </a:ext>
              </a:extLst>
            </p:cNvPr>
            <p:cNvGrpSpPr/>
            <p:nvPr/>
          </p:nvGrpSpPr>
          <p:grpSpPr>
            <a:xfrm>
              <a:off x="6461109" y="1628800"/>
              <a:ext cx="3259027" cy="1498837"/>
              <a:chOff x="6461109" y="1675147"/>
              <a:chExt cx="3259027" cy="149883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F585BA6A-71BA-4665-9D2A-660B8DC4BAA6}"/>
                  </a:ext>
                </a:extLst>
              </p:cNvPr>
              <p:cNvSpPr/>
              <p:nvPr/>
            </p:nvSpPr>
            <p:spPr>
              <a:xfrm>
                <a:off x="6461109" y="1675147"/>
                <a:ext cx="3259027" cy="149883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CBA5289B-E651-4E70-8EF9-BC8A010999F9}"/>
                  </a:ext>
                </a:extLst>
              </p:cNvPr>
              <p:cNvSpPr/>
              <p:nvPr/>
            </p:nvSpPr>
            <p:spPr>
              <a:xfrm>
                <a:off x="6973618" y="1954226"/>
                <a:ext cx="2234008" cy="9406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585827-B9DC-48CE-B13F-FB5087670891}"/>
              </a:ext>
            </a:extLst>
          </p:cNvPr>
          <p:cNvGrpSpPr/>
          <p:nvPr/>
        </p:nvGrpSpPr>
        <p:grpSpPr>
          <a:xfrm>
            <a:off x="1270670" y="247770"/>
            <a:ext cx="10192629" cy="678033"/>
            <a:chOff x="1253941" y="511805"/>
            <a:chExt cx="10192629" cy="67803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7188804-2200-43CB-A6D6-18D92AC43F4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7AE92DA-D23E-4BE9-AA37-4AB0543ECA6D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0CDE17A0-701C-4683-923A-CA2F42B5977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931BBB5-573B-4813-8A54-3993C36CB22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(theo mẫu)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35A9E56-F205-4C3D-8415-D66D1201A6F6}"/>
              </a:ext>
            </a:extLst>
          </p:cNvPr>
          <p:cNvCxnSpPr>
            <a:cxnSpLocks/>
          </p:cNvCxnSpPr>
          <p:nvPr/>
        </p:nvCxnSpPr>
        <p:spPr>
          <a:xfrm flipV="1">
            <a:off x="2142068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F87B0A-4785-4349-A76F-B1D7BFAB9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1140672" y="1975076"/>
            <a:ext cx="1173963" cy="950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F5F66B2-92F6-4FC8-BF8D-D99812F7C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035686" y="1975076"/>
            <a:ext cx="1173963" cy="950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FDBE83-80D5-4CCB-AD80-85D92D90C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930700" y="1975076"/>
            <a:ext cx="1173963" cy="950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AD83632-9239-438A-832A-EE75A403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3825714" y="1975076"/>
            <a:ext cx="1173963" cy="950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6807A12-F8A3-4CC5-9D3B-134B770E6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748595" y="2719252"/>
            <a:ext cx="1173963" cy="950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36E642C-D5C3-4372-955C-97D7B9D4D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1643609" y="2719252"/>
            <a:ext cx="1173963" cy="9506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3FFD775-ADE2-4C90-9D78-270210471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2538623" y="2719252"/>
            <a:ext cx="1173963" cy="950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3C4572-C218-4BB7-8865-3B400892C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3433637" y="2719252"/>
            <a:ext cx="1173963" cy="950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5942D43-9D51-44ED-9844-82BDC1B85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/>
        </p:blipFill>
        <p:spPr>
          <a:xfrm rot="20693848">
            <a:off x="4328652" y="2709917"/>
            <a:ext cx="1173963" cy="9506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AE0AD-5848-4723-8AF9-0D5307C47CC2}"/>
              </a:ext>
            </a:extLst>
          </p:cNvPr>
          <p:cNvSpPr txBox="1"/>
          <p:nvPr/>
        </p:nvSpPr>
        <p:spPr>
          <a:xfrm>
            <a:off x="425357" y="1356029"/>
            <a:ext cx="1345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88EB4E9-046F-4FA4-B58F-A44DD8B0F726}"/>
              </a:ext>
            </a:extLst>
          </p:cNvPr>
          <p:cNvSpPr txBox="1"/>
          <p:nvPr/>
        </p:nvSpPr>
        <p:spPr>
          <a:xfrm>
            <a:off x="173552" y="3904427"/>
            <a:ext cx="11644534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dâu tây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, chia đều vào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 Mỗi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dâu tây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3459A8C-3C6D-4F28-B097-021CF0E6E7BF}"/>
              </a:ext>
            </a:extLst>
          </p:cNvPr>
          <p:cNvGrpSpPr/>
          <p:nvPr/>
        </p:nvGrpSpPr>
        <p:grpSpPr>
          <a:xfrm>
            <a:off x="3816159" y="5315197"/>
            <a:ext cx="4817952" cy="827795"/>
            <a:chOff x="4105812" y="5615379"/>
            <a:chExt cx="4293650" cy="682943"/>
          </a:xfrm>
        </p:grpSpPr>
        <p:sp>
          <p:nvSpPr>
            <p:cNvPr id="44" name="Rounded Rectangle 8">
              <a:extLst>
                <a:ext uri="{FF2B5EF4-FFF2-40B4-BE49-F238E27FC236}">
                  <a16:creationId xmlns:a16="http://schemas.microsoft.com/office/drawing/2014/main" xmlns="" id="{57EDDF78-6DF7-4490-AA37-BDECAC600311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9">
              <a:extLst>
                <a:ext uri="{FF2B5EF4-FFF2-40B4-BE49-F238E27FC236}">
                  <a16:creationId xmlns:a16="http://schemas.microsoft.com/office/drawing/2014/main" xmlns="" id="{755D8D53-8DC9-439B-BF88-BA20B933A88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xmlns="" id="{B7A05205-D098-4616-BD96-32EFDD4FE8B1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7D9DD82-3FC2-4AAB-85E2-303DA063437E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3B8F7DF1-D2D9-42F7-90CE-26AB69EB343B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ounded Rectangle 13">
            <a:extLst>
              <a:ext uri="{FF2B5EF4-FFF2-40B4-BE49-F238E27FC236}">
                <a16:creationId xmlns:a16="http://schemas.microsoft.com/office/drawing/2014/main" xmlns="" id="{9229AC7E-31AD-402F-ACB9-709CB4DCEBFD}"/>
              </a:ext>
            </a:extLst>
          </p:cNvPr>
          <p:cNvSpPr/>
          <p:nvPr/>
        </p:nvSpPr>
        <p:spPr>
          <a:xfrm>
            <a:off x="3882167" y="5435891"/>
            <a:ext cx="732328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3">
            <a:extLst>
              <a:ext uri="{FF2B5EF4-FFF2-40B4-BE49-F238E27FC236}">
                <a16:creationId xmlns:a16="http://schemas.microsoft.com/office/drawing/2014/main" xmlns="" id="{0676691E-6FD7-4E06-85E8-A1465809A2F3}"/>
              </a:ext>
            </a:extLst>
          </p:cNvPr>
          <p:cNvSpPr/>
          <p:nvPr/>
        </p:nvSpPr>
        <p:spPr>
          <a:xfrm>
            <a:off x="5004462" y="548651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xmlns="" id="{58527B29-7792-4D2A-8EE9-C2BE75E9D6F4}"/>
              </a:ext>
            </a:extLst>
          </p:cNvPr>
          <p:cNvSpPr/>
          <p:nvPr/>
        </p:nvSpPr>
        <p:spPr>
          <a:xfrm>
            <a:off x="5961616" y="5466514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xmlns="" id="{955E0E7A-226F-426F-AA80-4BA9773DA4D3}"/>
              </a:ext>
            </a:extLst>
          </p:cNvPr>
          <p:cNvSpPr/>
          <p:nvPr/>
        </p:nvSpPr>
        <p:spPr>
          <a:xfrm>
            <a:off x="7803921" y="541307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75E-6 4.07407E-6 L 0.42922 -0.00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61" y="-25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1319E-7 -7.40741E-7 L 0.43065 -0.058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6" y="-29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79E-6 -7.40741E-7 L 0.4175 -0.0645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5" y="-324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67E-6 4.07407E-6 L 0.49317 0.0583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2" y="291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7911E-7 4.07407E-6 L 0.43964 0.0111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82" y="5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9552E-6 -7.40741E-7 L 0.51166 -0.05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6" y="-252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78E-6 4.07407E-6 L 0.53392 -0.0083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6" y="-41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365E-7 -7.40741E-7 L 0.53653 -0.058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6" y="-291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293E-6 -1.85185E-6 L 0.52806 -0.0638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7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uiExpand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305</Words>
  <Application>Microsoft Office PowerPoint</Application>
  <PresentationFormat>Custom</PresentationFormat>
  <Paragraphs>66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68</cp:revision>
  <dcterms:created xsi:type="dcterms:W3CDTF">2021-07-29T12:47:40Z</dcterms:created>
  <dcterms:modified xsi:type="dcterms:W3CDTF">2022-01-30T09:36:10Z</dcterms:modified>
</cp:coreProperties>
</file>