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9742" r:id="rId2"/>
    <p:sldId id="307" r:id="rId3"/>
    <p:sldId id="308" r:id="rId4"/>
    <p:sldId id="9743" r:id="rId5"/>
    <p:sldId id="9744" r:id="rId6"/>
    <p:sldId id="9745" r:id="rId7"/>
    <p:sldId id="9746" r:id="rId8"/>
    <p:sldId id="306" r:id="rId9"/>
    <p:sldId id="9748" r:id="rId10"/>
    <p:sldId id="9749" r:id="rId11"/>
    <p:sldId id="9752" r:id="rId12"/>
    <p:sldId id="9751" r:id="rId13"/>
    <p:sldId id="9761" r:id="rId14"/>
    <p:sldId id="9753" r:id="rId15"/>
    <p:sldId id="9754" r:id="rId16"/>
    <p:sldId id="9759" r:id="rId17"/>
    <p:sldId id="9756" r:id="rId18"/>
    <p:sldId id="9757" r:id="rId19"/>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AF69"/>
    <a:srgbClr val="DBE6D0"/>
    <a:srgbClr val="ECF2E6"/>
    <a:srgbClr val="3E8606"/>
    <a:srgbClr val="FFFF99"/>
    <a:srgbClr val="CCFFFF"/>
    <a:srgbClr val="90D1BF"/>
    <a:srgbClr val="1C44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2857" autoAdjust="0"/>
  </p:normalViewPr>
  <p:slideViewPr>
    <p:cSldViewPr snapToGrid="0" showGuides="1">
      <p:cViewPr varScale="1">
        <p:scale>
          <a:sx n="57" d="100"/>
          <a:sy n="57" d="100"/>
        </p:scale>
        <p:origin x="2696" y="168"/>
      </p:cViewPr>
      <p:guideLst>
        <p:guide orient="horz" pos="2160"/>
        <p:guide pos="3840"/>
      </p:guideLst>
    </p:cSldViewPr>
  </p:slideViewPr>
  <p:notesTextViewPr>
    <p:cViewPr>
      <p:scale>
        <a:sx n="200" d="100"/>
        <a:sy n="2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5029D-511E-4094-B211-8710A01A9C4F}" type="datetimeFigureOut">
              <a:rPr lang="zh-CN" altLang="en-US" smtClean="0"/>
              <a:t>2022/1/25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FDD697-AC9F-4D42-AD06-619F2455806D}" type="slidenum">
              <a:rPr lang="zh-CN" altLang="en-US" smtClean="0"/>
              <a:t>‹#›</a:t>
            </a:fld>
            <a:endParaRPr lang="zh-CN" altLang="en-US"/>
          </a:p>
        </p:txBody>
      </p:sp>
    </p:spTree>
    <p:extLst>
      <p:ext uri="{BB962C8B-B14F-4D97-AF65-F5344CB8AC3E}">
        <p14:creationId xmlns:p14="http://schemas.microsoft.com/office/powerpoint/2010/main" val="1447493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50150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37030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15877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87784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99215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45945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69157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67781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6765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E846AA-07DE-45AA-AEEF-959876FC0B0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966269E-640E-4FC6-90E2-D51B484E2E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47A504C-2B84-455D-A89E-AECB8D4C0188}"/>
              </a:ext>
            </a:extLst>
          </p:cNvPr>
          <p:cNvSpPr>
            <a:spLocks noGrp="1"/>
          </p:cNvSpPr>
          <p:nvPr>
            <p:ph type="dt" sz="half" idx="10"/>
          </p:nvPr>
        </p:nvSpPr>
        <p:spPr/>
        <p:txBody>
          <a:bodyPr/>
          <a:lstStyle/>
          <a:p>
            <a:fld id="{642D931F-B233-4EEE-97A6-96911AF0D2F0}" type="datetimeFigureOut">
              <a:rPr lang="zh-CN" altLang="en-US" smtClean="0"/>
              <a:t>2022/1/25</a:t>
            </a:fld>
            <a:endParaRPr lang="zh-CN" altLang="en-US"/>
          </a:p>
        </p:txBody>
      </p:sp>
      <p:sp>
        <p:nvSpPr>
          <p:cNvPr id="5" name="页脚占位符 4">
            <a:extLst>
              <a:ext uri="{FF2B5EF4-FFF2-40B4-BE49-F238E27FC236}">
                <a16:creationId xmlns:a16="http://schemas.microsoft.com/office/drawing/2014/main" id="{EE8B3A49-6E30-43B6-8FC3-8C5096E768D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D9CD6F-33E2-4460-A8EE-E3A8D105BCB2}"/>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3144140962"/>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793C24-107D-45DE-8F16-E8449567EC2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685A288-9118-45DA-871E-0792928828C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A054EC8-997A-4AE8-A63B-106D8697840C}"/>
              </a:ext>
            </a:extLst>
          </p:cNvPr>
          <p:cNvSpPr>
            <a:spLocks noGrp="1"/>
          </p:cNvSpPr>
          <p:nvPr>
            <p:ph type="dt" sz="half" idx="10"/>
          </p:nvPr>
        </p:nvSpPr>
        <p:spPr/>
        <p:txBody>
          <a:bodyPr/>
          <a:lstStyle/>
          <a:p>
            <a:fld id="{642D931F-B233-4EEE-97A6-96911AF0D2F0}" type="datetimeFigureOut">
              <a:rPr lang="zh-CN" altLang="en-US" smtClean="0"/>
              <a:t>2022/1/25</a:t>
            </a:fld>
            <a:endParaRPr lang="zh-CN" altLang="en-US"/>
          </a:p>
        </p:txBody>
      </p:sp>
      <p:sp>
        <p:nvSpPr>
          <p:cNvPr id="5" name="页脚占位符 4">
            <a:extLst>
              <a:ext uri="{FF2B5EF4-FFF2-40B4-BE49-F238E27FC236}">
                <a16:creationId xmlns:a16="http://schemas.microsoft.com/office/drawing/2014/main" id="{B1299145-C7D1-4224-8C72-3490EB9D419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04AFBBE-F376-4654-8BCC-8866D502DC15}"/>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1438130980"/>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3D98E03-FD4A-4083-B1E3-D9183430504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B2BECB0-5DE4-427F-969B-185FF4C5950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FAC278A-9F51-4073-B35E-1DC008C0DAC8}"/>
              </a:ext>
            </a:extLst>
          </p:cNvPr>
          <p:cNvSpPr>
            <a:spLocks noGrp="1"/>
          </p:cNvSpPr>
          <p:nvPr>
            <p:ph type="dt" sz="half" idx="10"/>
          </p:nvPr>
        </p:nvSpPr>
        <p:spPr/>
        <p:txBody>
          <a:bodyPr/>
          <a:lstStyle/>
          <a:p>
            <a:fld id="{642D931F-B233-4EEE-97A6-96911AF0D2F0}" type="datetimeFigureOut">
              <a:rPr lang="zh-CN" altLang="en-US" smtClean="0"/>
              <a:t>2022/1/25</a:t>
            </a:fld>
            <a:endParaRPr lang="zh-CN" altLang="en-US"/>
          </a:p>
        </p:txBody>
      </p:sp>
      <p:sp>
        <p:nvSpPr>
          <p:cNvPr id="5" name="页脚占位符 4">
            <a:extLst>
              <a:ext uri="{FF2B5EF4-FFF2-40B4-BE49-F238E27FC236}">
                <a16:creationId xmlns:a16="http://schemas.microsoft.com/office/drawing/2014/main" id="{F27341C0-81FB-4012-B1E1-D72B4EFF6A8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37B10B2-0C29-4AC4-8F54-E93297D276A9}"/>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3830550106"/>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794204"/>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3841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10" name="圆角矩形 9"/>
          <p:cNvSpPr/>
          <p:nvPr userDrawn="1"/>
        </p:nvSpPr>
        <p:spPr>
          <a:xfrm>
            <a:off x="514985" y="828040"/>
            <a:ext cx="11106785" cy="5202555"/>
          </a:xfrm>
          <a:prstGeom prst="round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39068626"/>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A4D392-7BE3-440E-BA53-003A045D2D0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0B24CC1-F388-4488-AB91-92D1B95B181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BCD6011-175D-42DB-8FCC-F181111F7C9F}"/>
              </a:ext>
            </a:extLst>
          </p:cNvPr>
          <p:cNvSpPr>
            <a:spLocks noGrp="1"/>
          </p:cNvSpPr>
          <p:nvPr>
            <p:ph type="dt" sz="half" idx="10"/>
          </p:nvPr>
        </p:nvSpPr>
        <p:spPr/>
        <p:txBody>
          <a:bodyPr/>
          <a:lstStyle/>
          <a:p>
            <a:fld id="{642D931F-B233-4EEE-97A6-96911AF0D2F0}" type="datetimeFigureOut">
              <a:rPr lang="zh-CN" altLang="en-US" smtClean="0"/>
              <a:t>2022/1/25</a:t>
            </a:fld>
            <a:endParaRPr lang="zh-CN" altLang="en-US"/>
          </a:p>
        </p:txBody>
      </p:sp>
      <p:sp>
        <p:nvSpPr>
          <p:cNvPr id="5" name="页脚占位符 4">
            <a:extLst>
              <a:ext uri="{FF2B5EF4-FFF2-40B4-BE49-F238E27FC236}">
                <a16:creationId xmlns:a16="http://schemas.microsoft.com/office/drawing/2014/main" id="{804216F3-B840-4B91-9F78-0FB5F5CE4D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247C374-74B2-4B53-B061-93A08F7EEE7D}"/>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121754500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56268F-CD91-4B11-B7E7-819AB53AD25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5EE318B-1F44-498C-856C-62AE4D2CB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6D5957C-6D55-4726-B7C4-183D193F1BD7}"/>
              </a:ext>
            </a:extLst>
          </p:cNvPr>
          <p:cNvSpPr>
            <a:spLocks noGrp="1"/>
          </p:cNvSpPr>
          <p:nvPr>
            <p:ph type="dt" sz="half" idx="10"/>
          </p:nvPr>
        </p:nvSpPr>
        <p:spPr/>
        <p:txBody>
          <a:bodyPr/>
          <a:lstStyle/>
          <a:p>
            <a:fld id="{642D931F-B233-4EEE-97A6-96911AF0D2F0}" type="datetimeFigureOut">
              <a:rPr lang="zh-CN" altLang="en-US" smtClean="0"/>
              <a:t>2022/1/25</a:t>
            </a:fld>
            <a:endParaRPr lang="zh-CN" altLang="en-US"/>
          </a:p>
        </p:txBody>
      </p:sp>
      <p:sp>
        <p:nvSpPr>
          <p:cNvPr id="5" name="页脚占位符 4">
            <a:extLst>
              <a:ext uri="{FF2B5EF4-FFF2-40B4-BE49-F238E27FC236}">
                <a16:creationId xmlns:a16="http://schemas.microsoft.com/office/drawing/2014/main" id="{688CAE98-B99D-4E87-9E64-C0FBE52913F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6554C28-D7CC-4F47-A4F5-0645FDFB5CD8}"/>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269399176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AD72B0-3120-4480-8B3E-7425CAF082B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D736E0A-6B3A-48A0-B6AA-673E1FA26B8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451AF9F-F186-4062-9FB8-5EDEAA7E0C8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A872F48-D262-40ED-AD5B-2FE2B880E6AC}"/>
              </a:ext>
            </a:extLst>
          </p:cNvPr>
          <p:cNvSpPr>
            <a:spLocks noGrp="1"/>
          </p:cNvSpPr>
          <p:nvPr>
            <p:ph type="dt" sz="half" idx="10"/>
          </p:nvPr>
        </p:nvSpPr>
        <p:spPr/>
        <p:txBody>
          <a:bodyPr/>
          <a:lstStyle/>
          <a:p>
            <a:fld id="{642D931F-B233-4EEE-97A6-96911AF0D2F0}" type="datetimeFigureOut">
              <a:rPr lang="zh-CN" altLang="en-US" smtClean="0"/>
              <a:t>2022/1/25</a:t>
            </a:fld>
            <a:endParaRPr lang="zh-CN" altLang="en-US"/>
          </a:p>
        </p:txBody>
      </p:sp>
      <p:sp>
        <p:nvSpPr>
          <p:cNvPr id="6" name="页脚占位符 5">
            <a:extLst>
              <a:ext uri="{FF2B5EF4-FFF2-40B4-BE49-F238E27FC236}">
                <a16:creationId xmlns:a16="http://schemas.microsoft.com/office/drawing/2014/main" id="{455E2D00-F0F8-4C71-B148-475DCAFE7AA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000BD2D-AE07-4687-B731-B9AF52308521}"/>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121304575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80CF14-530B-4544-964A-6BCCDADC058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60759CF-FE8D-4502-9A75-459B0379C6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4E5ABF-2BFB-43A5-8F9B-B505FBEB017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8BE5E16-6954-4752-80AD-BE032FACDB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9D407BB-D439-4630-BFBB-93CD8CD8568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CC59431-4E7D-47C9-814A-3D864AB355AD}"/>
              </a:ext>
            </a:extLst>
          </p:cNvPr>
          <p:cNvSpPr>
            <a:spLocks noGrp="1"/>
          </p:cNvSpPr>
          <p:nvPr>
            <p:ph type="dt" sz="half" idx="10"/>
          </p:nvPr>
        </p:nvSpPr>
        <p:spPr/>
        <p:txBody>
          <a:bodyPr/>
          <a:lstStyle/>
          <a:p>
            <a:fld id="{642D931F-B233-4EEE-97A6-96911AF0D2F0}" type="datetimeFigureOut">
              <a:rPr lang="zh-CN" altLang="en-US" smtClean="0"/>
              <a:t>2022/1/25</a:t>
            </a:fld>
            <a:endParaRPr lang="zh-CN" altLang="en-US"/>
          </a:p>
        </p:txBody>
      </p:sp>
      <p:sp>
        <p:nvSpPr>
          <p:cNvPr id="8" name="页脚占位符 7">
            <a:extLst>
              <a:ext uri="{FF2B5EF4-FFF2-40B4-BE49-F238E27FC236}">
                <a16:creationId xmlns:a16="http://schemas.microsoft.com/office/drawing/2014/main" id="{D3203CF8-D6C9-44A1-B943-44A88240096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46E7265-E165-4200-8353-A8BA81F650E3}"/>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1899953292"/>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9CAB50-7DD1-4693-B906-67D2382D103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2905BC9-7111-4D8F-AEED-7AE896DC968A}"/>
              </a:ext>
            </a:extLst>
          </p:cNvPr>
          <p:cNvSpPr>
            <a:spLocks noGrp="1"/>
          </p:cNvSpPr>
          <p:nvPr>
            <p:ph type="dt" sz="half" idx="10"/>
          </p:nvPr>
        </p:nvSpPr>
        <p:spPr/>
        <p:txBody>
          <a:bodyPr/>
          <a:lstStyle/>
          <a:p>
            <a:fld id="{642D931F-B233-4EEE-97A6-96911AF0D2F0}" type="datetimeFigureOut">
              <a:rPr lang="zh-CN" altLang="en-US" smtClean="0"/>
              <a:t>2022/1/25</a:t>
            </a:fld>
            <a:endParaRPr lang="zh-CN" altLang="en-US"/>
          </a:p>
        </p:txBody>
      </p:sp>
      <p:sp>
        <p:nvSpPr>
          <p:cNvPr id="4" name="页脚占位符 3">
            <a:extLst>
              <a:ext uri="{FF2B5EF4-FFF2-40B4-BE49-F238E27FC236}">
                <a16:creationId xmlns:a16="http://schemas.microsoft.com/office/drawing/2014/main" id="{6099ED5A-2005-4F1A-9A48-3EDD603D2A1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B16908F-7B65-4988-A8B2-296820557550}"/>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407850264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C2157EE-9D1E-44E2-A72E-BD5642AE14A3}"/>
              </a:ext>
            </a:extLst>
          </p:cNvPr>
          <p:cNvSpPr>
            <a:spLocks noGrp="1"/>
          </p:cNvSpPr>
          <p:nvPr>
            <p:ph type="dt" sz="half" idx="10"/>
          </p:nvPr>
        </p:nvSpPr>
        <p:spPr/>
        <p:txBody>
          <a:bodyPr/>
          <a:lstStyle/>
          <a:p>
            <a:fld id="{642D931F-B233-4EEE-97A6-96911AF0D2F0}" type="datetimeFigureOut">
              <a:rPr lang="zh-CN" altLang="en-US" smtClean="0"/>
              <a:t>2022/1/25</a:t>
            </a:fld>
            <a:endParaRPr lang="zh-CN" altLang="en-US"/>
          </a:p>
        </p:txBody>
      </p:sp>
      <p:sp>
        <p:nvSpPr>
          <p:cNvPr id="3" name="页脚占位符 2">
            <a:extLst>
              <a:ext uri="{FF2B5EF4-FFF2-40B4-BE49-F238E27FC236}">
                <a16:creationId xmlns:a16="http://schemas.microsoft.com/office/drawing/2014/main" id="{5BA5A277-A9E9-46EE-82CE-8C184239043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A265AFB-A085-4067-9F49-32FC7BBCD633}"/>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855380480"/>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2B1F2E-2D8B-489E-87D8-57507DB1FA0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7438EBC-12FC-4175-8C65-74B1B03950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3A4A6CD-BD2B-4DC1-9549-18FC5F8846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1F3DCEE-B287-4D89-9F8B-42E1F6FC0A32}"/>
              </a:ext>
            </a:extLst>
          </p:cNvPr>
          <p:cNvSpPr>
            <a:spLocks noGrp="1"/>
          </p:cNvSpPr>
          <p:nvPr>
            <p:ph type="dt" sz="half" idx="10"/>
          </p:nvPr>
        </p:nvSpPr>
        <p:spPr/>
        <p:txBody>
          <a:bodyPr/>
          <a:lstStyle/>
          <a:p>
            <a:fld id="{642D931F-B233-4EEE-97A6-96911AF0D2F0}" type="datetimeFigureOut">
              <a:rPr lang="zh-CN" altLang="en-US" smtClean="0"/>
              <a:t>2022/1/25</a:t>
            </a:fld>
            <a:endParaRPr lang="zh-CN" altLang="en-US"/>
          </a:p>
        </p:txBody>
      </p:sp>
      <p:sp>
        <p:nvSpPr>
          <p:cNvPr id="6" name="页脚占位符 5">
            <a:extLst>
              <a:ext uri="{FF2B5EF4-FFF2-40B4-BE49-F238E27FC236}">
                <a16:creationId xmlns:a16="http://schemas.microsoft.com/office/drawing/2014/main" id="{352FE61E-A508-4DFC-9E60-AFFA3284F83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8D0385A-C042-4493-B68D-8584C227669A}"/>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3636161437"/>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56A0A3-0D2D-49C7-98AC-775FF0F83A3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EE88A0F-4A13-46DA-AEA2-C2584E5E03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D332C3F-E9E5-4BDB-A57F-31E837587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0046FE9-F1BF-44DE-B64B-09ECAB49FF2A}"/>
              </a:ext>
            </a:extLst>
          </p:cNvPr>
          <p:cNvSpPr>
            <a:spLocks noGrp="1"/>
          </p:cNvSpPr>
          <p:nvPr>
            <p:ph type="dt" sz="half" idx="10"/>
          </p:nvPr>
        </p:nvSpPr>
        <p:spPr/>
        <p:txBody>
          <a:bodyPr/>
          <a:lstStyle/>
          <a:p>
            <a:fld id="{642D931F-B233-4EEE-97A6-96911AF0D2F0}" type="datetimeFigureOut">
              <a:rPr lang="zh-CN" altLang="en-US" smtClean="0"/>
              <a:t>2022/1/25</a:t>
            </a:fld>
            <a:endParaRPr lang="zh-CN" altLang="en-US"/>
          </a:p>
        </p:txBody>
      </p:sp>
      <p:sp>
        <p:nvSpPr>
          <p:cNvPr id="6" name="页脚占位符 5">
            <a:extLst>
              <a:ext uri="{FF2B5EF4-FFF2-40B4-BE49-F238E27FC236}">
                <a16:creationId xmlns:a16="http://schemas.microsoft.com/office/drawing/2014/main" id="{D1035A67-6546-4712-B5C8-8121B16ECDA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78C5592-F3D3-4376-94D5-37FD7FB3619B}"/>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339602132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AD876A5-0098-4A44-9C04-4CAB06129E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206DC5E-71DA-4D49-BC9D-DFF1461C49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61D2796-F59A-4B76-9EB0-DEBB238761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2D931F-B233-4EEE-97A6-96911AF0D2F0}" type="datetimeFigureOut">
              <a:rPr lang="zh-CN" altLang="en-US" smtClean="0"/>
              <a:t>2022/1/25</a:t>
            </a:fld>
            <a:endParaRPr lang="zh-CN" altLang="en-US"/>
          </a:p>
        </p:txBody>
      </p:sp>
      <p:sp>
        <p:nvSpPr>
          <p:cNvPr id="5" name="页脚占位符 4">
            <a:extLst>
              <a:ext uri="{FF2B5EF4-FFF2-40B4-BE49-F238E27FC236}">
                <a16:creationId xmlns:a16="http://schemas.microsoft.com/office/drawing/2014/main" id="{3A39D595-657A-4B76-A855-D23388652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9B0820C-2EE3-43BD-AE51-84CF644721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2808177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5.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CC5427-66CA-4BE9-A421-0A0719334DFD}"/>
              </a:ext>
            </a:extLst>
          </p:cNvPr>
          <p:cNvPicPr>
            <a:picLocks noChangeAspect="1"/>
          </p:cNvPicPr>
          <p:nvPr/>
        </p:nvPicPr>
        <p:blipFill>
          <a:blip r:embed="rId3"/>
          <a:stretch>
            <a:fillRect/>
          </a:stretch>
        </p:blipFill>
        <p:spPr>
          <a:xfrm>
            <a:off x="-2" y="-11231"/>
            <a:ext cx="12192000" cy="6858000"/>
          </a:xfrm>
          <a:prstGeom prst="rect">
            <a:avLst/>
          </a:prstGeom>
        </p:spPr>
      </p:pic>
      <p:sp>
        <p:nvSpPr>
          <p:cNvPr id="28" name="矩形 27"/>
          <p:cNvSpPr/>
          <p:nvPr/>
        </p:nvSpPr>
        <p:spPr>
          <a:xfrm>
            <a:off x="0" y="1327304"/>
            <a:ext cx="12192001" cy="41809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sym typeface="字魂55号-龙吟手书" panose="00000500000000000000" pitchFamily="2" charset="-122"/>
            </a:endParaRPr>
          </a:p>
        </p:txBody>
      </p:sp>
      <p:pic>
        <p:nvPicPr>
          <p:cNvPr id="30" name="图片 29">
            <a:extLst>
              <a:ext uri="{FF2B5EF4-FFF2-40B4-BE49-F238E27FC236}">
                <a16:creationId xmlns:a16="http://schemas.microsoft.com/office/drawing/2014/main" id="{C9C1D041-B878-4A15-8A12-7C1D7D1751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sp>
        <p:nvSpPr>
          <p:cNvPr id="26" name="Rectangle 25">
            <a:extLst>
              <a:ext uri="{FF2B5EF4-FFF2-40B4-BE49-F238E27FC236}">
                <a16:creationId xmlns:a16="http://schemas.microsoft.com/office/drawing/2014/main" id="{4574E2EE-ADBE-4835-BF11-120A7C718B67}"/>
              </a:ext>
            </a:extLst>
          </p:cNvPr>
          <p:cNvSpPr/>
          <p:nvPr/>
        </p:nvSpPr>
        <p:spPr>
          <a:xfrm>
            <a:off x="203359" y="1543868"/>
            <a:ext cx="11785278" cy="2308324"/>
          </a:xfrm>
          <a:prstGeom prst="rect">
            <a:avLst/>
          </a:prstGeom>
          <a:noFill/>
        </p:spPr>
        <p:txBody>
          <a:bodyPr wrap="none" lIns="91440" tIns="45720" rIns="91440" bIns="45720">
            <a:spAutoFit/>
          </a:bodyPr>
          <a:lstStyle/>
          <a:p>
            <a:pPr algn="ctr"/>
            <a:r>
              <a:rPr lang="vi-VN" sz="14400" b="1" dirty="0">
                <a:ln w="0"/>
                <a:solidFill>
                  <a:srgbClr val="1C4439"/>
                </a:solidFill>
                <a:effectLst>
                  <a:outerShdw blurRad="38100" dist="19050" dir="2700000" algn="tl" rotWithShape="0">
                    <a:schemeClr val="dk1">
                      <a:alpha val="40000"/>
                    </a:schemeClr>
                  </a:outerShdw>
                </a:effectLst>
                <a:latin typeface="UTM Candombe" panose="02040603050506020204" pitchFamily="18" charset="0"/>
              </a:rPr>
              <a:t>Tập đọc - Lớp 5</a:t>
            </a:r>
            <a:endParaRPr lang="en-US" sz="14400" b="1" cap="none" spc="0" dirty="0">
              <a:ln w="0"/>
              <a:solidFill>
                <a:srgbClr val="1C4439"/>
              </a:solidFill>
              <a:effectLst>
                <a:outerShdw blurRad="38100" dist="19050" dir="2700000" algn="tl" rotWithShape="0">
                  <a:schemeClr val="dk1">
                    <a:alpha val="40000"/>
                  </a:schemeClr>
                </a:outerShdw>
              </a:effectLst>
              <a:latin typeface="UTM Candombe" panose="02040603050506020204" pitchFamily="18" charset="0"/>
            </a:endParaRPr>
          </a:p>
        </p:txBody>
      </p:sp>
    </p:spTree>
    <p:extLst>
      <p:ext uri="{BB962C8B-B14F-4D97-AF65-F5344CB8AC3E}">
        <p14:creationId xmlns:p14="http://schemas.microsoft.com/office/powerpoint/2010/main" val="82996617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CC5427-66CA-4BE9-A421-0A0719334DFD}"/>
              </a:ext>
            </a:extLst>
          </p:cNvPr>
          <p:cNvPicPr>
            <a:picLocks noChangeAspect="1"/>
          </p:cNvPicPr>
          <p:nvPr/>
        </p:nvPicPr>
        <p:blipFill>
          <a:blip r:embed="rId3"/>
          <a:stretch>
            <a:fillRect/>
          </a:stretch>
        </p:blipFill>
        <p:spPr>
          <a:xfrm>
            <a:off x="-2" y="0"/>
            <a:ext cx="12192000" cy="6858000"/>
          </a:xfrm>
          <a:prstGeom prst="rect">
            <a:avLst/>
          </a:prstGeom>
        </p:spPr>
      </p:pic>
      <p:sp>
        <p:nvSpPr>
          <p:cNvPr id="28" name="矩形 27"/>
          <p:cNvSpPr/>
          <p:nvPr/>
        </p:nvSpPr>
        <p:spPr>
          <a:xfrm>
            <a:off x="0" y="1338535"/>
            <a:ext cx="12192001" cy="41809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sym typeface="字魂55号-龙吟手书" panose="00000500000000000000" pitchFamily="2" charset="-122"/>
            </a:endParaRPr>
          </a:p>
        </p:txBody>
      </p:sp>
      <p:pic>
        <p:nvPicPr>
          <p:cNvPr id="30" name="图片 29">
            <a:extLst>
              <a:ext uri="{FF2B5EF4-FFF2-40B4-BE49-F238E27FC236}">
                <a16:creationId xmlns:a16="http://schemas.microsoft.com/office/drawing/2014/main" id="{C9C1D041-B878-4A15-8A12-7C1D7D1751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sp>
        <p:nvSpPr>
          <p:cNvPr id="26" name="Rectangle 25">
            <a:extLst>
              <a:ext uri="{FF2B5EF4-FFF2-40B4-BE49-F238E27FC236}">
                <a16:creationId xmlns:a16="http://schemas.microsoft.com/office/drawing/2014/main" id="{4574E2EE-ADBE-4835-BF11-120A7C718B67}"/>
              </a:ext>
            </a:extLst>
          </p:cNvPr>
          <p:cNvSpPr/>
          <p:nvPr/>
        </p:nvSpPr>
        <p:spPr>
          <a:xfrm>
            <a:off x="1028232" y="899422"/>
            <a:ext cx="10135532" cy="4508927"/>
          </a:xfrm>
          <a:prstGeom prst="rect">
            <a:avLst/>
          </a:prstGeom>
          <a:noFill/>
        </p:spPr>
        <p:txBody>
          <a:bodyPr wrap="none" lIns="91440" tIns="45720" rIns="91440" bIns="45720">
            <a:spAutoFit/>
          </a:bodyPr>
          <a:lstStyle/>
          <a:p>
            <a:pPr algn="ctr"/>
            <a:r>
              <a:rPr lang="vi-VN" sz="28700" b="1" cap="none" spc="0">
                <a:ln w="0"/>
                <a:solidFill>
                  <a:srgbClr val="1C4439"/>
                </a:solidFill>
                <a:effectLst>
                  <a:outerShdw blurRad="38100" dist="19050" dir="2700000" algn="tl" rotWithShape="0">
                    <a:schemeClr val="dk1">
                      <a:alpha val="40000"/>
                    </a:schemeClr>
                  </a:outerShdw>
                </a:effectLst>
                <a:latin typeface="UTM Candombe" panose="02040603050506020204" pitchFamily="18" charset="0"/>
              </a:rPr>
              <a:t>LUYỆN ĐỌC</a:t>
            </a:r>
            <a:endParaRPr lang="en-US" sz="28700" b="1" cap="none" spc="0">
              <a:ln w="0"/>
              <a:solidFill>
                <a:srgbClr val="1C4439"/>
              </a:solidFill>
              <a:effectLst>
                <a:outerShdw blurRad="38100" dist="19050" dir="2700000" algn="tl" rotWithShape="0">
                  <a:schemeClr val="dk1">
                    <a:alpha val="40000"/>
                  </a:schemeClr>
                </a:outerShdw>
              </a:effectLst>
              <a:latin typeface="UTM Candombe" panose="02040603050506020204" pitchFamily="18" charset="0"/>
            </a:endParaRPr>
          </a:p>
        </p:txBody>
      </p:sp>
    </p:spTree>
    <p:extLst>
      <p:ext uri="{BB962C8B-B14F-4D97-AF65-F5344CB8AC3E}">
        <p14:creationId xmlns:p14="http://schemas.microsoft.com/office/powerpoint/2010/main" val="13989898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92EF26-EE5C-407A-AEC3-5065E342AEC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6B6B2722-54C9-4019-8DA7-CC75859CD3AF}"/>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6AF96844-13CD-4B75-AD9E-1F87600BB35D}"/>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A63669C0-420A-4573-A11C-C4F51AC9E0AB}"/>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
            <a:extLst>
              <a:ext uri="{FF2B5EF4-FFF2-40B4-BE49-F238E27FC236}">
                <a16:creationId xmlns:a16="http://schemas.microsoft.com/office/drawing/2014/main" id="{8E18D99D-E480-44A6-85D8-FBD12E7D287A}"/>
              </a:ext>
            </a:extLst>
          </p:cNvPr>
          <p:cNvSpPr>
            <a:spLocks noChangeArrowheads="1"/>
          </p:cNvSpPr>
          <p:nvPr/>
        </p:nvSpPr>
        <p:spPr bwMode="auto">
          <a:xfrm>
            <a:off x="4967971" y="597457"/>
            <a:ext cx="7066448"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000000"/>
                </a:solidFill>
                <a:effectLst/>
                <a:latin typeface="Calibri" panose="020F0502020204030204" pitchFamily="34" charset="0"/>
                <a:cs typeface="Calibri" panose="020F0502020204030204" pitchFamily="34" charset="0"/>
              </a:rPr>
              <a:t>Trần Thủ Độ là người có công lập nên nhà Trần, lại là chú của vua và đứng đầu trăm quan, nhưng không vì thế mà tự cho phép mình vượt qua phép nước.</a:t>
            </a:r>
            <a:endParaRPr kumimoji="0" lang="en-US" altLang="en-US" sz="23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000000"/>
                </a:solidFill>
                <a:effectLst/>
                <a:latin typeface="Calibri" panose="020F0502020204030204" pitchFamily="34" charset="0"/>
                <a:cs typeface="Calibri" panose="020F0502020204030204" pitchFamily="34" charset="0"/>
              </a:rPr>
              <a:t>Có lần, Linh Từ Quốc Mẫu, vợ ông, muốn xin chức câu đương, không thể ví như những câu đương khác. Vì vậy phải chặt một ngón chân để phân biệt.</a:t>
            </a:r>
            <a:endParaRPr kumimoji="0" lang="en-US" altLang="en-US" sz="23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000000"/>
                </a:solidFill>
                <a:effectLst/>
                <a:latin typeface="Calibri" panose="020F0502020204030204" pitchFamily="34" charset="0"/>
                <a:cs typeface="Calibri" panose="020F0502020204030204" pitchFamily="34" charset="0"/>
              </a:rPr>
              <a:t>Người ấy kêu van mãi, ông mới tha cho.</a:t>
            </a:r>
            <a:endParaRPr kumimoji="0" lang="en-US" altLang="en-US" sz="23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000000"/>
                </a:solidFill>
                <a:effectLst/>
                <a:latin typeface="Calibri" panose="020F0502020204030204" pitchFamily="34" charset="0"/>
                <a:cs typeface="Calibri" panose="020F0502020204030204" pitchFamily="34" charset="0"/>
              </a:rPr>
              <a:t>Một lần khác, Linh Từ Quốc Mẫu ngồi kiệu đi qua chỗ thềm cấm, bị một người quân hiệu ngăn lại. Về nhà, bà khóc:</a:t>
            </a:r>
            <a:endParaRPr kumimoji="0" lang="en-US" altLang="en-US" sz="23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000000"/>
                </a:solidFill>
                <a:effectLst/>
                <a:latin typeface="Calibri" panose="020F0502020204030204" pitchFamily="34" charset="0"/>
                <a:cs typeface="Calibri" panose="020F0502020204030204" pitchFamily="34" charset="0"/>
              </a:rPr>
              <a:t>- Tôi là vợ thái sư mà bị kẻ dưới khinh nhờn.</a:t>
            </a:r>
            <a:endParaRPr kumimoji="0" lang="en-US" altLang="en-US" sz="23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000000"/>
                </a:solidFill>
                <a:effectLst/>
                <a:latin typeface="Calibri" panose="020F0502020204030204" pitchFamily="34" charset="0"/>
                <a:cs typeface="Calibri" panose="020F0502020204030204" pitchFamily="34" charset="0"/>
              </a:rPr>
              <a:t>Ông cho bắt người quân hiệu đến. Người này nghĩ là phải chết. Nhưng khi nghe anh ta kể rõ ngọn ngành, ông bảo:</a:t>
            </a:r>
            <a:endParaRPr kumimoji="0" lang="en-US" altLang="en-US" sz="23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000000"/>
                </a:solidFill>
                <a:effectLst/>
                <a:latin typeface="Calibri" panose="020F0502020204030204" pitchFamily="34" charset="0"/>
                <a:cs typeface="Calibri" panose="020F0502020204030204" pitchFamily="34" charset="0"/>
              </a:rPr>
              <a:t>-Ngươi ở chức thấp mà biết giữ phép nước như thế, ta còn trách gì nữa.</a:t>
            </a:r>
            <a:endParaRPr kumimoji="0" lang="en-US" altLang="en-US" sz="23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000000"/>
                </a:solidFill>
                <a:effectLst/>
                <a:latin typeface="Calibri" panose="020F0502020204030204" pitchFamily="34" charset="0"/>
                <a:cs typeface="Calibri" panose="020F0502020204030204" pitchFamily="34" charset="0"/>
              </a:rPr>
              <a:t>Nói rồi, lấy vàng, lụa thưởng cho.</a:t>
            </a:r>
            <a:endParaRPr kumimoji="0" lang="en-US" altLang="en-US" sz="23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pic>
        <p:nvPicPr>
          <p:cNvPr id="5122" name="Picture 2" descr="Thái sư Trần Thủ Độ">
            <a:extLst>
              <a:ext uri="{FF2B5EF4-FFF2-40B4-BE49-F238E27FC236}">
                <a16:creationId xmlns:a16="http://schemas.microsoft.com/office/drawing/2014/main" id="{2082DC0D-9C69-431A-8DC6-DB88D4502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704" y="3545801"/>
            <a:ext cx="4211219" cy="21908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8">
            <a:extLst>
              <a:ext uri="{FF2B5EF4-FFF2-40B4-BE49-F238E27FC236}">
                <a16:creationId xmlns:a16="http://schemas.microsoft.com/office/drawing/2014/main" id="{1A296CB7-41AC-430C-8C0D-588035C04C1A}"/>
              </a:ext>
            </a:extLst>
          </p:cNvPr>
          <p:cNvPicPr>
            <a:picLocks noChangeAspect="1"/>
          </p:cNvPicPr>
          <p:nvPr/>
        </p:nvPicPr>
        <p:blipFill rotWithShape="1">
          <a:blip r:embed="rId4">
            <a:extLst>
              <a:ext uri="{28A0092B-C50C-407E-A947-70E740481C1C}">
                <a14:useLocalDpi xmlns:a14="http://schemas.microsoft.com/office/drawing/2010/main" val="0"/>
              </a:ext>
            </a:extLst>
          </a:blip>
          <a:srcRect r="18743" b="31072"/>
          <a:stretch/>
        </p:blipFill>
        <p:spPr>
          <a:xfrm>
            <a:off x="674750" y="888523"/>
            <a:ext cx="3618472" cy="1339001"/>
          </a:xfrm>
          <a:prstGeom prst="rect">
            <a:avLst/>
          </a:prstGeom>
        </p:spPr>
      </p:pic>
      <p:pic>
        <p:nvPicPr>
          <p:cNvPr id="10" name="Picture 9">
            <a:extLst>
              <a:ext uri="{FF2B5EF4-FFF2-40B4-BE49-F238E27FC236}">
                <a16:creationId xmlns:a16="http://schemas.microsoft.com/office/drawing/2014/main" id="{4460FB4A-9AE3-4DA1-AF40-8234E7992967}"/>
              </a:ext>
            </a:extLst>
          </p:cNvPr>
          <p:cNvPicPr>
            <a:picLocks noChangeAspect="1"/>
          </p:cNvPicPr>
          <p:nvPr/>
        </p:nvPicPr>
        <p:blipFill rotWithShape="1">
          <a:blip r:embed="rId5">
            <a:extLst>
              <a:ext uri="{28A0092B-C50C-407E-A947-70E740481C1C}">
                <a14:useLocalDpi xmlns:a14="http://schemas.microsoft.com/office/drawing/2010/main" val="0"/>
              </a:ext>
            </a:extLst>
          </a:blip>
          <a:srcRect r="32857" b="21011"/>
          <a:stretch/>
        </p:blipFill>
        <p:spPr>
          <a:xfrm>
            <a:off x="-290945" y="2054135"/>
            <a:ext cx="5258916" cy="1442222"/>
          </a:xfrm>
          <a:prstGeom prst="rect">
            <a:avLst/>
          </a:prstGeom>
        </p:spPr>
      </p:pic>
    </p:spTree>
    <p:extLst>
      <p:ext uri="{BB962C8B-B14F-4D97-AF65-F5344CB8AC3E}">
        <p14:creationId xmlns:p14="http://schemas.microsoft.com/office/powerpoint/2010/main" val="1186219692"/>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barn(inVertical)">
                                      <p:cBhvr>
                                        <p:cTn id="16" dur="500"/>
                                        <p:tgtEl>
                                          <p:spTgt spid="512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92EF26-EE5C-407A-AEC3-5065E342AEC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6B6B2722-54C9-4019-8DA7-CC75859CD3AF}"/>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6AF96844-13CD-4B75-AD9E-1F87600BB35D}"/>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A63669C0-420A-4573-A11C-C4F51AC9E0AB}"/>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
            <a:extLst>
              <a:ext uri="{FF2B5EF4-FFF2-40B4-BE49-F238E27FC236}">
                <a16:creationId xmlns:a16="http://schemas.microsoft.com/office/drawing/2014/main" id="{8E18D99D-E480-44A6-85D8-FBD12E7D287A}"/>
              </a:ext>
            </a:extLst>
          </p:cNvPr>
          <p:cNvSpPr>
            <a:spLocks noChangeArrowheads="1"/>
          </p:cNvSpPr>
          <p:nvPr/>
        </p:nvSpPr>
        <p:spPr bwMode="auto">
          <a:xfrm>
            <a:off x="4967971" y="1305343"/>
            <a:ext cx="7066448"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000000"/>
                </a:solidFill>
                <a:effectLst/>
                <a:latin typeface="Calibri" panose="020F0502020204030204" pitchFamily="34" charset="0"/>
                <a:cs typeface="Calibri" panose="020F0502020204030204" pitchFamily="34" charset="0"/>
              </a:rPr>
              <a:t>Trần Thủ Độ có công lớn, vua cũng phải nể. Có viên quan nhân lúc vào chầu vua, ứa nước mắt tâu:</a:t>
            </a:r>
            <a:endParaRPr kumimoji="0" lang="en-US" altLang="en-US" sz="23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000000"/>
                </a:solidFill>
                <a:effectLst/>
                <a:latin typeface="Calibri" panose="020F0502020204030204" pitchFamily="34" charset="0"/>
                <a:cs typeface="Calibri" panose="020F0502020204030204" pitchFamily="34" charset="0"/>
              </a:rPr>
              <a:t>- Bệ hạ còn trẻ mà thái sư chuyên quyền, không biết rồi xã tắc sẽ ra sao. Hạ thần lấy làm lo lắm.</a:t>
            </a:r>
            <a:endParaRPr kumimoji="0" lang="en-US" altLang="en-US" sz="23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000000"/>
                </a:solidFill>
                <a:effectLst/>
                <a:latin typeface="Calibri" panose="020F0502020204030204" pitchFamily="34" charset="0"/>
                <a:cs typeface="Calibri" panose="020F0502020204030204" pitchFamily="34" charset="0"/>
              </a:rPr>
              <a:t>Vua đem viên quan đến gặp Trần Thủ Độ và nói:</a:t>
            </a:r>
            <a:endParaRPr kumimoji="0" lang="en-US" altLang="en-US" sz="23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000000"/>
                </a:solidFill>
                <a:effectLst/>
                <a:latin typeface="Calibri" panose="020F0502020204030204" pitchFamily="34" charset="0"/>
                <a:cs typeface="Calibri" panose="020F0502020204030204" pitchFamily="34" charset="0"/>
              </a:rPr>
              <a:t>- Kẻ nào dám tâu xằng với trẫm là Thượng phụ chuyên quyền, nguy cho xã tắc.</a:t>
            </a:r>
            <a:endParaRPr kumimoji="0" lang="en-US" altLang="en-US" sz="23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000000"/>
                </a:solidFill>
                <a:effectLst/>
                <a:latin typeface="Calibri" panose="020F0502020204030204" pitchFamily="34" charset="0"/>
                <a:cs typeface="Calibri" panose="020F0502020204030204" pitchFamily="34" charset="0"/>
              </a:rPr>
              <a:t>Trần Thủ Độ trầm ngâm suy nghĩ rồi tâu:</a:t>
            </a:r>
            <a:endParaRPr kumimoji="0" lang="en-US" altLang="en-US" sz="23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000000"/>
                </a:solidFill>
                <a:effectLst/>
                <a:latin typeface="Calibri" panose="020F0502020204030204" pitchFamily="34" charset="0"/>
                <a:cs typeface="Calibri" panose="020F0502020204030204" pitchFamily="34" charset="0"/>
              </a:rPr>
              <a:t>- Quả có chuyện như vậy. Xin bệ hạ quở trách thần và ban thưởng cho người nói thật.</a:t>
            </a:r>
            <a:endParaRPr kumimoji="0" lang="vi-VN" altLang="en-US" sz="2300" b="1"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3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000000"/>
                </a:solidFill>
                <a:effectLst/>
                <a:latin typeface="Calibri" panose="020F0502020204030204" pitchFamily="34" charset="0"/>
                <a:cs typeface="Calibri" panose="020F0502020204030204" pitchFamily="34" charset="0"/>
              </a:rPr>
              <a:t>Theo ĐẠI VIỆT SỬ KÍ TOÀN THƯ</a:t>
            </a:r>
            <a:endParaRPr kumimoji="0" lang="en-US" altLang="en-US" sz="23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pic>
        <p:nvPicPr>
          <p:cNvPr id="5122" name="Picture 2" descr="Thái sư Trần Thủ Độ">
            <a:extLst>
              <a:ext uri="{FF2B5EF4-FFF2-40B4-BE49-F238E27FC236}">
                <a16:creationId xmlns:a16="http://schemas.microsoft.com/office/drawing/2014/main" id="{2082DC0D-9C69-431A-8DC6-DB88D4502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704" y="3545801"/>
            <a:ext cx="4211219" cy="21908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8">
            <a:extLst>
              <a:ext uri="{FF2B5EF4-FFF2-40B4-BE49-F238E27FC236}">
                <a16:creationId xmlns:a16="http://schemas.microsoft.com/office/drawing/2014/main" id="{1A296CB7-41AC-430C-8C0D-588035C04C1A}"/>
              </a:ext>
            </a:extLst>
          </p:cNvPr>
          <p:cNvPicPr>
            <a:picLocks noChangeAspect="1"/>
          </p:cNvPicPr>
          <p:nvPr/>
        </p:nvPicPr>
        <p:blipFill rotWithShape="1">
          <a:blip r:embed="rId4">
            <a:extLst>
              <a:ext uri="{28A0092B-C50C-407E-A947-70E740481C1C}">
                <a14:useLocalDpi xmlns:a14="http://schemas.microsoft.com/office/drawing/2010/main" val="0"/>
              </a:ext>
            </a:extLst>
          </a:blip>
          <a:srcRect r="18743" b="31072"/>
          <a:stretch/>
        </p:blipFill>
        <p:spPr>
          <a:xfrm>
            <a:off x="674750" y="888523"/>
            <a:ext cx="3618472" cy="1339001"/>
          </a:xfrm>
          <a:prstGeom prst="rect">
            <a:avLst/>
          </a:prstGeom>
        </p:spPr>
      </p:pic>
      <p:pic>
        <p:nvPicPr>
          <p:cNvPr id="10" name="Picture 9">
            <a:extLst>
              <a:ext uri="{FF2B5EF4-FFF2-40B4-BE49-F238E27FC236}">
                <a16:creationId xmlns:a16="http://schemas.microsoft.com/office/drawing/2014/main" id="{4460FB4A-9AE3-4DA1-AF40-8234E7992967}"/>
              </a:ext>
            </a:extLst>
          </p:cNvPr>
          <p:cNvPicPr>
            <a:picLocks noChangeAspect="1"/>
          </p:cNvPicPr>
          <p:nvPr/>
        </p:nvPicPr>
        <p:blipFill rotWithShape="1">
          <a:blip r:embed="rId5">
            <a:extLst>
              <a:ext uri="{28A0092B-C50C-407E-A947-70E740481C1C}">
                <a14:useLocalDpi xmlns:a14="http://schemas.microsoft.com/office/drawing/2010/main" val="0"/>
              </a:ext>
            </a:extLst>
          </a:blip>
          <a:srcRect r="32857" b="21011"/>
          <a:stretch/>
        </p:blipFill>
        <p:spPr>
          <a:xfrm>
            <a:off x="-290945" y="2054135"/>
            <a:ext cx="5258916" cy="1442222"/>
          </a:xfrm>
          <a:prstGeom prst="rect">
            <a:avLst/>
          </a:prstGeom>
        </p:spPr>
      </p:pic>
    </p:spTree>
    <p:extLst>
      <p:ext uri="{BB962C8B-B14F-4D97-AF65-F5344CB8AC3E}">
        <p14:creationId xmlns:p14="http://schemas.microsoft.com/office/powerpoint/2010/main" val="202639733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90CE58-1CAA-4453-AE19-E72D278E94D5}"/>
              </a:ext>
            </a:extLst>
          </p:cNvPr>
          <p:cNvGrpSpPr/>
          <p:nvPr/>
        </p:nvGrpSpPr>
        <p:grpSpPr>
          <a:xfrm>
            <a:off x="0" y="0"/>
            <a:ext cx="12192000" cy="6858000"/>
            <a:chOff x="0" y="0"/>
            <a:chExt cx="12192000" cy="6858000"/>
          </a:xfrm>
        </p:grpSpPr>
        <p:pic>
          <p:nvPicPr>
            <p:cNvPr id="10" name="图片 9">
              <a:extLst>
                <a:ext uri="{FF2B5EF4-FFF2-40B4-BE49-F238E27FC236}">
                  <a16:creationId xmlns:a16="http://schemas.microsoft.com/office/drawing/2014/main" id="{8B485CCD-2C71-44D4-BF06-082884DD1C44}"/>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F2C966D-3F4D-4A97-8E4E-4E38DA72D789}"/>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08AF73B1-8577-4206-81FB-AB6EFC094ED1}"/>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图片 15">
            <a:extLst>
              <a:ext uri="{FF2B5EF4-FFF2-40B4-BE49-F238E27FC236}">
                <a16:creationId xmlns:a16="http://schemas.microsoft.com/office/drawing/2014/main" id="{199CCA77-9B91-4E29-9684-C28487E4D2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5246" y="29183"/>
            <a:ext cx="2406244" cy="2856444"/>
          </a:xfrm>
          <a:prstGeom prst="rect">
            <a:avLst/>
          </a:prstGeom>
        </p:spPr>
      </p:pic>
      <p:sp>
        <p:nvSpPr>
          <p:cNvPr id="13" name="Content Placeholder 2">
            <a:extLst>
              <a:ext uri="{FF2B5EF4-FFF2-40B4-BE49-F238E27FC236}">
                <a16:creationId xmlns:a16="http://schemas.microsoft.com/office/drawing/2014/main" id="{54815947-EDCA-4CF0-8686-D7DD6F0B3742}"/>
              </a:ext>
            </a:extLst>
          </p:cNvPr>
          <p:cNvSpPr txBox="1">
            <a:spLocks/>
          </p:cNvSpPr>
          <p:nvPr/>
        </p:nvSpPr>
        <p:spPr>
          <a:xfrm>
            <a:off x="3843646" y="986006"/>
            <a:ext cx="8115300" cy="5105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2600" b="1">
                <a:latin typeface="Times New Roman" panose="02020603050405020304" pitchFamily="18" charset="0"/>
                <a:cs typeface="Times New Roman" panose="02020603050405020304" pitchFamily="18" charset="0"/>
              </a:rPr>
              <a:t>Đoạn 1</a:t>
            </a:r>
            <a:r>
              <a:rPr lang="en-US" altLang="en-US" sz="2600">
                <a:latin typeface="Times New Roman" panose="02020603050405020304" pitchFamily="18" charset="0"/>
                <a:cs typeface="Times New Roman" panose="02020603050405020304" pitchFamily="18" charset="0"/>
              </a:rPr>
              <a:t>: Từ </a:t>
            </a:r>
            <a:r>
              <a:rPr lang="vi-VN" altLang="en-US" sz="2600">
                <a:latin typeface="Times New Roman" panose="02020603050405020304" pitchFamily="18" charset="0"/>
                <a:cs typeface="Times New Roman" panose="02020603050405020304" pitchFamily="18" charset="0"/>
              </a:rPr>
              <a:t>đầu</a:t>
            </a:r>
            <a:r>
              <a:rPr lang="en-US" altLang="en-US" sz="2600">
                <a:latin typeface="Times New Roman" panose="02020603050405020304" pitchFamily="18" charset="0"/>
                <a:cs typeface="Times New Roman" panose="02020603050405020304" pitchFamily="18" charset="0"/>
              </a:rPr>
              <a:t> </a:t>
            </a:r>
            <a:r>
              <a:rPr lang="vi-VN" altLang="en-US" sz="2600">
                <a:latin typeface="Times New Roman" panose="02020603050405020304" pitchFamily="18" charset="0"/>
                <a:cs typeface="Times New Roman" panose="02020603050405020304" pitchFamily="18" charset="0"/>
              </a:rPr>
              <a:t>đến</a:t>
            </a:r>
            <a:r>
              <a:rPr lang="en-US" altLang="en-US" sz="2600">
                <a:latin typeface="Times New Roman" panose="02020603050405020304" pitchFamily="18" charset="0"/>
                <a:cs typeface="Times New Roman" panose="02020603050405020304" pitchFamily="18" charset="0"/>
              </a:rPr>
              <a:t> </a:t>
            </a:r>
            <a:r>
              <a:rPr lang="en-US" altLang="en-US" sz="2600" i="1">
                <a:latin typeface="Times New Roman" panose="02020603050405020304" pitchFamily="18" charset="0"/>
                <a:cs typeface="Times New Roman" panose="02020603050405020304" pitchFamily="18" charset="0"/>
              </a:rPr>
              <a:t>ông mới tha cho</a:t>
            </a:r>
          </a:p>
          <a:p>
            <a:pPr>
              <a:buFontTx/>
              <a:buNone/>
            </a:pPr>
            <a:r>
              <a:rPr lang="en-US" altLang="en-US" sz="2600">
                <a:latin typeface="Times New Roman" panose="02020603050405020304" pitchFamily="18" charset="0"/>
                <a:cs typeface="Times New Roman" panose="02020603050405020304" pitchFamily="18" charset="0"/>
              </a:rPr>
              <a:t>- Giọng </a:t>
            </a:r>
            <a:r>
              <a:rPr lang="vi-VN" altLang="en-US" sz="2600">
                <a:latin typeface="Times New Roman" panose="02020603050405020304" pitchFamily="18" charset="0"/>
                <a:cs typeface="Times New Roman" panose="02020603050405020304" pitchFamily="18" charset="0"/>
              </a:rPr>
              <a:t>đọc</a:t>
            </a:r>
            <a:r>
              <a:rPr lang="en-US" altLang="en-US" sz="2600">
                <a:latin typeface="Times New Roman" panose="02020603050405020304" pitchFamily="18" charset="0"/>
                <a:cs typeface="Times New Roman" panose="02020603050405020304" pitchFamily="18" charset="0"/>
              </a:rPr>
              <a:t> chậm rãi, rõ ràng.</a:t>
            </a:r>
          </a:p>
          <a:p>
            <a:pPr>
              <a:buFontTx/>
              <a:buNone/>
            </a:pPr>
            <a:r>
              <a:rPr lang="en-US" altLang="en-US" sz="2600">
                <a:latin typeface="Times New Roman" panose="02020603050405020304" pitchFamily="18" charset="0"/>
                <a:cs typeface="Times New Roman" panose="02020603050405020304" pitchFamily="18" charset="0"/>
              </a:rPr>
              <a:t>- Câu nói của Trần Thủ Độ: </a:t>
            </a:r>
            <a:r>
              <a:rPr lang="vi-VN" altLang="en-US" sz="2600">
                <a:latin typeface="Times New Roman" panose="02020603050405020304" pitchFamily="18" charset="0"/>
                <a:cs typeface="Times New Roman" panose="02020603050405020304" pitchFamily="18" charset="0"/>
              </a:rPr>
              <a:t>đọc</a:t>
            </a:r>
            <a:r>
              <a:rPr lang="en-US" altLang="en-US" sz="2600">
                <a:latin typeface="Times New Roman" panose="02020603050405020304" pitchFamily="18" charset="0"/>
                <a:cs typeface="Times New Roman" panose="02020603050405020304" pitchFamily="18" charset="0"/>
              </a:rPr>
              <a:t> với giọng nghiêm minh, lạnh lùng.</a:t>
            </a:r>
          </a:p>
          <a:p>
            <a:pPr>
              <a:buFontTx/>
              <a:buNone/>
            </a:pPr>
            <a:r>
              <a:rPr lang="en-US" altLang="en-US" sz="2600" b="1">
                <a:latin typeface="Times New Roman" panose="02020603050405020304" pitchFamily="18" charset="0"/>
                <a:cs typeface="Times New Roman" panose="02020603050405020304" pitchFamily="18" charset="0"/>
              </a:rPr>
              <a:t>Đoạn 2</a:t>
            </a:r>
            <a:r>
              <a:rPr lang="en-US" altLang="en-US" sz="2600">
                <a:latin typeface="Times New Roman" panose="02020603050405020304" pitchFamily="18" charset="0"/>
                <a:cs typeface="Times New Roman" panose="02020603050405020304" pitchFamily="18" charset="0"/>
              </a:rPr>
              <a:t>: </a:t>
            </a:r>
            <a:r>
              <a:rPr lang="en-US" altLang="en-US" sz="2600" i="1">
                <a:latin typeface="Times New Roman" panose="02020603050405020304" pitchFamily="18" charset="0"/>
                <a:cs typeface="Times New Roman" panose="02020603050405020304" pitchFamily="18" charset="0"/>
              </a:rPr>
              <a:t>Một lần khác </a:t>
            </a:r>
            <a:r>
              <a:rPr lang="en-US" altLang="en-US" sz="2600">
                <a:latin typeface="Times New Roman" panose="02020603050405020304" pitchFamily="18" charset="0"/>
                <a:cs typeface="Times New Roman" panose="02020603050405020304" pitchFamily="18" charset="0"/>
              </a:rPr>
              <a:t>... </a:t>
            </a:r>
            <a:r>
              <a:rPr lang="en-US" altLang="en-US" sz="2600" i="1">
                <a:latin typeface="Times New Roman" panose="02020603050405020304" pitchFamily="18" charset="0"/>
                <a:cs typeface="Times New Roman" panose="02020603050405020304" pitchFamily="18" charset="0"/>
              </a:rPr>
              <a:t>Nói rồi, lấy vàng, lụa th</a:t>
            </a:r>
            <a:r>
              <a:rPr lang="vi-VN" altLang="en-US" sz="2600" i="1">
                <a:latin typeface="Times New Roman" panose="02020603050405020304" pitchFamily="18" charset="0"/>
                <a:cs typeface="Times New Roman" panose="02020603050405020304" pitchFamily="18" charset="0"/>
              </a:rPr>
              <a:t>ưởng</a:t>
            </a:r>
            <a:r>
              <a:rPr lang="en-US" altLang="en-US" sz="2600" i="1">
                <a:latin typeface="Times New Roman" panose="02020603050405020304" pitchFamily="18" charset="0"/>
                <a:cs typeface="Times New Roman" panose="02020603050405020304" pitchFamily="18" charset="0"/>
              </a:rPr>
              <a:t> cho.</a:t>
            </a:r>
          </a:p>
          <a:p>
            <a:pPr>
              <a:buFontTx/>
              <a:buNone/>
            </a:pPr>
            <a:r>
              <a:rPr lang="en-US" altLang="en-US" sz="2600">
                <a:latin typeface="Times New Roman" panose="02020603050405020304" pitchFamily="18" charset="0"/>
                <a:cs typeface="Times New Roman" panose="02020603050405020304" pitchFamily="18" charset="0"/>
              </a:rPr>
              <a:t>- Lời Linh Từ Quốc Mẫu: giọng </a:t>
            </a:r>
            <a:r>
              <a:rPr lang="vi-VN" altLang="en-US" sz="2600">
                <a:latin typeface="Times New Roman" panose="02020603050405020304" pitchFamily="18" charset="0"/>
                <a:cs typeface="Times New Roman" panose="02020603050405020304" pitchFamily="18" charset="0"/>
              </a:rPr>
              <a:t>đọc</a:t>
            </a:r>
            <a:r>
              <a:rPr lang="en-US" altLang="en-US" sz="2600">
                <a:latin typeface="Times New Roman" panose="02020603050405020304" pitchFamily="18" charset="0"/>
                <a:cs typeface="Times New Roman" panose="02020603050405020304" pitchFamily="18" charset="0"/>
              </a:rPr>
              <a:t> ấm ức.</a:t>
            </a:r>
          </a:p>
          <a:p>
            <a:pPr>
              <a:buFontTx/>
              <a:buNone/>
            </a:pPr>
            <a:r>
              <a:rPr lang="en-US" altLang="en-US" sz="2600">
                <a:latin typeface="Times New Roman" panose="02020603050405020304" pitchFamily="18" charset="0"/>
                <a:cs typeface="Times New Roman" panose="02020603050405020304" pitchFamily="18" charset="0"/>
              </a:rPr>
              <a:t>- Lời Trần Thủ Độ: ôn tồn, </a:t>
            </a:r>
            <a:r>
              <a:rPr lang="vi-VN" altLang="en-US" sz="2600">
                <a:latin typeface="Times New Roman" panose="02020603050405020304" pitchFamily="18" charset="0"/>
                <a:cs typeface="Times New Roman" panose="02020603050405020304" pitchFamily="18" charset="0"/>
              </a:rPr>
              <a:t>đ</a:t>
            </a:r>
            <a:r>
              <a:rPr lang="en-US" altLang="en-US" sz="2600">
                <a:latin typeface="Times New Roman" panose="02020603050405020304" pitchFamily="18" charset="0"/>
                <a:cs typeface="Times New Roman" panose="02020603050405020304" pitchFamily="18" charset="0"/>
              </a:rPr>
              <a:t>iềm </a:t>
            </a:r>
            <a:r>
              <a:rPr lang="vi-VN" altLang="en-US" sz="2600">
                <a:latin typeface="Times New Roman" panose="02020603050405020304" pitchFamily="18" charset="0"/>
                <a:cs typeface="Times New Roman" panose="02020603050405020304" pitchFamily="18" charset="0"/>
              </a:rPr>
              <a:t>đạ</a:t>
            </a:r>
            <a:r>
              <a:rPr lang="en-US" altLang="en-US" sz="2600">
                <a:latin typeface="Times New Roman" panose="02020603050405020304" pitchFamily="18" charset="0"/>
                <a:cs typeface="Times New Roman" panose="02020603050405020304" pitchFamily="18" charset="0"/>
              </a:rPr>
              <a:t>m.</a:t>
            </a:r>
          </a:p>
          <a:p>
            <a:pPr>
              <a:buFontTx/>
              <a:buNone/>
            </a:pPr>
            <a:r>
              <a:rPr lang="en-US" altLang="en-US" sz="2600" b="1">
                <a:latin typeface="Times New Roman" panose="02020603050405020304" pitchFamily="18" charset="0"/>
                <a:cs typeface="Times New Roman" panose="02020603050405020304" pitchFamily="18" charset="0"/>
              </a:rPr>
              <a:t>Đoạn 3</a:t>
            </a:r>
            <a:r>
              <a:rPr lang="en-US" altLang="en-US" sz="2600">
                <a:latin typeface="Times New Roman" panose="02020603050405020304" pitchFamily="18" charset="0"/>
                <a:cs typeface="Times New Roman" panose="02020603050405020304" pitchFamily="18" charset="0"/>
              </a:rPr>
              <a:t>: phần còn lại:</a:t>
            </a:r>
          </a:p>
          <a:p>
            <a:pPr>
              <a:buFontTx/>
              <a:buNone/>
            </a:pPr>
            <a:r>
              <a:rPr lang="en-US" altLang="en-US" sz="2600">
                <a:latin typeface="Times New Roman" panose="02020603050405020304" pitchFamily="18" charset="0"/>
                <a:cs typeface="Times New Roman" panose="02020603050405020304" pitchFamily="18" charset="0"/>
              </a:rPr>
              <a:t>- Lời quan viên tâu với vua: tha thiết.</a:t>
            </a:r>
          </a:p>
          <a:p>
            <a:pPr>
              <a:buFontTx/>
              <a:buNone/>
            </a:pPr>
            <a:r>
              <a:rPr lang="en-US" altLang="en-US" sz="2600">
                <a:latin typeface="Times New Roman" panose="02020603050405020304" pitchFamily="18" charset="0"/>
                <a:cs typeface="Times New Roman" panose="02020603050405020304" pitchFamily="18" charset="0"/>
              </a:rPr>
              <a:t>- Lời vua: chân thành, tin cậy.</a:t>
            </a:r>
          </a:p>
          <a:p>
            <a:pPr>
              <a:buFontTx/>
              <a:buNone/>
            </a:pPr>
            <a:r>
              <a:rPr lang="en-US" altLang="en-US" sz="2600">
                <a:latin typeface="Times New Roman" panose="02020603050405020304" pitchFamily="18" charset="0"/>
                <a:cs typeface="Times New Roman" panose="02020603050405020304" pitchFamily="18" charset="0"/>
              </a:rPr>
              <a:t>- Lời Trần Thủ Độ: trầm ngâm, thành thật.</a:t>
            </a:r>
          </a:p>
        </p:txBody>
      </p:sp>
      <p:sp>
        <p:nvSpPr>
          <p:cNvPr id="20" name="Rectangle 19">
            <a:extLst>
              <a:ext uri="{FF2B5EF4-FFF2-40B4-BE49-F238E27FC236}">
                <a16:creationId xmlns:a16="http://schemas.microsoft.com/office/drawing/2014/main" id="{E5684AB7-7FA4-4E36-9908-EC55C3113C22}"/>
              </a:ext>
            </a:extLst>
          </p:cNvPr>
          <p:cNvSpPr/>
          <p:nvPr/>
        </p:nvSpPr>
        <p:spPr>
          <a:xfrm>
            <a:off x="233054" y="2528111"/>
            <a:ext cx="3239990" cy="2308324"/>
          </a:xfrm>
          <a:prstGeom prst="rect">
            <a:avLst/>
          </a:prstGeom>
          <a:noFill/>
        </p:spPr>
        <p:txBody>
          <a:bodyPr wrap="none" lIns="91440" tIns="45720" rIns="91440" bIns="45720">
            <a:spAutoFit/>
          </a:bodyPr>
          <a:lstStyle/>
          <a:p>
            <a:pPr algn="ctr"/>
            <a:r>
              <a:rPr lang="vi-VN" sz="7200" b="1">
                <a:ln w="0"/>
                <a:solidFill>
                  <a:srgbClr val="1C4439"/>
                </a:solidFill>
                <a:effectLst>
                  <a:outerShdw blurRad="38100" dist="19050" dir="2700000" algn="tl" rotWithShape="0">
                    <a:schemeClr val="dk1">
                      <a:alpha val="40000"/>
                    </a:schemeClr>
                  </a:outerShdw>
                </a:effectLst>
                <a:latin typeface="iCiel Fairy Tales" pitchFamily="2" charset="0"/>
              </a:rPr>
              <a:t>hướng dẫn</a:t>
            </a:r>
          </a:p>
          <a:p>
            <a:pPr algn="ctr"/>
            <a:r>
              <a:rPr lang="vi-VN" sz="7200" b="1">
                <a:ln w="0"/>
                <a:solidFill>
                  <a:srgbClr val="1C4439"/>
                </a:solidFill>
                <a:effectLst>
                  <a:outerShdw blurRad="38100" dist="19050" dir="2700000" algn="tl" rotWithShape="0">
                    <a:schemeClr val="dk1">
                      <a:alpha val="40000"/>
                    </a:schemeClr>
                  </a:outerShdw>
                </a:effectLst>
                <a:latin typeface="iCiel Fairy Tales" pitchFamily="2" charset="0"/>
              </a:rPr>
              <a:t>giọng đọc</a:t>
            </a:r>
            <a:endParaRPr lang="en-US" sz="7200" b="1" cap="none" spc="0">
              <a:ln w="0"/>
              <a:solidFill>
                <a:srgbClr val="1C4439"/>
              </a:solidFill>
              <a:effectLst>
                <a:outerShdw blurRad="38100" dist="19050" dir="2700000" algn="tl" rotWithShape="0">
                  <a:schemeClr val="dk1">
                    <a:alpha val="40000"/>
                  </a:schemeClr>
                </a:outerShdw>
              </a:effectLst>
              <a:latin typeface="iCiel Fairy Tales" pitchFamily="2" charset="0"/>
            </a:endParaRPr>
          </a:p>
        </p:txBody>
      </p:sp>
    </p:spTree>
    <p:extLst>
      <p:ext uri="{BB962C8B-B14F-4D97-AF65-F5344CB8AC3E}">
        <p14:creationId xmlns:p14="http://schemas.microsoft.com/office/powerpoint/2010/main" val="208872284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3" end="3"/>
                                            </p:txEl>
                                          </p:spTgt>
                                        </p:tgtEl>
                                        <p:attrNameLst>
                                          <p:attrName>style.visibility</p:attrName>
                                        </p:attrNameLst>
                                      </p:cBhvr>
                                      <p:to>
                                        <p:strVal val="visible"/>
                                      </p:to>
                                    </p:set>
                                    <p:animEffect transition="in" filter="blinds(horizontal)">
                                      <p:cBhvr>
                                        <p:cTn id="12" dur="500"/>
                                        <p:tgtEl>
                                          <p:spTgt spid="1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6" end="6"/>
                                            </p:txEl>
                                          </p:spTgt>
                                        </p:tgtEl>
                                        <p:attrNameLst>
                                          <p:attrName>style.visibility</p:attrName>
                                        </p:attrNameLst>
                                      </p:cBhvr>
                                      <p:to>
                                        <p:strVal val="visible"/>
                                      </p:to>
                                    </p:set>
                                    <p:animEffect transition="in" filter="blinds(horizontal)">
                                      <p:cBhvr>
                                        <p:cTn id="17" dur="500"/>
                                        <p:tgtEl>
                                          <p:spTgt spid="1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blinds(horizontal)">
                                      <p:cBhvr>
                                        <p:cTn id="22" dur="500"/>
                                        <p:tgtEl>
                                          <p:spTgt spid="13">
                                            <p:txEl>
                                              <p:pRg st="1" end="1"/>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blinds(horizontal)">
                                      <p:cBhvr>
                                        <p:cTn id="25" dur="500"/>
                                        <p:tgtEl>
                                          <p:spTgt spid="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3">
                                            <p:txEl>
                                              <p:pRg st="4" end="4"/>
                                            </p:txEl>
                                          </p:spTgt>
                                        </p:tgtEl>
                                        <p:attrNameLst>
                                          <p:attrName>style.visibility</p:attrName>
                                        </p:attrNameLst>
                                      </p:cBhvr>
                                      <p:to>
                                        <p:strVal val="visible"/>
                                      </p:to>
                                    </p:set>
                                    <p:animEffect transition="in" filter="blinds(horizontal)">
                                      <p:cBhvr>
                                        <p:cTn id="30" dur="500"/>
                                        <p:tgtEl>
                                          <p:spTgt spid="13">
                                            <p:txEl>
                                              <p:pRg st="4" end="4"/>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3">
                                            <p:txEl>
                                              <p:pRg st="5" end="5"/>
                                            </p:txEl>
                                          </p:spTgt>
                                        </p:tgtEl>
                                        <p:attrNameLst>
                                          <p:attrName>style.visibility</p:attrName>
                                        </p:attrNameLst>
                                      </p:cBhvr>
                                      <p:to>
                                        <p:strVal val="visible"/>
                                      </p:to>
                                    </p:set>
                                    <p:animEffect transition="in" filter="blinds(horizontal)">
                                      <p:cBhvr>
                                        <p:cTn id="33" dur="500"/>
                                        <p:tgtEl>
                                          <p:spTgt spid="1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3">
                                            <p:txEl>
                                              <p:pRg st="7" end="7"/>
                                            </p:txEl>
                                          </p:spTgt>
                                        </p:tgtEl>
                                        <p:attrNameLst>
                                          <p:attrName>style.visibility</p:attrName>
                                        </p:attrNameLst>
                                      </p:cBhvr>
                                      <p:to>
                                        <p:strVal val="visible"/>
                                      </p:to>
                                    </p:set>
                                    <p:animEffect transition="in" filter="blinds(horizontal)">
                                      <p:cBhvr>
                                        <p:cTn id="38" dur="500"/>
                                        <p:tgtEl>
                                          <p:spTgt spid="13">
                                            <p:txEl>
                                              <p:pRg st="7" end="7"/>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13">
                                            <p:txEl>
                                              <p:pRg st="8" end="8"/>
                                            </p:txEl>
                                          </p:spTgt>
                                        </p:tgtEl>
                                        <p:attrNameLst>
                                          <p:attrName>style.visibility</p:attrName>
                                        </p:attrNameLst>
                                      </p:cBhvr>
                                      <p:to>
                                        <p:strVal val="visible"/>
                                      </p:to>
                                    </p:set>
                                    <p:animEffect transition="in" filter="blinds(horizontal)">
                                      <p:cBhvr>
                                        <p:cTn id="41" dur="500"/>
                                        <p:tgtEl>
                                          <p:spTgt spid="13">
                                            <p:txEl>
                                              <p:pRg st="8" end="8"/>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13">
                                            <p:txEl>
                                              <p:pRg st="9" end="9"/>
                                            </p:txEl>
                                          </p:spTgt>
                                        </p:tgtEl>
                                        <p:attrNameLst>
                                          <p:attrName>style.visibility</p:attrName>
                                        </p:attrNameLst>
                                      </p:cBhvr>
                                      <p:to>
                                        <p:strVal val="visible"/>
                                      </p:to>
                                    </p:set>
                                    <p:animEffect transition="in" filter="blinds(horizontal)">
                                      <p:cBhvr>
                                        <p:cTn id="44" dur="500"/>
                                        <p:tgtEl>
                                          <p:spTgt spid="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90CE58-1CAA-4453-AE19-E72D278E94D5}"/>
              </a:ext>
            </a:extLst>
          </p:cNvPr>
          <p:cNvGrpSpPr/>
          <p:nvPr/>
        </p:nvGrpSpPr>
        <p:grpSpPr>
          <a:xfrm>
            <a:off x="0" y="0"/>
            <a:ext cx="12192000" cy="6858000"/>
            <a:chOff x="0" y="0"/>
            <a:chExt cx="12192000" cy="6858000"/>
          </a:xfrm>
        </p:grpSpPr>
        <p:pic>
          <p:nvPicPr>
            <p:cNvPr id="10" name="图片 9">
              <a:extLst>
                <a:ext uri="{FF2B5EF4-FFF2-40B4-BE49-F238E27FC236}">
                  <a16:creationId xmlns:a16="http://schemas.microsoft.com/office/drawing/2014/main" id="{8B485CCD-2C71-44D4-BF06-082884DD1C44}"/>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F2C966D-3F4D-4A97-8E4E-4E38DA72D789}"/>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08AF73B1-8577-4206-81FB-AB6EFC094ED1}"/>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4350933C-AD80-4B3D-8336-6AA194FB7543}"/>
              </a:ext>
            </a:extLst>
          </p:cNvPr>
          <p:cNvGrpSpPr/>
          <p:nvPr/>
        </p:nvGrpSpPr>
        <p:grpSpPr>
          <a:xfrm>
            <a:off x="198084" y="1821172"/>
            <a:ext cx="4575503" cy="5284883"/>
            <a:chOff x="198084" y="984756"/>
            <a:chExt cx="5299649" cy="6121300"/>
          </a:xfrm>
        </p:grpSpPr>
        <p:pic>
          <p:nvPicPr>
            <p:cNvPr id="12" name="Picture 2" descr="Phim Hoạt Hình Hài Hước Chuồn Chuồn Trên Lá Hình minh họa Sẵn có - Tải  xuống Hình ảnh Ngay bây giờ - iStock">
              <a:extLst>
                <a:ext uri="{FF2B5EF4-FFF2-40B4-BE49-F238E27FC236}">
                  <a16:creationId xmlns:a16="http://schemas.microsoft.com/office/drawing/2014/main" id="{E7A816FC-5889-4BCA-9CBB-C8FFC2AFC9A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5638" b="100000" l="0" r="73643">
                          <a14:backgroundMark x1="19380" y1="51007" x2="83463" y2="78971"/>
                          <a14:backgroundMark x1="24806" y1="57494" x2="70026" y2="77852"/>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1262056">
              <a:off x="1213934" y="3740518"/>
              <a:ext cx="2795253" cy="322862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him Hoạt Hình Hài Hước Chuồn Chuồn Trên Lá Hình minh họa Sẵn có - Tải  xuống Hình ảnh Ngay bây giờ - iStock">
              <a:extLst>
                <a:ext uri="{FF2B5EF4-FFF2-40B4-BE49-F238E27FC236}">
                  <a16:creationId xmlns:a16="http://schemas.microsoft.com/office/drawing/2014/main" id="{09541DAA-9E84-428F-871D-865D7C5C045D}"/>
                </a:ext>
              </a:extLst>
            </p:cNvPr>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100000" l="0" r="100000">
                          <a14:foregroundMark x1="16537" y1="33557" x2="20155" y2="33110"/>
                          <a14:foregroundMark x1="32817" y1="33557" x2="39793" y2="33557"/>
                          <a14:foregroundMark x1="15504" y1="32662" x2="24548" y2="32662"/>
                          <a14:foregroundMark x1="32817" y1="33110" x2="36693" y2="4272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98084" y="984756"/>
              <a:ext cx="5299649" cy="61213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Cloud 5">
            <a:extLst>
              <a:ext uri="{FF2B5EF4-FFF2-40B4-BE49-F238E27FC236}">
                <a16:creationId xmlns:a16="http://schemas.microsoft.com/office/drawing/2014/main" id="{C0F7123D-7F72-420A-9BB0-9DB2062D595E}"/>
              </a:ext>
            </a:extLst>
          </p:cNvPr>
          <p:cNvSpPr/>
          <p:nvPr/>
        </p:nvSpPr>
        <p:spPr>
          <a:xfrm rot="11292837">
            <a:off x="5041944" y="1516460"/>
            <a:ext cx="6683674" cy="4235744"/>
          </a:xfrm>
          <a:prstGeom prst="cloud">
            <a:avLst/>
          </a:prstGeom>
          <a:solidFill>
            <a:srgbClr val="3E8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a:extLst>
              <a:ext uri="{FF2B5EF4-FFF2-40B4-BE49-F238E27FC236}">
                <a16:creationId xmlns:a16="http://schemas.microsoft.com/office/drawing/2014/main" id="{ABD621C8-99DE-467B-8442-492DE082ECFF}"/>
              </a:ext>
            </a:extLst>
          </p:cNvPr>
          <p:cNvSpPr/>
          <p:nvPr/>
        </p:nvSpPr>
        <p:spPr>
          <a:xfrm rot="11292837">
            <a:off x="5232057" y="1785945"/>
            <a:ext cx="6239196" cy="371690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2C13373-4AFA-4B4E-8E19-2F4BE1FDA691}"/>
              </a:ext>
            </a:extLst>
          </p:cNvPr>
          <p:cNvSpPr/>
          <p:nvPr/>
        </p:nvSpPr>
        <p:spPr>
          <a:xfrm>
            <a:off x="5235868" y="2345499"/>
            <a:ext cx="6377067" cy="2308324"/>
          </a:xfrm>
          <a:prstGeom prst="rect">
            <a:avLst/>
          </a:prstGeom>
          <a:noFill/>
        </p:spPr>
        <p:txBody>
          <a:bodyPr wrap="none" lIns="91440" tIns="45720" rIns="91440" bIns="45720">
            <a:spAutoFit/>
          </a:bodyPr>
          <a:lstStyle/>
          <a:p>
            <a:pPr algn="ctr"/>
            <a:r>
              <a:rPr lang="vi-VN" sz="7200" b="1">
                <a:ln w="0"/>
                <a:solidFill>
                  <a:srgbClr val="1C4439"/>
                </a:solidFill>
                <a:effectLst>
                  <a:outerShdw blurRad="38100" dist="19050" dir="2700000" algn="tl" rotWithShape="0">
                    <a:schemeClr val="dk1">
                      <a:alpha val="40000"/>
                    </a:schemeClr>
                  </a:outerShdw>
                </a:effectLst>
                <a:latin typeface="iCiel Fairy Tales" pitchFamily="2" charset="0"/>
              </a:rPr>
              <a:t>bài văn được </a:t>
            </a:r>
          </a:p>
          <a:p>
            <a:pPr algn="ctr"/>
            <a:r>
              <a:rPr lang="vi-VN" sz="7200" b="1">
                <a:ln w="0"/>
                <a:solidFill>
                  <a:srgbClr val="1C4439"/>
                </a:solidFill>
                <a:effectLst>
                  <a:outerShdw blurRad="38100" dist="19050" dir="2700000" algn="tl" rotWithShape="0">
                    <a:schemeClr val="dk1">
                      <a:alpha val="40000"/>
                    </a:schemeClr>
                  </a:outerShdw>
                </a:effectLst>
                <a:latin typeface="iCiel Fairy Tales" pitchFamily="2" charset="0"/>
              </a:rPr>
              <a:t>chia làm mấy đoạn ? </a:t>
            </a:r>
            <a:endParaRPr lang="en-US" sz="7200" b="1" cap="none" spc="0">
              <a:ln w="0"/>
              <a:solidFill>
                <a:srgbClr val="1C4439"/>
              </a:solidFill>
              <a:effectLst>
                <a:outerShdw blurRad="38100" dist="19050" dir="2700000" algn="tl" rotWithShape="0">
                  <a:schemeClr val="dk1">
                    <a:alpha val="40000"/>
                  </a:schemeClr>
                </a:outerShdw>
              </a:effectLst>
              <a:latin typeface="iCiel Fairy Tales" pitchFamily="2" charset="0"/>
            </a:endParaRPr>
          </a:p>
        </p:txBody>
      </p:sp>
      <p:pic>
        <p:nvPicPr>
          <p:cNvPr id="16" name="图片 15">
            <a:extLst>
              <a:ext uri="{FF2B5EF4-FFF2-40B4-BE49-F238E27FC236}">
                <a16:creationId xmlns:a16="http://schemas.microsoft.com/office/drawing/2014/main" id="{199CCA77-9B91-4E29-9684-C28487E4D2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1733" y="-39993"/>
            <a:ext cx="2406244" cy="2856444"/>
          </a:xfrm>
          <a:prstGeom prst="rect">
            <a:avLst/>
          </a:prstGeom>
        </p:spPr>
      </p:pic>
    </p:spTree>
    <p:extLst>
      <p:ext uri="{BB962C8B-B14F-4D97-AF65-F5344CB8AC3E}">
        <p14:creationId xmlns:p14="http://schemas.microsoft.com/office/powerpoint/2010/main" val="371904015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E401341-E47A-4AA1-8281-A1FBCF5695DB}"/>
              </a:ext>
            </a:extLst>
          </p:cNvPr>
          <p:cNvGrpSpPr/>
          <p:nvPr/>
        </p:nvGrpSpPr>
        <p:grpSpPr>
          <a:xfrm flipH="1">
            <a:off x="0" y="0"/>
            <a:ext cx="12192000" cy="6858000"/>
            <a:chOff x="0" y="0"/>
            <a:chExt cx="12192000" cy="6858000"/>
          </a:xfrm>
        </p:grpSpPr>
        <p:pic>
          <p:nvPicPr>
            <p:cNvPr id="7" name="图片 9">
              <a:extLst>
                <a:ext uri="{FF2B5EF4-FFF2-40B4-BE49-F238E27FC236}">
                  <a16:creationId xmlns:a16="http://schemas.microsoft.com/office/drawing/2014/main" id="{966695BE-488E-489B-A81E-D16BF9875F1F}"/>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8" name="Rectangle 7">
              <a:extLst>
                <a:ext uri="{FF2B5EF4-FFF2-40B4-BE49-F238E27FC236}">
                  <a16:creationId xmlns:a16="http://schemas.microsoft.com/office/drawing/2014/main" id="{1297801E-2FCA-434F-944F-40B400F00B2F}"/>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A81DE45D-DE1D-4685-AAA7-9AD531A56FE9}"/>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1928F57-7133-4AC4-9CCD-5934742FBDF3}"/>
              </a:ext>
            </a:extLst>
          </p:cNvPr>
          <p:cNvSpPr>
            <a:spLocks noChangeArrowheads="1"/>
          </p:cNvSpPr>
          <p:nvPr/>
        </p:nvSpPr>
        <p:spPr bwMode="auto">
          <a:xfrm>
            <a:off x="382588" y="661419"/>
            <a:ext cx="101914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800" b="1">
                <a:solidFill>
                  <a:srgbClr val="3E8606"/>
                </a:solidFill>
                <a:effectLst>
                  <a:outerShdw blurRad="38100" dist="38100" dir="2700000" algn="tl">
                    <a:srgbClr val="000000">
                      <a:alpha val="43137"/>
                    </a:srgbClr>
                  </a:outerShdw>
                </a:effectLst>
                <a:latin typeface="iCiel Gotham Ultra" pitchFamily="50" charset="0"/>
                <a:cs typeface="iCiel Gotham Ultra" pitchFamily="50" charset="0"/>
              </a:rPr>
              <a:t>Bài văn được chia làm 3 đoạn :</a:t>
            </a:r>
          </a:p>
        </p:txBody>
      </p:sp>
      <p:sp>
        <p:nvSpPr>
          <p:cNvPr id="3" name="Text Box 11">
            <a:extLst>
              <a:ext uri="{FF2B5EF4-FFF2-40B4-BE49-F238E27FC236}">
                <a16:creationId xmlns:a16="http://schemas.microsoft.com/office/drawing/2014/main" id="{ACBA360E-1E46-4762-B527-2531F4886BB2}"/>
              </a:ext>
            </a:extLst>
          </p:cNvPr>
          <p:cNvSpPr txBox="1">
            <a:spLocks noChangeArrowheads="1"/>
          </p:cNvSpPr>
          <p:nvPr/>
        </p:nvSpPr>
        <p:spPr bwMode="auto">
          <a:xfrm>
            <a:off x="382588" y="1644226"/>
            <a:ext cx="86185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latin typeface="Times New Roman" panose="02020603050405020304" pitchFamily="18" charset="0"/>
              </a:rPr>
              <a:t>Đoạn 1 : Từ đầu cho đến … ông mới tha cho.</a:t>
            </a:r>
          </a:p>
        </p:txBody>
      </p:sp>
      <p:sp>
        <p:nvSpPr>
          <p:cNvPr id="4" name="Rectangle 3">
            <a:extLst>
              <a:ext uri="{FF2B5EF4-FFF2-40B4-BE49-F238E27FC236}">
                <a16:creationId xmlns:a16="http://schemas.microsoft.com/office/drawing/2014/main" id="{8A018F5B-2BC5-4ACB-B7F6-40A8C38CF7FB}"/>
              </a:ext>
            </a:extLst>
          </p:cNvPr>
          <p:cNvSpPr>
            <a:spLocks noChangeArrowheads="1"/>
          </p:cNvSpPr>
          <p:nvPr/>
        </p:nvSpPr>
        <p:spPr bwMode="auto">
          <a:xfrm>
            <a:off x="382588" y="2409419"/>
            <a:ext cx="82915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latin typeface="Times New Roman" panose="02020603050405020304" pitchFamily="18" charset="0"/>
              </a:rPr>
              <a:t>Đoạn 2 : Từ Một lần khác cho đến … lấy vàng, lụa thưởng cho.</a:t>
            </a:r>
          </a:p>
        </p:txBody>
      </p:sp>
      <p:sp>
        <p:nvSpPr>
          <p:cNvPr id="5" name="Rectangle 4">
            <a:extLst>
              <a:ext uri="{FF2B5EF4-FFF2-40B4-BE49-F238E27FC236}">
                <a16:creationId xmlns:a16="http://schemas.microsoft.com/office/drawing/2014/main" id="{FC2C319B-C59F-41CC-B210-05C6783B27AE}"/>
              </a:ext>
            </a:extLst>
          </p:cNvPr>
          <p:cNvSpPr>
            <a:spLocks noChangeArrowheads="1"/>
          </p:cNvSpPr>
          <p:nvPr/>
        </p:nvSpPr>
        <p:spPr bwMode="auto">
          <a:xfrm>
            <a:off x="382588" y="3789363"/>
            <a:ext cx="4035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latin typeface="Times New Roman" panose="02020603050405020304" pitchFamily="18" charset="0"/>
              </a:rPr>
              <a:t>Đoạn 3 : Phần còn lại.</a:t>
            </a:r>
          </a:p>
        </p:txBody>
      </p:sp>
      <p:grpSp>
        <p:nvGrpSpPr>
          <p:cNvPr id="10" name="Group 9">
            <a:extLst>
              <a:ext uri="{FF2B5EF4-FFF2-40B4-BE49-F238E27FC236}">
                <a16:creationId xmlns:a16="http://schemas.microsoft.com/office/drawing/2014/main" id="{B6520680-D7B6-41C4-932E-4D8F6B89C549}"/>
              </a:ext>
            </a:extLst>
          </p:cNvPr>
          <p:cNvGrpSpPr/>
          <p:nvPr/>
        </p:nvGrpSpPr>
        <p:grpSpPr>
          <a:xfrm flipH="1">
            <a:off x="7497332" y="2098411"/>
            <a:ext cx="4575503" cy="5284883"/>
            <a:chOff x="198084" y="984756"/>
            <a:chExt cx="5299649" cy="6121300"/>
          </a:xfrm>
        </p:grpSpPr>
        <p:pic>
          <p:nvPicPr>
            <p:cNvPr id="11" name="Picture 2" descr="Phim Hoạt Hình Hài Hước Chuồn Chuồn Trên Lá Hình minh họa Sẵn có - Tải  xuống Hình ảnh Ngay bây giờ - iStock">
              <a:extLst>
                <a:ext uri="{FF2B5EF4-FFF2-40B4-BE49-F238E27FC236}">
                  <a16:creationId xmlns:a16="http://schemas.microsoft.com/office/drawing/2014/main" id="{C271B133-54D2-418F-99F0-8CF332C0FBF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5638" b="100000" l="0" r="73643">
                          <a14:backgroundMark x1="19380" y1="51007" x2="83463" y2="78971"/>
                          <a14:backgroundMark x1="24806" y1="57494" x2="70026" y2="77852"/>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1262056">
              <a:off x="1213934" y="3740518"/>
              <a:ext cx="2795253" cy="32286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him Hoạt Hình Hài Hước Chuồn Chuồn Trên Lá Hình minh họa Sẵn có - Tải  xuống Hình ảnh Ngay bây giờ - iStock">
              <a:extLst>
                <a:ext uri="{FF2B5EF4-FFF2-40B4-BE49-F238E27FC236}">
                  <a16:creationId xmlns:a16="http://schemas.microsoft.com/office/drawing/2014/main" id="{8DE76B75-8150-40E3-8AC1-8D42AEA964A8}"/>
                </a:ext>
              </a:extLst>
            </p:cNvPr>
            <p:cNvPicPr>
              <a:picLocks noChangeAspect="1" noChangeArrowheads="1"/>
            </p:cNvPicPr>
            <p:nvPr/>
          </p:nvPicPr>
          <p:blipFill>
            <a:blip r:embed="rId5">
              <a:extLst>
                <a:ext uri="{BEBA8EAE-BF5A-486C-A8C5-ECC9F3942E4B}">
                  <a14:imgProps xmlns:a14="http://schemas.microsoft.com/office/drawing/2010/main">
                    <a14:imgLayer r:embed="rId4">
                      <a14:imgEffect>
                        <a14:backgroundRemoval t="0" b="100000" l="0" r="100000">
                          <a14:foregroundMark x1="16537" y1="33557" x2="20155" y2="33110"/>
                          <a14:foregroundMark x1="32817" y1="33557" x2="39793" y2="33557"/>
                          <a14:foregroundMark x1="15504" y1="32662" x2="24548" y2="32662"/>
                          <a14:foregroundMark x1="32817" y1="33110" x2="36693" y2="4272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98084" y="984756"/>
              <a:ext cx="5299649" cy="61213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01133860"/>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90CE58-1CAA-4453-AE19-E72D278E94D5}"/>
              </a:ext>
            </a:extLst>
          </p:cNvPr>
          <p:cNvGrpSpPr/>
          <p:nvPr/>
        </p:nvGrpSpPr>
        <p:grpSpPr>
          <a:xfrm flipH="1">
            <a:off x="0" y="0"/>
            <a:ext cx="12192000" cy="6858000"/>
            <a:chOff x="0" y="0"/>
            <a:chExt cx="12192000" cy="6858000"/>
          </a:xfrm>
        </p:grpSpPr>
        <p:pic>
          <p:nvPicPr>
            <p:cNvPr id="10" name="图片 9">
              <a:extLst>
                <a:ext uri="{FF2B5EF4-FFF2-40B4-BE49-F238E27FC236}">
                  <a16:creationId xmlns:a16="http://schemas.microsoft.com/office/drawing/2014/main" id="{8B485CCD-2C71-44D4-BF06-082884DD1C44}"/>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F2C966D-3F4D-4A97-8E4E-4E38DA72D789}"/>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08AF73B1-8577-4206-81FB-AB6EFC094ED1}"/>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图片 15">
            <a:extLst>
              <a:ext uri="{FF2B5EF4-FFF2-40B4-BE49-F238E27FC236}">
                <a16:creationId xmlns:a16="http://schemas.microsoft.com/office/drawing/2014/main" id="{199CCA77-9B91-4E29-9684-C28487E4D2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1733" y="-39993"/>
            <a:ext cx="2406244" cy="2856444"/>
          </a:xfrm>
          <a:prstGeom prst="rect">
            <a:avLst/>
          </a:prstGeom>
        </p:spPr>
      </p:pic>
      <p:sp>
        <p:nvSpPr>
          <p:cNvPr id="13" name="Title 1">
            <a:extLst>
              <a:ext uri="{FF2B5EF4-FFF2-40B4-BE49-F238E27FC236}">
                <a16:creationId xmlns:a16="http://schemas.microsoft.com/office/drawing/2014/main" id="{108C38F3-38B8-4C07-97D0-A502F57F7A49}"/>
              </a:ext>
            </a:extLst>
          </p:cNvPr>
          <p:cNvSpPr txBox="1">
            <a:spLocks/>
          </p:cNvSpPr>
          <p:nvPr/>
        </p:nvSpPr>
        <p:spPr>
          <a:xfrm>
            <a:off x="356337" y="2439482"/>
            <a:ext cx="7140995" cy="3962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en-US" sz="2800">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thềm cấm</a:t>
            </a:r>
            <a:r>
              <a:rPr lang="en-US" altLang="en-US" sz="2800">
                <a:latin typeface="Times New Roman" panose="02020603050405020304" pitchFamily="18" charset="0"/>
                <a:cs typeface="Times New Roman" panose="02020603050405020304" pitchFamily="18" charset="0"/>
              </a:rPr>
              <a:t>: khu vực cấm tr</a:t>
            </a:r>
            <a:r>
              <a:rPr lang="vi-VN" altLang="en-US" sz="2800">
                <a:latin typeface="Times New Roman" panose="02020603050405020304" pitchFamily="18" charset="0"/>
                <a:cs typeface="Times New Roman" panose="02020603050405020304" pitchFamily="18" charset="0"/>
              </a:rPr>
              <a:t>ước</a:t>
            </a:r>
            <a:r>
              <a:rPr lang="en-US" altLang="en-US" sz="2800">
                <a:latin typeface="Times New Roman" panose="02020603050405020304" pitchFamily="18" charset="0"/>
                <a:cs typeface="Times New Roman" panose="02020603050405020304" pitchFamily="18" charset="0"/>
              </a:rPr>
              <a:t> cung vua.</a:t>
            </a:r>
            <a:br>
              <a:rPr lang="en-US" altLang="en-US" sz="2800">
                <a:latin typeface="Times New Roman" panose="02020603050405020304" pitchFamily="18" charset="0"/>
                <a:cs typeface="Times New Roman" panose="02020603050405020304" pitchFamily="18" charset="0"/>
              </a:rPr>
            </a:br>
            <a:r>
              <a:rPr lang="en-US" altLang="en-US" sz="2800">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khinh nhờn</a:t>
            </a:r>
            <a:r>
              <a:rPr lang="en-US" altLang="en-US" sz="2800">
                <a:latin typeface="Times New Roman" panose="02020603050405020304" pitchFamily="18" charset="0"/>
                <a:cs typeface="Times New Roman" panose="02020603050405020304" pitchFamily="18" charset="0"/>
              </a:rPr>
              <a:t>: coi th</a:t>
            </a:r>
            <a:r>
              <a:rPr lang="vi-VN" altLang="en-US" sz="2800">
                <a:latin typeface="Times New Roman" panose="02020603050405020304" pitchFamily="18" charset="0"/>
                <a:cs typeface="Times New Roman" panose="02020603050405020304" pitchFamily="18" charset="0"/>
              </a:rPr>
              <a:t>ường</a:t>
            </a:r>
            <a:br>
              <a:rPr lang="en-US" altLang="en-US" sz="2800">
                <a:latin typeface="Times New Roman" panose="02020603050405020304" pitchFamily="18" charset="0"/>
                <a:cs typeface="Times New Roman" panose="02020603050405020304" pitchFamily="18" charset="0"/>
              </a:rPr>
            </a:br>
            <a:r>
              <a:rPr lang="en-US" altLang="en-US" sz="2800">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chầu vua</a:t>
            </a:r>
            <a:r>
              <a:rPr lang="en-US" altLang="en-US" sz="2800">
                <a:latin typeface="Times New Roman" panose="02020603050405020304" pitchFamily="18" charset="0"/>
                <a:cs typeface="Times New Roman" panose="02020603050405020304" pitchFamily="18" charset="0"/>
              </a:rPr>
              <a:t>: vào triều nghe lệnh vua</a:t>
            </a:r>
            <a:br>
              <a:rPr lang="en-US" altLang="en-US" sz="2800">
                <a:latin typeface="Times New Roman" panose="02020603050405020304" pitchFamily="18" charset="0"/>
                <a:cs typeface="Times New Roman" panose="02020603050405020304" pitchFamily="18" charset="0"/>
              </a:rPr>
            </a:br>
            <a:r>
              <a:rPr lang="en-US" altLang="en-US" sz="2800">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hạ thần</a:t>
            </a:r>
            <a:r>
              <a:rPr lang="en-US" altLang="en-US" sz="2800">
                <a:latin typeface="Times New Roman" panose="02020603050405020304" pitchFamily="18" charset="0"/>
                <a:cs typeface="Times New Roman" panose="02020603050405020304" pitchFamily="18" charset="0"/>
              </a:rPr>
              <a:t>: từ quan lại ngày x</a:t>
            </a:r>
            <a:r>
              <a:rPr lang="vi-VN" altLang="en-US" sz="2800">
                <a:latin typeface="Times New Roman" panose="02020603050405020304" pitchFamily="18" charset="0"/>
                <a:cs typeface="Times New Roman" panose="02020603050405020304" pitchFamily="18" charset="0"/>
              </a:rPr>
              <a:t>ư</a:t>
            </a:r>
            <a:r>
              <a:rPr lang="en-US" altLang="en-US" sz="2800">
                <a:latin typeface="Times New Roman" panose="02020603050405020304" pitchFamily="18" charset="0"/>
                <a:cs typeface="Times New Roman" panose="02020603050405020304" pitchFamily="18" charset="0"/>
              </a:rPr>
              <a:t>a dùng </a:t>
            </a:r>
            <a:r>
              <a:rPr lang="vi-VN" altLang="en-US" sz="2800">
                <a:latin typeface="Times New Roman" panose="02020603050405020304" pitchFamily="18" charset="0"/>
                <a:cs typeface="Times New Roman" panose="02020603050405020304" pitchFamily="18" charset="0"/>
              </a:rPr>
              <a:t>để</a:t>
            </a:r>
            <a:r>
              <a:rPr lang="en-US" altLang="en-US" sz="2800">
                <a:latin typeface="Times New Roman" panose="02020603050405020304" pitchFamily="18" charset="0"/>
                <a:cs typeface="Times New Roman" panose="02020603050405020304" pitchFamily="18" charset="0"/>
              </a:rPr>
              <a:t> tự x</a:t>
            </a:r>
            <a:r>
              <a:rPr lang="vi-VN" altLang="en-US" sz="2800">
                <a:latin typeface="Times New Roman" panose="02020603050405020304" pitchFamily="18" charset="0"/>
                <a:cs typeface="Times New Roman" panose="02020603050405020304" pitchFamily="18" charset="0"/>
              </a:rPr>
              <a:t>ư</a:t>
            </a:r>
            <a:r>
              <a:rPr lang="en-US" altLang="en-US" sz="2800">
                <a:latin typeface="Times New Roman" panose="02020603050405020304" pitchFamily="18" charset="0"/>
                <a:cs typeface="Times New Roman" panose="02020603050405020304" pitchFamily="18" charset="0"/>
              </a:rPr>
              <a:t>ng với vua</a:t>
            </a:r>
            <a:br>
              <a:rPr lang="en-US" altLang="en-US" sz="2800">
                <a:latin typeface="Times New Roman" panose="02020603050405020304" pitchFamily="18" charset="0"/>
                <a:cs typeface="Times New Roman" panose="02020603050405020304" pitchFamily="18" charset="0"/>
              </a:rPr>
            </a:br>
            <a:r>
              <a:rPr lang="en-US" altLang="en-US" sz="2800">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tâu xằng</a:t>
            </a:r>
            <a:r>
              <a:rPr lang="en-US" altLang="en-US" sz="2800">
                <a:latin typeface="Times New Roman" panose="02020603050405020304" pitchFamily="18" charset="0"/>
                <a:cs typeface="Times New Roman" panose="02020603050405020304" pitchFamily="18" charset="0"/>
              </a:rPr>
              <a:t>: nói sai sự thật</a:t>
            </a:r>
            <a:br>
              <a:rPr lang="en-US" altLang="en-US" sz="2800">
                <a:latin typeface="Times New Roman" panose="02020603050405020304" pitchFamily="18" charset="0"/>
                <a:cs typeface="Times New Roman" panose="02020603050405020304" pitchFamily="18" charset="0"/>
              </a:rPr>
            </a:br>
            <a:endParaRPr lang="en-US" altLang="en-US" sz="280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419EDC68-5955-4A05-8D68-2615A166484E}"/>
              </a:ext>
            </a:extLst>
          </p:cNvPr>
          <p:cNvSpPr/>
          <p:nvPr/>
        </p:nvSpPr>
        <p:spPr>
          <a:xfrm>
            <a:off x="1478018" y="328226"/>
            <a:ext cx="3685624" cy="2308324"/>
          </a:xfrm>
          <a:prstGeom prst="rect">
            <a:avLst/>
          </a:prstGeom>
          <a:noFill/>
        </p:spPr>
        <p:txBody>
          <a:bodyPr wrap="none" lIns="91440" tIns="45720" rIns="91440" bIns="45720">
            <a:spAutoFit/>
          </a:bodyPr>
          <a:lstStyle/>
          <a:p>
            <a:pPr algn="ctr"/>
            <a:r>
              <a:rPr lang="vi-VN" sz="7200" b="1" cap="none" spc="0">
                <a:ln w="0"/>
                <a:solidFill>
                  <a:srgbClr val="1C4439"/>
                </a:solidFill>
                <a:effectLst>
                  <a:outerShdw blurRad="38100" dist="19050" dir="2700000" algn="tl" rotWithShape="0">
                    <a:schemeClr val="dk1">
                      <a:alpha val="40000"/>
                    </a:schemeClr>
                  </a:outerShdw>
                </a:effectLst>
                <a:latin typeface="iCiel Fairy Tales" pitchFamily="2" charset="0"/>
              </a:rPr>
              <a:t>giải nghĩa </a:t>
            </a:r>
          </a:p>
          <a:p>
            <a:pPr algn="ctr"/>
            <a:r>
              <a:rPr lang="vi-VN" sz="7200" b="1" cap="none" spc="0">
                <a:ln w="0"/>
                <a:solidFill>
                  <a:srgbClr val="1C4439"/>
                </a:solidFill>
                <a:effectLst>
                  <a:outerShdw blurRad="38100" dist="19050" dir="2700000" algn="tl" rotWithShape="0">
                    <a:schemeClr val="dk1">
                      <a:alpha val="40000"/>
                    </a:schemeClr>
                  </a:outerShdw>
                </a:effectLst>
                <a:latin typeface="iCiel Fairy Tales" pitchFamily="2" charset="0"/>
              </a:rPr>
              <a:t>từ khó hiểu</a:t>
            </a:r>
            <a:endParaRPr lang="en-US" sz="7200" b="1" cap="none" spc="0">
              <a:ln w="0"/>
              <a:solidFill>
                <a:srgbClr val="1C4439"/>
              </a:solidFill>
              <a:effectLst>
                <a:outerShdw blurRad="38100" dist="19050" dir="2700000" algn="tl" rotWithShape="0">
                  <a:schemeClr val="dk1">
                    <a:alpha val="40000"/>
                  </a:schemeClr>
                </a:outerShdw>
              </a:effectLst>
              <a:latin typeface="iCiel Fairy Tales" pitchFamily="2" charset="0"/>
            </a:endParaRPr>
          </a:p>
        </p:txBody>
      </p:sp>
      <p:grpSp>
        <p:nvGrpSpPr>
          <p:cNvPr id="18" name="Group 17">
            <a:extLst>
              <a:ext uri="{FF2B5EF4-FFF2-40B4-BE49-F238E27FC236}">
                <a16:creationId xmlns:a16="http://schemas.microsoft.com/office/drawing/2014/main" id="{CDFAC573-9741-4B08-8ED2-D592266D4A4F}"/>
              </a:ext>
            </a:extLst>
          </p:cNvPr>
          <p:cNvGrpSpPr/>
          <p:nvPr/>
        </p:nvGrpSpPr>
        <p:grpSpPr>
          <a:xfrm flipH="1">
            <a:off x="7497332" y="2098411"/>
            <a:ext cx="4575503" cy="5284883"/>
            <a:chOff x="198084" y="984756"/>
            <a:chExt cx="5299649" cy="6121300"/>
          </a:xfrm>
        </p:grpSpPr>
        <p:pic>
          <p:nvPicPr>
            <p:cNvPr id="19" name="Picture 2" descr="Phim Hoạt Hình Hài Hước Chuồn Chuồn Trên Lá Hình minh họa Sẵn có - Tải  xuống Hình ảnh Ngay bây giờ - iStock">
              <a:extLst>
                <a:ext uri="{FF2B5EF4-FFF2-40B4-BE49-F238E27FC236}">
                  <a16:creationId xmlns:a16="http://schemas.microsoft.com/office/drawing/2014/main" id="{AF828065-8989-49A9-BB23-945D070CD32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5638" b="100000" l="0" r="73643">
                          <a14:backgroundMark x1="19380" y1="51007" x2="83463" y2="78971"/>
                          <a14:backgroundMark x1="24806" y1="57494" x2="70026" y2="77852"/>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1262056">
              <a:off x="1213934" y="3740518"/>
              <a:ext cx="2795253" cy="32286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Phim Hoạt Hình Hài Hước Chuồn Chuồn Trên Lá Hình minh họa Sẵn có - Tải  xuống Hình ảnh Ngay bây giờ - iStock">
              <a:extLst>
                <a:ext uri="{FF2B5EF4-FFF2-40B4-BE49-F238E27FC236}">
                  <a16:creationId xmlns:a16="http://schemas.microsoft.com/office/drawing/2014/main" id="{4D5EF7C5-3E72-442B-A592-8FFE979ECF99}"/>
                </a:ext>
              </a:extLst>
            </p:cNvPr>
            <p:cNvPicPr>
              <a:picLocks noChangeAspect="1" noChangeArrowheads="1"/>
            </p:cNvPicPr>
            <p:nvPr/>
          </p:nvPicPr>
          <p:blipFill>
            <a:blip r:embed="rId7">
              <a:extLst>
                <a:ext uri="{BEBA8EAE-BF5A-486C-A8C5-ECC9F3942E4B}">
                  <a14:imgProps xmlns:a14="http://schemas.microsoft.com/office/drawing/2010/main">
                    <a14:imgLayer r:embed="rId6">
                      <a14:imgEffect>
                        <a14:backgroundRemoval t="0" b="100000" l="0" r="100000">
                          <a14:foregroundMark x1="16537" y1="33557" x2="20155" y2="33110"/>
                          <a14:foregroundMark x1="32817" y1="33557" x2="39793" y2="33557"/>
                          <a14:foregroundMark x1="15504" y1="32662" x2="24548" y2="32662"/>
                          <a14:foregroundMark x1="32817" y1="33110" x2="36693" y2="4272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98084" y="984756"/>
              <a:ext cx="5299649" cy="61213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7554625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4"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8DE238-EABC-4227-A44A-C42CB108F81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A0938532-C501-4142-8DE7-56E8D517386D}"/>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5B9BCB3-B9F4-4971-BF88-4FF2E7D4C4EB}"/>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6F20CE70-8FFA-4329-A3BC-CAF6A03CA60B}"/>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AE558871-00FF-43D7-9BE9-D6C64A99A670}"/>
              </a:ext>
            </a:extLst>
          </p:cNvPr>
          <p:cNvGrpSpPr/>
          <p:nvPr/>
        </p:nvGrpSpPr>
        <p:grpSpPr>
          <a:xfrm>
            <a:off x="4280730" y="921979"/>
            <a:ext cx="3733801" cy="1694768"/>
            <a:chOff x="2819399" y="1504950"/>
            <a:chExt cx="3733801" cy="2029766"/>
          </a:xfrm>
        </p:grpSpPr>
        <p:pic>
          <p:nvPicPr>
            <p:cNvPr id="7" name="Picture 6" descr="cloud.png">
              <a:extLst>
                <a:ext uri="{FF2B5EF4-FFF2-40B4-BE49-F238E27FC236}">
                  <a16:creationId xmlns:a16="http://schemas.microsoft.com/office/drawing/2014/main" id="{84F6AE11-DC29-4418-9BF9-810A830ED017}"/>
                </a:ext>
              </a:extLst>
            </p:cNvPr>
            <p:cNvPicPr>
              <a:picLocks noChangeAspect="1"/>
            </p:cNvPicPr>
            <p:nvPr/>
          </p:nvPicPr>
          <p:blipFill>
            <a:blip r:embed="rId3" cstate="print"/>
            <a:stretch>
              <a:fillRect/>
            </a:stretch>
          </p:blipFill>
          <p:spPr>
            <a:xfrm>
              <a:off x="2956296" y="1504950"/>
              <a:ext cx="3520704" cy="2029766"/>
            </a:xfrm>
            <a:prstGeom prst="rect">
              <a:avLst/>
            </a:prstGeom>
          </p:spPr>
        </p:pic>
        <p:sp>
          <p:nvSpPr>
            <p:cNvPr id="8" name="TextBox 7">
              <a:extLst>
                <a:ext uri="{FF2B5EF4-FFF2-40B4-BE49-F238E27FC236}">
                  <a16:creationId xmlns:a16="http://schemas.microsoft.com/office/drawing/2014/main" id="{018285C6-7ECB-456F-A73E-A9754262E821}"/>
                </a:ext>
              </a:extLst>
            </p:cNvPr>
            <p:cNvSpPr txBox="1"/>
            <p:nvPr/>
          </p:nvSpPr>
          <p:spPr>
            <a:xfrm>
              <a:off x="2819399" y="2114550"/>
              <a:ext cx="3733801" cy="626643"/>
            </a:xfrm>
            <a:prstGeom prst="rect">
              <a:avLst/>
            </a:prstGeom>
            <a:noFill/>
          </p:spPr>
          <p:txBody>
            <a:bodyPr wrap="square" rtlCol="0">
              <a:spAutoFit/>
            </a:bodyPr>
            <a:lstStyle/>
            <a:p>
              <a:pPr algn="ctr"/>
              <a:r>
                <a:rPr lang="vi-VN" sz="2800" b="1">
                  <a:solidFill>
                    <a:schemeClr val="bg1"/>
                  </a:solidFill>
                  <a:latin typeface="+mj-lt"/>
                </a:rPr>
                <a:t>Câu đương</a:t>
              </a:r>
              <a:endParaRPr lang="en-US" sz="2800" b="1">
                <a:solidFill>
                  <a:schemeClr val="bg1"/>
                </a:solidFill>
                <a:latin typeface="+mj-lt"/>
              </a:endParaRPr>
            </a:p>
          </p:txBody>
        </p:sp>
      </p:grpSp>
      <p:grpSp>
        <p:nvGrpSpPr>
          <p:cNvPr id="9" name="Group 8">
            <a:extLst>
              <a:ext uri="{FF2B5EF4-FFF2-40B4-BE49-F238E27FC236}">
                <a16:creationId xmlns:a16="http://schemas.microsoft.com/office/drawing/2014/main" id="{E87BD741-B1D9-45E2-9CF1-7DF79AF0DDE7}"/>
              </a:ext>
            </a:extLst>
          </p:cNvPr>
          <p:cNvGrpSpPr/>
          <p:nvPr/>
        </p:nvGrpSpPr>
        <p:grpSpPr>
          <a:xfrm>
            <a:off x="8016806" y="921979"/>
            <a:ext cx="3733801" cy="1694768"/>
            <a:chOff x="2819399" y="1504950"/>
            <a:chExt cx="3733801" cy="2029766"/>
          </a:xfrm>
        </p:grpSpPr>
        <p:pic>
          <p:nvPicPr>
            <p:cNvPr id="10" name="Picture 9" descr="cloud.png">
              <a:extLst>
                <a:ext uri="{FF2B5EF4-FFF2-40B4-BE49-F238E27FC236}">
                  <a16:creationId xmlns:a16="http://schemas.microsoft.com/office/drawing/2014/main" id="{75500134-B90F-43E5-A9A0-BD36CB898EF1}"/>
                </a:ext>
              </a:extLst>
            </p:cNvPr>
            <p:cNvPicPr>
              <a:picLocks noChangeAspect="1"/>
            </p:cNvPicPr>
            <p:nvPr/>
          </p:nvPicPr>
          <p:blipFill>
            <a:blip r:embed="rId3" cstate="print"/>
            <a:stretch>
              <a:fillRect/>
            </a:stretch>
          </p:blipFill>
          <p:spPr>
            <a:xfrm>
              <a:off x="2956296" y="1504950"/>
              <a:ext cx="3520704" cy="2029766"/>
            </a:xfrm>
            <a:prstGeom prst="rect">
              <a:avLst/>
            </a:prstGeom>
          </p:spPr>
        </p:pic>
        <p:sp>
          <p:nvSpPr>
            <p:cNvPr id="11" name="TextBox 10">
              <a:extLst>
                <a:ext uri="{FF2B5EF4-FFF2-40B4-BE49-F238E27FC236}">
                  <a16:creationId xmlns:a16="http://schemas.microsoft.com/office/drawing/2014/main" id="{4BE633B4-AB22-438C-A2D4-FAAEDB4B38E0}"/>
                </a:ext>
              </a:extLst>
            </p:cNvPr>
            <p:cNvSpPr txBox="1"/>
            <p:nvPr/>
          </p:nvSpPr>
          <p:spPr>
            <a:xfrm>
              <a:off x="2819399" y="2114550"/>
              <a:ext cx="3733801" cy="626643"/>
            </a:xfrm>
            <a:prstGeom prst="rect">
              <a:avLst/>
            </a:prstGeom>
            <a:noFill/>
          </p:spPr>
          <p:txBody>
            <a:bodyPr wrap="square" rtlCol="0">
              <a:spAutoFit/>
            </a:bodyPr>
            <a:lstStyle/>
            <a:p>
              <a:pPr algn="ctr"/>
              <a:r>
                <a:rPr lang="vi-VN" sz="2800" b="1">
                  <a:solidFill>
                    <a:schemeClr val="bg1"/>
                  </a:solidFill>
                  <a:latin typeface="+mj-lt"/>
                </a:rPr>
                <a:t>Quân hiệu</a:t>
              </a:r>
              <a:endParaRPr lang="en-US" sz="2800" b="1">
                <a:solidFill>
                  <a:schemeClr val="bg1"/>
                </a:solidFill>
                <a:latin typeface="+mj-lt"/>
              </a:endParaRPr>
            </a:p>
          </p:txBody>
        </p:sp>
      </p:grpSp>
      <p:pic>
        <p:nvPicPr>
          <p:cNvPr id="12" name="Picture 11">
            <a:extLst>
              <a:ext uri="{FF2B5EF4-FFF2-40B4-BE49-F238E27FC236}">
                <a16:creationId xmlns:a16="http://schemas.microsoft.com/office/drawing/2014/main" id="{18CE082D-43C8-4ECB-A080-FB151BEB80BF}"/>
              </a:ext>
            </a:extLst>
          </p:cNvPr>
          <p:cNvPicPr>
            <a:picLocks noChangeAspect="1"/>
          </p:cNvPicPr>
          <p:nvPr/>
        </p:nvPicPr>
        <p:blipFill rotWithShape="1">
          <a:blip r:embed="rId4">
            <a:extLst>
              <a:ext uri="{28A0092B-C50C-407E-A947-70E740481C1C}">
                <a14:useLocalDpi xmlns:a14="http://schemas.microsoft.com/office/drawing/2010/main" val="0"/>
              </a:ext>
            </a:extLst>
          </a:blip>
          <a:srcRect t="26784" b="4566"/>
          <a:stretch/>
        </p:blipFill>
        <p:spPr>
          <a:xfrm>
            <a:off x="4423410" y="2415522"/>
            <a:ext cx="7256780" cy="3611857"/>
          </a:xfrm>
          <a:prstGeom prst="rect">
            <a:avLst/>
          </a:prstGeom>
          <a:ln>
            <a:noFill/>
          </a:ln>
          <a:effectLst>
            <a:softEdge rad="112500"/>
          </a:effectLst>
        </p:spPr>
      </p:pic>
      <p:sp>
        <p:nvSpPr>
          <p:cNvPr id="13" name="Rectangle 12">
            <a:extLst>
              <a:ext uri="{FF2B5EF4-FFF2-40B4-BE49-F238E27FC236}">
                <a16:creationId xmlns:a16="http://schemas.microsoft.com/office/drawing/2014/main" id="{44FBEF3D-AB6C-42FF-9226-3A57123B3667}"/>
              </a:ext>
            </a:extLst>
          </p:cNvPr>
          <p:cNvSpPr/>
          <p:nvPr/>
        </p:nvSpPr>
        <p:spPr>
          <a:xfrm>
            <a:off x="271910" y="496111"/>
            <a:ext cx="3685624" cy="2308324"/>
          </a:xfrm>
          <a:prstGeom prst="rect">
            <a:avLst/>
          </a:prstGeom>
          <a:noFill/>
        </p:spPr>
        <p:txBody>
          <a:bodyPr wrap="none" lIns="91440" tIns="45720" rIns="91440" bIns="45720">
            <a:spAutoFit/>
          </a:bodyPr>
          <a:lstStyle/>
          <a:p>
            <a:pPr algn="ctr"/>
            <a:r>
              <a:rPr lang="vi-VN" sz="7200" b="1" cap="none" spc="0">
                <a:ln w="0"/>
                <a:solidFill>
                  <a:srgbClr val="1C4439"/>
                </a:solidFill>
                <a:effectLst>
                  <a:outerShdw blurRad="38100" dist="19050" dir="2700000" algn="tl" rotWithShape="0">
                    <a:schemeClr val="dk1">
                      <a:alpha val="40000"/>
                    </a:schemeClr>
                  </a:outerShdw>
                </a:effectLst>
                <a:latin typeface="iCiel Fairy Tales" pitchFamily="2" charset="0"/>
              </a:rPr>
              <a:t>giải nghĩa </a:t>
            </a:r>
          </a:p>
          <a:p>
            <a:pPr algn="ctr"/>
            <a:r>
              <a:rPr lang="vi-VN" sz="7200" b="1" cap="none" spc="0">
                <a:ln w="0"/>
                <a:solidFill>
                  <a:srgbClr val="1C4439"/>
                </a:solidFill>
                <a:effectLst>
                  <a:outerShdw blurRad="38100" dist="19050" dir="2700000" algn="tl" rotWithShape="0">
                    <a:schemeClr val="dk1">
                      <a:alpha val="40000"/>
                    </a:schemeClr>
                  </a:outerShdw>
                </a:effectLst>
                <a:latin typeface="iCiel Fairy Tales" pitchFamily="2" charset="0"/>
              </a:rPr>
              <a:t>từ khó hiểu</a:t>
            </a:r>
            <a:endParaRPr lang="en-US" sz="7200" b="1" cap="none" spc="0">
              <a:ln w="0"/>
              <a:solidFill>
                <a:srgbClr val="1C4439"/>
              </a:solidFill>
              <a:effectLst>
                <a:outerShdw blurRad="38100" dist="19050" dir="2700000" algn="tl" rotWithShape="0">
                  <a:schemeClr val="dk1">
                    <a:alpha val="40000"/>
                  </a:schemeClr>
                </a:outerShdw>
              </a:effectLst>
              <a:latin typeface="iCiel Fairy Tales" pitchFamily="2" charset="0"/>
            </a:endParaRPr>
          </a:p>
        </p:txBody>
      </p:sp>
    </p:spTree>
    <p:extLst>
      <p:ext uri="{BB962C8B-B14F-4D97-AF65-F5344CB8AC3E}">
        <p14:creationId xmlns:p14="http://schemas.microsoft.com/office/powerpoint/2010/main" val="2931743736"/>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59B7E4-F23E-4F39-8FAA-503283B8307F}"/>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7DE41727-0454-47DA-9512-8CEB9D228B52}"/>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FD2DE8A-852E-49B0-9F21-AE61D73C71BA}"/>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FFC733CF-B496-464E-9AA0-FB016B867400}"/>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B661AA51-1A41-4113-A6E1-869C10AF301D}"/>
              </a:ext>
            </a:extLst>
          </p:cNvPr>
          <p:cNvGrpSpPr/>
          <p:nvPr/>
        </p:nvGrpSpPr>
        <p:grpSpPr>
          <a:xfrm>
            <a:off x="5373216" y="1078790"/>
            <a:ext cx="3733801" cy="1694768"/>
            <a:chOff x="2819399" y="1504950"/>
            <a:chExt cx="3733801" cy="2029766"/>
          </a:xfrm>
        </p:grpSpPr>
        <p:pic>
          <p:nvPicPr>
            <p:cNvPr id="7" name="Picture 6" descr="cloud.png">
              <a:extLst>
                <a:ext uri="{FF2B5EF4-FFF2-40B4-BE49-F238E27FC236}">
                  <a16:creationId xmlns:a16="http://schemas.microsoft.com/office/drawing/2014/main" id="{372185C1-2017-4883-8A8C-D87377600336}"/>
                </a:ext>
              </a:extLst>
            </p:cNvPr>
            <p:cNvPicPr>
              <a:picLocks noChangeAspect="1"/>
            </p:cNvPicPr>
            <p:nvPr/>
          </p:nvPicPr>
          <p:blipFill>
            <a:blip r:embed="rId3" cstate="print"/>
            <a:stretch>
              <a:fillRect/>
            </a:stretch>
          </p:blipFill>
          <p:spPr>
            <a:xfrm>
              <a:off x="2956296" y="1504950"/>
              <a:ext cx="3520704" cy="2029766"/>
            </a:xfrm>
            <a:prstGeom prst="rect">
              <a:avLst/>
            </a:prstGeom>
          </p:spPr>
        </p:pic>
        <p:sp>
          <p:nvSpPr>
            <p:cNvPr id="8" name="TextBox 7">
              <a:extLst>
                <a:ext uri="{FF2B5EF4-FFF2-40B4-BE49-F238E27FC236}">
                  <a16:creationId xmlns:a16="http://schemas.microsoft.com/office/drawing/2014/main" id="{8A465BA7-ACF5-4F63-AB31-D21B781139D2}"/>
                </a:ext>
              </a:extLst>
            </p:cNvPr>
            <p:cNvSpPr txBox="1"/>
            <p:nvPr/>
          </p:nvSpPr>
          <p:spPr>
            <a:xfrm>
              <a:off x="2819399" y="2114550"/>
              <a:ext cx="3733801" cy="523220"/>
            </a:xfrm>
            <a:prstGeom prst="rect">
              <a:avLst/>
            </a:prstGeom>
            <a:noFill/>
          </p:spPr>
          <p:txBody>
            <a:bodyPr wrap="square" rtlCol="0">
              <a:spAutoFit/>
            </a:bodyPr>
            <a:lstStyle/>
            <a:p>
              <a:pPr algn="ctr"/>
              <a:r>
                <a:rPr lang="vi-VN" sz="2800" b="1">
                  <a:solidFill>
                    <a:schemeClr val="bg1"/>
                  </a:solidFill>
                  <a:latin typeface="+mj-lt"/>
                </a:rPr>
                <a:t>Kiệu</a:t>
              </a:r>
              <a:endParaRPr lang="en-US" sz="2800" b="1">
                <a:solidFill>
                  <a:schemeClr val="bg1"/>
                </a:solidFill>
                <a:latin typeface="+mj-lt"/>
              </a:endParaRPr>
            </a:p>
          </p:txBody>
        </p:sp>
      </p:grpSp>
      <p:pic>
        <p:nvPicPr>
          <p:cNvPr id="9" name="Picture 8">
            <a:extLst>
              <a:ext uri="{FF2B5EF4-FFF2-40B4-BE49-F238E27FC236}">
                <a16:creationId xmlns:a16="http://schemas.microsoft.com/office/drawing/2014/main" id="{CF4B0B55-2794-4F35-834A-F72A3EDE66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9017" y="2904962"/>
            <a:ext cx="5277564" cy="3089574"/>
          </a:xfrm>
          <a:prstGeom prst="rect">
            <a:avLst/>
          </a:prstGeom>
          <a:ln>
            <a:noFill/>
          </a:ln>
          <a:effectLst>
            <a:softEdge rad="112500"/>
          </a:effectLst>
        </p:spPr>
      </p:pic>
      <p:pic>
        <p:nvPicPr>
          <p:cNvPr id="10" name="Picture 9">
            <a:extLst>
              <a:ext uri="{FF2B5EF4-FFF2-40B4-BE49-F238E27FC236}">
                <a16:creationId xmlns:a16="http://schemas.microsoft.com/office/drawing/2014/main" id="{9E7D7C6B-E501-42D1-92DA-B26734E136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3600" y="2833618"/>
            <a:ext cx="4802060" cy="3198172"/>
          </a:xfrm>
          <a:prstGeom prst="rect">
            <a:avLst/>
          </a:prstGeom>
          <a:ln>
            <a:noFill/>
          </a:ln>
          <a:effectLst>
            <a:softEdge rad="112500"/>
          </a:effectLst>
        </p:spPr>
      </p:pic>
      <p:sp>
        <p:nvSpPr>
          <p:cNvPr id="11" name="Rectangle 10">
            <a:extLst>
              <a:ext uri="{FF2B5EF4-FFF2-40B4-BE49-F238E27FC236}">
                <a16:creationId xmlns:a16="http://schemas.microsoft.com/office/drawing/2014/main" id="{E6116057-2624-4D39-B3B1-A29900F352B5}"/>
              </a:ext>
            </a:extLst>
          </p:cNvPr>
          <p:cNvSpPr/>
          <p:nvPr/>
        </p:nvSpPr>
        <p:spPr>
          <a:xfrm>
            <a:off x="271910" y="496111"/>
            <a:ext cx="3685624" cy="2308324"/>
          </a:xfrm>
          <a:prstGeom prst="rect">
            <a:avLst/>
          </a:prstGeom>
          <a:noFill/>
        </p:spPr>
        <p:txBody>
          <a:bodyPr wrap="none" lIns="91440" tIns="45720" rIns="91440" bIns="45720">
            <a:spAutoFit/>
          </a:bodyPr>
          <a:lstStyle/>
          <a:p>
            <a:pPr algn="ctr"/>
            <a:r>
              <a:rPr lang="vi-VN" sz="7200" b="1" cap="none" spc="0">
                <a:ln w="0"/>
                <a:solidFill>
                  <a:srgbClr val="1C4439"/>
                </a:solidFill>
                <a:effectLst>
                  <a:outerShdw blurRad="38100" dist="19050" dir="2700000" algn="tl" rotWithShape="0">
                    <a:schemeClr val="dk1">
                      <a:alpha val="40000"/>
                    </a:schemeClr>
                  </a:outerShdw>
                </a:effectLst>
                <a:latin typeface="iCiel Fairy Tales" pitchFamily="2" charset="0"/>
              </a:rPr>
              <a:t>giải nghĩa </a:t>
            </a:r>
          </a:p>
          <a:p>
            <a:pPr algn="ctr"/>
            <a:r>
              <a:rPr lang="vi-VN" sz="7200" b="1" cap="none" spc="0">
                <a:ln w="0"/>
                <a:solidFill>
                  <a:srgbClr val="1C4439"/>
                </a:solidFill>
                <a:effectLst>
                  <a:outerShdw blurRad="38100" dist="19050" dir="2700000" algn="tl" rotWithShape="0">
                    <a:schemeClr val="dk1">
                      <a:alpha val="40000"/>
                    </a:schemeClr>
                  </a:outerShdw>
                </a:effectLst>
                <a:latin typeface="iCiel Fairy Tales" pitchFamily="2" charset="0"/>
              </a:rPr>
              <a:t>từ khó hiểu</a:t>
            </a:r>
            <a:endParaRPr lang="en-US" sz="7200" b="1" cap="none" spc="0">
              <a:ln w="0"/>
              <a:solidFill>
                <a:srgbClr val="1C4439"/>
              </a:solidFill>
              <a:effectLst>
                <a:outerShdw blurRad="38100" dist="19050" dir="2700000" algn="tl" rotWithShape="0">
                  <a:schemeClr val="dk1">
                    <a:alpha val="40000"/>
                  </a:schemeClr>
                </a:outerShdw>
              </a:effectLst>
              <a:latin typeface="iCiel Fairy Tales" pitchFamily="2" charset="0"/>
            </a:endParaRPr>
          </a:p>
        </p:txBody>
      </p:sp>
    </p:spTree>
    <p:extLst>
      <p:ext uri="{BB962C8B-B14F-4D97-AF65-F5344CB8AC3E}">
        <p14:creationId xmlns:p14="http://schemas.microsoft.com/office/powerpoint/2010/main" val="409073332"/>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par>
                                <p:cTn id="17" presetID="53" presetClass="entr" presetSubtype="1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CC5427-66CA-4BE9-A421-0A0719334DFD}"/>
              </a:ext>
            </a:extLst>
          </p:cNvPr>
          <p:cNvPicPr>
            <a:picLocks noChangeAspect="1"/>
          </p:cNvPicPr>
          <p:nvPr/>
        </p:nvPicPr>
        <p:blipFill>
          <a:blip r:embed="rId3"/>
          <a:stretch>
            <a:fillRect/>
          </a:stretch>
        </p:blipFill>
        <p:spPr>
          <a:xfrm>
            <a:off x="-2" y="0"/>
            <a:ext cx="12192000" cy="6858000"/>
          </a:xfrm>
          <a:prstGeom prst="rect">
            <a:avLst/>
          </a:prstGeom>
        </p:spPr>
      </p:pic>
      <p:sp>
        <p:nvSpPr>
          <p:cNvPr id="28" name="矩形 27"/>
          <p:cNvSpPr/>
          <p:nvPr/>
        </p:nvSpPr>
        <p:spPr>
          <a:xfrm>
            <a:off x="0" y="1338535"/>
            <a:ext cx="12192001" cy="41809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sym typeface="字魂55号-龙吟手书" panose="00000500000000000000" pitchFamily="2" charset="-122"/>
            </a:endParaRPr>
          </a:p>
        </p:txBody>
      </p:sp>
      <p:pic>
        <p:nvPicPr>
          <p:cNvPr id="30" name="图片 29">
            <a:extLst>
              <a:ext uri="{FF2B5EF4-FFF2-40B4-BE49-F238E27FC236}">
                <a16:creationId xmlns:a16="http://schemas.microsoft.com/office/drawing/2014/main" id="{C9C1D041-B878-4A15-8A12-7C1D7D1751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sp>
        <p:nvSpPr>
          <p:cNvPr id="26" name="Rectangle 25">
            <a:extLst>
              <a:ext uri="{FF2B5EF4-FFF2-40B4-BE49-F238E27FC236}">
                <a16:creationId xmlns:a16="http://schemas.microsoft.com/office/drawing/2014/main" id="{4574E2EE-ADBE-4835-BF11-120A7C718B67}"/>
              </a:ext>
            </a:extLst>
          </p:cNvPr>
          <p:cNvSpPr/>
          <p:nvPr/>
        </p:nvSpPr>
        <p:spPr>
          <a:xfrm>
            <a:off x="1227517" y="843666"/>
            <a:ext cx="9736961" cy="2754600"/>
          </a:xfrm>
          <a:prstGeom prst="rect">
            <a:avLst/>
          </a:prstGeom>
          <a:noFill/>
        </p:spPr>
        <p:txBody>
          <a:bodyPr wrap="none" lIns="91440" tIns="45720" rIns="91440" bIns="45720">
            <a:spAutoFit/>
          </a:bodyPr>
          <a:lstStyle/>
          <a:p>
            <a:pPr algn="ctr"/>
            <a:r>
              <a:rPr lang="en-US" sz="17300" b="1" cap="none" spc="0" dirty="0" err="1">
                <a:ln w="0"/>
                <a:solidFill>
                  <a:srgbClr val="1C4439"/>
                </a:solidFill>
                <a:effectLst>
                  <a:outerShdw blurRad="38100" dist="19050" dir="2700000" algn="tl" rotWithShape="0">
                    <a:schemeClr val="dk1">
                      <a:alpha val="40000"/>
                    </a:schemeClr>
                  </a:outerShdw>
                </a:effectLst>
                <a:latin typeface="UTM Candombe" panose="02040603050506020204" pitchFamily="18" charset="0"/>
              </a:rPr>
              <a:t>Khởi</a:t>
            </a:r>
            <a:r>
              <a:rPr lang="en-US" sz="17300" b="1" cap="none" spc="0" dirty="0">
                <a:ln w="0"/>
                <a:solidFill>
                  <a:srgbClr val="1C4439"/>
                </a:solidFill>
                <a:effectLst>
                  <a:outerShdw blurRad="38100" dist="19050" dir="2700000" algn="tl" rotWithShape="0">
                    <a:schemeClr val="dk1">
                      <a:alpha val="40000"/>
                    </a:schemeClr>
                  </a:outerShdw>
                </a:effectLst>
                <a:latin typeface="UTM Candombe" panose="02040603050506020204" pitchFamily="18" charset="0"/>
              </a:rPr>
              <a:t> </a:t>
            </a:r>
            <a:r>
              <a:rPr lang="en-US" sz="17300" b="1" cap="none" spc="0" dirty="0" err="1">
                <a:ln w="0"/>
                <a:solidFill>
                  <a:srgbClr val="1C4439"/>
                </a:solidFill>
                <a:effectLst>
                  <a:outerShdw blurRad="38100" dist="19050" dir="2700000" algn="tl" rotWithShape="0">
                    <a:schemeClr val="dk1">
                      <a:alpha val="40000"/>
                    </a:schemeClr>
                  </a:outerShdw>
                </a:effectLst>
                <a:latin typeface="UTM Candombe" panose="02040603050506020204" pitchFamily="18" charset="0"/>
              </a:rPr>
              <a:t>động</a:t>
            </a:r>
            <a:endParaRPr lang="en-US" sz="17300" b="1" cap="none" spc="0" dirty="0">
              <a:ln w="0"/>
              <a:solidFill>
                <a:srgbClr val="1C4439"/>
              </a:solidFill>
              <a:effectLst>
                <a:outerShdw blurRad="38100" dist="19050" dir="2700000" algn="tl" rotWithShape="0">
                  <a:schemeClr val="dk1">
                    <a:alpha val="40000"/>
                  </a:schemeClr>
                </a:outerShdw>
              </a:effectLst>
              <a:latin typeface="UTM Candombe"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90CE58-1CAA-4453-AE19-E72D278E94D5}"/>
              </a:ext>
            </a:extLst>
          </p:cNvPr>
          <p:cNvGrpSpPr/>
          <p:nvPr/>
        </p:nvGrpSpPr>
        <p:grpSpPr>
          <a:xfrm>
            <a:off x="0" y="0"/>
            <a:ext cx="12192000" cy="6858000"/>
            <a:chOff x="0" y="0"/>
            <a:chExt cx="12192000" cy="6858000"/>
          </a:xfrm>
        </p:grpSpPr>
        <p:pic>
          <p:nvPicPr>
            <p:cNvPr id="10" name="图片 9">
              <a:extLst>
                <a:ext uri="{FF2B5EF4-FFF2-40B4-BE49-F238E27FC236}">
                  <a16:creationId xmlns:a16="http://schemas.microsoft.com/office/drawing/2014/main" id="{8B485CCD-2C71-44D4-BF06-082884DD1C44}"/>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F2C966D-3F4D-4A97-8E4E-4E38DA72D789}"/>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08AF73B1-8577-4206-81FB-AB6EFC094ED1}"/>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4350933C-AD80-4B3D-8336-6AA194FB7543}"/>
              </a:ext>
            </a:extLst>
          </p:cNvPr>
          <p:cNvGrpSpPr/>
          <p:nvPr/>
        </p:nvGrpSpPr>
        <p:grpSpPr>
          <a:xfrm>
            <a:off x="198084" y="1821172"/>
            <a:ext cx="4575503" cy="5284883"/>
            <a:chOff x="198084" y="984756"/>
            <a:chExt cx="5299649" cy="6121300"/>
          </a:xfrm>
        </p:grpSpPr>
        <p:pic>
          <p:nvPicPr>
            <p:cNvPr id="12" name="Picture 2" descr="Phim Hoạt Hình Hài Hước Chuồn Chuồn Trên Lá Hình minh họa Sẵn có - Tải  xuống Hình ảnh Ngay bây giờ - iStock">
              <a:extLst>
                <a:ext uri="{FF2B5EF4-FFF2-40B4-BE49-F238E27FC236}">
                  <a16:creationId xmlns:a16="http://schemas.microsoft.com/office/drawing/2014/main" id="{E7A816FC-5889-4BCA-9CBB-C8FFC2AFC9A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5638" b="100000" l="0" r="73643">
                          <a14:backgroundMark x1="19380" y1="51007" x2="83463" y2="78971"/>
                          <a14:backgroundMark x1="24806" y1="57494" x2="70026" y2="77852"/>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1262056">
              <a:off x="1213934" y="3740518"/>
              <a:ext cx="2795253" cy="322862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him Hoạt Hình Hài Hước Chuồn Chuồn Trên Lá Hình minh họa Sẵn có - Tải  xuống Hình ảnh Ngay bây giờ - iStock">
              <a:extLst>
                <a:ext uri="{FF2B5EF4-FFF2-40B4-BE49-F238E27FC236}">
                  <a16:creationId xmlns:a16="http://schemas.microsoft.com/office/drawing/2014/main" id="{09541DAA-9E84-428F-871D-865D7C5C045D}"/>
                </a:ext>
              </a:extLst>
            </p:cNvPr>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100000" l="0" r="100000">
                          <a14:foregroundMark x1="16537" y1="33557" x2="20155" y2="33110"/>
                          <a14:foregroundMark x1="32817" y1="33557" x2="39793" y2="33557"/>
                          <a14:foregroundMark x1="15504" y1="32662" x2="24548" y2="32662"/>
                          <a14:foregroundMark x1="32817" y1="33110" x2="36693" y2="4272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98084" y="984756"/>
              <a:ext cx="5299649" cy="61213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Cloud 5">
            <a:extLst>
              <a:ext uri="{FF2B5EF4-FFF2-40B4-BE49-F238E27FC236}">
                <a16:creationId xmlns:a16="http://schemas.microsoft.com/office/drawing/2014/main" id="{C0F7123D-7F72-420A-9BB0-9DB2062D595E}"/>
              </a:ext>
            </a:extLst>
          </p:cNvPr>
          <p:cNvSpPr/>
          <p:nvPr/>
        </p:nvSpPr>
        <p:spPr>
          <a:xfrm rot="11292837">
            <a:off x="5041944" y="1516460"/>
            <a:ext cx="6683674" cy="4235744"/>
          </a:xfrm>
          <a:prstGeom prst="cloud">
            <a:avLst/>
          </a:prstGeom>
          <a:solidFill>
            <a:srgbClr val="3E8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a:extLst>
              <a:ext uri="{FF2B5EF4-FFF2-40B4-BE49-F238E27FC236}">
                <a16:creationId xmlns:a16="http://schemas.microsoft.com/office/drawing/2014/main" id="{ABD621C8-99DE-467B-8442-492DE082ECFF}"/>
              </a:ext>
            </a:extLst>
          </p:cNvPr>
          <p:cNvSpPr/>
          <p:nvPr/>
        </p:nvSpPr>
        <p:spPr>
          <a:xfrm rot="11292837">
            <a:off x="5232057" y="1785945"/>
            <a:ext cx="6239196" cy="371690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2C13373-4AFA-4B4E-8E19-2F4BE1FDA691}"/>
              </a:ext>
            </a:extLst>
          </p:cNvPr>
          <p:cNvSpPr/>
          <p:nvPr/>
        </p:nvSpPr>
        <p:spPr>
          <a:xfrm>
            <a:off x="5520973" y="2723703"/>
            <a:ext cx="5545557" cy="2308324"/>
          </a:xfrm>
          <a:prstGeom prst="rect">
            <a:avLst/>
          </a:prstGeom>
          <a:noFill/>
        </p:spPr>
        <p:txBody>
          <a:bodyPr wrap="none" lIns="91440" tIns="45720" rIns="91440" bIns="45720">
            <a:spAutoFit/>
          </a:bodyPr>
          <a:lstStyle/>
          <a:p>
            <a:pPr algn="ctr"/>
            <a:r>
              <a:rPr lang="vi-VN" sz="7200" b="1">
                <a:ln w="0"/>
                <a:solidFill>
                  <a:srgbClr val="1C4439"/>
                </a:solidFill>
                <a:effectLst>
                  <a:outerShdw blurRad="38100" dist="19050" dir="2700000" algn="tl" rotWithShape="0">
                    <a:schemeClr val="dk1">
                      <a:alpha val="40000"/>
                    </a:schemeClr>
                  </a:outerShdw>
                </a:effectLst>
                <a:latin typeface="iCiel Fairy Tales" pitchFamily="2" charset="0"/>
              </a:rPr>
              <a:t>c</a:t>
            </a:r>
            <a:r>
              <a:rPr lang="vi-VN" sz="7200" b="1" cap="none" spc="0">
                <a:ln w="0"/>
                <a:solidFill>
                  <a:srgbClr val="1C4439"/>
                </a:solidFill>
                <a:effectLst>
                  <a:outerShdw blurRad="38100" dist="19050" dir="2700000" algn="tl" rotWithShape="0">
                    <a:schemeClr val="dk1">
                      <a:alpha val="40000"/>
                    </a:schemeClr>
                  </a:outerShdw>
                </a:effectLst>
                <a:latin typeface="iCiel Fairy Tales" pitchFamily="2" charset="0"/>
              </a:rPr>
              <a:t>ùng chuồn chuồn</a:t>
            </a:r>
          </a:p>
          <a:p>
            <a:pPr algn="ctr"/>
            <a:r>
              <a:rPr lang="vi-VN" sz="7200" b="1">
                <a:ln w="0"/>
                <a:solidFill>
                  <a:srgbClr val="1C4439"/>
                </a:solidFill>
                <a:effectLst>
                  <a:outerShdw blurRad="38100" dist="19050" dir="2700000" algn="tl" rotWithShape="0">
                    <a:schemeClr val="dk1">
                      <a:alpha val="40000"/>
                    </a:schemeClr>
                  </a:outerShdw>
                </a:effectLst>
                <a:latin typeface="iCiel Fairy Tales" pitchFamily="2" charset="0"/>
              </a:rPr>
              <a:t>ô</a:t>
            </a:r>
            <a:r>
              <a:rPr lang="vi-VN" sz="7200" b="1" cap="none" spc="0">
                <a:ln w="0"/>
                <a:solidFill>
                  <a:srgbClr val="1C4439"/>
                </a:solidFill>
                <a:effectLst>
                  <a:outerShdw blurRad="38100" dist="19050" dir="2700000" algn="tl" rotWithShape="0">
                    <a:schemeClr val="dk1">
                      <a:alpha val="40000"/>
                    </a:schemeClr>
                  </a:outerShdw>
                </a:effectLst>
                <a:latin typeface="iCiel Fairy Tales" pitchFamily="2" charset="0"/>
              </a:rPr>
              <a:t>n bài nhé !</a:t>
            </a:r>
            <a:endParaRPr lang="en-US" sz="7200" b="1" cap="none" spc="0">
              <a:ln w="0"/>
              <a:solidFill>
                <a:srgbClr val="1C4439"/>
              </a:solidFill>
              <a:effectLst>
                <a:outerShdw blurRad="38100" dist="19050" dir="2700000" algn="tl" rotWithShape="0">
                  <a:schemeClr val="dk1">
                    <a:alpha val="40000"/>
                  </a:schemeClr>
                </a:outerShdw>
              </a:effectLst>
              <a:latin typeface="iCiel Fairy Tales" pitchFamily="2" charset="0"/>
            </a:endParaRPr>
          </a:p>
        </p:txBody>
      </p:sp>
      <p:pic>
        <p:nvPicPr>
          <p:cNvPr id="16" name="图片 15">
            <a:extLst>
              <a:ext uri="{FF2B5EF4-FFF2-40B4-BE49-F238E27FC236}">
                <a16:creationId xmlns:a16="http://schemas.microsoft.com/office/drawing/2014/main" id="{199CCA77-9B91-4E29-9684-C28487E4D2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1733" y="-39993"/>
            <a:ext cx="2406244" cy="28564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90CE58-1CAA-4453-AE19-E72D278E94D5}"/>
              </a:ext>
            </a:extLst>
          </p:cNvPr>
          <p:cNvGrpSpPr/>
          <p:nvPr/>
        </p:nvGrpSpPr>
        <p:grpSpPr>
          <a:xfrm>
            <a:off x="0" y="0"/>
            <a:ext cx="12192000" cy="6858000"/>
            <a:chOff x="0" y="0"/>
            <a:chExt cx="12192000" cy="6858000"/>
          </a:xfrm>
        </p:grpSpPr>
        <p:pic>
          <p:nvPicPr>
            <p:cNvPr id="10" name="图片 9">
              <a:extLst>
                <a:ext uri="{FF2B5EF4-FFF2-40B4-BE49-F238E27FC236}">
                  <a16:creationId xmlns:a16="http://schemas.microsoft.com/office/drawing/2014/main" id="{8B485CCD-2C71-44D4-BF06-082884DD1C44}"/>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F2C966D-3F4D-4A97-8E4E-4E38DA72D789}"/>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08AF73B1-8577-4206-81FB-AB6EFC094ED1}"/>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图片 15">
            <a:extLst>
              <a:ext uri="{FF2B5EF4-FFF2-40B4-BE49-F238E27FC236}">
                <a16:creationId xmlns:a16="http://schemas.microsoft.com/office/drawing/2014/main" id="{199CCA77-9B91-4E29-9684-C28487E4D2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1733" y="-39993"/>
            <a:ext cx="2406244" cy="2856444"/>
          </a:xfrm>
          <a:prstGeom prst="rect">
            <a:avLst/>
          </a:prstGeom>
        </p:spPr>
      </p:pic>
      <p:sp>
        <p:nvSpPr>
          <p:cNvPr id="2" name="Rectangle: Rounded Corners 1">
            <a:extLst>
              <a:ext uri="{FF2B5EF4-FFF2-40B4-BE49-F238E27FC236}">
                <a16:creationId xmlns:a16="http://schemas.microsoft.com/office/drawing/2014/main" id="{45AB71F9-CC3E-4FDD-81FB-FD8BFF10A258}"/>
              </a:ext>
            </a:extLst>
          </p:cNvPr>
          <p:cNvSpPr/>
          <p:nvPr/>
        </p:nvSpPr>
        <p:spPr>
          <a:xfrm>
            <a:off x="856034" y="1294385"/>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4">
            <a:extLst>
              <a:ext uri="{FF2B5EF4-FFF2-40B4-BE49-F238E27FC236}">
                <a16:creationId xmlns:a16="http://schemas.microsoft.com/office/drawing/2014/main" id="{7C54E222-33B6-4B1A-913E-F803F407D14D}"/>
              </a:ext>
            </a:extLst>
          </p:cNvPr>
          <p:cNvSpPr>
            <a:spLocks noChangeArrowheads="1"/>
          </p:cNvSpPr>
          <p:nvPr/>
        </p:nvSpPr>
        <p:spPr bwMode="auto">
          <a:xfrm>
            <a:off x="2006330" y="1523718"/>
            <a:ext cx="932963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914400" algn="l"/>
              </a:tabLst>
              <a:defRPr>
                <a:solidFill>
                  <a:schemeClr val="tx1"/>
                </a:solidFill>
                <a:latin typeface="Arial" panose="020B0604020202020204" pitchFamily="34" charset="0"/>
              </a:defRPr>
            </a:lvl1pPr>
            <a:lvl2pPr eaLnBrk="0" hangingPunct="0">
              <a:tabLst>
                <a:tab pos="914400" algn="l"/>
              </a:tabLst>
              <a:defRPr>
                <a:solidFill>
                  <a:schemeClr val="tx1"/>
                </a:solidFill>
                <a:latin typeface="Arial" panose="020B0604020202020204" pitchFamily="34" charset="0"/>
              </a:defRPr>
            </a:lvl2pPr>
            <a:lvl3pPr marL="1143000" indent="-228600" eaLnBrk="0" hangingPunct="0">
              <a:tabLst>
                <a:tab pos="914400" algn="l"/>
              </a:tabLst>
              <a:defRPr>
                <a:solidFill>
                  <a:schemeClr val="tx1"/>
                </a:solidFill>
                <a:latin typeface="Arial" panose="020B0604020202020204" pitchFamily="34" charset="0"/>
              </a:defRPr>
            </a:lvl3pPr>
            <a:lvl4pPr marL="1600200" indent="-228600" eaLnBrk="0" hangingPunct="0">
              <a:tabLst>
                <a:tab pos="914400" algn="l"/>
              </a:tabLst>
              <a:defRPr>
                <a:solidFill>
                  <a:schemeClr val="tx1"/>
                </a:solidFill>
                <a:latin typeface="Arial" panose="020B0604020202020204" pitchFamily="34" charset="0"/>
              </a:defRPr>
            </a:lvl4pPr>
            <a:lvl5pPr marL="2057400" indent="-228600" eaLnBrk="0" hangingPunct="0">
              <a:tabLst>
                <a:tab pos="914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r>
              <a:rPr lang="en-US" altLang="en-US" sz="3200" b="1">
                <a:latin typeface="Times New Roman" panose="02020603050405020304" pitchFamily="18" charset="0"/>
                <a:cs typeface="Times New Roman" panose="02020603050405020304" pitchFamily="18" charset="0"/>
              </a:rPr>
              <a:t>Câu 1. Theo anh Thành, khi thoát khỏi thân phận nô lệ, sẽ trở thành người có tư cách gì?</a:t>
            </a:r>
            <a:endParaRPr lang="en-US" altLang="en-US" sz="320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5DFEA5A1-F37D-4192-AEA0-BB547BB51ECE}"/>
              </a:ext>
            </a:extLst>
          </p:cNvPr>
          <p:cNvSpPr txBox="1"/>
          <p:nvPr/>
        </p:nvSpPr>
        <p:spPr>
          <a:xfrm>
            <a:off x="4416357" y="3057621"/>
            <a:ext cx="6099242" cy="2958502"/>
          </a:xfrm>
          <a:prstGeom prst="rect">
            <a:avLst/>
          </a:prstGeom>
          <a:noFill/>
        </p:spPr>
        <p:txBody>
          <a:bodyPr wrap="square">
            <a:spAutoFit/>
          </a:bodyPr>
          <a:lstStyle/>
          <a:p>
            <a:pPr lvl="1">
              <a:lnSpc>
                <a:spcPct val="150000"/>
              </a:lnSpc>
            </a:pPr>
            <a:r>
              <a:rPr lang="en-US" altLang="en-US" sz="3200" b="1">
                <a:latin typeface="Times New Roman" panose="02020603050405020304" pitchFamily="18" charset="0"/>
                <a:cs typeface="Times New Roman" panose="02020603050405020304" pitchFamily="18" charset="0"/>
              </a:rPr>
              <a:t>A. công dân</a:t>
            </a:r>
          </a:p>
          <a:p>
            <a:pPr lvl="1">
              <a:lnSpc>
                <a:spcPct val="150000"/>
              </a:lnSpc>
            </a:pPr>
            <a:r>
              <a:rPr lang="en-US" altLang="en-US" sz="3200" b="1">
                <a:latin typeface="Times New Roman" panose="02020603050405020304" pitchFamily="18" charset="0"/>
                <a:cs typeface="Times New Roman" panose="02020603050405020304" pitchFamily="18" charset="0"/>
              </a:rPr>
              <a:t>B. nông dân</a:t>
            </a:r>
          </a:p>
          <a:p>
            <a:pPr lvl="1">
              <a:lnSpc>
                <a:spcPct val="150000"/>
              </a:lnSpc>
            </a:pPr>
            <a:r>
              <a:rPr lang="en-US" altLang="en-US" sz="3200" b="1">
                <a:latin typeface="Times New Roman" panose="02020603050405020304" pitchFamily="18" charset="0"/>
                <a:cs typeface="Times New Roman" panose="02020603050405020304" pitchFamily="18" charset="0"/>
              </a:rPr>
              <a:t>C. công nhân</a:t>
            </a:r>
          </a:p>
          <a:p>
            <a:pPr lvl="1">
              <a:lnSpc>
                <a:spcPct val="150000"/>
              </a:lnSpc>
            </a:pPr>
            <a:r>
              <a:rPr lang="en-US" altLang="en-US" sz="3200" b="1">
                <a:latin typeface="Times New Roman" panose="02020603050405020304" pitchFamily="18" charset="0"/>
                <a:cs typeface="Times New Roman" panose="02020603050405020304" pitchFamily="18" charset="0"/>
              </a:rPr>
              <a:t>D. nhân dân</a:t>
            </a:r>
          </a:p>
        </p:txBody>
      </p:sp>
      <p:pic>
        <p:nvPicPr>
          <p:cNvPr id="3074" name="Picture 2" descr="Phim Hoạt Hình Hài Hước Chuồn Chuồn Trên Lá Hình minh họa Sẵn có - Tải  xuống Hình ảnh Ngay bây giờ - iStock">
            <a:extLst>
              <a:ext uri="{FF2B5EF4-FFF2-40B4-BE49-F238E27FC236}">
                <a16:creationId xmlns:a16="http://schemas.microsoft.com/office/drawing/2014/main" id="{09541DAA-9E84-428F-871D-865D7C5C045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2954" y="175404"/>
            <a:ext cx="2381585" cy="2750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536087"/>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mph" presetSubtype="0" fill="hold" nodeType="clickEffect">
                                  <p:stCondLst>
                                    <p:cond delay="0"/>
                                  </p:stCondLst>
                                  <p:iterate type="lt">
                                    <p:tmPct val="4000"/>
                                  </p:iterate>
                                  <p:childTnLst>
                                    <p:set>
                                      <p:cBhvr override="childStyle">
                                        <p:cTn id="16" dur="500" fill="hold"/>
                                        <p:tgtEl>
                                          <p:spTgt spid="17">
                                            <p:txEl>
                                              <p:pRg st="0" end="0"/>
                                            </p:txEl>
                                          </p:spTgt>
                                        </p:tgtEl>
                                        <p:attrNameLst>
                                          <p:attrName>style.color</p:attrName>
                                        </p:attrNameLst>
                                      </p:cBhvr>
                                      <p:to>
                                        <p:clrVal>
                                          <a:srgbClr val="FF0000"/>
                                        </p:clrVal>
                                      </p:to>
                                    </p:set>
                                    <p:set>
                                      <p:cBhvr>
                                        <p:cTn id="17" dur="500" fill="hold"/>
                                        <p:tgtEl>
                                          <p:spTgt spid="17">
                                            <p:txEl>
                                              <p:pRg st="0" end="0"/>
                                            </p:txEl>
                                          </p:spTgt>
                                        </p:tgtEl>
                                        <p:attrNameLst>
                                          <p:attrName>fillcolor</p:attrName>
                                        </p:attrNameLst>
                                      </p:cBhvr>
                                      <p:to>
                                        <p:clrVal>
                                          <a:srgbClr val="FF0000"/>
                                        </p:clrVal>
                                      </p:to>
                                    </p:set>
                                    <p:set>
                                      <p:cBhvr>
                                        <p:cTn id="18" dur="500" fill="hold"/>
                                        <p:tgtEl>
                                          <p:spTgt spid="17">
                                            <p:txEl>
                                              <p:pRg st="0" end="0"/>
                                            </p:txEl>
                                          </p:spTgt>
                                        </p:tgtEl>
                                        <p:attrNameLst>
                                          <p:attrName>fill.type</p:attrName>
                                        </p:attrNameLst>
                                      </p:cBhvr>
                                      <p:to>
                                        <p:strVal val="solid"/>
                                      </p:to>
                                    </p:set>
                                  </p:childTnLst>
                                </p:cTn>
                              </p:par>
                              <p:par>
                                <p:cTn id="19" presetID="14" presetClass="exit" presetSubtype="10" fill="hold" nodeType="withEffect">
                                  <p:stCondLst>
                                    <p:cond delay="0"/>
                                  </p:stCondLst>
                                  <p:childTnLst>
                                    <p:animEffect transition="out" filter="randombar(horizontal)">
                                      <p:cBhvr>
                                        <p:cTn id="20" dur="500"/>
                                        <p:tgtEl>
                                          <p:spTgt spid="17">
                                            <p:txEl>
                                              <p:pRg st="1" end="1"/>
                                            </p:txEl>
                                          </p:spTgt>
                                        </p:tgtEl>
                                      </p:cBhvr>
                                    </p:animEffect>
                                    <p:set>
                                      <p:cBhvr>
                                        <p:cTn id="21" dur="1" fill="hold">
                                          <p:stCondLst>
                                            <p:cond delay="499"/>
                                          </p:stCondLst>
                                        </p:cTn>
                                        <p:tgtEl>
                                          <p:spTgt spid="17">
                                            <p:txEl>
                                              <p:pRg st="1" end="1"/>
                                            </p:txEl>
                                          </p:spTgt>
                                        </p:tgtEl>
                                        <p:attrNameLst>
                                          <p:attrName>style.visibility</p:attrName>
                                        </p:attrNameLst>
                                      </p:cBhvr>
                                      <p:to>
                                        <p:strVal val="hidden"/>
                                      </p:to>
                                    </p:set>
                                  </p:childTnLst>
                                </p:cTn>
                              </p:par>
                              <p:par>
                                <p:cTn id="22" presetID="14" presetClass="exit" presetSubtype="10" fill="hold" nodeType="withEffect">
                                  <p:stCondLst>
                                    <p:cond delay="0"/>
                                  </p:stCondLst>
                                  <p:childTnLst>
                                    <p:animEffect transition="out" filter="randombar(horizontal)">
                                      <p:cBhvr>
                                        <p:cTn id="23" dur="500"/>
                                        <p:tgtEl>
                                          <p:spTgt spid="17">
                                            <p:txEl>
                                              <p:pRg st="2" end="2"/>
                                            </p:txEl>
                                          </p:spTgt>
                                        </p:tgtEl>
                                      </p:cBhvr>
                                    </p:animEffect>
                                    <p:set>
                                      <p:cBhvr>
                                        <p:cTn id="24" dur="1" fill="hold">
                                          <p:stCondLst>
                                            <p:cond delay="499"/>
                                          </p:stCondLst>
                                        </p:cTn>
                                        <p:tgtEl>
                                          <p:spTgt spid="17">
                                            <p:txEl>
                                              <p:pRg st="2" end="2"/>
                                            </p:txEl>
                                          </p:spTgt>
                                        </p:tgtEl>
                                        <p:attrNameLst>
                                          <p:attrName>style.visibility</p:attrName>
                                        </p:attrNameLst>
                                      </p:cBhvr>
                                      <p:to>
                                        <p:strVal val="hidden"/>
                                      </p:to>
                                    </p:set>
                                  </p:childTnLst>
                                </p:cTn>
                              </p:par>
                              <p:par>
                                <p:cTn id="25" presetID="14" presetClass="exit" presetSubtype="10" fill="hold" nodeType="withEffect">
                                  <p:stCondLst>
                                    <p:cond delay="0"/>
                                  </p:stCondLst>
                                  <p:childTnLst>
                                    <p:animEffect transition="out" filter="randombar(horizontal)">
                                      <p:cBhvr>
                                        <p:cTn id="26" dur="500"/>
                                        <p:tgtEl>
                                          <p:spTgt spid="17">
                                            <p:txEl>
                                              <p:pRg st="3" end="3"/>
                                            </p:txEl>
                                          </p:spTgt>
                                        </p:tgtEl>
                                      </p:cBhvr>
                                    </p:animEffect>
                                    <p:set>
                                      <p:cBhvr>
                                        <p:cTn id="27" dur="1" fill="hold">
                                          <p:stCondLst>
                                            <p:cond delay="499"/>
                                          </p:stCondLst>
                                        </p:cTn>
                                        <p:tgtEl>
                                          <p:spTgt spid="17">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90CE58-1CAA-4453-AE19-E72D278E94D5}"/>
              </a:ext>
            </a:extLst>
          </p:cNvPr>
          <p:cNvGrpSpPr/>
          <p:nvPr/>
        </p:nvGrpSpPr>
        <p:grpSpPr>
          <a:xfrm>
            <a:off x="0" y="0"/>
            <a:ext cx="12192000" cy="6858000"/>
            <a:chOff x="0" y="0"/>
            <a:chExt cx="12192000" cy="6858000"/>
          </a:xfrm>
        </p:grpSpPr>
        <p:pic>
          <p:nvPicPr>
            <p:cNvPr id="10" name="图片 9">
              <a:extLst>
                <a:ext uri="{FF2B5EF4-FFF2-40B4-BE49-F238E27FC236}">
                  <a16:creationId xmlns:a16="http://schemas.microsoft.com/office/drawing/2014/main" id="{8B485CCD-2C71-44D4-BF06-082884DD1C44}"/>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F2C966D-3F4D-4A97-8E4E-4E38DA72D789}"/>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08AF73B1-8577-4206-81FB-AB6EFC094ED1}"/>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图片 15">
            <a:extLst>
              <a:ext uri="{FF2B5EF4-FFF2-40B4-BE49-F238E27FC236}">
                <a16:creationId xmlns:a16="http://schemas.microsoft.com/office/drawing/2014/main" id="{199CCA77-9B91-4E29-9684-C28487E4D2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1733" y="-39993"/>
            <a:ext cx="2406244" cy="2856444"/>
          </a:xfrm>
          <a:prstGeom prst="rect">
            <a:avLst/>
          </a:prstGeom>
        </p:spPr>
      </p:pic>
      <p:sp>
        <p:nvSpPr>
          <p:cNvPr id="2" name="Rectangle: Rounded Corners 1">
            <a:extLst>
              <a:ext uri="{FF2B5EF4-FFF2-40B4-BE49-F238E27FC236}">
                <a16:creationId xmlns:a16="http://schemas.microsoft.com/office/drawing/2014/main" id="{45AB71F9-CC3E-4FDD-81FB-FD8BFF10A258}"/>
              </a:ext>
            </a:extLst>
          </p:cNvPr>
          <p:cNvSpPr/>
          <p:nvPr/>
        </p:nvSpPr>
        <p:spPr>
          <a:xfrm>
            <a:off x="856034" y="1294385"/>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4">
            <a:extLst>
              <a:ext uri="{FF2B5EF4-FFF2-40B4-BE49-F238E27FC236}">
                <a16:creationId xmlns:a16="http://schemas.microsoft.com/office/drawing/2014/main" id="{7C54E222-33B6-4B1A-913E-F803F407D14D}"/>
              </a:ext>
            </a:extLst>
          </p:cNvPr>
          <p:cNvSpPr>
            <a:spLocks noChangeArrowheads="1"/>
          </p:cNvSpPr>
          <p:nvPr/>
        </p:nvSpPr>
        <p:spPr bwMode="auto">
          <a:xfrm>
            <a:off x="2006330" y="1523718"/>
            <a:ext cx="932963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914400" algn="l"/>
              </a:tabLst>
              <a:defRPr>
                <a:solidFill>
                  <a:schemeClr val="tx1"/>
                </a:solidFill>
                <a:latin typeface="Arial" panose="020B0604020202020204" pitchFamily="34" charset="0"/>
              </a:defRPr>
            </a:lvl1pPr>
            <a:lvl2pPr eaLnBrk="0" hangingPunct="0">
              <a:tabLst>
                <a:tab pos="914400" algn="l"/>
              </a:tabLst>
              <a:defRPr>
                <a:solidFill>
                  <a:schemeClr val="tx1"/>
                </a:solidFill>
                <a:latin typeface="Arial" panose="020B0604020202020204" pitchFamily="34" charset="0"/>
              </a:defRPr>
            </a:lvl2pPr>
            <a:lvl3pPr marL="1143000" indent="-228600" eaLnBrk="0" hangingPunct="0">
              <a:tabLst>
                <a:tab pos="914400" algn="l"/>
              </a:tabLst>
              <a:defRPr>
                <a:solidFill>
                  <a:schemeClr val="tx1"/>
                </a:solidFill>
                <a:latin typeface="Arial" panose="020B0604020202020204" pitchFamily="34" charset="0"/>
              </a:defRPr>
            </a:lvl3pPr>
            <a:lvl4pPr marL="1600200" indent="-228600" eaLnBrk="0" hangingPunct="0">
              <a:tabLst>
                <a:tab pos="914400" algn="l"/>
              </a:tabLst>
              <a:defRPr>
                <a:solidFill>
                  <a:schemeClr val="tx1"/>
                </a:solidFill>
                <a:latin typeface="Arial" panose="020B0604020202020204" pitchFamily="34" charset="0"/>
              </a:defRPr>
            </a:lvl4pPr>
            <a:lvl5pPr marL="2057400" indent="-228600" eaLnBrk="0" hangingPunct="0">
              <a:tabLst>
                <a:tab pos="914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r>
              <a:rPr lang="vi-VN" altLang="en-US" sz="3200" b="1">
                <a:latin typeface="Times New Roman" panose="02020603050405020304" pitchFamily="18" charset="0"/>
                <a:cs typeface="Times New Roman" panose="02020603050405020304" pitchFamily="18" charset="0"/>
              </a:rPr>
              <a:t>Câu 2: Theo em, người công dân số Một trong vở kịch này là ai?</a:t>
            </a:r>
          </a:p>
        </p:txBody>
      </p:sp>
      <p:pic>
        <p:nvPicPr>
          <p:cNvPr id="3074" name="Picture 2" descr="Phim Hoạt Hình Hài Hước Chuồn Chuồn Trên Lá Hình minh họa Sẵn có - Tải  xuống Hình ảnh Ngay bây giờ - iStock">
            <a:extLst>
              <a:ext uri="{FF2B5EF4-FFF2-40B4-BE49-F238E27FC236}">
                <a16:creationId xmlns:a16="http://schemas.microsoft.com/office/drawing/2014/main" id="{09541DAA-9E84-428F-871D-865D7C5C045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2954" y="175404"/>
            <a:ext cx="2381585" cy="27508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CFA32C7-1EAF-4653-8890-B6587A1C3075}"/>
              </a:ext>
            </a:extLst>
          </p:cNvPr>
          <p:cNvSpPr txBox="1"/>
          <p:nvPr/>
        </p:nvSpPr>
        <p:spPr>
          <a:xfrm>
            <a:off x="4275307" y="3085777"/>
            <a:ext cx="6099242" cy="2958502"/>
          </a:xfrm>
          <a:prstGeom prst="rect">
            <a:avLst/>
          </a:prstGeom>
          <a:noFill/>
        </p:spPr>
        <p:txBody>
          <a:bodyPr wrap="square">
            <a:spAutoFit/>
          </a:bodyPr>
          <a:lstStyle/>
          <a:p>
            <a:pPr lvl="1">
              <a:lnSpc>
                <a:spcPct val="150000"/>
              </a:lnSpc>
              <a:defRPr/>
            </a:pPr>
            <a:r>
              <a:rPr lang="en-US" sz="3200" b="1">
                <a:latin typeface="Times New Roman" pitchFamily="18" charset="0"/>
                <a:cs typeface="Times New Roman" pitchFamily="18" charset="0"/>
              </a:rPr>
              <a:t>A. anh Mai</a:t>
            </a:r>
          </a:p>
          <a:p>
            <a:pPr lvl="1">
              <a:lnSpc>
                <a:spcPct val="150000"/>
              </a:lnSpc>
              <a:defRPr/>
            </a:pPr>
            <a:r>
              <a:rPr lang="en-US" sz="3200" b="1">
                <a:latin typeface="Times New Roman" pitchFamily="18" charset="0"/>
                <a:cs typeface="Times New Roman" pitchFamily="18" charset="0"/>
              </a:rPr>
              <a:t>B. anh Thành</a:t>
            </a:r>
          </a:p>
          <a:p>
            <a:pPr lvl="1">
              <a:lnSpc>
                <a:spcPct val="150000"/>
              </a:lnSpc>
              <a:defRPr/>
            </a:pPr>
            <a:r>
              <a:rPr lang="en-US" sz="3200" b="1">
                <a:latin typeface="Times New Roman" pitchFamily="18" charset="0"/>
                <a:cs typeface="Times New Roman" pitchFamily="18" charset="0"/>
              </a:rPr>
              <a:t>C. anh Lê</a:t>
            </a:r>
          </a:p>
          <a:p>
            <a:pPr lvl="1">
              <a:lnSpc>
                <a:spcPct val="150000"/>
              </a:lnSpc>
              <a:defRPr/>
            </a:pPr>
            <a:r>
              <a:rPr lang="en-US" sz="3200" b="1">
                <a:latin typeface="Times New Roman" pitchFamily="18" charset="0"/>
                <a:cs typeface="Times New Roman" pitchFamily="18" charset="0"/>
              </a:rPr>
              <a:t>D. Tất cả các anh</a:t>
            </a:r>
          </a:p>
        </p:txBody>
      </p:sp>
    </p:spTree>
    <p:extLst>
      <p:ext uri="{BB962C8B-B14F-4D97-AF65-F5344CB8AC3E}">
        <p14:creationId xmlns:p14="http://schemas.microsoft.com/office/powerpoint/2010/main" val="46721546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12">
                                            <p:txEl>
                                              <p:pRg st="1" end="1"/>
                                            </p:txEl>
                                          </p:spTgt>
                                        </p:tgtEl>
                                        <p:attrNameLst>
                                          <p:attrName>style.color</p:attrName>
                                        </p:attrNameLst>
                                      </p:cBhvr>
                                      <p:to>
                                        <p:clrVal>
                                          <a:srgbClr val="FF0000"/>
                                        </p:clrVal>
                                      </p:to>
                                    </p:set>
                                    <p:set>
                                      <p:cBhvr>
                                        <p:cTn id="19" dur="500" fill="hold"/>
                                        <p:tgtEl>
                                          <p:spTgt spid="12">
                                            <p:txEl>
                                              <p:pRg st="1" end="1"/>
                                            </p:txEl>
                                          </p:spTgt>
                                        </p:tgtEl>
                                        <p:attrNameLst>
                                          <p:attrName>fillcolor</p:attrName>
                                        </p:attrNameLst>
                                      </p:cBhvr>
                                      <p:to>
                                        <p:clrVal>
                                          <a:srgbClr val="FF0000"/>
                                        </p:clrVal>
                                      </p:to>
                                    </p:set>
                                    <p:set>
                                      <p:cBhvr>
                                        <p:cTn id="20" dur="500" fill="hold"/>
                                        <p:tgtEl>
                                          <p:spTgt spid="12">
                                            <p:txEl>
                                              <p:pRg st="1" end="1"/>
                                            </p:txEl>
                                          </p:spTgt>
                                        </p:tgtEl>
                                        <p:attrNameLst>
                                          <p:attrName>fill.type</p:attrName>
                                        </p:attrNameLst>
                                      </p:cBhvr>
                                      <p:to>
                                        <p:strVal val="solid"/>
                                      </p:to>
                                    </p:set>
                                  </p:childTnLst>
                                </p:cTn>
                              </p:par>
                              <p:par>
                                <p:cTn id="21" presetID="14" presetClass="exit" presetSubtype="10" fill="hold" nodeType="withEffect">
                                  <p:stCondLst>
                                    <p:cond delay="0"/>
                                  </p:stCondLst>
                                  <p:childTnLst>
                                    <p:animEffect transition="out" filter="randombar(horizontal)">
                                      <p:cBhvr>
                                        <p:cTn id="22" dur="500"/>
                                        <p:tgtEl>
                                          <p:spTgt spid="12">
                                            <p:txEl>
                                              <p:pRg st="0" end="0"/>
                                            </p:txEl>
                                          </p:spTgt>
                                        </p:tgtEl>
                                      </p:cBhvr>
                                    </p:animEffect>
                                    <p:set>
                                      <p:cBhvr>
                                        <p:cTn id="23" dur="1" fill="hold">
                                          <p:stCondLst>
                                            <p:cond delay="499"/>
                                          </p:stCondLst>
                                        </p:cTn>
                                        <p:tgtEl>
                                          <p:spTgt spid="12">
                                            <p:txEl>
                                              <p:pRg st="0" end="0"/>
                                            </p:txEl>
                                          </p:spTgt>
                                        </p:tgtEl>
                                        <p:attrNameLst>
                                          <p:attrName>style.visibility</p:attrName>
                                        </p:attrNameLst>
                                      </p:cBhvr>
                                      <p:to>
                                        <p:strVal val="hidden"/>
                                      </p:to>
                                    </p:set>
                                  </p:childTnLst>
                                </p:cTn>
                              </p:par>
                              <p:par>
                                <p:cTn id="24" presetID="14" presetClass="exit" presetSubtype="10" fill="hold" nodeType="withEffect">
                                  <p:stCondLst>
                                    <p:cond delay="0"/>
                                  </p:stCondLst>
                                  <p:childTnLst>
                                    <p:animEffect transition="out" filter="randombar(horizontal)">
                                      <p:cBhvr>
                                        <p:cTn id="25" dur="500"/>
                                        <p:tgtEl>
                                          <p:spTgt spid="12">
                                            <p:txEl>
                                              <p:pRg st="2" end="2"/>
                                            </p:txEl>
                                          </p:spTgt>
                                        </p:tgtEl>
                                      </p:cBhvr>
                                    </p:animEffect>
                                    <p:set>
                                      <p:cBhvr>
                                        <p:cTn id="26" dur="1" fill="hold">
                                          <p:stCondLst>
                                            <p:cond delay="499"/>
                                          </p:stCondLst>
                                        </p:cTn>
                                        <p:tgtEl>
                                          <p:spTgt spid="12">
                                            <p:txEl>
                                              <p:pRg st="2" end="2"/>
                                            </p:txEl>
                                          </p:spTgt>
                                        </p:tgtEl>
                                        <p:attrNameLst>
                                          <p:attrName>style.visibility</p:attrName>
                                        </p:attrNameLst>
                                      </p:cBhvr>
                                      <p:to>
                                        <p:strVal val="hidden"/>
                                      </p:to>
                                    </p:set>
                                  </p:childTnLst>
                                </p:cTn>
                              </p:par>
                              <p:par>
                                <p:cTn id="27" presetID="14" presetClass="exit" presetSubtype="10" fill="hold" nodeType="withEffect">
                                  <p:stCondLst>
                                    <p:cond delay="0"/>
                                  </p:stCondLst>
                                  <p:childTnLst>
                                    <p:animEffect transition="out" filter="randombar(horizontal)">
                                      <p:cBhvr>
                                        <p:cTn id="28" dur="500"/>
                                        <p:tgtEl>
                                          <p:spTgt spid="12">
                                            <p:txEl>
                                              <p:pRg st="3" end="3"/>
                                            </p:txEl>
                                          </p:spTgt>
                                        </p:tgtEl>
                                      </p:cBhvr>
                                    </p:animEffect>
                                    <p:set>
                                      <p:cBhvr>
                                        <p:cTn id="29" dur="1" fill="hold">
                                          <p:stCondLst>
                                            <p:cond delay="499"/>
                                          </p:stCondLst>
                                        </p:cTn>
                                        <p:tgtEl>
                                          <p:spTgt spid="12">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90CE58-1CAA-4453-AE19-E72D278E94D5}"/>
              </a:ext>
            </a:extLst>
          </p:cNvPr>
          <p:cNvGrpSpPr/>
          <p:nvPr/>
        </p:nvGrpSpPr>
        <p:grpSpPr>
          <a:xfrm>
            <a:off x="0" y="0"/>
            <a:ext cx="12192000" cy="6858000"/>
            <a:chOff x="0" y="0"/>
            <a:chExt cx="12192000" cy="6858000"/>
          </a:xfrm>
        </p:grpSpPr>
        <p:pic>
          <p:nvPicPr>
            <p:cNvPr id="10" name="图片 9">
              <a:extLst>
                <a:ext uri="{FF2B5EF4-FFF2-40B4-BE49-F238E27FC236}">
                  <a16:creationId xmlns:a16="http://schemas.microsoft.com/office/drawing/2014/main" id="{8B485CCD-2C71-44D4-BF06-082884DD1C44}"/>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F2C966D-3F4D-4A97-8E4E-4E38DA72D789}"/>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08AF73B1-8577-4206-81FB-AB6EFC094ED1}"/>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图片 15">
            <a:extLst>
              <a:ext uri="{FF2B5EF4-FFF2-40B4-BE49-F238E27FC236}">
                <a16:creationId xmlns:a16="http://schemas.microsoft.com/office/drawing/2014/main" id="{199CCA77-9B91-4E29-9684-C28487E4D2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1733" y="-39993"/>
            <a:ext cx="2406244" cy="2856444"/>
          </a:xfrm>
          <a:prstGeom prst="rect">
            <a:avLst/>
          </a:prstGeom>
        </p:spPr>
      </p:pic>
      <p:sp>
        <p:nvSpPr>
          <p:cNvPr id="2" name="Rectangle: Rounded Corners 1">
            <a:extLst>
              <a:ext uri="{FF2B5EF4-FFF2-40B4-BE49-F238E27FC236}">
                <a16:creationId xmlns:a16="http://schemas.microsoft.com/office/drawing/2014/main" id="{45AB71F9-CC3E-4FDD-81FB-FD8BFF10A258}"/>
              </a:ext>
            </a:extLst>
          </p:cNvPr>
          <p:cNvSpPr/>
          <p:nvPr/>
        </p:nvSpPr>
        <p:spPr>
          <a:xfrm>
            <a:off x="856034" y="1294385"/>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4">
            <a:extLst>
              <a:ext uri="{FF2B5EF4-FFF2-40B4-BE49-F238E27FC236}">
                <a16:creationId xmlns:a16="http://schemas.microsoft.com/office/drawing/2014/main" id="{7C54E222-33B6-4B1A-913E-F803F407D14D}"/>
              </a:ext>
            </a:extLst>
          </p:cNvPr>
          <p:cNvSpPr>
            <a:spLocks noChangeArrowheads="1"/>
          </p:cNvSpPr>
          <p:nvPr/>
        </p:nvSpPr>
        <p:spPr bwMode="auto">
          <a:xfrm>
            <a:off x="2006330" y="1476384"/>
            <a:ext cx="932963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914400" algn="l"/>
              </a:tabLst>
              <a:defRPr>
                <a:solidFill>
                  <a:schemeClr val="tx1"/>
                </a:solidFill>
                <a:latin typeface="Arial" panose="020B0604020202020204" pitchFamily="34" charset="0"/>
              </a:defRPr>
            </a:lvl1pPr>
            <a:lvl2pPr eaLnBrk="0" hangingPunct="0">
              <a:tabLst>
                <a:tab pos="914400" algn="l"/>
              </a:tabLst>
              <a:defRPr>
                <a:solidFill>
                  <a:schemeClr val="tx1"/>
                </a:solidFill>
                <a:latin typeface="Arial" panose="020B0604020202020204" pitchFamily="34" charset="0"/>
              </a:defRPr>
            </a:lvl2pPr>
            <a:lvl3pPr marL="1143000" indent="-228600" eaLnBrk="0" hangingPunct="0">
              <a:tabLst>
                <a:tab pos="914400" algn="l"/>
              </a:tabLst>
              <a:defRPr>
                <a:solidFill>
                  <a:schemeClr val="tx1"/>
                </a:solidFill>
                <a:latin typeface="Arial" panose="020B0604020202020204" pitchFamily="34" charset="0"/>
              </a:defRPr>
            </a:lvl3pPr>
            <a:lvl4pPr marL="1600200" indent="-228600" eaLnBrk="0" hangingPunct="0">
              <a:tabLst>
                <a:tab pos="914400" algn="l"/>
              </a:tabLst>
              <a:defRPr>
                <a:solidFill>
                  <a:schemeClr val="tx1"/>
                </a:solidFill>
                <a:latin typeface="Arial" panose="020B0604020202020204" pitchFamily="34" charset="0"/>
              </a:defRPr>
            </a:lvl4pPr>
            <a:lvl5pPr marL="2057400" indent="-228600" eaLnBrk="0" hangingPunct="0">
              <a:tabLst>
                <a:tab pos="914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a:defRPr/>
            </a:pPr>
            <a:r>
              <a:rPr lang="en-US" sz="3200" b="1">
                <a:latin typeface="Times New Roman" pitchFamily="18" charset="0"/>
                <a:cs typeface="Times New Roman" pitchFamily="18" charset="0"/>
              </a:rPr>
              <a:t>Câu 3: </a:t>
            </a:r>
            <a:r>
              <a:rPr lang="vi-VN" sz="3200" b="1">
                <a:latin typeface="Times New Roman" pitchFamily="18" charset="0"/>
                <a:cs typeface="Times New Roman" pitchFamily="18" charset="0"/>
              </a:rPr>
              <a:t>Quyết tâm của anh Thành đi tìm đường cứu được thể hiện qua những lời nói, cử chỉ nào ?</a:t>
            </a:r>
          </a:p>
          <a:p>
            <a:pPr>
              <a:defRPr/>
            </a:pPr>
            <a:endParaRPr lang="en-US" sz="3600" b="1">
              <a:effectLst>
                <a:outerShdw blurRad="38100" dist="38100" dir="2700000" algn="tl">
                  <a:srgbClr val="C0C0C0"/>
                </a:outerShdw>
              </a:effectLst>
              <a:latin typeface="Times New Roman" pitchFamily="18" charset="0"/>
            </a:endParaRPr>
          </a:p>
        </p:txBody>
      </p:sp>
      <p:pic>
        <p:nvPicPr>
          <p:cNvPr id="3074" name="Picture 2" descr="Phim Hoạt Hình Hài Hước Chuồn Chuồn Trên Lá Hình minh họa Sẵn có - Tải  xuống Hình ảnh Ngay bây giờ - iStock">
            <a:extLst>
              <a:ext uri="{FF2B5EF4-FFF2-40B4-BE49-F238E27FC236}">
                <a16:creationId xmlns:a16="http://schemas.microsoft.com/office/drawing/2014/main" id="{09541DAA-9E84-428F-871D-865D7C5C045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2954" y="175404"/>
            <a:ext cx="2381585" cy="27508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CFA32C7-1EAF-4653-8890-B6587A1C3075}"/>
              </a:ext>
            </a:extLst>
          </p:cNvPr>
          <p:cNvSpPr txBox="1"/>
          <p:nvPr/>
        </p:nvSpPr>
        <p:spPr>
          <a:xfrm>
            <a:off x="107004" y="2901454"/>
            <a:ext cx="11780196" cy="3539430"/>
          </a:xfrm>
          <a:prstGeom prst="rect">
            <a:avLst/>
          </a:prstGeom>
          <a:noFill/>
        </p:spPr>
        <p:txBody>
          <a:bodyPr wrap="square">
            <a:spAutoFit/>
          </a:bodyPr>
          <a:lstStyle/>
          <a:p>
            <a:pPr lvl="1" algn="just">
              <a:defRPr/>
            </a:pPr>
            <a:r>
              <a:rPr lang="vi-VN" sz="3200" b="1">
                <a:latin typeface="Times New Roman" pitchFamily="18" charset="0"/>
                <a:cs typeface="Times New Roman" pitchFamily="18" charset="0"/>
              </a:rPr>
              <a:t>A. Để giành lại non song, chỉ có hùng tâm tráng khí chưa đủ, phải có trí, có lực.</a:t>
            </a:r>
          </a:p>
          <a:p>
            <a:pPr lvl="1" algn="just">
              <a:defRPr/>
            </a:pPr>
            <a:r>
              <a:rPr lang="en-US" sz="3200" b="1">
                <a:latin typeface="Times New Roman" pitchFamily="18" charset="0"/>
                <a:cs typeface="Times New Roman" pitchFamily="18" charset="0"/>
              </a:rPr>
              <a:t>B. </a:t>
            </a:r>
            <a:r>
              <a:rPr lang="vi-VN" sz="3200" b="1">
                <a:latin typeface="Times New Roman" pitchFamily="18" charset="0"/>
                <a:cs typeface="Times New Roman" pitchFamily="18" charset="0"/>
              </a:rPr>
              <a:t>Tôi muốn sang nước họ…học cái trí khôn của họ để về cứu dân mình; làm thân nô lệ…yên phận nô lệ thì mãi mãi là đầy tớ cho người ta.</a:t>
            </a:r>
          </a:p>
          <a:p>
            <a:pPr lvl="1" algn="just">
              <a:defRPr/>
            </a:pPr>
            <a:r>
              <a:rPr lang="en-US" sz="3200" b="1">
                <a:latin typeface="Times New Roman" pitchFamily="18" charset="0"/>
                <a:cs typeface="Times New Roman" pitchFamily="18" charset="0"/>
              </a:rPr>
              <a:t>C. Xòe hai bàn tay ra: “Tiền đây chứ đâu?”</a:t>
            </a:r>
          </a:p>
          <a:p>
            <a:pPr lvl="1" algn="just">
              <a:defRPr/>
            </a:pPr>
            <a:r>
              <a:rPr lang="pt-BR" sz="3200" b="1">
                <a:latin typeface="Times New Roman" pitchFamily="18" charset="0"/>
                <a:cs typeface="Times New Roman" pitchFamily="18" charset="0"/>
              </a:rPr>
              <a:t>D. Cả A, B, C đều đúng.</a:t>
            </a:r>
          </a:p>
        </p:txBody>
      </p:sp>
    </p:spTree>
    <p:extLst>
      <p:ext uri="{BB962C8B-B14F-4D97-AF65-F5344CB8AC3E}">
        <p14:creationId xmlns:p14="http://schemas.microsoft.com/office/powerpoint/2010/main" val="99940653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2" dur="500"/>
                                        <p:tgtEl>
                                          <p:spTgt spid="12">
                                            <p:txEl>
                                              <p:pRg st="0" end="0"/>
                                            </p:txEl>
                                          </p:spTgt>
                                        </p:tgtEl>
                                      </p:cBhvr>
                                    </p:animEffect>
                                  </p:childTnLst>
                                </p:cTn>
                              </p:par>
                              <p:par>
                                <p:cTn id="13" presetID="14" presetClass="entr" presetSubtype="10" fill="hold" grpId="1"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5" dur="500"/>
                                        <p:tgtEl>
                                          <p:spTgt spid="12">
                                            <p:txEl>
                                              <p:pRg st="1" end="1"/>
                                            </p:txEl>
                                          </p:spTgt>
                                        </p:tgtEl>
                                      </p:cBhvr>
                                    </p:animEffect>
                                  </p:childTnLst>
                                </p:cTn>
                              </p:par>
                              <p:par>
                                <p:cTn id="16" presetID="14" presetClass="entr" presetSubtype="10" fill="hold" grpId="1" nodeType="with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18" dur="500"/>
                                        <p:tgtEl>
                                          <p:spTgt spid="12">
                                            <p:txEl>
                                              <p:pRg st="2" end="2"/>
                                            </p:txEl>
                                          </p:spTgt>
                                        </p:tgtEl>
                                      </p:cBhvr>
                                    </p:animEffect>
                                  </p:childTnLst>
                                </p:cTn>
                              </p:par>
                              <p:par>
                                <p:cTn id="19" presetID="14" presetClass="entr" presetSubtype="10" fill="hold" grpId="1" nodeType="withEffect">
                                  <p:stCondLst>
                                    <p:cond delay="0"/>
                                  </p:stCondLst>
                                  <p:iterate type="lt">
                                    <p:tmPct val="0"/>
                                  </p:iterate>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21" dur="500"/>
                                        <p:tgtEl>
                                          <p:spTgt spid="1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mph" presetSubtype="0" fill="hold" nodeType="clickEffect">
                                  <p:stCondLst>
                                    <p:cond delay="0"/>
                                  </p:stCondLst>
                                  <p:iterate type="lt">
                                    <p:tmPct val="4000"/>
                                  </p:iterate>
                                  <p:childTnLst>
                                    <p:set>
                                      <p:cBhvr override="childStyle">
                                        <p:cTn id="25" dur="500" fill="hold"/>
                                        <p:tgtEl>
                                          <p:spTgt spid="12">
                                            <p:txEl>
                                              <p:pRg st="3" end="3"/>
                                            </p:txEl>
                                          </p:spTgt>
                                        </p:tgtEl>
                                        <p:attrNameLst>
                                          <p:attrName>style.color</p:attrName>
                                        </p:attrNameLst>
                                      </p:cBhvr>
                                      <p:to>
                                        <p:clrVal>
                                          <a:srgbClr val="FF0000"/>
                                        </p:clrVal>
                                      </p:to>
                                    </p:set>
                                    <p:set>
                                      <p:cBhvr>
                                        <p:cTn id="26" dur="500" fill="hold"/>
                                        <p:tgtEl>
                                          <p:spTgt spid="12">
                                            <p:txEl>
                                              <p:pRg st="3" end="3"/>
                                            </p:txEl>
                                          </p:spTgt>
                                        </p:tgtEl>
                                        <p:attrNameLst>
                                          <p:attrName>fillcolor</p:attrName>
                                        </p:attrNameLst>
                                      </p:cBhvr>
                                      <p:to>
                                        <p:clrVal>
                                          <a:srgbClr val="FF0000"/>
                                        </p:clrVal>
                                      </p:to>
                                    </p:set>
                                    <p:set>
                                      <p:cBhvr>
                                        <p:cTn id="27" dur="500" fill="hold"/>
                                        <p:tgtEl>
                                          <p:spTgt spid="12">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2" grpI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90CE58-1CAA-4453-AE19-E72D278E94D5}"/>
              </a:ext>
            </a:extLst>
          </p:cNvPr>
          <p:cNvGrpSpPr/>
          <p:nvPr/>
        </p:nvGrpSpPr>
        <p:grpSpPr>
          <a:xfrm>
            <a:off x="0" y="0"/>
            <a:ext cx="12192000" cy="6858000"/>
            <a:chOff x="0" y="0"/>
            <a:chExt cx="12192000" cy="6858000"/>
          </a:xfrm>
        </p:grpSpPr>
        <p:pic>
          <p:nvPicPr>
            <p:cNvPr id="10" name="图片 9">
              <a:extLst>
                <a:ext uri="{FF2B5EF4-FFF2-40B4-BE49-F238E27FC236}">
                  <a16:creationId xmlns:a16="http://schemas.microsoft.com/office/drawing/2014/main" id="{8B485CCD-2C71-44D4-BF06-082884DD1C44}"/>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F2C966D-3F4D-4A97-8E4E-4E38DA72D789}"/>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08AF73B1-8577-4206-81FB-AB6EFC094ED1}"/>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4350933C-AD80-4B3D-8336-6AA194FB7543}"/>
              </a:ext>
            </a:extLst>
          </p:cNvPr>
          <p:cNvGrpSpPr/>
          <p:nvPr/>
        </p:nvGrpSpPr>
        <p:grpSpPr>
          <a:xfrm>
            <a:off x="198084" y="1821172"/>
            <a:ext cx="4575503" cy="5284883"/>
            <a:chOff x="198084" y="984756"/>
            <a:chExt cx="5299649" cy="6121300"/>
          </a:xfrm>
        </p:grpSpPr>
        <p:pic>
          <p:nvPicPr>
            <p:cNvPr id="12" name="Picture 2" descr="Phim Hoạt Hình Hài Hước Chuồn Chuồn Trên Lá Hình minh họa Sẵn có - Tải  xuống Hình ảnh Ngay bây giờ - iStock">
              <a:extLst>
                <a:ext uri="{FF2B5EF4-FFF2-40B4-BE49-F238E27FC236}">
                  <a16:creationId xmlns:a16="http://schemas.microsoft.com/office/drawing/2014/main" id="{E7A816FC-5889-4BCA-9CBB-C8FFC2AFC9A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5638" b="100000" l="0" r="73643">
                          <a14:backgroundMark x1="19380" y1="51007" x2="83463" y2="78971"/>
                          <a14:backgroundMark x1="24806" y1="57494" x2="70026" y2="77852"/>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1262056">
              <a:off x="1213934" y="3740518"/>
              <a:ext cx="2795253" cy="322862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him Hoạt Hình Hài Hước Chuồn Chuồn Trên Lá Hình minh họa Sẵn có - Tải  xuống Hình ảnh Ngay bây giờ - iStock">
              <a:extLst>
                <a:ext uri="{FF2B5EF4-FFF2-40B4-BE49-F238E27FC236}">
                  <a16:creationId xmlns:a16="http://schemas.microsoft.com/office/drawing/2014/main" id="{09541DAA-9E84-428F-871D-865D7C5C045D}"/>
                </a:ext>
              </a:extLst>
            </p:cNvPr>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100000" l="0" r="100000">
                          <a14:foregroundMark x1="16537" y1="33557" x2="20155" y2="33110"/>
                          <a14:foregroundMark x1="32817" y1="33557" x2="39793" y2="33557"/>
                          <a14:foregroundMark x1="15504" y1="32662" x2="24548" y2="32662"/>
                          <a14:foregroundMark x1="32817" y1="33110" x2="36693" y2="4272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98084" y="984756"/>
              <a:ext cx="5299649" cy="61213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Cloud 5">
            <a:extLst>
              <a:ext uri="{FF2B5EF4-FFF2-40B4-BE49-F238E27FC236}">
                <a16:creationId xmlns:a16="http://schemas.microsoft.com/office/drawing/2014/main" id="{C0F7123D-7F72-420A-9BB0-9DB2062D595E}"/>
              </a:ext>
            </a:extLst>
          </p:cNvPr>
          <p:cNvSpPr/>
          <p:nvPr/>
        </p:nvSpPr>
        <p:spPr>
          <a:xfrm rot="11292837">
            <a:off x="5041944" y="1516460"/>
            <a:ext cx="6683674" cy="4235744"/>
          </a:xfrm>
          <a:prstGeom prst="cloud">
            <a:avLst/>
          </a:prstGeom>
          <a:solidFill>
            <a:srgbClr val="3E8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a:extLst>
              <a:ext uri="{FF2B5EF4-FFF2-40B4-BE49-F238E27FC236}">
                <a16:creationId xmlns:a16="http://schemas.microsoft.com/office/drawing/2014/main" id="{ABD621C8-99DE-467B-8442-492DE082ECFF}"/>
              </a:ext>
            </a:extLst>
          </p:cNvPr>
          <p:cNvSpPr/>
          <p:nvPr/>
        </p:nvSpPr>
        <p:spPr>
          <a:xfrm rot="11292837">
            <a:off x="5232057" y="1785945"/>
            <a:ext cx="6239196" cy="371690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2C13373-4AFA-4B4E-8E19-2F4BE1FDA691}"/>
              </a:ext>
            </a:extLst>
          </p:cNvPr>
          <p:cNvSpPr/>
          <p:nvPr/>
        </p:nvSpPr>
        <p:spPr>
          <a:xfrm>
            <a:off x="6130068" y="2543982"/>
            <a:ext cx="4137671" cy="2308324"/>
          </a:xfrm>
          <a:prstGeom prst="rect">
            <a:avLst/>
          </a:prstGeom>
          <a:noFill/>
        </p:spPr>
        <p:txBody>
          <a:bodyPr wrap="none" lIns="91440" tIns="45720" rIns="91440" bIns="45720">
            <a:spAutoFit/>
          </a:bodyPr>
          <a:lstStyle/>
          <a:p>
            <a:pPr algn="ctr"/>
            <a:r>
              <a:rPr lang="vi-VN" sz="7200" b="1">
                <a:ln w="0"/>
                <a:solidFill>
                  <a:srgbClr val="1C4439"/>
                </a:solidFill>
                <a:effectLst>
                  <a:outerShdw blurRad="38100" dist="19050" dir="2700000" algn="tl" rotWithShape="0">
                    <a:schemeClr val="dk1">
                      <a:alpha val="40000"/>
                    </a:schemeClr>
                  </a:outerShdw>
                </a:effectLst>
                <a:latin typeface="iCiel Fairy Tales" pitchFamily="2" charset="0"/>
              </a:rPr>
              <a:t>c</a:t>
            </a:r>
            <a:r>
              <a:rPr lang="vi-VN" sz="7200" b="1" cap="none" spc="0">
                <a:ln w="0"/>
                <a:solidFill>
                  <a:srgbClr val="1C4439"/>
                </a:solidFill>
                <a:effectLst>
                  <a:outerShdw blurRad="38100" dist="19050" dir="2700000" algn="tl" rotWithShape="0">
                    <a:schemeClr val="dk1">
                      <a:alpha val="40000"/>
                    </a:schemeClr>
                  </a:outerShdw>
                </a:effectLst>
                <a:latin typeface="iCiel Fairy Tales" pitchFamily="2" charset="0"/>
              </a:rPr>
              <a:t>húc mừng</a:t>
            </a:r>
          </a:p>
          <a:p>
            <a:pPr algn="ctr"/>
            <a:r>
              <a:rPr lang="vi-VN" sz="7200" b="1">
                <a:ln w="0"/>
                <a:solidFill>
                  <a:srgbClr val="1C4439"/>
                </a:solidFill>
                <a:effectLst>
                  <a:outerShdw blurRad="38100" dist="19050" dir="2700000" algn="tl" rotWithShape="0">
                    <a:schemeClr val="dk1">
                      <a:alpha val="40000"/>
                    </a:schemeClr>
                  </a:outerShdw>
                </a:effectLst>
                <a:latin typeface="iCiel Fairy Tales" pitchFamily="2" charset="0"/>
              </a:rPr>
              <a:t>các bạn nhé !</a:t>
            </a:r>
            <a:endParaRPr lang="vi-VN" sz="7200" b="1" cap="none" spc="0">
              <a:ln w="0"/>
              <a:solidFill>
                <a:srgbClr val="1C4439"/>
              </a:solidFill>
              <a:effectLst>
                <a:outerShdw blurRad="38100" dist="19050" dir="2700000" algn="tl" rotWithShape="0">
                  <a:schemeClr val="dk1">
                    <a:alpha val="40000"/>
                  </a:schemeClr>
                </a:outerShdw>
              </a:effectLst>
              <a:latin typeface="iCiel Fairy Tales" pitchFamily="2" charset="0"/>
            </a:endParaRPr>
          </a:p>
        </p:txBody>
      </p:sp>
      <p:pic>
        <p:nvPicPr>
          <p:cNvPr id="16" name="图片 15">
            <a:extLst>
              <a:ext uri="{FF2B5EF4-FFF2-40B4-BE49-F238E27FC236}">
                <a16:creationId xmlns:a16="http://schemas.microsoft.com/office/drawing/2014/main" id="{199CCA77-9B91-4E29-9684-C28487E4D2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1733" y="-39993"/>
            <a:ext cx="2406244" cy="2856444"/>
          </a:xfrm>
          <a:prstGeom prst="rect">
            <a:avLst/>
          </a:prstGeom>
        </p:spPr>
      </p:pic>
    </p:spTree>
    <p:extLst>
      <p:ext uri="{BB962C8B-B14F-4D97-AF65-F5344CB8AC3E}">
        <p14:creationId xmlns:p14="http://schemas.microsoft.com/office/powerpoint/2010/main" val="26421233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08D0F13-3A6A-46A0-BD02-C26597BA74CF}"/>
              </a:ext>
            </a:extLst>
          </p:cNvPr>
          <p:cNvPicPr>
            <a:picLocks noChangeAspect="1"/>
          </p:cNvPicPr>
          <p:nvPr/>
        </p:nvPicPr>
        <p:blipFill rotWithShape="1">
          <a:blip r:embed="rId3">
            <a:extLst>
              <a:ext uri="{28A0092B-C50C-407E-A947-70E740481C1C}">
                <a14:useLocalDpi xmlns:a14="http://schemas.microsoft.com/office/drawing/2010/main" val="0"/>
              </a:ext>
            </a:extLst>
          </a:blip>
          <a:srcRect t="44647" b="13166"/>
          <a:stretch/>
        </p:blipFill>
        <p:spPr>
          <a:xfrm flipH="1">
            <a:off x="0" y="0"/>
            <a:ext cx="12192000" cy="6858000"/>
          </a:xfrm>
          <a:prstGeom prst="rect">
            <a:avLst/>
          </a:prstGeom>
        </p:spPr>
      </p:pic>
      <p:sp>
        <p:nvSpPr>
          <p:cNvPr id="21" name="矩形 20"/>
          <p:cNvSpPr/>
          <p:nvPr/>
        </p:nvSpPr>
        <p:spPr>
          <a:xfrm rot="5400000">
            <a:off x="5120068" y="1402398"/>
            <a:ext cx="6858000" cy="405320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sym typeface="字魂55号-龙吟手书" panose="00000500000000000000" pitchFamily="2" charset="-122"/>
            </a:endParaRPr>
          </a:p>
        </p:txBody>
      </p:sp>
      <p:pic>
        <p:nvPicPr>
          <p:cNvPr id="6" name="图片 5">
            <a:extLst>
              <a:ext uri="{FF2B5EF4-FFF2-40B4-BE49-F238E27FC236}">
                <a16:creationId xmlns:a16="http://schemas.microsoft.com/office/drawing/2014/main" id="{61B9D081-419C-4B74-AA29-F94333285F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pic>
        <p:nvPicPr>
          <p:cNvPr id="3" name="Picture 2">
            <a:extLst>
              <a:ext uri="{FF2B5EF4-FFF2-40B4-BE49-F238E27FC236}">
                <a16:creationId xmlns:a16="http://schemas.microsoft.com/office/drawing/2014/main" id="{D8394505-D93C-42F1-936B-5B0FDF83D18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56792" y1="4748" x2="57514" y2="13947"/>
                        <a14:foregroundMark x1="43497" y1="24481" x2="54624" y2="17507"/>
                        <a14:foregroundMark x1="35260" y1="29970" x2="35549" y2="35312"/>
                        <a14:backgroundMark x1="17775" y1="15579" x2="10694" y2="62315"/>
                        <a14:backgroundMark x1="24711" y1="49703" x2="32370" y2="67062"/>
                        <a14:backgroundMark x1="34827" y1="67507" x2="39595" y2="68694"/>
                        <a14:backgroundMark x1="84827" y1="37537" x2="97543" y2="67656"/>
                        <a14:backgroundMark x1="43931" y1="16914" x2="34104" y2="27893"/>
                        <a14:backgroundMark x1="45954" y1="17211" x2="38150" y2="25074"/>
                        <a14:backgroundMark x1="45376" y1="18843" x2="41329" y2="22552"/>
                      </a14:backgroundRemoval>
                    </a14:imgEffect>
                    <a14:imgEffect>
                      <a14:sharpenSoften amount="25000"/>
                    </a14:imgEffect>
                    <a14:imgEffect>
                      <a14:brightnessContrast contrast="20000"/>
                    </a14:imgEffect>
                  </a14:imgLayer>
                </a14:imgProps>
              </a:ext>
            </a:extLst>
          </a:blip>
          <a:stretch>
            <a:fillRect/>
          </a:stretch>
        </p:blipFill>
        <p:spPr>
          <a:xfrm>
            <a:off x="5535384" y="438495"/>
            <a:ext cx="6591300" cy="6419850"/>
          </a:xfrm>
          <a:prstGeom prst="rect">
            <a:avLst/>
          </a:prstGeom>
          <a:effectLst>
            <a:glow rad="228600">
              <a:srgbClr val="1C4439">
                <a:alpha val="40000"/>
              </a:srgbClr>
            </a:glow>
          </a:effectLst>
        </p:spPr>
      </p:pic>
      <p:pic>
        <p:nvPicPr>
          <p:cNvPr id="16" name="Picture 15">
            <a:extLst>
              <a:ext uri="{FF2B5EF4-FFF2-40B4-BE49-F238E27FC236}">
                <a16:creationId xmlns:a16="http://schemas.microsoft.com/office/drawing/2014/main" id="{F984D1C9-6958-469C-B185-A542C9A972DE}"/>
              </a:ext>
            </a:extLst>
          </p:cNvPr>
          <p:cNvPicPr>
            <a:picLocks noChangeAspect="1"/>
          </p:cNvPicPr>
          <p:nvPr/>
        </p:nvPicPr>
        <p:blipFill rotWithShape="1">
          <a:blip r:embed="rId7">
            <a:extLst>
              <a:ext uri="{28A0092B-C50C-407E-A947-70E740481C1C}">
                <a14:useLocalDpi xmlns:a14="http://schemas.microsoft.com/office/drawing/2010/main" val="0"/>
              </a:ext>
            </a:extLst>
          </a:blip>
          <a:srcRect r="18743" b="31072"/>
          <a:stretch/>
        </p:blipFill>
        <p:spPr>
          <a:xfrm>
            <a:off x="1160155" y="169047"/>
            <a:ext cx="5632532" cy="2084296"/>
          </a:xfrm>
          <a:prstGeom prst="rect">
            <a:avLst/>
          </a:prstGeom>
        </p:spPr>
      </p:pic>
      <p:pic>
        <p:nvPicPr>
          <p:cNvPr id="18" name="Picture 17">
            <a:extLst>
              <a:ext uri="{FF2B5EF4-FFF2-40B4-BE49-F238E27FC236}">
                <a16:creationId xmlns:a16="http://schemas.microsoft.com/office/drawing/2014/main" id="{B8E41EA5-68F0-4A50-B56E-8344E3C5E739}"/>
              </a:ext>
            </a:extLst>
          </p:cNvPr>
          <p:cNvPicPr>
            <a:picLocks noChangeAspect="1"/>
          </p:cNvPicPr>
          <p:nvPr/>
        </p:nvPicPr>
        <p:blipFill rotWithShape="1">
          <a:blip r:embed="rId8">
            <a:extLst>
              <a:ext uri="{28A0092B-C50C-407E-A947-70E740481C1C}">
                <a14:useLocalDpi xmlns:a14="http://schemas.microsoft.com/office/drawing/2010/main" val="0"/>
              </a:ext>
            </a:extLst>
          </a:blip>
          <a:srcRect r="32857" b="21011"/>
          <a:stretch/>
        </p:blipFill>
        <p:spPr>
          <a:xfrm>
            <a:off x="-304799" y="1771859"/>
            <a:ext cx="8186056" cy="22449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84971D-7E6F-4E5C-AE3D-D88934C36209}"/>
              </a:ext>
            </a:extLst>
          </p:cNvPr>
          <p:cNvPicPr>
            <a:picLocks noChangeAspect="1"/>
          </p:cNvPicPr>
          <p:nvPr/>
        </p:nvPicPr>
        <p:blipFill>
          <a:blip r:embed="rId2"/>
          <a:stretch>
            <a:fillRect/>
          </a:stretch>
        </p:blipFill>
        <p:spPr>
          <a:xfrm>
            <a:off x="-2" y="0"/>
            <a:ext cx="12192000" cy="6858000"/>
          </a:xfrm>
          <a:prstGeom prst="rect">
            <a:avLst/>
          </a:prstGeom>
        </p:spPr>
      </p:pic>
      <p:sp>
        <p:nvSpPr>
          <p:cNvPr id="7" name="矩形 27">
            <a:extLst>
              <a:ext uri="{FF2B5EF4-FFF2-40B4-BE49-F238E27FC236}">
                <a16:creationId xmlns:a16="http://schemas.microsoft.com/office/drawing/2014/main" id="{C304EEDC-83C9-4A6F-B557-78482078F86D}"/>
              </a:ext>
            </a:extLst>
          </p:cNvPr>
          <p:cNvSpPr/>
          <p:nvPr/>
        </p:nvSpPr>
        <p:spPr>
          <a:xfrm>
            <a:off x="0" y="544749"/>
            <a:ext cx="12192001" cy="577823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sym typeface="字魂55号-龙吟手书" panose="00000500000000000000" pitchFamily="2" charset="-122"/>
            </a:endParaRPr>
          </a:p>
        </p:txBody>
      </p:sp>
      <p:grpSp>
        <p:nvGrpSpPr>
          <p:cNvPr id="2" name="Group 1">
            <a:extLst>
              <a:ext uri="{FF2B5EF4-FFF2-40B4-BE49-F238E27FC236}">
                <a16:creationId xmlns:a16="http://schemas.microsoft.com/office/drawing/2014/main" id="{27EB952D-28DC-4DF1-9528-22D77F7591E8}"/>
              </a:ext>
            </a:extLst>
          </p:cNvPr>
          <p:cNvGrpSpPr/>
          <p:nvPr/>
        </p:nvGrpSpPr>
        <p:grpSpPr>
          <a:xfrm>
            <a:off x="228599" y="627307"/>
            <a:ext cx="4876800" cy="5742354"/>
            <a:chOff x="228599" y="627307"/>
            <a:chExt cx="4876800" cy="5742354"/>
          </a:xfrm>
        </p:grpSpPr>
        <p:pic>
          <p:nvPicPr>
            <p:cNvPr id="3" name="Picture 2">
              <a:extLst>
                <a:ext uri="{FF2B5EF4-FFF2-40B4-BE49-F238E27FC236}">
                  <a16:creationId xmlns:a16="http://schemas.microsoft.com/office/drawing/2014/main" id="{C0EBBCE5-8467-4D27-8439-B2D33E730D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627307"/>
              <a:ext cx="4876800" cy="4648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283E2DA7-9167-46EF-A4F2-F0FCF13C99E2}"/>
                </a:ext>
              </a:extLst>
            </p:cNvPr>
            <p:cNvSpPr txBox="1"/>
            <p:nvPr/>
          </p:nvSpPr>
          <p:spPr>
            <a:xfrm>
              <a:off x="800098" y="5415554"/>
              <a:ext cx="3733801" cy="954107"/>
            </a:xfrm>
            <a:prstGeom prst="rect">
              <a:avLst/>
            </a:prstGeom>
            <a:noFill/>
          </p:spPr>
          <p:txBody>
            <a:bodyPr wrap="square" rtlCol="0">
              <a:spAutoFit/>
            </a:bodyPr>
            <a:lstStyle/>
            <a:p>
              <a:pPr algn="ctr"/>
              <a:r>
                <a:rPr lang="vi-VN" sz="2800" b="1">
                  <a:ln>
                    <a:solidFill>
                      <a:sysClr val="windowText" lastClr="000000"/>
                    </a:solidFill>
                  </a:ln>
                  <a:solidFill>
                    <a:srgbClr val="3E8606"/>
                  </a:solidFill>
                  <a:effectLst>
                    <a:outerShdw blurRad="38100" dist="38100" dir="2700000" algn="tl">
                      <a:srgbClr val="000000">
                        <a:alpha val="43137"/>
                      </a:srgbClr>
                    </a:outerShdw>
                  </a:effectLst>
                  <a:latin typeface="iCiel Pony" panose="02000000000000000000" pitchFamily="2" charset="0"/>
                </a:rPr>
                <a:t>Trần Thủ Độ</a:t>
              </a:r>
            </a:p>
            <a:p>
              <a:pPr algn="ctr"/>
              <a:r>
                <a:rPr lang="vi-VN" sz="2800" b="1">
                  <a:ln>
                    <a:solidFill>
                      <a:sysClr val="windowText" lastClr="000000"/>
                    </a:solidFill>
                  </a:ln>
                  <a:solidFill>
                    <a:srgbClr val="3E8606"/>
                  </a:solidFill>
                  <a:effectLst>
                    <a:outerShdw blurRad="38100" dist="38100" dir="2700000" algn="tl">
                      <a:srgbClr val="000000">
                        <a:alpha val="43137"/>
                      </a:srgbClr>
                    </a:outerShdw>
                  </a:effectLst>
                  <a:latin typeface="iCiel Pony" panose="02000000000000000000" pitchFamily="2" charset="0"/>
                </a:rPr>
                <a:t>(1194 -1264)</a:t>
              </a:r>
            </a:p>
          </p:txBody>
        </p:sp>
      </p:grpSp>
      <p:sp>
        <p:nvSpPr>
          <p:cNvPr id="5" name="TextBox 4">
            <a:extLst>
              <a:ext uri="{FF2B5EF4-FFF2-40B4-BE49-F238E27FC236}">
                <a16:creationId xmlns:a16="http://schemas.microsoft.com/office/drawing/2014/main" id="{8E143F41-B42A-4A2D-8D3A-03A479C2CA8F}"/>
              </a:ext>
            </a:extLst>
          </p:cNvPr>
          <p:cNvSpPr txBox="1"/>
          <p:nvPr/>
        </p:nvSpPr>
        <p:spPr>
          <a:xfrm>
            <a:off x="5333997" y="627307"/>
            <a:ext cx="6629403" cy="5185009"/>
          </a:xfrm>
          <a:prstGeom prst="rect">
            <a:avLst/>
          </a:prstGeom>
          <a:noFill/>
        </p:spPr>
        <p:txBody>
          <a:bodyPr wrap="square" rtlCol="0">
            <a:spAutoFit/>
          </a:bodyPr>
          <a:lstStyle/>
          <a:p>
            <a:pPr marL="285750" indent="-285750" algn="just">
              <a:lnSpc>
                <a:spcPct val="150000"/>
              </a:lnSpc>
              <a:buFontTx/>
              <a:buChar char="-"/>
            </a:pPr>
            <a:r>
              <a:rPr lang="vi-VN" sz="3200" b="1">
                <a:latin typeface="+mj-lt"/>
              </a:rPr>
              <a:t>Là một nhà chính trị mưu lược, tài giỏi sống vào cuối thời Lý, đầu thời Trần.</a:t>
            </a:r>
          </a:p>
          <a:p>
            <a:pPr marL="285750" indent="-285750" algn="just">
              <a:lnSpc>
                <a:spcPct val="150000"/>
              </a:lnSpc>
              <a:buFontTx/>
              <a:buChar char="-"/>
            </a:pPr>
            <a:r>
              <a:rPr lang="vi-VN" sz="3200" b="1">
                <a:latin typeface="+mj-lt"/>
              </a:rPr>
              <a:t>Là người có công lớn lập nên nhà Trần.</a:t>
            </a:r>
          </a:p>
          <a:p>
            <a:pPr marL="285750" indent="-285750" algn="just">
              <a:lnSpc>
                <a:spcPct val="150000"/>
              </a:lnSpc>
              <a:buFontTx/>
              <a:buChar char="-"/>
            </a:pPr>
            <a:r>
              <a:rPr lang="vi-VN" sz="3200" b="1">
                <a:latin typeface="+mj-lt"/>
              </a:rPr>
              <a:t>Là tấm gương sáng về sự nghiêm minh, chính trực.</a:t>
            </a:r>
            <a:endParaRPr lang="en-US" sz="3200" b="1">
              <a:latin typeface="+mj-lt"/>
            </a:endParaRPr>
          </a:p>
        </p:txBody>
      </p:sp>
    </p:spTree>
    <p:extLst>
      <p:ext uri="{BB962C8B-B14F-4D97-AF65-F5344CB8AC3E}">
        <p14:creationId xmlns:p14="http://schemas.microsoft.com/office/powerpoint/2010/main" val="20359072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5-0617-11人教版初九年级语文《故乡》PPT课件"/>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836</Words>
  <Application>Microsoft Macintosh PowerPoint</Application>
  <PresentationFormat>Widescreen</PresentationFormat>
  <Paragraphs>83</Paragraphs>
  <Slides>18</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等线</vt:lpstr>
      <vt:lpstr>等线 Light</vt:lpstr>
      <vt:lpstr>Arial</vt:lpstr>
      <vt:lpstr>Calibri</vt:lpstr>
      <vt:lpstr>iCiel Fairy Tales</vt:lpstr>
      <vt:lpstr>iCiel Gotham Ultra</vt:lpstr>
      <vt:lpstr>iCiel Pony</vt:lpstr>
      <vt:lpstr>Times New Roman</vt:lpstr>
      <vt:lpstr>UTM Candombe</vt:lpstr>
      <vt:lpstr>字魂55号-龙吟手书</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5-0617-11人教版初九年级语文《故乡》PPT课件</dc:title>
  <dc:creator>Administrator</dc:creator>
  <cp:lastModifiedBy>Microsoft Office User</cp:lastModifiedBy>
  <cp:revision>39</cp:revision>
  <dcterms:created xsi:type="dcterms:W3CDTF">2019-06-17T08:03:39Z</dcterms:created>
  <dcterms:modified xsi:type="dcterms:W3CDTF">2022-01-24T19:43:18Z</dcterms:modified>
</cp:coreProperties>
</file>