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90" r:id="rId3"/>
    <p:sldId id="291" r:id="rId4"/>
    <p:sldId id="276" r:id="rId5"/>
    <p:sldId id="294" r:id="rId6"/>
    <p:sldId id="295" r:id="rId7"/>
    <p:sldId id="297" r:id="rId8"/>
    <p:sldId id="298" r:id="rId9"/>
    <p:sldId id="299" r:id="rId10"/>
    <p:sldId id="293" r:id="rId11"/>
    <p:sldId id="270" r:id="rId12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8FE"/>
    <a:srgbClr val="7F7F7F"/>
    <a:srgbClr val="349ABD"/>
    <a:srgbClr val="95C0E4"/>
    <a:srgbClr val="7EDBFF"/>
    <a:srgbClr val="8ED9DD"/>
    <a:srgbClr val="FF7707"/>
    <a:srgbClr val="FF8119"/>
    <a:srgbClr val="FFAF6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88640" autoAdjust="0"/>
  </p:normalViewPr>
  <p:slideViewPr>
    <p:cSldViewPr snapToGrid="0">
      <p:cViewPr varScale="1">
        <p:scale>
          <a:sx n="65" d="100"/>
          <a:sy n="65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675AB-D28B-4A80-B561-0E88C458C359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850D3-D4A9-4A84-A547-9A7980FB5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6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13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77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7831487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050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658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54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6864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00145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649" r:id="rId7"/>
    <p:sldLayoutId id="2147483650" r:id="rId8"/>
    <p:sldLayoutId id="2147483685" r:id="rId9"/>
    <p:sldLayoutId id="2147483652" r:id="rId10"/>
    <p:sldLayoutId id="2147483651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53" r:id="rId18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524000" y="1703927"/>
            <a:ext cx="9144000" cy="12742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5400" b="1" dirty="0" err="1">
                <a:solidFill>
                  <a:srgbClr val="002060"/>
                </a:solidFill>
              </a:rPr>
              <a:t>Tuần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vi-VN" sz="5400" b="1" dirty="0">
                <a:solidFill>
                  <a:srgbClr val="002060"/>
                </a:solidFill>
              </a:rPr>
              <a:t>1</a:t>
            </a:r>
            <a:r>
              <a:rPr lang="en-US" sz="5400" b="1" dirty="0">
                <a:solidFill>
                  <a:srgbClr val="002060"/>
                </a:solidFill>
              </a:rPr>
              <a:t>8</a:t>
            </a:r>
            <a:r>
              <a:rPr lang="vi-VN" sz="5400" b="1" dirty="0">
                <a:solidFill>
                  <a:srgbClr val="002060"/>
                </a:solidFill>
              </a:rPr>
              <a:t> </a:t>
            </a:r>
            <a:endParaRPr sz="4267" dirty="0"/>
          </a:p>
        </p:txBody>
      </p:sp>
      <p:sp>
        <p:nvSpPr>
          <p:cNvPr id="55" name="Google Shape;55;p1"/>
          <p:cNvSpPr/>
          <p:nvPr/>
        </p:nvSpPr>
        <p:spPr>
          <a:xfrm>
            <a:off x="8346702" y="123575"/>
            <a:ext cx="28335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/>
            <a:r>
              <a:rPr lang="en-US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TIẾNG VIỆT </a:t>
            </a:r>
            <a:r>
              <a:rPr lang="vi-VN" sz="3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0120671" y="628716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914377"/>
            <a:r>
              <a:rPr lang="en-US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Tập </a:t>
            </a:r>
            <a:r>
              <a:rPr lang="vi-VN" sz="2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6" name="Google Shape;54;p1">
            <a:extLst>
              <a:ext uri="{FF2B5EF4-FFF2-40B4-BE49-F238E27FC236}">
                <a16:creationId xmlns:a16="http://schemas.microsoft.com/office/drawing/2014/main" id="{E318E1C2-0822-4DAA-BA2B-70FFF3D8F907}"/>
              </a:ext>
            </a:extLst>
          </p:cNvPr>
          <p:cNvSpPr txBox="1">
            <a:spLocks/>
          </p:cNvSpPr>
          <p:nvPr/>
        </p:nvSpPr>
        <p:spPr>
          <a:xfrm>
            <a:off x="1524000" y="2791872"/>
            <a:ext cx="9144000" cy="12742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50000"/>
              </a:lnSpc>
              <a:buSzPts val="990"/>
            </a:pPr>
            <a:r>
              <a:rPr lang="en-US" sz="5400" b="1" dirty="0" err="1">
                <a:solidFill>
                  <a:srgbClr val="FF0000"/>
                </a:solidFill>
              </a:rPr>
              <a:t>Ôn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tập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cuối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học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kì</a:t>
            </a:r>
            <a:r>
              <a:rPr lang="en-US" sz="5400" b="1" dirty="0">
                <a:solidFill>
                  <a:srgbClr val="FF0000"/>
                </a:solidFill>
              </a:rPr>
              <a:t> 1</a:t>
            </a:r>
            <a:endParaRPr lang="en-US" sz="4267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007" y="561142"/>
            <a:ext cx="11721194" cy="1860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16" y="2475260"/>
            <a:ext cx="10847462" cy="41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414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87" y="1607278"/>
            <a:ext cx="7615949" cy="3523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3157562" y="2555868"/>
            <a:ext cx="5876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kumimoji="1" lang="vi-VN" altLang="zh-CN" sz="6400" b="1" dirty="0">
                <a:solidFill>
                  <a:srgbClr val="4472C4">
                    <a:lumMod val="50000"/>
                  </a:srgb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ĐỌC THẦM</a:t>
            </a:r>
            <a:endParaRPr kumimoji="1" lang="zh-CN" altLang="en-US" sz="6400" b="1" dirty="0">
              <a:solidFill>
                <a:srgbClr val="4472C4">
                  <a:lumMod val="50000"/>
                </a:srgb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295786"/>
            <a:ext cx="7132627" cy="129763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980" y="3633086"/>
            <a:ext cx="8903409" cy="2878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281931"/>
            <a:ext cx="7132627" cy="1297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47434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6505" y="344702"/>
            <a:ext cx="6639904" cy="6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977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2563F9-0C39-44DE-90B5-45045870A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1" y="498464"/>
            <a:ext cx="9925818" cy="634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9"/>
          <a:stretch/>
        </p:blipFill>
        <p:spPr>
          <a:xfrm>
            <a:off x="231620" y="1791305"/>
            <a:ext cx="11699731" cy="25139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6279" y="2813957"/>
            <a:ext cx="580571" cy="538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830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87" y="1607278"/>
            <a:ext cx="7615949" cy="3523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3342542" y="2555868"/>
            <a:ext cx="5506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6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THƯ GIÃN</a:t>
            </a:r>
            <a:endParaRPr kumimoji="1" lang="zh-CN" altLang="en-US" sz="6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309639"/>
            <a:ext cx="7132627" cy="129763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980" y="3633086"/>
            <a:ext cx="8903409" cy="2878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47864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087" y="1607278"/>
            <a:ext cx="7615949" cy="3523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3428388" y="2555868"/>
            <a:ext cx="6094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6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VIẾT</a:t>
            </a:r>
            <a:endParaRPr kumimoji="1" lang="zh-CN" altLang="en-US" sz="6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3049409" y="309639"/>
            <a:ext cx="7132627" cy="129763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3980" y="3633086"/>
            <a:ext cx="8903409" cy="2878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6509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9" y="1274584"/>
            <a:ext cx="11987664" cy="4119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1429" y="4152833"/>
            <a:ext cx="348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6624" y="4165598"/>
            <a:ext cx="420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1362" y="4165598"/>
            <a:ext cx="368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05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1" y="1618882"/>
            <a:ext cx="11241386" cy="4665804"/>
          </a:xfrm>
          <a:prstGeom prst="rect">
            <a:avLst/>
          </a:prstGeom>
        </p:spPr>
      </p:pic>
      <p:grpSp>
        <p:nvGrpSpPr>
          <p:cNvPr id="5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1808040" y="839188"/>
            <a:ext cx="3900538" cy="1236955"/>
            <a:chOff x="1936535" y="3935752"/>
            <a:chExt cx="8318930" cy="2056864"/>
          </a:xfrm>
        </p:grpSpPr>
        <p:sp>
          <p:nvSpPr>
            <p:cNvPr id="6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2012076" y="244919"/>
            <a:ext cx="3492467" cy="63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8289" y="1198332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D63721"/>
                </a:solidFill>
                <a:latin typeface="+mj-lt"/>
              </a:rPr>
              <a:t>GHI NHỚ</a:t>
            </a:r>
            <a:endParaRPr lang="en-US" sz="1800" b="1" dirty="0">
              <a:solidFill>
                <a:srgbClr val="D6372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6817803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23</Words>
  <Application>Microsoft Office PowerPoint</Application>
  <PresentationFormat>Widescreen</PresentationFormat>
  <Paragraphs>14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萝莉体 第二版</vt:lpstr>
      <vt:lpstr>Times New Roman</vt:lpstr>
      <vt:lpstr>等线</vt:lpstr>
      <vt:lpstr>Calibri</vt:lpstr>
      <vt:lpstr>UTM Avo</vt:lpstr>
      <vt:lpstr>Office Theme</vt:lpstr>
      <vt:lpstr>Tuần 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56</cp:revision>
  <dcterms:created xsi:type="dcterms:W3CDTF">2021-11-01T08:16:43Z</dcterms:created>
  <dcterms:modified xsi:type="dcterms:W3CDTF">2022-01-16T15:54:23Z</dcterms:modified>
</cp:coreProperties>
</file>