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61" r:id="rId2"/>
  </p:sldMasterIdLst>
  <p:notesMasterIdLst>
    <p:notesMasterId r:id="rId20"/>
  </p:notesMasterIdLst>
  <p:sldIdLst>
    <p:sldId id="588" r:id="rId3"/>
    <p:sldId id="589" r:id="rId4"/>
    <p:sldId id="587" r:id="rId5"/>
    <p:sldId id="586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404" r:id="rId17"/>
    <p:sldId id="401" r:id="rId18"/>
    <p:sldId id="580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66"/>
    <a:srgbClr val="0000FF"/>
    <a:srgbClr val="FF66CC"/>
    <a:srgbClr val="8BBE01"/>
    <a:srgbClr val="F6A9AF"/>
    <a:srgbClr val="E6B9B8"/>
    <a:srgbClr val="D2E487"/>
    <a:srgbClr val="FDE79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4528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65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Cambria Math" panose="02040503050406030204" pitchFamily="18" charset="0"/>
                <a:sym typeface="Arial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ea typeface="Cambria Math" panose="0204050305040603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4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99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23946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0BCC-CF49-4024-8A96-7C2275570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6F75-4ED7-4D8A-9F9F-A95B8B254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2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3314" indent="0">
              <a:buNone/>
              <a:defRPr sz="2700" b="1"/>
            </a:lvl2pPr>
            <a:lvl3pPr marL="1206840" indent="0">
              <a:buNone/>
              <a:defRPr sz="2400" b="1"/>
            </a:lvl3pPr>
            <a:lvl4pPr marL="1810123" indent="0">
              <a:buNone/>
              <a:defRPr sz="2100" b="1"/>
            </a:lvl4pPr>
            <a:lvl5pPr marL="2413678" indent="0">
              <a:buNone/>
              <a:defRPr sz="2100" b="1"/>
            </a:lvl5pPr>
            <a:lvl6pPr marL="3016691" indent="0">
              <a:buNone/>
              <a:defRPr sz="2100" b="1"/>
            </a:lvl6pPr>
            <a:lvl7pPr marL="3620089" indent="0">
              <a:buNone/>
              <a:defRPr sz="2100" b="1"/>
            </a:lvl7pPr>
            <a:lvl8pPr marL="4223544" indent="0">
              <a:buNone/>
              <a:defRPr sz="2100" b="1"/>
            </a:lvl8pPr>
            <a:lvl9pPr marL="482700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2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3314" indent="0">
              <a:buNone/>
              <a:defRPr sz="2700" b="1"/>
            </a:lvl2pPr>
            <a:lvl3pPr marL="1206840" indent="0">
              <a:buNone/>
              <a:defRPr sz="2400" b="1"/>
            </a:lvl3pPr>
            <a:lvl4pPr marL="1810123" indent="0">
              <a:buNone/>
              <a:defRPr sz="2100" b="1"/>
            </a:lvl4pPr>
            <a:lvl5pPr marL="2413678" indent="0">
              <a:buNone/>
              <a:defRPr sz="2100" b="1"/>
            </a:lvl5pPr>
            <a:lvl6pPr marL="3016691" indent="0">
              <a:buNone/>
              <a:defRPr sz="2100" b="1"/>
            </a:lvl6pPr>
            <a:lvl7pPr marL="3620089" indent="0">
              <a:buNone/>
              <a:defRPr sz="2100" b="1"/>
            </a:lvl7pPr>
            <a:lvl8pPr marL="4223544" indent="0">
              <a:buNone/>
              <a:defRPr sz="2100" b="1"/>
            </a:lvl8pPr>
            <a:lvl9pPr marL="482700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2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0BCC-CF49-4024-8A96-7C2275570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6F75-4ED7-4D8A-9F9F-A95B8B254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1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0BCC-CF49-4024-8A96-7C2275570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6F75-4ED7-4D8A-9F9F-A95B8B254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9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0BCC-CF49-4024-8A96-7C2275570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6F75-4ED7-4D8A-9F9F-A95B8B254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3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60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3314" indent="0">
              <a:buNone/>
              <a:defRPr sz="1600"/>
            </a:lvl2pPr>
            <a:lvl3pPr marL="1206840" indent="0">
              <a:buNone/>
              <a:defRPr sz="1300"/>
            </a:lvl3pPr>
            <a:lvl4pPr marL="1810123" indent="0">
              <a:buNone/>
              <a:defRPr sz="1200"/>
            </a:lvl4pPr>
            <a:lvl5pPr marL="2413678" indent="0">
              <a:buNone/>
              <a:defRPr sz="1200"/>
            </a:lvl5pPr>
            <a:lvl6pPr marL="3016691" indent="0">
              <a:buNone/>
              <a:defRPr sz="1200"/>
            </a:lvl6pPr>
            <a:lvl7pPr marL="3620089" indent="0">
              <a:buNone/>
              <a:defRPr sz="1200"/>
            </a:lvl7pPr>
            <a:lvl8pPr marL="4223544" indent="0">
              <a:buNone/>
              <a:defRPr sz="1200"/>
            </a:lvl8pPr>
            <a:lvl9pPr marL="482700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0BCC-CF49-4024-8A96-7C2275570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6F75-4ED7-4D8A-9F9F-A95B8B254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0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3314" indent="0">
              <a:buNone/>
              <a:defRPr sz="3700"/>
            </a:lvl2pPr>
            <a:lvl3pPr marL="1206840" indent="0">
              <a:buNone/>
              <a:defRPr sz="3200"/>
            </a:lvl3pPr>
            <a:lvl4pPr marL="1810123" indent="0">
              <a:buNone/>
              <a:defRPr sz="2700"/>
            </a:lvl4pPr>
            <a:lvl5pPr marL="2413678" indent="0">
              <a:buNone/>
              <a:defRPr sz="2700"/>
            </a:lvl5pPr>
            <a:lvl6pPr marL="3016691" indent="0">
              <a:buNone/>
              <a:defRPr sz="2700"/>
            </a:lvl6pPr>
            <a:lvl7pPr marL="3620089" indent="0">
              <a:buNone/>
              <a:defRPr sz="2700"/>
            </a:lvl7pPr>
            <a:lvl8pPr marL="4223544" indent="0">
              <a:buNone/>
              <a:defRPr sz="2700"/>
            </a:lvl8pPr>
            <a:lvl9pPr marL="4827006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9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3314" indent="0">
              <a:buNone/>
              <a:defRPr sz="1600"/>
            </a:lvl2pPr>
            <a:lvl3pPr marL="1206840" indent="0">
              <a:buNone/>
              <a:defRPr sz="1300"/>
            </a:lvl3pPr>
            <a:lvl4pPr marL="1810123" indent="0">
              <a:buNone/>
              <a:defRPr sz="1200"/>
            </a:lvl4pPr>
            <a:lvl5pPr marL="2413678" indent="0">
              <a:buNone/>
              <a:defRPr sz="1200"/>
            </a:lvl5pPr>
            <a:lvl6pPr marL="3016691" indent="0">
              <a:buNone/>
              <a:defRPr sz="1200"/>
            </a:lvl6pPr>
            <a:lvl7pPr marL="3620089" indent="0">
              <a:buNone/>
              <a:defRPr sz="1200"/>
            </a:lvl7pPr>
            <a:lvl8pPr marL="4223544" indent="0">
              <a:buNone/>
              <a:defRPr sz="1200"/>
            </a:lvl8pPr>
            <a:lvl9pPr marL="482700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0BCC-CF49-4024-8A96-7C2275570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6F75-4ED7-4D8A-9F9F-A95B8B254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4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0BCC-CF49-4024-8A96-7C2275570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6F75-4ED7-4D8A-9F9F-A95B8B254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94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0BCC-CF49-4024-8A96-7C2275570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6F75-4ED7-4D8A-9F9F-A95B8B254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7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582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539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124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BA026-E658-41C8-85D8-D06F141BD407}" type="datetimeFigureOut">
              <a:rPr lang="vi-VN" smtClean="0"/>
              <a:pPr/>
              <a:t>05/01/2022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0622657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8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3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3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1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0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2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2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0BCC-CF49-4024-8A96-7C2275570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6F75-4ED7-4D8A-9F9F-A95B8B254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1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0BCC-CF49-4024-8A96-7C2275570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6F75-4ED7-4D8A-9F9F-A95B8B254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0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33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68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0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13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166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200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23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270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0BCC-CF49-4024-8A96-7C2275570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6F75-4ED7-4D8A-9F9F-A95B8B254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3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649" r:id="rId5"/>
    <p:sldLayoutId id="2147483755" r:id="rId6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0821" tIns="60410" rIns="120821" bIns="604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0821" tIns="60410" rIns="120821" bIns="604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0821" tIns="60410" rIns="120821" bIns="6041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6840">
              <a:buClrTx/>
            </a:pPr>
            <a:fld id="{07FF0BCC-CF49-4024-8A96-7C22755707C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206840">
                <a:buClrTx/>
              </a:pPr>
              <a:t>1/5/2022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0821" tIns="60410" rIns="120821" bIns="6041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684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0821" tIns="60410" rIns="120821" bIns="6041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6840">
              <a:buClrTx/>
            </a:pPr>
            <a:fld id="{B6C36F75-4ED7-4D8A-9F9F-A95B8B2541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20684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158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12068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2259" indent="-452259" algn="l" defTabSz="12068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0710" indent="-377155" algn="l" defTabSz="12068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432" indent="-301504" algn="l" defTabSz="12068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12002" indent="-301504" algn="l" defTabSz="12068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5183" indent="-301504" algn="l" defTabSz="12068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18328" indent="-301504" algn="l" defTabSz="12068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1873" indent="-301504" algn="l" defTabSz="12068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5214" indent="-301504" algn="l" defTabSz="12068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28706" indent="-301504" algn="l" defTabSz="12068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6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3314" algn="l" defTabSz="1206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840" algn="l" defTabSz="1206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0123" algn="l" defTabSz="1206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678" algn="l" defTabSz="1206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691" algn="l" defTabSz="1206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0089" algn="l" defTabSz="1206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23544" algn="l" defTabSz="1206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27006" algn="l" defTabSz="1206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slide" Target="slide4.xml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sv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svg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image" Target="../media/image18.png"/><Relationship Id="rId26" Type="http://schemas.openxmlformats.org/officeDocument/2006/relationships/slide" Target="slide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1.png"/><Relationship Id="rId34" Type="http://schemas.openxmlformats.org/officeDocument/2006/relationships/slide" Target="slide14.xml"/><Relationship Id="rId7" Type="http://schemas.openxmlformats.org/officeDocument/2006/relationships/audio" Target="../media/audio3.wav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4.gif"/><Relationship Id="rId33" Type="http://schemas.openxmlformats.org/officeDocument/2006/relationships/slide" Target="slide13.xml"/><Relationship Id="rId38" Type="http://schemas.openxmlformats.org/officeDocument/2006/relationships/image" Target="../media/image2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slide" Target="slide9.xml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11.png"/><Relationship Id="rId24" Type="http://schemas.openxmlformats.org/officeDocument/2006/relationships/slide" Target="slide5.xml"/><Relationship Id="rId32" Type="http://schemas.openxmlformats.org/officeDocument/2006/relationships/slide" Target="slide12.xml"/><Relationship Id="rId37" Type="http://schemas.openxmlformats.org/officeDocument/2006/relationships/slide" Target="slide15.xml"/><Relationship Id="rId5" Type="http://schemas.openxmlformats.org/officeDocument/2006/relationships/audio" Target="../media/audio1.wav"/><Relationship Id="rId15" Type="http://schemas.openxmlformats.org/officeDocument/2006/relationships/image" Target="../media/image15.png"/><Relationship Id="rId23" Type="http://schemas.openxmlformats.org/officeDocument/2006/relationships/image" Target="../media/image23.gif"/><Relationship Id="rId28" Type="http://schemas.openxmlformats.org/officeDocument/2006/relationships/slide" Target="slide8.xml"/><Relationship Id="rId36" Type="http://schemas.openxmlformats.org/officeDocument/2006/relationships/image" Target="../media/image26.gif"/><Relationship Id="rId10" Type="http://schemas.openxmlformats.org/officeDocument/2006/relationships/image" Target="../media/image10.gif"/><Relationship Id="rId19" Type="http://schemas.openxmlformats.org/officeDocument/2006/relationships/image" Target="../media/image19.png"/><Relationship Id="rId31" Type="http://schemas.openxmlformats.org/officeDocument/2006/relationships/slide" Target="slide11.xm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jpg"/><Relationship Id="rId14" Type="http://schemas.openxmlformats.org/officeDocument/2006/relationships/image" Target="../media/image14.gif"/><Relationship Id="rId22" Type="http://schemas.openxmlformats.org/officeDocument/2006/relationships/image" Target="../media/image22.png"/><Relationship Id="rId27" Type="http://schemas.openxmlformats.org/officeDocument/2006/relationships/slide" Target="slide7.xml"/><Relationship Id="rId30" Type="http://schemas.openxmlformats.org/officeDocument/2006/relationships/slide" Target="slide10.xml"/><Relationship Id="rId35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10" Type="http://schemas.openxmlformats.org/officeDocument/2006/relationships/image" Target="../media/image32.png"/><Relationship Id="rId4" Type="http://schemas.openxmlformats.org/officeDocument/2006/relationships/image" Target="../media/image9.jp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10" Type="http://schemas.openxmlformats.org/officeDocument/2006/relationships/image" Target="../media/image32.png"/><Relationship Id="rId4" Type="http://schemas.openxmlformats.org/officeDocument/2006/relationships/image" Target="../media/image9.jp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slide" Target="slide4.xml"/><Relationship Id="rId5" Type="http://schemas.openxmlformats.org/officeDocument/2006/relationships/image" Target="../media/image9.jp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slide" Target="slide4.xml"/><Relationship Id="rId5" Type="http://schemas.openxmlformats.org/officeDocument/2006/relationships/image" Target="../media/image9.jp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290;p7"/>
          <p:cNvSpPr txBox="1"/>
          <p:nvPr/>
        </p:nvSpPr>
        <p:spPr>
          <a:xfrm>
            <a:off x="435428" y="1245833"/>
            <a:ext cx="11397583" cy="312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382" rIns="76025" bIns="38382" anchor="t" anchorCtr="0">
            <a:spAutoFit/>
          </a:bodyPr>
          <a:lstStyle/>
          <a:p>
            <a:pPr algn="ctr" defTabSz="1207530">
              <a:lnSpc>
                <a:spcPct val="150000"/>
              </a:lnSpc>
              <a:buClrTx/>
            </a:pPr>
            <a:r>
              <a:rPr lang="en-US" sz="4400" b="1" kern="1200" dirty="0" err="1">
                <a:ln w="22225">
                  <a:noFill/>
                  <a:prstDash val="solid"/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</a:t>
            </a:r>
            <a:r>
              <a:rPr lang="en-US" sz="4400" b="1" kern="1200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kumimoji="1" lang="en-US" sz="44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HappyZcool-2016" charset="-122"/>
                <a:cs typeface="Times New Roman" panose="02020603050405020304" pitchFamily="18" charset="0"/>
                <a:sym typeface="Times New Roman"/>
              </a:rPr>
              <a:t>Toán</a:t>
            </a:r>
            <a:endParaRPr kumimoji="1" lang="en-US" altLang="zh-CN" sz="4400" b="1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HappyZcool-2016" charset="-122"/>
              <a:cs typeface="Times New Roman" panose="020206030504050203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4400" b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50: </a:t>
            </a:r>
            <a:r>
              <a:rPr lang="en-US" sz="4400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 </a:t>
            </a:r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vui học toán</a:t>
            </a:r>
            <a:endParaRPr lang="en-US" sz="4400" b="1" smtClean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kumimoji="1" lang="en-US" altLang="zh-CN" sz="4400" b="1" kern="120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HappyZcool-2016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4400" b="1" kern="1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HappyZcool-2016" charset="-122"/>
                <a:cs typeface="Times New Roman" panose="02020603050405020304" pitchFamily="18" charset="0"/>
              </a:rPr>
              <a:t>Tiết </a:t>
            </a:r>
            <a:r>
              <a:rPr kumimoji="1" lang="en-US" altLang="zh-CN" sz="4400" b="1" kern="120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HappyZcool-2016" charset="-122"/>
                <a:cs typeface="Times New Roman" panose="02020603050405020304" pitchFamily="18" charset="0"/>
              </a:rPr>
              <a:t>1)</a:t>
            </a:r>
            <a:endParaRPr kumimoji="1" lang="en-US" altLang="zh-CN" sz="4400" b="1" kern="120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HappyZcool-2016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BB956F-0237-46C0-A5AF-2264029AC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08" y="5490260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GẤU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A789ED-91B0-4AC0-A223-779C4FB16FDB}"/>
              </a:ext>
            </a:extLst>
          </p:cNvPr>
          <p:cNvGrpSpPr/>
          <p:nvPr/>
        </p:nvGrpSpPr>
        <p:grpSpPr>
          <a:xfrm>
            <a:off x="2236741" y="1101051"/>
            <a:ext cx="8049485" cy="3027196"/>
            <a:chOff x="2236741" y="1101051"/>
            <a:chExt cx="8049485" cy="30271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E678E4-47AE-4478-BC86-9C8E33D0BA23}"/>
                </a:ext>
              </a:extLst>
            </p:cNvPr>
            <p:cNvGrpSpPr/>
            <p:nvPr/>
          </p:nvGrpSpPr>
          <p:grpSpPr>
            <a:xfrm>
              <a:off x="2236741" y="1101051"/>
              <a:ext cx="7678784" cy="2866420"/>
              <a:chOff x="2809875" y="906097"/>
              <a:chExt cx="6496050" cy="28664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57589DA-0484-4D31-8526-6CC2251A164D}"/>
                  </a:ext>
                </a:extLst>
              </p:cNvPr>
              <p:cNvSpPr/>
              <p:nvPr/>
            </p:nvSpPr>
            <p:spPr>
              <a:xfrm>
                <a:off x="3171825" y="1126529"/>
                <a:ext cx="5772150" cy="24262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C8F89E3-31AC-4D81-9B81-807378E0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9875" y="906097"/>
                <a:ext cx="6496050" cy="2866420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A713AF-48CE-407E-8D04-7EA827FB9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05076" y="2039936"/>
              <a:ext cx="1581150" cy="208831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FDFCE0-BE14-4378-8B48-180BAA0DB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6925" y="1693746"/>
              <a:ext cx="2339543" cy="133361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45CCFD-5C85-4765-A336-77B688A18DAB}"/>
                </a:ext>
              </a:extLst>
            </p:cNvPr>
            <p:cNvSpPr txBox="1"/>
            <p:nvPr/>
          </p:nvSpPr>
          <p:spPr>
            <a:xfrm>
              <a:off x="5907872" y="1970871"/>
              <a:ext cx="27842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tất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sữa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7463A0-431C-425D-9C99-FA347BC536C9}"/>
              </a:ext>
            </a:extLst>
          </p:cNvPr>
          <p:cNvGrpSpPr/>
          <p:nvPr/>
        </p:nvGrpSpPr>
        <p:grpSpPr>
          <a:xfrm>
            <a:off x="1905774" y="4093528"/>
            <a:ext cx="7295377" cy="1949988"/>
            <a:chOff x="1905774" y="4093528"/>
            <a:chExt cx="7295377" cy="1949988"/>
          </a:xfrm>
        </p:grpSpPr>
        <p:sp>
          <p:nvSpPr>
            <p:cNvPr id="10" name="Rectangle 9"/>
            <p:cNvSpPr/>
            <p:nvPr/>
          </p:nvSpPr>
          <p:spPr>
            <a:xfrm>
              <a:off x="3219451" y="4397167"/>
              <a:ext cx="5981700" cy="1245308"/>
            </a:xfrm>
            <a:prstGeom prst="rect">
              <a:avLst/>
            </a:prstGeom>
            <a:solidFill>
              <a:srgbClr val="00B05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14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sữa</a:t>
              </a:r>
              <a:endParaRPr lang="vi-VN" sz="3200" b="1" dirty="0">
                <a:solidFill>
                  <a:srgbClr val="002060"/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B46293B-CA78-40AE-A1C7-742C60156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05774" y="4093528"/>
              <a:ext cx="1949988" cy="1949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32451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D73389-0CAD-4E8D-BBF0-F67D9584B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77" y="5490260"/>
            <a:ext cx="12858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B747F3-D648-489E-B512-B7CDA3A5BB40}"/>
              </a:ext>
            </a:extLst>
          </p:cNvPr>
          <p:cNvSpPr txBox="1"/>
          <p:nvPr/>
        </p:nvSpPr>
        <p:spPr>
          <a:xfrm>
            <a:off x="337626" y="240099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GẤU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F98519-FB88-4650-94F9-03C1713EEAFE}"/>
              </a:ext>
            </a:extLst>
          </p:cNvPr>
          <p:cNvGrpSpPr/>
          <p:nvPr/>
        </p:nvGrpSpPr>
        <p:grpSpPr>
          <a:xfrm>
            <a:off x="2046125" y="4149962"/>
            <a:ext cx="7295377" cy="1949988"/>
            <a:chOff x="2058174" y="4245928"/>
            <a:chExt cx="7295377" cy="19499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FE7A56-C438-48D3-99A2-3FF7C1E35482}"/>
                </a:ext>
              </a:extLst>
            </p:cNvPr>
            <p:cNvSpPr/>
            <p:nvPr/>
          </p:nvSpPr>
          <p:spPr>
            <a:xfrm>
              <a:off x="3371851" y="4549567"/>
              <a:ext cx="5981700" cy="1245308"/>
            </a:xfrm>
            <a:prstGeom prst="rect">
              <a:avLst/>
            </a:prstGeom>
            <a:solidFill>
              <a:srgbClr val="00B05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Ki -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lô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- gam </a:t>
              </a:r>
              <a:endParaRPr lang="vi-VN" sz="3200" b="1" dirty="0">
                <a:solidFill>
                  <a:srgbClr val="002060"/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6C006F9-55F1-440E-9ED5-50980EB84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8174" y="4245928"/>
              <a:ext cx="1949988" cy="194998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2D1E27-DD86-43E4-886E-5731C78100DE}"/>
              </a:ext>
            </a:extLst>
          </p:cNvPr>
          <p:cNvGrpSpPr/>
          <p:nvPr/>
        </p:nvGrpSpPr>
        <p:grpSpPr>
          <a:xfrm>
            <a:off x="2236741" y="1101051"/>
            <a:ext cx="8067444" cy="3190158"/>
            <a:chOff x="2236741" y="1101051"/>
            <a:chExt cx="8067444" cy="319015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F61383B-EB4D-475A-8DD7-4F32204F270B}"/>
                </a:ext>
              </a:extLst>
            </p:cNvPr>
            <p:cNvGrpSpPr/>
            <p:nvPr/>
          </p:nvGrpSpPr>
          <p:grpSpPr>
            <a:xfrm>
              <a:off x="2236741" y="1101051"/>
              <a:ext cx="7678784" cy="2866420"/>
              <a:chOff x="2236741" y="1101051"/>
              <a:chExt cx="7678784" cy="286642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1C73CD7-31B8-41FF-A2F9-E1CEBAC12EB6}"/>
                  </a:ext>
                </a:extLst>
              </p:cNvPr>
              <p:cNvGrpSpPr/>
              <p:nvPr/>
            </p:nvGrpSpPr>
            <p:grpSpPr>
              <a:xfrm>
                <a:off x="2236741" y="1101051"/>
                <a:ext cx="7678784" cy="2866420"/>
                <a:chOff x="2809875" y="906097"/>
                <a:chExt cx="6496050" cy="286642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711E4C9-A30E-46CF-B228-8D3DEE1CC809}"/>
                    </a:ext>
                  </a:extLst>
                </p:cNvPr>
                <p:cNvSpPr/>
                <p:nvPr/>
              </p:nvSpPr>
              <p:spPr>
                <a:xfrm>
                  <a:off x="3171825" y="1126529"/>
                  <a:ext cx="5772150" cy="242629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E7A03A92-C9DB-47A9-8C7F-848766A8F4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09875" y="906097"/>
                  <a:ext cx="6496050" cy="2866420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55CA5-27B8-4482-9C67-9239BD6FF1F2}"/>
                  </a:ext>
                </a:extLst>
              </p:cNvPr>
              <p:cNvSpPr txBox="1"/>
              <p:nvPr/>
            </p:nvSpPr>
            <p:spPr>
              <a:xfrm>
                <a:off x="3439175" y="1844840"/>
                <a:ext cx="52739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Em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học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đơn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vị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đo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lượng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nào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8E231A-A5E0-444C-B502-5E0503853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23035" y="2202898"/>
              <a:ext cx="1581150" cy="2088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2B4B27-FE92-4AA8-96BE-A6D9D5362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45" y="5400578"/>
            <a:ext cx="12858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547B39-2FEC-4A28-81CA-DC49E43D319C}"/>
              </a:ext>
            </a:extLst>
          </p:cNvPr>
          <p:cNvSpPr txBox="1"/>
          <p:nvPr/>
        </p:nvSpPr>
        <p:spPr>
          <a:xfrm>
            <a:off x="337626" y="240099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GẤU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735F0B-5851-49EB-A357-1649F6D8B147}"/>
              </a:ext>
            </a:extLst>
          </p:cNvPr>
          <p:cNvGrpSpPr/>
          <p:nvPr/>
        </p:nvGrpSpPr>
        <p:grpSpPr>
          <a:xfrm>
            <a:off x="2046125" y="4093528"/>
            <a:ext cx="7295377" cy="1949988"/>
            <a:chOff x="2058174" y="4245928"/>
            <a:chExt cx="7295377" cy="19499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3DC731-01CA-488D-A7ED-75EA64B811DD}"/>
                </a:ext>
              </a:extLst>
            </p:cNvPr>
            <p:cNvSpPr/>
            <p:nvPr/>
          </p:nvSpPr>
          <p:spPr>
            <a:xfrm>
              <a:off x="3371851" y="4549567"/>
              <a:ext cx="5981700" cy="1245308"/>
            </a:xfrm>
            <a:prstGeom prst="rect">
              <a:avLst/>
            </a:prstGeom>
            <a:solidFill>
              <a:srgbClr val="00B05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kg</a:t>
              </a:r>
              <a:endParaRPr lang="vi-VN" sz="3200" b="1" dirty="0">
                <a:solidFill>
                  <a:srgbClr val="002060"/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EA188D-C9BD-49E4-AFED-5928D8763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8174" y="4245928"/>
              <a:ext cx="1949988" cy="194998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D5D79-27F5-490A-9501-6AF17907EFAA}"/>
              </a:ext>
            </a:extLst>
          </p:cNvPr>
          <p:cNvGrpSpPr/>
          <p:nvPr/>
        </p:nvGrpSpPr>
        <p:grpSpPr>
          <a:xfrm>
            <a:off x="2236741" y="1101051"/>
            <a:ext cx="8067444" cy="3190158"/>
            <a:chOff x="2236741" y="1101051"/>
            <a:chExt cx="8067444" cy="31901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9F92732-197A-466D-B929-FDAEAA10A7B0}"/>
                </a:ext>
              </a:extLst>
            </p:cNvPr>
            <p:cNvGrpSpPr/>
            <p:nvPr/>
          </p:nvGrpSpPr>
          <p:grpSpPr>
            <a:xfrm>
              <a:off x="2236741" y="1101051"/>
              <a:ext cx="7678784" cy="2866420"/>
              <a:chOff x="2236741" y="1101051"/>
              <a:chExt cx="7678784" cy="286642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D58AE5C-EF96-4CB7-9D2B-9AB4987738E9}"/>
                  </a:ext>
                </a:extLst>
              </p:cNvPr>
              <p:cNvGrpSpPr/>
              <p:nvPr/>
            </p:nvGrpSpPr>
            <p:grpSpPr>
              <a:xfrm>
                <a:off x="2236741" y="1101051"/>
                <a:ext cx="7678784" cy="2866420"/>
                <a:chOff x="2809875" y="906097"/>
                <a:chExt cx="6496050" cy="286642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7D7836F-2C23-4450-901F-45C1586A9727}"/>
                    </a:ext>
                  </a:extLst>
                </p:cNvPr>
                <p:cNvSpPr/>
                <p:nvPr/>
              </p:nvSpPr>
              <p:spPr>
                <a:xfrm>
                  <a:off x="3171825" y="1126529"/>
                  <a:ext cx="5772150" cy="242629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3449539D-5BF0-4780-8EFB-8D9478F03E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09875" y="906097"/>
                  <a:ext cx="6496050" cy="2866420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5E6DCC0-CE78-46D1-9FAB-A8E3D75FF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4026" y="1720374"/>
                <a:ext cx="2698068" cy="138969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66643A-94D7-4C47-9898-93F33017A86C}"/>
                  </a:ext>
                </a:extLst>
              </p:cNvPr>
              <p:cNvSpPr txBox="1"/>
              <p:nvPr/>
            </p:nvSpPr>
            <p:spPr>
              <a:xfrm>
                <a:off x="5848854" y="1944064"/>
                <a:ext cx="305515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Con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gà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cân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nặng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bao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nhiêu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C375EA-E1DF-4690-B46B-DDD584DA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23035" y="2202898"/>
              <a:ext cx="1581150" cy="2088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86D096-D81B-4413-B743-930B7E4BB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111" y="5431058"/>
            <a:ext cx="12858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8E184-4259-4070-920C-C2ED2E6C29FA}"/>
              </a:ext>
            </a:extLst>
          </p:cNvPr>
          <p:cNvSpPr txBox="1"/>
          <p:nvPr/>
        </p:nvSpPr>
        <p:spPr>
          <a:xfrm>
            <a:off x="337626" y="240099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GẤU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AF1A93-3D17-42E3-8FEB-1EC15B58F8B3}"/>
              </a:ext>
            </a:extLst>
          </p:cNvPr>
          <p:cNvGrpSpPr/>
          <p:nvPr/>
        </p:nvGrpSpPr>
        <p:grpSpPr>
          <a:xfrm>
            <a:off x="2058174" y="4245928"/>
            <a:ext cx="7295377" cy="1949988"/>
            <a:chOff x="2058174" y="4245928"/>
            <a:chExt cx="7295377" cy="19499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9B1E38-7657-4302-9A0B-B88AA27BF6CA}"/>
                </a:ext>
              </a:extLst>
            </p:cNvPr>
            <p:cNvSpPr/>
            <p:nvPr/>
          </p:nvSpPr>
          <p:spPr>
            <a:xfrm>
              <a:off x="3371851" y="4549567"/>
              <a:ext cx="5981700" cy="1245308"/>
            </a:xfrm>
            <a:prstGeom prst="rect">
              <a:avLst/>
            </a:prstGeom>
            <a:solidFill>
              <a:srgbClr val="00B05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17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i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kg</a:t>
              </a:r>
              <a:endParaRPr lang="vi-VN" sz="3200" b="1" dirty="0">
                <a:solidFill>
                  <a:srgbClr val="002060"/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DFE003-3879-4F35-8D2A-3417FB980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8174" y="4245928"/>
              <a:ext cx="1949988" cy="194998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32CFFF3-520E-43ED-91D9-DE3444100477}"/>
              </a:ext>
            </a:extLst>
          </p:cNvPr>
          <p:cNvGrpSpPr/>
          <p:nvPr/>
        </p:nvGrpSpPr>
        <p:grpSpPr>
          <a:xfrm>
            <a:off x="2236741" y="1101051"/>
            <a:ext cx="8067444" cy="3190158"/>
            <a:chOff x="2236741" y="1101051"/>
            <a:chExt cx="8067444" cy="319015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45118A-D678-4CC4-AC41-BD472BC40BA1}"/>
                </a:ext>
              </a:extLst>
            </p:cNvPr>
            <p:cNvGrpSpPr/>
            <p:nvPr/>
          </p:nvGrpSpPr>
          <p:grpSpPr>
            <a:xfrm>
              <a:off x="2236741" y="1101051"/>
              <a:ext cx="7678784" cy="2866420"/>
              <a:chOff x="2809875" y="906097"/>
              <a:chExt cx="6496050" cy="28664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EAB0DF4-51CD-46C0-A4DC-611E8CC35039}"/>
                  </a:ext>
                </a:extLst>
              </p:cNvPr>
              <p:cNvSpPr/>
              <p:nvPr/>
            </p:nvSpPr>
            <p:spPr>
              <a:xfrm>
                <a:off x="3171825" y="1126529"/>
                <a:ext cx="5772150" cy="24262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6ED8440-EAC5-4193-8FAB-19BFF70D0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9875" y="906097"/>
                <a:ext cx="6496050" cy="286642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D3DC2A-637C-4CEA-ABB0-471D997AF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23035" y="2202898"/>
              <a:ext cx="1581150" cy="208831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4581B6-5624-4051-A89F-55A84EFD81E9}"/>
                </a:ext>
              </a:extLst>
            </p:cNvPr>
            <p:cNvSpPr txBox="1"/>
            <p:nvPr/>
          </p:nvSpPr>
          <p:spPr>
            <a:xfrm>
              <a:off x="3142889" y="2055623"/>
              <a:ext cx="52739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14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–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+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9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1DD824-A2A9-452E-9882-CB4937D6A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07" y="5572125"/>
            <a:ext cx="12858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6175FB-4241-4F74-91A0-7F4DC8F95C00}"/>
              </a:ext>
            </a:extLst>
          </p:cNvPr>
          <p:cNvSpPr txBox="1"/>
          <p:nvPr/>
        </p:nvSpPr>
        <p:spPr>
          <a:xfrm>
            <a:off x="337626" y="240099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GẤU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2F87A6-7A48-424F-81E8-C4B727574DE3}"/>
              </a:ext>
            </a:extLst>
          </p:cNvPr>
          <p:cNvGrpSpPr/>
          <p:nvPr/>
        </p:nvGrpSpPr>
        <p:grpSpPr>
          <a:xfrm>
            <a:off x="2058174" y="4245928"/>
            <a:ext cx="7298275" cy="1949988"/>
            <a:chOff x="2058174" y="4245928"/>
            <a:chExt cx="7298275" cy="19499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3F102C-DC74-4F16-B3D2-21DD43324F36}"/>
                </a:ext>
              </a:extLst>
            </p:cNvPr>
            <p:cNvSpPr/>
            <p:nvPr/>
          </p:nvSpPr>
          <p:spPr>
            <a:xfrm>
              <a:off x="3374749" y="4549970"/>
              <a:ext cx="5981700" cy="1245308"/>
            </a:xfrm>
            <a:prstGeom prst="rect">
              <a:avLst/>
            </a:prstGeom>
            <a:solidFill>
              <a:srgbClr val="00B05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55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06A846-3B21-40BE-A824-1F71EA2CE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8174" y="4245928"/>
              <a:ext cx="1949988" cy="194998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057FE6-35CB-4C79-9EA3-CC7BDD477F22}"/>
              </a:ext>
            </a:extLst>
          </p:cNvPr>
          <p:cNvGrpSpPr/>
          <p:nvPr/>
        </p:nvGrpSpPr>
        <p:grpSpPr>
          <a:xfrm>
            <a:off x="2236741" y="1101051"/>
            <a:ext cx="8067444" cy="3190158"/>
            <a:chOff x="2236741" y="1101051"/>
            <a:chExt cx="8067444" cy="319015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71CF7B-7859-4EC3-8803-95C55CF4AB76}"/>
                </a:ext>
              </a:extLst>
            </p:cNvPr>
            <p:cNvGrpSpPr/>
            <p:nvPr/>
          </p:nvGrpSpPr>
          <p:grpSpPr>
            <a:xfrm>
              <a:off x="2236741" y="1101051"/>
              <a:ext cx="7678784" cy="2866420"/>
              <a:chOff x="2809875" y="906097"/>
              <a:chExt cx="6496050" cy="28664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014A24-23E0-4811-9C34-4ECCAAD7EC52}"/>
                  </a:ext>
                </a:extLst>
              </p:cNvPr>
              <p:cNvSpPr/>
              <p:nvPr/>
            </p:nvSpPr>
            <p:spPr>
              <a:xfrm>
                <a:off x="3171825" y="1126529"/>
                <a:ext cx="5772150" cy="24262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21930BA-0638-4E12-B521-6CFD27185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9875" y="906097"/>
                <a:ext cx="6496050" cy="286642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1BD9470-F560-4C99-ACC1-E1D87395F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23035" y="2202898"/>
              <a:ext cx="1581150" cy="208831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40D42-2245-41CB-B748-2DD14A84D325}"/>
                </a:ext>
              </a:extLst>
            </p:cNvPr>
            <p:cNvSpPr txBox="1"/>
            <p:nvPr/>
          </p:nvSpPr>
          <p:spPr>
            <a:xfrm>
              <a:off x="3047223" y="1997685"/>
              <a:ext cx="60975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+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7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i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+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40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472372" y="3205537"/>
            <a:ext cx="885572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E01736-E592-4BB2-82F8-3395DCEA6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9812705" y="5895240"/>
            <a:ext cx="1904224" cy="9174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603F0-542A-410B-9EA3-A16B99B09EA1}"/>
              </a:ext>
            </a:extLst>
          </p:cNvPr>
          <p:cNvGrpSpPr/>
          <p:nvPr/>
        </p:nvGrpSpPr>
        <p:grpSpPr>
          <a:xfrm>
            <a:off x="1239709" y="410687"/>
            <a:ext cx="10257337" cy="900904"/>
            <a:chOff x="-5089600" y="382608"/>
            <a:chExt cx="8110614" cy="104387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FE176A4-7F64-4639-94BF-5E3E403CFDA1}"/>
                </a:ext>
              </a:extLst>
            </p:cNvPr>
            <p:cNvSpPr/>
            <p:nvPr/>
          </p:nvSpPr>
          <p:spPr>
            <a:xfrm>
              <a:off x="-5089600" y="382608"/>
              <a:ext cx="8110614" cy="104387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Lần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sức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khoẻ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nặng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3105CD2-8950-4410-9936-FF00F6BF08E7}"/>
                </a:ext>
              </a:extLst>
            </p:cNvPr>
            <p:cNvSpPr/>
            <p:nvPr/>
          </p:nvSpPr>
          <p:spPr>
            <a:xfrm>
              <a:off x="-5035267" y="595682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38851162-6086-44C0-AF3F-493F50902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93" y="5087082"/>
            <a:ext cx="1880831" cy="1880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A1DE9-C52F-48A4-B12D-E16E2B226C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658" t="19847" r="21538"/>
          <a:stretch/>
        </p:blipFill>
        <p:spPr>
          <a:xfrm>
            <a:off x="1790159" y="1757051"/>
            <a:ext cx="4383838" cy="359878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7208E0-89B3-4F86-A76F-7E9491462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09275"/>
              </p:ext>
            </p:extLst>
          </p:nvPr>
        </p:nvGraphicFramePr>
        <p:xfrm>
          <a:off x="7027112" y="2276286"/>
          <a:ext cx="373613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25">
                  <a:extLst>
                    <a:ext uri="{9D8B030D-6E8A-4147-A177-3AD203B41FA5}">
                      <a16:colId xmlns:a16="http://schemas.microsoft.com/office/drawing/2014/main" val="2688101343"/>
                    </a:ext>
                  </a:extLst>
                </a:gridCol>
                <a:gridCol w="1872413">
                  <a:extLst>
                    <a:ext uri="{9D8B030D-6E8A-4147-A177-3AD203B41FA5}">
                      <a16:colId xmlns:a16="http://schemas.microsoft.com/office/drawing/2014/main" val="422928554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Tên</a:t>
                      </a:r>
                      <a:endParaRPr lang="en-US" sz="2000" dirty="0">
                        <a:solidFill>
                          <a:srgbClr val="0000FF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Cân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nặng</a:t>
                      </a:r>
                      <a:endParaRPr lang="en-US" sz="2000" dirty="0">
                        <a:solidFill>
                          <a:srgbClr val="0000FF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40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73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009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35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986084-62DC-4090-A385-F31083F94386}"/>
              </a:ext>
            </a:extLst>
          </p:cNvPr>
          <p:cNvSpPr txBox="1"/>
          <p:nvPr/>
        </p:nvSpPr>
        <p:spPr>
          <a:xfrm>
            <a:off x="7674334" y="1649998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PHIẾU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TẬP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B8CF0D-E9C5-47DF-91C5-1CA7C1F5D70F}"/>
              </a:ext>
            </a:extLst>
          </p:cNvPr>
          <p:cNvSpPr/>
          <p:nvPr/>
        </p:nvSpPr>
        <p:spPr>
          <a:xfrm>
            <a:off x="2704324" y="5087082"/>
            <a:ext cx="2555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rgbClr val="FF99FF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NHÓM</a:t>
            </a:r>
            <a:r>
              <a:rPr lang="en-US" sz="4400" b="1" cap="none" spc="0" dirty="0">
                <a:ln w="12700">
                  <a:solidFill>
                    <a:srgbClr val="FF99FF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7100D9-9F4F-4A5B-A958-E7275E808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94897"/>
              </p:ext>
            </p:extLst>
          </p:nvPr>
        </p:nvGraphicFramePr>
        <p:xfrm>
          <a:off x="7027112" y="4798754"/>
          <a:ext cx="37361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25">
                  <a:extLst>
                    <a:ext uri="{9D8B030D-6E8A-4147-A177-3AD203B41FA5}">
                      <a16:colId xmlns:a16="http://schemas.microsoft.com/office/drawing/2014/main" val="4246121719"/>
                    </a:ext>
                  </a:extLst>
                </a:gridCol>
                <a:gridCol w="1872413">
                  <a:extLst>
                    <a:ext uri="{9D8B030D-6E8A-4147-A177-3AD203B41FA5}">
                      <a16:colId xmlns:a16="http://schemas.microsoft.com/office/drawing/2014/main" val="338998285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080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C86617-2F56-49D2-9732-1BD469AE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5" y="5214778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234012" y="6030181"/>
            <a:ext cx="1637326" cy="7888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582AE-18D8-4A27-8076-EAB8F2B7E7DC}"/>
              </a:ext>
            </a:extLst>
          </p:cNvPr>
          <p:cNvGrpSpPr/>
          <p:nvPr/>
        </p:nvGrpSpPr>
        <p:grpSpPr>
          <a:xfrm>
            <a:off x="1338577" y="523015"/>
            <a:ext cx="9934815" cy="642564"/>
            <a:chOff x="-5089601" y="382608"/>
            <a:chExt cx="7855591" cy="7445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9416B8-EA01-47BF-8CDF-C77BB647E542}"/>
                </a:ext>
              </a:extLst>
            </p:cNvPr>
            <p:cNvSpPr/>
            <p:nvPr/>
          </p:nvSpPr>
          <p:spPr>
            <a:xfrm>
              <a:off x="-5089601" y="382608"/>
              <a:ext cx="7855591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Chuẩn</a:t>
              </a:r>
              <a:r>
                <a:rPr lang="en-US" sz="24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bị</a:t>
              </a:r>
              <a:r>
                <a:rPr lang="en-US" sz="24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thể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đựng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nước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5848CC-A575-4A89-9227-95723BE35A03}"/>
                </a:ext>
              </a:extLst>
            </p:cNvPr>
            <p:cNvSpPr/>
            <p:nvPr/>
          </p:nvSpPr>
          <p:spPr>
            <a:xfrm>
              <a:off x="-5035267" y="436667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78702D-DB5C-4E14-A314-F1FB805CA2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20" t="14930" r="42672" b="52736"/>
          <a:stretch/>
        </p:blipFill>
        <p:spPr>
          <a:xfrm>
            <a:off x="2045099" y="1821484"/>
            <a:ext cx="4330044" cy="14954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379561-DAEB-4F6A-AE9B-72683FFF1F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662" t="14930"/>
          <a:stretch/>
        </p:blipFill>
        <p:spPr>
          <a:xfrm>
            <a:off x="6978536" y="1216342"/>
            <a:ext cx="3458165" cy="39344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D3CE8B-3407-42BB-ADCC-3FA015669F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20" t="46719" r="42672" b="20403"/>
          <a:stretch/>
        </p:blipFill>
        <p:spPr>
          <a:xfrm>
            <a:off x="2045099" y="3541092"/>
            <a:ext cx="4330044" cy="152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53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448"/>
            <a:ext cx="12190413" cy="6857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75" y="831616"/>
            <a:ext cx="11677859" cy="281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tư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ngày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5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tháng 1 năm 2022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               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        </a:t>
            </a:r>
            <a:r>
              <a:rPr lang="en-US" sz="32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Em vui học toán (tiết 1)</a:t>
            </a:r>
            <a:endParaRPr lang="en-US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48" y="-100668"/>
            <a:ext cx="12362764" cy="6958668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408410" y="3212983"/>
            <a:ext cx="5375179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ea typeface="Cambria Math" panose="02040503050406030204" pitchFamily="18" charset="0"/>
                <a:sym typeface="Arial"/>
              </a:rPr>
              <a:t>KHỞI ĐỘNG</a:t>
            </a:r>
            <a:endParaRPr sz="65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ea typeface="Cambria Math" panose="020405030504060302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F867CF-0D76-4203-9D4D-41DA7778B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  <a:ln w="2857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37" y="225226"/>
            <a:ext cx="776013" cy="76580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6834" y="4661858"/>
            <a:ext cx="4380607" cy="14951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78" y="427691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72" y="4148192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mbria Math" panose="020405030504060302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9319" y="1060324"/>
            <a:ext cx="3303220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0" r="15192"/>
          <a:stretch/>
        </p:blipFill>
        <p:spPr>
          <a:xfrm>
            <a:off x="5251935" y="222294"/>
            <a:ext cx="1680214" cy="1755047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mbria Math" panose="020405030504060302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mbria Math" panose="02040503050406030204" pitchFamily="18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6359" y="2271894"/>
            <a:ext cx="1248915" cy="555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63500" h="393700"/>
          </a:sp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235" y="3178493"/>
            <a:ext cx="1452440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389" y="4050146"/>
            <a:ext cx="1636500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7339" y="4855448"/>
            <a:ext cx="2057168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73763">
            <a:off x="9663472" y="5756156"/>
            <a:ext cx="2388233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3399" y="4944007"/>
            <a:ext cx="2025027" cy="94849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841" y="2323252"/>
            <a:ext cx="1349211" cy="585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h="50800"/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9375" y="3206260"/>
            <a:ext cx="1490066" cy="61276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3677" y="4050146"/>
            <a:ext cx="1740719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72995">
            <a:off x="218092" y="5885984"/>
            <a:ext cx="2106832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297" y="4614247"/>
            <a:ext cx="1724746" cy="1724746"/>
          </a:xfrm>
          <a:prstGeom prst="rect">
            <a:avLst/>
          </a:prstGeom>
        </p:spPr>
      </p:pic>
      <p:sp>
        <p:nvSpPr>
          <p:cNvPr id="42" name="Oval 41">
            <a:hlinkClick r:id="rId24" action="ppaction://hlinksldjump"/>
          </p:cNvPr>
          <p:cNvSpPr/>
          <p:nvPr/>
        </p:nvSpPr>
        <p:spPr>
          <a:xfrm>
            <a:off x="110972" y="3302434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6" action="ppaction://hlinksldjump"/>
          </p:cNvPr>
          <p:cNvSpPr/>
          <p:nvPr/>
        </p:nvSpPr>
        <p:spPr>
          <a:xfrm>
            <a:off x="110972" y="2600608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7" action="ppaction://hlinksldjump"/>
          </p:cNvPr>
          <p:cNvSpPr/>
          <p:nvPr/>
        </p:nvSpPr>
        <p:spPr>
          <a:xfrm>
            <a:off x="110972" y="1887813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8" action="ppaction://hlinksldjump"/>
          </p:cNvPr>
          <p:cNvSpPr/>
          <p:nvPr/>
        </p:nvSpPr>
        <p:spPr>
          <a:xfrm>
            <a:off x="110972" y="1175018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29" action="ppaction://hlinksldjump"/>
          </p:cNvPr>
          <p:cNvSpPr/>
          <p:nvPr/>
        </p:nvSpPr>
        <p:spPr>
          <a:xfrm>
            <a:off x="110972" y="462223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0" action="ppaction://hlinksldjump"/>
          </p:cNvPr>
          <p:cNvSpPr/>
          <p:nvPr/>
        </p:nvSpPr>
        <p:spPr>
          <a:xfrm>
            <a:off x="11428498" y="3302434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1" action="ppaction://hlinksldjump"/>
          </p:cNvPr>
          <p:cNvSpPr/>
          <p:nvPr/>
        </p:nvSpPr>
        <p:spPr>
          <a:xfrm>
            <a:off x="11428498" y="2600608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2" action="ppaction://hlinksldjump"/>
          </p:cNvPr>
          <p:cNvSpPr/>
          <p:nvPr/>
        </p:nvSpPr>
        <p:spPr>
          <a:xfrm>
            <a:off x="11428498" y="1887813"/>
            <a:ext cx="577829" cy="577829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3" action="ppaction://hlinksldjump"/>
          </p:cNvPr>
          <p:cNvSpPr/>
          <p:nvPr/>
        </p:nvSpPr>
        <p:spPr>
          <a:xfrm>
            <a:off x="11428498" y="1175018"/>
            <a:ext cx="577829" cy="577829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4" action="ppaction://hlinksldjump"/>
          </p:cNvPr>
          <p:cNvSpPr/>
          <p:nvPr/>
        </p:nvSpPr>
        <p:spPr>
          <a:xfrm>
            <a:off x="11428498" y="462223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32308" y="509605"/>
            <a:ext cx="31181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CHÚC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MỪNG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ĐỘI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THỎ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TRẮNG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169331" y="564493"/>
            <a:ext cx="292099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CHÚC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MỪNG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ĐỘI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GẤU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TRÚC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084656" y="1458712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mbria Math" panose="020405030504060302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333036" y="139873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mbria Math" panose="02040503050406030204" pitchFamily="18" charset="0"/>
            </a:endParaRPr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6577" y="2856933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17" name="Picture 16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47" y="4236476"/>
            <a:ext cx="1183187" cy="1183187"/>
          </a:xfrm>
          <a:prstGeom prst="rect">
            <a:avLst/>
          </a:prstGeom>
        </p:spPr>
      </p:pic>
      <p:pic>
        <p:nvPicPr>
          <p:cNvPr id="41" name="Picture 40">
            <a:hlinkClick r:id="rId33" action="ppaction://hlinksldjump"/>
            <a:extLst>
              <a:ext uri="{FF2B5EF4-FFF2-40B4-BE49-F238E27FC236}">
                <a16:creationId xmlns:a16="http://schemas.microsoft.com/office/drawing/2014/main" id="{DA13A163-6E32-4D5C-AE82-279CEEC6118A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51" y="4052327"/>
            <a:ext cx="1183187" cy="1183187"/>
          </a:xfrm>
          <a:prstGeom prst="rect">
            <a:avLst/>
          </a:prstGeom>
        </p:spPr>
      </p:pic>
      <p:pic>
        <p:nvPicPr>
          <p:cNvPr id="6" name="Picture 5">
            <a:hlinkClick r:id="rId37" action="ppaction://hlinksldjump"/>
            <a:extLst>
              <a:ext uri="{FF2B5EF4-FFF2-40B4-BE49-F238E27FC236}">
                <a16:creationId xmlns:a16="http://schemas.microsoft.com/office/drawing/2014/main" id="{88FBA9E9-B082-4B57-B4D4-C8F07B0F73F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489006" y="5636991"/>
            <a:ext cx="763321" cy="74565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FA0B709-B510-44C8-A38B-02428B4935E7}"/>
              </a:ext>
            </a:extLst>
          </p:cNvPr>
          <p:cNvSpPr/>
          <p:nvPr/>
        </p:nvSpPr>
        <p:spPr>
          <a:xfrm>
            <a:off x="1148445" y="1534912"/>
            <a:ext cx="10568967" cy="33288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1,2,3,4,5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MŨI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gấu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trúc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thắng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theo.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repeatCount="18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12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15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4907 C -0.00091 -0.11852 0.02852 -0.28125 -0.04114 -0.31088 C -0.072 -0.32662 -0.09414 -0.16551 -0.09557 -0.12454 " pathEditMode="relative" rAng="0" ptsTypes="AAA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6 -0.1457 -0.42731 -0.18073 -0.45995 C -0.2108 -0.46967 -0.22461 -0.3993 -0.22474 -0.36319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8 -0.29218 -0.52708 -0.29544 -0.48403 " pathEditMode="relative" rAng="0" ptsTypes="AAA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3 C -0.29557 -0.53518 -0.24414 -0.7331 -0.30234 -0.73217 C -0.32396 -0.72986 -0.33646 -0.63796 -0.33958 -0.61227 " pathEditMode="relative" rAng="0" ptsTypes="AAA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1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5" grpId="0"/>
      <p:bldP spid="5" grpId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6D826-33E4-4B00-B1E6-E8A664EAD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89305" y="4224669"/>
            <a:ext cx="5410962" cy="1245308"/>
          </a:xfrm>
          <a:prstGeom prst="rect">
            <a:avLst/>
          </a:prstGeom>
          <a:solidFill>
            <a:srgbClr val="FF99FF">
              <a:alpha val="7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3600" b="1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401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THỎ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FF10BF-5B3E-408D-89EB-1DFE8819E40B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9842500" cy="35112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4C86B0-2350-45E4-809A-2D34C328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EFAC34-B8F8-481B-9DAC-311C2CB370FA}"/>
                </a:ext>
              </a:extLst>
            </p:cNvPr>
            <p:cNvSpPr txBox="1"/>
            <p:nvPr/>
          </p:nvSpPr>
          <p:spPr>
            <a:xfrm>
              <a:off x="2913178" y="2016940"/>
              <a:ext cx="51380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học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đơn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vị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đo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tích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A7F34C-B811-4B0D-9B7F-5DFFC2CC0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77" y="5472299"/>
            <a:ext cx="1285875" cy="1285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49AED6-D6E0-4E44-9537-01ACB0F2C610}"/>
              </a:ext>
            </a:extLst>
          </p:cNvPr>
          <p:cNvSpPr txBox="1"/>
          <p:nvPr/>
        </p:nvSpPr>
        <p:spPr>
          <a:xfrm>
            <a:off x="337626" y="240099"/>
            <a:ext cx="401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THỎ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6DAF38-341A-4AFF-BD72-51F2ED637A8E}"/>
              </a:ext>
            </a:extLst>
          </p:cNvPr>
          <p:cNvGrpSpPr/>
          <p:nvPr/>
        </p:nvGrpSpPr>
        <p:grpSpPr>
          <a:xfrm>
            <a:off x="946150" y="713394"/>
            <a:ext cx="9842500" cy="3511275"/>
            <a:chOff x="946150" y="713394"/>
            <a:chExt cx="9842500" cy="35112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E15EEE-66C5-46A2-A340-BF3AF2265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EE271D-6056-468D-8DEC-371C9E6AD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3670" y="1864187"/>
              <a:ext cx="2286198" cy="134123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84FF68-4E7A-4440-8364-FF49346CFD0B}"/>
                </a:ext>
              </a:extLst>
            </p:cNvPr>
            <p:cNvSpPr txBox="1"/>
            <p:nvPr/>
          </p:nvSpPr>
          <p:spPr>
            <a:xfrm>
              <a:off x="5480022" y="2057751"/>
              <a:ext cx="27842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tất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sữa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1D119E-C530-41B8-8C72-5317D26DBF4D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EDB762-39BB-4DDE-B78D-912BFE700070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11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40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sữa</a:t>
              </a:r>
              <a:endParaRPr lang="vi-VN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CB12B6-A79D-40EF-BE1A-4150410BC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400C7E-07D9-42E0-B094-0088AF77B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4" y="5490260"/>
            <a:ext cx="12858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F3944D-FA89-4498-8D9C-91916D20C364}"/>
              </a:ext>
            </a:extLst>
          </p:cNvPr>
          <p:cNvSpPr txBox="1"/>
          <p:nvPr/>
        </p:nvSpPr>
        <p:spPr>
          <a:xfrm>
            <a:off x="337626" y="240099"/>
            <a:ext cx="3966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 THỎ TRẮNG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2E3083-8614-44A5-9613-06AF61B46D70}"/>
              </a:ext>
            </a:extLst>
          </p:cNvPr>
          <p:cNvGrpSpPr/>
          <p:nvPr/>
        </p:nvGrpSpPr>
        <p:grpSpPr>
          <a:xfrm>
            <a:off x="908050" y="637227"/>
            <a:ext cx="10102850" cy="3511275"/>
            <a:chOff x="946150" y="713394"/>
            <a:chExt cx="9842500" cy="35112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FE7F4A-DDE4-4ADE-8FEF-B9D707288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A30FB0-736D-43D1-9315-7F825F80C9DE}"/>
                </a:ext>
              </a:extLst>
            </p:cNvPr>
            <p:cNvSpPr txBox="1"/>
            <p:nvPr/>
          </p:nvSpPr>
          <p:spPr>
            <a:xfrm>
              <a:off x="5480751" y="2077155"/>
              <a:ext cx="26725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Con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vịt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nặng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ki-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lô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-gam?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034B60-1D08-43F0-81A5-2456580BBB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1054" y="1589661"/>
            <a:ext cx="2471046" cy="1653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1F8CF2D-2C56-4717-B50C-F7316822F164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F23BC5-B32B-44B3-9E0F-BBCFC3C0AB20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7 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kg</a:t>
              </a:r>
              <a:endParaRPr lang="vi-VN" sz="36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0954358-46B8-471F-BA28-4E91196C5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0972AA-6A9E-451F-936B-2FB0D5705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642" y="5456534"/>
            <a:ext cx="1285875" cy="1285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8BD92C-D0D7-4B82-9BB1-FD556D7645A1}"/>
              </a:ext>
            </a:extLst>
          </p:cNvPr>
          <p:cNvSpPr txBox="1"/>
          <p:nvPr/>
        </p:nvSpPr>
        <p:spPr>
          <a:xfrm>
            <a:off x="337626" y="240099"/>
            <a:ext cx="401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THỎ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378B50-E8E1-48F5-A01E-43FA44ABBF37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9842500" cy="35112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B77CE0-0265-4D1C-B795-BDA51F180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D46A4A-B274-44D7-9FC6-67D413D9EC41}"/>
                </a:ext>
              </a:extLst>
            </p:cNvPr>
            <p:cNvSpPr txBox="1"/>
            <p:nvPr/>
          </p:nvSpPr>
          <p:spPr>
            <a:xfrm>
              <a:off x="2913178" y="2083615"/>
              <a:ext cx="51380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12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–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+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= 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2E2E14-1C04-41B1-A0EE-45A3CDBC393D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BF1CE1-292D-4622-B47B-5EDE4BA214CD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15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kg</a:t>
              </a:r>
              <a:endParaRPr lang="vi-VN" sz="36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B6F5E50-97B6-4E6A-B99B-AA11C98E7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347805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A1DD55-54BA-478E-A4B0-ABA71C4B0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001" y="5490260"/>
            <a:ext cx="1285875" cy="1285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636B87-8FF8-43BF-A673-4262D769AA15}"/>
              </a:ext>
            </a:extLst>
          </p:cNvPr>
          <p:cNvSpPr txBox="1"/>
          <p:nvPr/>
        </p:nvSpPr>
        <p:spPr>
          <a:xfrm>
            <a:off x="337626" y="240099"/>
            <a:ext cx="401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THỎ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71D9BA-4168-4434-AC5E-8FC1CCCF5C5C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9842500" cy="35112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17B094-E4F6-44C8-8924-D646E6C76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3FEA56-B6C6-4F12-BC90-19B99CA09224}"/>
                </a:ext>
              </a:extLst>
            </p:cNvPr>
            <p:cNvSpPr txBox="1"/>
            <p:nvPr/>
          </p:nvSpPr>
          <p:spPr>
            <a:xfrm>
              <a:off x="2913178" y="2083615"/>
              <a:ext cx="51380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9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+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i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+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= 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991B91-7775-4EB8-A7B4-B2B2F8B89A85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C569C5-7787-4360-925A-5208DF68A07A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44</a:t>
              </a:r>
              <a:r>
                <a:rPr lang="en-US" sz="44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5C1D79-2F78-45F2-9C1A-291819F28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551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4902</TotalTime>
  <Words>344</Words>
  <Application>Microsoft Office PowerPoint</Application>
  <PresentationFormat>Widescreen</PresentationFormat>
  <Paragraphs>69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 Math</vt:lpstr>
      <vt:lpstr>HappyZcool-2016</vt:lpstr>
      <vt:lpstr>HP001 4 hàng</vt:lpstr>
      <vt:lpstr>Tahoma</vt:lpstr>
      <vt:lpstr>Times New Roman</vt:lpstr>
      <vt:lpstr>UTM Avo</vt:lpstr>
      <vt:lpstr>Wingdings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752</cp:revision>
  <dcterms:created xsi:type="dcterms:W3CDTF">2021-02-20T02:56:00Z</dcterms:created>
  <dcterms:modified xsi:type="dcterms:W3CDTF">2022-01-05T02:30:44Z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