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854-28BC-42A7-8555-F81E4830AF2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A4FD-4B78-4200-86EC-93F21EDC3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1600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.VnAvant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.VnAvant" pitchFamily="34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.VnAvant" pitchFamily="34" charset="0"/>
                <a:cs typeface="Times New Roman" pitchFamily="18" charset="0"/>
              </a:rPr>
              <a:t>cũ</a:t>
            </a:r>
            <a:r>
              <a:rPr lang="en-US" sz="3200" b="1" dirty="0">
                <a:latin typeface=".VnAvant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0" y="2286000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 + 5 – 1 =             3 + 2 + 3 =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23622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43800" y="23622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451"/>
            <a:ext cx="2000529" cy="885949"/>
          </a:xfrm>
          <a:prstGeom prst="rect">
            <a:avLst/>
          </a:prstGeom>
        </p:spPr>
      </p:pic>
      <p:pic>
        <p:nvPicPr>
          <p:cNvPr id="4" name="Picture 3" descr="TOÁN T92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4000" cy="123365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26156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26156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8800" y="26156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26156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2794337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19400" y="2732782"/>
            <a:ext cx="68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2794337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2794337"/>
            <a:ext cx="68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05800" y="3200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314"/>
            <a:ext cx="9144000" cy="412137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2362200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2362200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2322493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2474893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2800" y="28442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3922693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3922693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0" y="3810000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3770293"/>
            <a:ext cx="68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2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310"/>
            <a:ext cx="9144000" cy="404869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0400" y="1295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OÁN T92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5315"/>
            <a:ext cx="9144000" cy="79068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2400" y="602998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60299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60198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60198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484165"/>
          </a:xfrm>
          <a:prstGeom prst="rect">
            <a:avLst/>
          </a:prstGeom>
        </p:spPr>
      </p:pic>
      <p:pic>
        <p:nvPicPr>
          <p:cNvPr id="4" name="Picture 3" descr="TOÁN T93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1467055" cy="69542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7533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798802"/>
            <a:ext cx="68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2514600"/>
            <a:ext cx="68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2667000"/>
            <a:ext cx="68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281940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297180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312420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342007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3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277"/>
            <a:ext cx="9144000" cy="546654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29600" y="2340114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6073914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6226314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286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Trình chiếu Trên màn hình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HP-211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2021-01-21T13:24:56Z</dcterms:created>
  <dcterms:modified xsi:type="dcterms:W3CDTF">2022-01-18T04:44:01Z</dcterms:modified>
</cp:coreProperties>
</file>