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0" r:id="rId5"/>
    <p:sldId id="271" r:id="rId6"/>
    <p:sldId id="339" r:id="rId7"/>
    <p:sldId id="340" r:id="rId8"/>
    <p:sldId id="284" r:id="rId9"/>
    <p:sldId id="350" r:id="rId10"/>
    <p:sldId id="355" r:id="rId11"/>
    <p:sldId id="351" r:id="rId12"/>
    <p:sldId id="352" r:id="rId13"/>
    <p:sldId id="353" r:id="rId14"/>
    <p:sldId id="354" r:id="rId15"/>
    <p:sldId id="357" r:id="rId16"/>
    <p:sldId id="356" r:id="rId17"/>
    <p:sldId id="301" r:id="rId18"/>
    <p:sldId id="358" r:id="rId19"/>
    <p:sldId id="27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B81A-67ED-4D04-91EC-A9913DA0832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56B-8C3B-4403-A57C-653CEE85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nền powerpoint học sinh - hinhanhsieudep.net">
            <a:extLst>
              <a:ext uri="{FF2B5EF4-FFF2-40B4-BE49-F238E27FC236}">
                <a16:creationId xmlns:a16="http://schemas.microsoft.com/office/drawing/2014/main" id="{B519225C-3A60-451C-AC04-CD5D5C94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33A-943C-4B11-A343-13B99B5FB37A}"/>
              </a:ext>
            </a:extLst>
          </p:cNvPr>
          <p:cNvSpPr txBox="1"/>
          <p:nvPr/>
        </p:nvSpPr>
        <p:spPr>
          <a:xfrm>
            <a:off x="720437" y="880898"/>
            <a:ext cx="861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GIANG BIÊN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EB2B8-8CAF-46BB-A24C-AB254DA7169D}"/>
              </a:ext>
            </a:extLst>
          </p:cNvPr>
          <p:cNvSpPr txBox="1"/>
          <p:nvPr/>
        </p:nvSpPr>
        <p:spPr>
          <a:xfrm>
            <a:off x="457200" y="245582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 CÁC SỐ TRONG PHẠM VI 10 000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PPCT: 88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71A4C740-318C-4C35-A5E8-86B26341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4D697-C674-42EF-8A30-28F1A62D44CB}"/>
              </a:ext>
            </a:extLst>
          </p:cNvPr>
          <p:cNvSpPr txBox="1"/>
          <p:nvPr/>
        </p:nvSpPr>
        <p:spPr>
          <a:xfrm>
            <a:off x="2050472" y="2396836"/>
            <a:ext cx="4350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2233A65D-915D-49C4-9B3E-63FD31CC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97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392720D-2FAD-46D7-9FA0-564A2572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18" y="1658175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7F3681F-FB4D-49B2-B3E3-B4B23A5E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1" y="2431057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1488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9DA90DF-CA53-498F-84C0-4FE2ADEB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72" y="275422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CE39834D-5688-40D9-8FF6-C4B4E0C56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918" y="3584733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943F499-2CBB-4470-B8CB-8489B245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218" y="2419192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1346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04299A2-C60A-4AF0-A769-7D491707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18" y="2360070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2568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FBDBD9C7-4944-4B8D-A67A-3803EB8F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2415182"/>
            <a:ext cx="144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618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BFF32493-B6F0-472B-B52F-416CFB0B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54" y="272395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1D8238B3-955D-44CB-8DBE-36E9F9DBB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0328" y="3564225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93124EFB-7B44-4AAC-965F-372D4B7D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890" y="3521120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3A8A05CF-C7B1-4E86-BC57-C89C8B870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5873" y="3558872"/>
            <a:ext cx="1066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11BD67B-16C8-412B-AA63-302AA067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383" y="270446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70CE06B-02A7-48A4-B2B0-CF3AE495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390" y="266115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B781CDE0-924E-44EB-845B-E0A85EC6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08" y="3518433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6829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034E091B-82B6-4FF2-A16B-7A339D8C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272" y="3539664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9261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BFEA71A7-0E50-471A-B036-B4B9F5E8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873" y="3460994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7075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7CF398E7-C44E-4EDA-A254-43D075D8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328" y="3545017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A9C0B5-A19B-478E-82A1-AB8CAE06FED5}"/>
              </a:ext>
            </a:extLst>
          </p:cNvPr>
          <p:cNvSpPr txBox="1"/>
          <p:nvPr/>
        </p:nvSpPr>
        <p:spPr>
          <a:xfrm>
            <a:off x="1160318" y="208887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</p:spTree>
    <p:extLst>
      <p:ext uri="{BB962C8B-B14F-4D97-AF65-F5344CB8AC3E}">
        <p14:creationId xmlns:p14="http://schemas.microsoft.com/office/powerpoint/2010/main" val="20529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48D2DB3D-EBCF-4289-9680-EF3CE881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FBC10B-F2FD-4625-817C-E0F3003E268F}"/>
              </a:ext>
            </a:extLst>
          </p:cNvPr>
          <p:cNvSpPr txBox="1"/>
          <p:nvPr/>
        </p:nvSpPr>
        <p:spPr>
          <a:xfrm>
            <a:off x="1160318" y="208887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69FEDA2-8032-466C-922D-D0BF17C2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4" y="3400337"/>
            <a:ext cx="1085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1749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AA61DCA-81D1-4768-813D-93F0D8FAD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36" y="3657653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30224B91-43FB-48B3-A267-2D96E0CDC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2986" y="4576815"/>
            <a:ext cx="800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FE41B5E-6A8C-45AD-AE59-EDD06A0D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3429000"/>
            <a:ext cx="1085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5857</a:t>
            </a: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314264A1-FEAE-4C95-82A9-D9A0AC9CB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2615" y="4656940"/>
            <a:ext cx="800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53FB656E-012A-4FBD-93A3-8C86C744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7" y="372350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45E2CFE9-82A5-4C82-AC2D-FEAF8666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36" y="1828256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FD968D08-1A8C-4C35-A4CE-048FD587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36" y="2542309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5716 + 1749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2CA7C3D8-6C52-4626-BAA9-FD7D37B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286" y="2631878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 + 5857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5DA9B6AB-19E0-41D9-B69A-0B9DE3B2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36" y="2504209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6C4EFDEA-2822-4F4A-9C02-42CE7199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36" y="5514109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85A6F129-08CE-4C1E-BBC5-0564332C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4656940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6564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EEEA6C10-6041-4C99-BA8E-807526A5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986" y="4538446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7465</a:t>
            </a:r>
          </a:p>
        </p:txBody>
      </p:sp>
    </p:spTree>
    <p:extLst>
      <p:ext uri="{BB962C8B-B14F-4D97-AF65-F5344CB8AC3E}">
        <p14:creationId xmlns:p14="http://schemas.microsoft.com/office/powerpoint/2010/main" val="179620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9E38218D-9D73-4124-8BBA-5F5E5578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141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3C6DC-95CA-4109-83BD-A15AE05D0002}"/>
              </a:ext>
            </a:extLst>
          </p:cNvPr>
          <p:cNvSpPr txBox="1"/>
          <p:nvPr/>
        </p:nvSpPr>
        <p:spPr>
          <a:xfrm>
            <a:off x="1160318" y="208887"/>
            <a:ext cx="6934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69963F2-07B7-4FEF-9B06-A982B8B1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42875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3680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Hai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4220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AF6D24AF-7827-4D09-A8C0-74E5A3674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87" y="2840068"/>
            <a:ext cx="222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4723975B-BF24-47B7-9E0E-3790E512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1" y="3363288"/>
            <a:ext cx="167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E62B8AE3-5686-49D4-87B9-95DFD3CC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58" y="3736286"/>
            <a:ext cx="159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Hai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A9B8EAE6-52D5-4CE0-9271-57940185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91" y="3498748"/>
            <a:ext cx="70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308098BF-B2B5-459F-BDCC-DA2263DB4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555" y="3386101"/>
            <a:ext cx="167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3 680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41BFE07D-8832-427C-BC9E-BBBC23AB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31" y="3775886"/>
            <a:ext cx="1938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4 220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utoShape 15">
            <a:extLst>
              <a:ext uri="{FF2B5EF4-FFF2-40B4-BE49-F238E27FC236}">
                <a16:creationId xmlns:a16="http://schemas.microsoft.com/office/drawing/2014/main" id="{BE9C38FB-7CB3-445D-A97D-F08A1E99B739}"/>
              </a:ext>
            </a:extLst>
          </p:cNvPr>
          <p:cNvSpPr>
            <a:spLocks/>
          </p:cNvSpPr>
          <p:nvPr/>
        </p:nvSpPr>
        <p:spPr bwMode="auto">
          <a:xfrm>
            <a:off x="3697593" y="3439020"/>
            <a:ext cx="57150" cy="930743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2800" b="1">
              <a:latin typeface=".VnGothicH" panose="020B7200000000000000" pitchFamily="34" charset="0"/>
            </a:endParaRP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AE58CFC4-F624-4D43-AA75-1A0C08FF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168" y="3642781"/>
            <a:ext cx="308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.VnGothicH" panose="020B7200000000000000" pitchFamily="34" charset="0"/>
              </a:rPr>
              <a:t>?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B1D8A49E-5D1E-4412-A796-485C68918E2C}"/>
              </a:ext>
            </a:extLst>
          </p:cNvPr>
          <p:cNvSpPr txBox="1">
            <a:spLocks/>
          </p:cNvSpPr>
          <p:nvPr/>
        </p:nvSpPr>
        <p:spPr bwMode="auto">
          <a:xfrm>
            <a:off x="1565480" y="4328032"/>
            <a:ext cx="6013040" cy="19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4220 + 3680 = 7900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7900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74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CD08F5A6-36C5-4826-8857-64C839FD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16D03-AF49-436E-9A1F-EA0914DCD7AB}"/>
              </a:ext>
            </a:extLst>
          </p:cNvPr>
          <p:cNvSpPr txBox="1"/>
          <p:nvPr/>
        </p:nvSpPr>
        <p:spPr>
          <a:xfrm>
            <a:off x="1160318" y="208887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99DBC19-09E3-42F6-8CA3-6EA75A52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711" y="4413533"/>
            <a:ext cx="256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+ 5000 =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5765199-8C97-4514-96A5-546A0255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936" y="5001872"/>
            <a:ext cx="256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8000 + 2000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26B55093-6684-47FB-9180-00F78DAA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35" y="1828256"/>
            <a:ext cx="5631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103)</a:t>
            </a:r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36EA643F-83B6-4DFD-A223-77078FAB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36" y="2542309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 + 3000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BE8F3C60-D74E-4B0A-86C0-9F4C9A5B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36" y="5514109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4B68D366-670F-4D6C-A1AA-655E77FD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642" y="4942755"/>
            <a:ext cx="138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435F8E45-0DC0-4D18-BF78-15D1BAF38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311" y="4332646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DE0DD253-0B2C-441A-AC63-2BD9695A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01" y="2973689"/>
            <a:ext cx="6271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4nghìn + 3nghìn =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D42DB632-0543-49D1-AF52-66A71FD5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208" y="3622701"/>
            <a:ext cx="4356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 + 3000 = 7000</a:t>
            </a:r>
          </a:p>
        </p:txBody>
      </p:sp>
    </p:spTree>
    <p:extLst>
      <p:ext uri="{BB962C8B-B14F-4D97-AF65-F5344CB8AC3E}">
        <p14:creationId xmlns:p14="http://schemas.microsoft.com/office/powerpoint/2010/main" val="4281849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93719E2C-8FDB-49AC-B586-5B559F6E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2BCCB-3F4D-4274-BEC2-66DDF231DACE}"/>
              </a:ext>
            </a:extLst>
          </p:cNvPr>
          <p:cNvSpPr txBox="1"/>
          <p:nvPr/>
        </p:nvSpPr>
        <p:spPr>
          <a:xfrm>
            <a:off x="1160318" y="208887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512B50A-7108-45E5-A007-9A96AC29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82" y="4002450"/>
            <a:ext cx="256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+ 5000 =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DA6A940-EB32-4A16-96EC-B92E82C3F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412" y="4686076"/>
            <a:ext cx="256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7000 + 800 =</a:t>
            </a: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1AAEC222-97DC-44FD-81D0-242BD8F3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792" y="1788361"/>
            <a:ext cx="7242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103)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A2B6DDD2-35E2-4542-AD1B-B1DCE98B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208" y="2606203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+ 500 = 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208FE6CD-B7D2-437F-8E1D-5913E673B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269" y="2539579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6500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268AACD4-8FA7-4E07-95D9-FBF8DF98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36" y="5514109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05D174A5-32E5-4F4C-81CF-C233772D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059" y="4667402"/>
            <a:ext cx="138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7800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436C1663-6232-4B61-BF95-8FACFCC3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402" y="4029699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B379554C-0DCC-41AF-B5E7-4C358458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936" y="3266932"/>
            <a:ext cx="2343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300 + 4000 =</a:t>
            </a:r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F697B4B0-48FA-452F-BFA6-68DBD86C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402" y="3248258"/>
            <a:ext cx="1278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</a:t>
            </a:r>
          </a:p>
        </p:txBody>
      </p:sp>
    </p:spTree>
    <p:extLst>
      <p:ext uri="{BB962C8B-B14F-4D97-AF65-F5344CB8AC3E}">
        <p14:creationId xmlns:p14="http://schemas.microsoft.com/office/powerpoint/2010/main" val="14581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*">
            <a:extLst>
              <a:ext uri="{FF2B5EF4-FFF2-40B4-BE49-F238E27FC236}">
                <a16:creationId xmlns:a16="http://schemas.microsoft.com/office/drawing/2014/main" id="{6C889ED8-0720-4D39-9D63-5C34FEAF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30CA4-3384-424D-B0F3-CD593D2066E6}"/>
              </a:ext>
            </a:extLst>
          </p:cNvPr>
          <p:cNvSpPr txBox="1"/>
          <p:nvPr/>
        </p:nvSpPr>
        <p:spPr>
          <a:xfrm>
            <a:off x="938645" y="235528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5F83198-A925-4ADA-B48E-0A1B1AF78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29" y="3337991"/>
            <a:ext cx="1085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98631E5-AA6F-4482-A28F-C6C2AC05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91" y="3595307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426EFE52-938C-4301-A0E6-D211049C2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6841" y="4514469"/>
            <a:ext cx="800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4A22D88-CEC1-4FA3-85B2-6873AFA3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1" y="3366654"/>
            <a:ext cx="1085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805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6475</a:t>
            </a: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5898CB7-A79C-4673-AA92-5BD69557B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6470" y="4594594"/>
            <a:ext cx="8001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9E88E851-13A5-4A69-BC7D-3261EE87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842" y="366115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BE88C1B7-16FA-48A4-B232-492267F2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0" y="1765910"/>
            <a:ext cx="5574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103)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3439974-3600-4C89-B71C-79777047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91" y="2479963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4827 + 2634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470397CD-DA34-491F-974C-AB5AC2AC5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141" y="2569532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805+ 6475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6917CABC-44C4-4AE2-9A07-C004FEED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1" y="24418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AB173F69-21C3-411C-B7BC-82D0BC73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91" y="5451763"/>
            <a:ext cx="97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8AFE5032-43FB-47D4-8162-D3357728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1" y="4594594"/>
            <a:ext cx="108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7280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646F5F90-C086-493E-BE18-04988C97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430" y="4488176"/>
            <a:ext cx="113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7461</a:t>
            </a:r>
          </a:p>
        </p:txBody>
      </p:sp>
    </p:spTree>
    <p:extLst>
      <p:ext uri="{BB962C8B-B14F-4D97-AF65-F5344CB8AC3E}">
        <p14:creationId xmlns:p14="http://schemas.microsoft.com/office/powerpoint/2010/main" val="2786450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B017F636-1C55-4785-B280-B6382C63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ED3AF0-8D7C-4B4D-AE84-F1461DC14179}"/>
              </a:ext>
            </a:extLst>
          </p:cNvPr>
          <p:cNvSpPr txBox="1"/>
          <p:nvPr/>
        </p:nvSpPr>
        <p:spPr>
          <a:xfrm>
            <a:off x="2272145" y="2632365"/>
            <a:ext cx="435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513F78-ADE7-41B8-B572-61C345F3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1221CC-BA5A-426A-81FE-DFFF60A07BF0}"/>
              </a:ext>
            </a:extLst>
          </p:cNvPr>
          <p:cNvSpPr txBox="1"/>
          <p:nvPr/>
        </p:nvSpPr>
        <p:spPr>
          <a:xfrm>
            <a:off x="1708848" y="1832061"/>
            <a:ext cx="1202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2545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6BF21-9936-48D3-B6C8-6C9D457A5073}"/>
              </a:ext>
            </a:extLst>
          </p:cNvPr>
          <p:cNvSpPr txBox="1"/>
          <p:nvPr/>
        </p:nvSpPr>
        <p:spPr>
          <a:xfrm>
            <a:off x="1544982" y="2014205"/>
            <a:ext cx="41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22303-3D38-4E46-A7EB-1C7199C09656}"/>
              </a:ext>
            </a:extLst>
          </p:cNvPr>
          <p:cNvSpPr txBox="1"/>
          <p:nvPr/>
        </p:nvSpPr>
        <p:spPr>
          <a:xfrm>
            <a:off x="1830257" y="2844225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6783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60EF6-B5DA-4258-B887-F6DFD8FCC0B5}"/>
              </a:ext>
            </a:extLst>
          </p:cNvPr>
          <p:cNvSpPr txBox="1"/>
          <p:nvPr/>
        </p:nvSpPr>
        <p:spPr>
          <a:xfrm>
            <a:off x="5417877" y="1845885"/>
            <a:ext cx="1202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500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E15E0-CFF9-48D8-8C77-8E11E0699311}"/>
              </a:ext>
            </a:extLst>
          </p:cNvPr>
          <p:cNvSpPr txBox="1"/>
          <p:nvPr/>
        </p:nvSpPr>
        <p:spPr>
          <a:xfrm>
            <a:off x="5211871" y="2014205"/>
            <a:ext cx="41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4CA9D-8946-438E-A070-368EE666B354}"/>
              </a:ext>
            </a:extLst>
          </p:cNvPr>
          <p:cNvSpPr txBox="1"/>
          <p:nvPr/>
        </p:nvSpPr>
        <p:spPr>
          <a:xfrm>
            <a:off x="5567583" y="2843650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7500</a:t>
            </a:r>
          </a:p>
        </p:txBody>
      </p:sp>
      <p:sp>
        <p:nvSpPr>
          <p:cNvPr id="23" name="WordArt 2" descr="70%">
            <a:extLst>
              <a:ext uri="{FF2B5EF4-FFF2-40B4-BE49-F238E27FC236}">
                <a16:creationId xmlns:a16="http://schemas.microsoft.com/office/drawing/2014/main" id="{B9BBC60F-87EF-4B72-ACC3-5CE8BFFE2F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8848" y="401096"/>
            <a:ext cx="5962651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r>
              <a:rPr lang="en-US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6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AEEEA-72F1-46CD-AF70-0AE4FFDDF1FB}"/>
              </a:ext>
            </a:extLst>
          </p:cNvPr>
          <p:cNvSpPr txBox="1"/>
          <p:nvPr/>
        </p:nvSpPr>
        <p:spPr>
          <a:xfrm>
            <a:off x="2884793" y="2809571"/>
            <a:ext cx="46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E6288-B8A7-4A3D-9117-AA118CFC0606}"/>
              </a:ext>
            </a:extLst>
          </p:cNvPr>
          <p:cNvSpPr txBox="1"/>
          <p:nvPr/>
        </p:nvSpPr>
        <p:spPr>
          <a:xfrm>
            <a:off x="6576170" y="2843650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8574331C-91A1-48B6-9950-F7AEB48B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88" y="3983201"/>
            <a:ext cx="43915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phạm</a:t>
            </a:r>
            <a:r>
              <a:rPr lang="en-US" altLang="en-US" sz="2800" b="1" dirty="0">
                <a:latin typeface="Times New Roman" panose="02020603050405020304" pitchFamily="18" charset="0"/>
              </a:rPr>
              <a:t> vi 10000 ta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EF54C-348A-4464-908C-ACADA7C102A2}"/>
              </a:ext>
            </a:extLst>
          </p:cNvPr>
          <p:cNvSpPr txBox="1"/>
          <p:nvPr/>
        </p:nvSpPr>
        <p:spPr>
          <a:xfrm>
            <a:off x="3118796" y="5232022"/>
            <a:ext cx="46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142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Art ý tưởng | hình ảnh, hình nền, stuffed animals">
            <a:extLst>
              <a:ext uri="{FF2B5EF4-FFF2-40B4-BE49-F238E27FC236}">
                <a16:creationId xmlns:a16="http://schemas.microsoft.com/office/drawing/2014/main" id="{E345C72A-83BA-4C8B-AE80-8FA5FAD0C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E3B9A74-B862-4FE1-A29D-E3C19059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72" y="2344090"/>
            <a:ext cx="7308201" cy="159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89" rIns="68541" bIns="34289">
            <a:spAutoFit/>
          </a:bodyPr>
          <a:lstStyle>
            <a:lvl1pPr marL="427038" indent="-427038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trừ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phạm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vi 10000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CEEECD5-A479-4A11-BD72-244B3FD5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125" y="1532668"/>
            <a:ext cx="1543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33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id="{3C75BE84-6F81-467A-A68D-DB42CA69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8D83C-F58E-42D2-8D07-1D50A53E21AC}"/>
              </a:ext>
            </a:extLst>
          </p:cNvPr>
          <p:cNvSpPr txBox="1"/>
          <p:nvPr/>
        </p:nvSpPr>
        <p:spPr>
          <a:xfrm>
            <a:off x="372960" y="829073"/>
            <a:ext cx="8175295" cy="531973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Kiến thức, kỹ năng: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CAA99-FF21-441A-946E-ED1854651175}"/>
              </a:ext>
            </a:extLst>
          </p:cNvPr>
          <p:cNvSpPr txBox="1"/>
          <p:nvPr/>
        </p:nvSpPr>
        <p:spPr>
          <a:xfrm>
            <a:off x="372960" y="1253069"/>
            <a:ext cx="8313840" cy="2538932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10000 (bao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10 000).</a:t>
            </a:r>
          </a:p>
          <a:p>
            <a:pPr indent="18034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</a:t>
            </a: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3DF922D6-E03A-4E9B-8A8F-471576DA330F}"/>
              </a:ext>
            </a:extLst>
          </p:cNvPr>
          <p:cNvSpPr/>
          <p:nvPr/>
        </p:nvSpPr>
        <p:spPr>
          <a:xfrm>
            <a:off x="869463" y="140397"/>
            <a:ext cx="6712347" cy="53197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lvl="0"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I. YÊU CẦU CẦN ĐẠT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B9B53-CA9A-4CF1-8826-22F139C3960E}"/>
              </a:ext>
            </a:extLst>
          </p:cNvPr>
          <p:cNvSpPr txBox="1"/>
          <p:nvPr/>
        </p:nvSpPr>
        <p:spPr>
          <a:xfrm>
            <a:off x="457200" y="3637539"/>
            <a:ext cx="6197478" cy="531973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Phẩm chất, năng lực: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03D03-E759-43F6-8D4A-0604B0786913}"/>
              </a:ext>
            </a:extLst>
          </p:cNvPr>
          <p:cNvSpPr txBox="1"/>
          <p:nvPr/>
        </p:nvSpPr>
        <p:spPr>
          <a:xfrm>
            <a:off x="372960" y="4041944"/>
            <a:ext cx="8313840" cy="3117296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HS có cơ hội phát triển phẩm chất: chăm chỉ: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thực: ngay thẳng trong học tập.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HS có cơ hội hình thành và phát triển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như: năng lực tự chủ và tự học, giao tiếp và hợp tác, giải quyết vấn đề và sáng tạo, năng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27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a11">
            <a:extLst>
              <a:ext uri="{FF2B5EF4-FFF2-40B4-BE49-F238E27FC236}">
                <a16:creationId xmlns:a16="http://schemas.microsoft.com/office/drawing/2014/main" id="{2A4C2737-C590-4502-B149-AFE2F259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acher_kids_waving">
            <a:extLst>
              <a:ext uri="{FF2B5EF4-FFF2-40B4-BE49-F238E27FC236}">
                <a16:creationId xmlns:a16="http://schemas.microsoft.com/office/drawing/2014/main" id="{EACED7B2-0B2E-4293-A0C3-0B4E1D451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23" y="106073"/>
            <a:ext cx="4876800" cy="29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id="{E36CB5C7-988C-4F43-9990-A9DF9576D2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6383">
            <a:off x="615809" y="2890957"/>
            <a:ext cx="6971619" cy="2482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9448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legant Lines Png - Thin Colorful Border Design , Transparent Cartoon -  Jing.fm">
            <a:extLst>
              <a:ext uri="{FF2B5EF4-FFF2-40B4-BE49-F238E27FC236}">
                <a16:creationId xmlns:a16="http://schemas.microsoft.com/office/drawing/2014/main" id="{5F4F1E3A-BB46-4E22-9459-81186509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6860FBEB-09D7-4609-BEB9-999B1C97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80" y="1298260"/>
            <a:ext cx="2423685" cy="5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63" tIns="50031" rIns="100063" bIns="50031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47"/>
              </a:spcBef>
              <a:spcAft>
                <a:spcPts val="547"/>
              </a:spcAft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1. Giáo viên: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19E5B7AA-5A0A-48EF-85A6-6C9C4AE3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63" y="1989397"/>
            <a:ext cx="8104909" cy="9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63" tIns="50031" rIns="100063" bIns="50031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47"/>
              </a:spcBef>
              <a:spcAft>
                <a:spcPts val="547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  - SGK Toán lớp 3,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power point, máy tính, phần mềm zavi.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C7E3C-7663-43A5-84FA-DEC84C765448}"/>
              </a:ext>
            </a:extLst>
          </p:cNvPr>
          <p:cNvSpPr txBox="1"/>
          <p:nvPr/>
        </p:nvSpPr>
        <p:spPr>
          <a:xfrm>
            <a:off x="554180" y="3185547"/>
            <a:ext cx="2701637" cy="578139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Học sinh: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2DEB3-6549-4C84-8163-F61F4DABC6FB}"/>
              </a:ext>
            </a:extLst>
          </p:cNvPr>
          <p:cNvSpPr txBox="1"/>
          <p:nvPr/>
        </p:nvSpPr>
        <p:spPr>
          <a:xfrm>
            <a:off x="554180" y="3857400"/>
            <a:ext cx="8215747" cy="962860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 SGK Toán lớp 3, Vở Toán,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mực, bút chì, thước kẻ, điện thoại hoặc máy tính.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A29AE15C-3C96-4264-A1EC-11448A78720D}"/>
              </a:ext>
            </a:extLst>
          </p:cNvPr>
          <p:cNvSpPr/>
          <p:nvPr/>
        </p:nvSpPr>
        <p:spPr>
          <a:xfrm>
            <a:off x="2577930" y="174204"/>
            <a:ext cx="4776093" cy="578093"/>
          </a:xfrm>
          <a:prstGeom prst="horizontalScroll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lvl="0"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ĐỒ DÙNG DẠY HỌC</a:t>
            </a:r>
          </a:p>
        </p:txBody>
      </p:sp>
    </p:spTree>
    <p:extLst>
      <p:ext uri="{BB962C8B-B14F-4D97-AF65-F5344CB8AC3E}">
        <p14:creationId xmlns:p14="http://schemas.microsoft.com/office/powerpoint/2010/main" val="341034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ng hình đẹp">
            <a:extLst>
              <a:ext uri="{FF2B5EF4-FFF2-40B4-BE49-F238E27FC236}">
                <a16:creationId xmlns:a16="http://schemas.microsoft.com/office/drawing/2014/main" id="{AD5C824B-63DE-43A1-A344-5681787FB8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9B3E29-BA94-4121-80A2-5CD06F6A4457}"/>
              </a:ext>
            </a:extLst>
          </p:cNvPr>
          <p:cNvSpPr/>
          <p:nvPr/>
        </p:nvSpPr>
        <p:spPr>
          <a:xfrm>
            <a:off x="534743" y="2477577"/>
            <a:ext cx="8110493" cy="1578413"/>
          </a:xfrm>
          <a:prstGeom prst="rect">
            <a:avLst/>
          </a:prstGeom>
          <a:noFill/>
        </p:spPr>
        <p:txBody>
          <a:bodyPr wrap="square" lIns="100109" tIns="50054" rIns="100109" bIns="50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CÁC HOẠT ĐỘNG </a:t>
            </a:r>
          </a:p>
          <a:p>
            <a:pPr algn="ctr"/>
            <a:r>
              <a:rPr lang="en-US" sz="4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 HỌC</a:t>
            </a:r>
          </a:p>
        </p:txBody>
      </p:sp>
    </p:spTree>
    <p:extLst>
      <p:ext uri="{BB962C8B-B14F-4D97-AF65-F5344CB8AC3E}">
        <p14:creationId xmlns:p14="http://schemas.microsoft.com/office/powerpoint/2010/main" val="193188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9C3BC4E1-2A4C-4B89-81E9-29D9B5A8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063F5-982B-4B86-88D2-16223D981EA4}"/>
              </a:ext>
            </a:extLst>
          </p:cNvPr>
          <p:cNvSpPr txBox="1"/>
          <p:nvPr/>
        </p:nvSpPr>
        <p:spPr>
          <a:xfrm>
            <a:off x="147916" y="3054452"/>
            <a:ext cx="7636933" cy="1069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188981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17DD9FBF-0089-4E0B-82E5-B76782DC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2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0">
            <a:extLst>
              <a:ext uri="{FF2B5EF4-FFF2-40B4-BE49-F238E27FC236}">
                <a16:creationId xmlns:a16="http://schemas.microsoft.com/office/drawing/2014/main" id="{BD8C625A-E8EA-4BE8-ADA8-3FE1CB64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876" y="422554"/>
            <a:ext cx="3832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sau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92">
            <a:extLst>
              <a:ext uri="{FF2B5EF4-FFF2-40B4-BE49-F238E27FC236}">
                <a16:creationId xmlns:a16="http://schemas.microsoft.com/office/drawing/2014/main" id="{09CC10C3-9260-409B-9CAD-717BA97F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209" y="1116757"/>
            <a:ext cx="134259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2305</a:t>
            </a:r>
          </a:p>
        </p:txBody>
      </p:sp>
      <p:sp>
        <p:nvSpPr>
          <p:cNvPr id="7" name="Text Box 193">
            <a:extLst>
              <a:ext uri="{FF2B5EF4-FFF2-40B4-BE49-F238E27FC236}">
                <a16:creationId xmlns:a16="http://schemas.microsoft.com/office/drawing/2014/main" id="{A39F449D-FFC7-4A7F-8490-BE447968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204" y="1761838"/>
            <a:ext cx="14085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4567</a:t>
            </a:r>
          </a:p>
        </p:txBody>
      </p:sp>
      <p:sp>
        <p:nvSpPr>
          <p:cNvPr id="9" name="Text Box 195">
            <a:extLst>
              <a:ext uri="{FF2B5EF4-FFF2-40B4-BE49-F238E27FC236}">
                <a16:creationId xmlns:a16="http://schemas.microsoft.com/office/drawing/2014/main" id="{5F2680FF-BBE2-49D1-9D54-A3D6A9D9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801" y="1132190"/>
            <a:ext cx="82720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&gt;</a:t>
            </a:r>
          </a:p>
        </p:txBody>
      </p:sp>
      <p:sp>
        <p:nvSpPr>
          <p:cNvPr id="11" name="Text Box 199">
            <a:extLst>
              <a:ext uri="{FF2B5EF4-FFF2-40B4-BE49-F238E27FC236}">
                <a16:creationId xmlns:a16="http://schemas.microsoft.com/office/drawing/2014/main" id="{CE99F4E6-5AD7-4E11-925C-84D5C12F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48" y="1806843"/>
            <a:ext cx="97440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0" name="Text Box 192">
            <a:extLst>
              <a:ext uri="{FF2B5EF4-FFF2-40B4-BE49-F238E27FC236}">
                <a16:creationId xmlns:a16="http://schemas.microsoft.com/office/drawing/2014/main" id="{35E810EF-83B7-47DE-8095-85762E4D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48" y="1145177"/>
            <a:ext cx="122663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2305</a:t>
            </a:r>
          </a:p>
        </p:txBody>
      </p:sp>
      <p:sp>
        <p:nvSpPr>
          <p:cNvPr id="21" name="Text Box 192">
            <a:extLst>
              <a:ext uri="{FF2B5EF4-FFF2-40B4-BE49-F238E27FC236}">
                <a16:creationId xmlns:a16="http://schemas.microsoft.com/office/drawing/2014/main" id="{EA409E38-2D36-46F5-A979-C9E00A35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353" y="1767436"/>
            <a:ext cx="121212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6062</a:t>
            </a:r>
          </a:p>
        </p:txBody>
      </p:sp>
    </p:spTree>
    <p:extLst>
      <p:ext uri="{BB962C8B-B14F-4D97-AF65-F5344CB8AC3E}">
        <p14:creationId xmlns:p14="http://schemas.microsoft.com/office/powerpoint/2010/main" val="8512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0F28C-D690-4D67-8CD5-EEF0C56E48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29" y="-196198"/>
            <a:ext cx="9746429" cy="772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9934D53-0716-4903-8B2F-73F0BC4C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430213"/>
            <a:ext cx="8948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BD6400C-E076-4786-BAD1-16B8CD17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357" y="1483671"/>
            <a:ext cx="974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04DEC35-ADC4-4C00-8D8F-BBC17A5A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938" y="1929407"/>
            <a:ext cx="689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vi 10 000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A9FDBC68-385D-46A6-95CE-2BF94594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214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F604D-DF9E-4DEB-A413-0A28001A73C3}"/>
              </a:ext>
            </a:extLst>
          </p:cNvPr>
          <p:cNvSpPr txBox="1"/>
          <p:nvPr/>
        </p:nvSpPr>
        <p:spPr>
          <a:xfrm>
            <a:off x="344488" y="569013"/>
            <a:ext cx="203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u="sng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E9A06B-3E38-44FB-B3CC-C25EE5559387}"/>
              </a:ext>
            </a:extLst>
          </p:cNvPr>
          <p:cNvCxnSpPr>
            <a:cxnSpLocks/>
          </p:cNvCxnSpPr>
          <p:nvPr/>
        </p:nvCxnSpPr>
        <p:spPr>
          <a:xfrm flipH="1">
            <a:off x="1779938" y="960764"/>
            <a:ext cx="29766" cy="5674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B3B19B78-22DC-4506-9B62-84E684BA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20" y="0"/>
            <a:ext cx="9259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B0C66-D914-43DF-81EC-341FEB69BDDC}"/>
              </a:ext>
            </a:extLst>
          </p:cNvPr>
          <p:cNvSpPr txBox="1"/>
          <p:nvPr/>
        </p:nvSpPr>
        <p:spPr>
          <a:xfrm>
            <a:off x="695873" y="2894459"/>
            <a:ext cx="7636933" cy="1069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2886" tIns="26451" rIns="52886" bIns="26451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575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*">
            <a:extLst>
              <a:ext uri="{FF2B5EF4-FFF2-40B4-BE49-F238E27FC236}">
                <a16:creationId xmlns:a16="http://schemas.microsoft.com/office/drawing/2014/main" id="{1636B6FF-8174-4191-8046-A0FCA454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10" y="-62346"/>
            <a:ext cx="9144000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AD5AD7DE-7C40-452D-9305-2226C10E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16" y="2689833"/>
            <a:ext cx="1400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3526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FDB377B-1538-4CD5-B699-561CF1A9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37" y="273863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3D88890A-D409-4D64-8898-D9BC6817A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843" y="3619941"/>
            <a:ext cx="1371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967049E3-677F-4858-963F-41EC9F69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492" y="35832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5C4617F1-2324-4BC3-8338-508B5906E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702" y="358325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32A4898-F411-4E20-B622-DEDA7BE7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362" y="358045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7E34B5F0-3ACB-4753-AF99-E4139622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91" y="3562627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E698920E-DB28-40FA-BBFF-AB89018C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88" y="2194779"/>
            <a:ext cx="37193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3526 + 2759 = ?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B5E359C6-4848-4C9B-A7BA-1D9EA84B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196" y="2629740"/>
            <a:ext cx="5568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8CE3C369-3479-4638-8BDE-B053063E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94" y="3128239"/>
            <a:ext cx="6485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0FBF7646-B970-4766-94BB-B73E9258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089" y="3679081"/>
            <a:ext cx="511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64290950-0547-4E5C-8B6D-B19656BF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672" y="4245861"/>
            <a:ext cx="5975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8" name="Text Box 53">
            <a:extLst>
              <a:ext uri="{FF2B5EF4-FFF2-40B4-BE49-F238E27FC236}">
                <a16:creationId xmlns:a16="http://schemas.microsoft.com/office/drawing/2014/main" id="{555157E1-80A3-43EA-A633-0D8142A7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092" y="3088204"/>
            <a:ext cx="1061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2759</a:t>
            </a: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722A0C17-BE72-4902-9608-8F8C6961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52" y="5163383"/>
            <a:ext cx="37193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3526 + 2759 = 6285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CFB751B2-B2CC-4779-8051-5B38BDB0A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98" y="228873"/>
            <a:ext cx="7231547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</p:spTree>
    <p:extLst>
      <p:ext uri="{BB962C8B-B14F-4D97-AF65-F5344CB8AC3E}">
        <p14:creationId xmlns:p14="http://schemas.microsoft.com/office/powerpoint/2010/main" val="30875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</TotalTime>
  <Words>703</Words>
  <Application>Microsoft Office PowerPoint</Application>
  <PresentationFormat>On-screen Show (4:3)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.VnGothicH</vt:lpstr>
      <vt:lpstr>Arial</vt:lpstr>
      <vt:lpstr>Calibri</vt:lpstr>
      <vt:lpstr>Calibri Light</vt:lpstr>
      <vt:lpstr>HP001 5 hàng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duphong</cp:lastModifiedBy>
  <cp:revision>40</cp:revision>
  <dcterms:created xsi:type="dcterms:W3CDTF">2021-11-26T08:59:53Z</dcterms:created>
  <dcterms:modified xsi:type="dcterms:W3CDTF">2022-01-23T15:48:15Z</dcterms:modified>
</cp:coreProperties>
</file>