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308" r:id="rId3"/>
    <p:sldId id="309" r:id="rId4"/>
    <p:sldId id="257" r:id="rId5"/>
    <p:sldId id="431" r:id="rId6"/>
    <p:sldId id="361" r:id="rId7"/>
    <p:sldId id="364" r:id="rId8"/>
    <p:sldId id="416" r:id="rId9"/>
    <p:sldId id="363" r:id="rId10"/>
    <p:sldId id="424" r:id="rId11"/>
    <p:sldId id="418" r:id="rId12"/>
    <p:sldId id="419" r:id="rId13"/>
    <p:sldId id="420" r:id="rId14"/>
    <p:sldId id="425" r:id="rId15"/>
    <p:sldId id="421" r:id="rId16"/>
    <p:sldId id="423" r:id="rId17"/>
  </p:sldIdLst>
  <p:sldSz cx="9144000" cy="5143500" type="screen16x9"/>
  <p:notesSz cx="6858000" cy="9144000"/>
  <p:embeddedFontLst>
    <p:embeddedFont>
      <p:font typeface="Cherry Cream Soda" panose="020B0604020202020204" charset="0"/>
      <p:regular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Nunito" panose="020B0604020202020204" charset="0"/>
      <p:regular r:id="rId24"/>
    </p:embeddedFont>
    <p:embeddedFont>
      <p:font typeface="PT Sans" panose="020B0604020202020204" charset="0"/>
      <p:regular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94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3618"/>
    <a:srgbClr val="1A0E05"/>
    <a:srgbClr val="ACBB2E"/>
    <a:srgbClr val="0E2A47"/>
    <a:srgbClr val="636E3A"/>
    <a:srgbClr val="BC6C25"/>
    <a:srgbClr val="606C38"/>
    <a:srgbClr val="D19D6F"/>
    <a:srgbClr val="5F6B36"/>
    <a:srgbClr val="DDA1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830" y="67"/>
      </p:cViewPr>
      <p:guideLst>
        <p:guide orient="horz" pos="1620"/>
        <p:guide pos="294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8" name="Google Shape;2978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9" name="Google Shape;2979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8" name="Google Shape;2978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9" name="Google Shape;2979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7" name="Google Shape;3347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8" name="Google Shape;3348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7" name="Google Shape;3347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8" name="Google Shape;3348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335275" y="1115568"/>
            <a:ext cx="4827900" cy="1902000"/>
          </a:xfrm>
          <a:prstGeom prst="rect">
            <a:avLst/>
          </a:prstGeom>
          <a:effectLst>
            <a:outerShdw dist="4762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4900">
                <a:latin typeface="Cherry Cream Soda" panose="02000000000000000000"/>
                <a:ea typeface="Cherry Cream Soda" panose="02000000000000000000"/>
                <a:cs typeface="Cherry Cream Soda" panose="02000000000000000000"/>
                <a:sym typeface="Cherry Cream Soda" panose="0200000000000000000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480560" y="3209544"/>
            <a:ext cx="3822300" cy="44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5128575" y="0"/>
            <a:ext cx="689309" cy="773883"/>
            <a:chOff x="289713" y="0"/>
            <a:chExt cx="847025" cy="950950"/>
          </a:xfrm>
        </p:grpSpPr>
        <p:sp>
          <p:nvSpPr>
            <p:cNvPr id="12" name="Google Shape;12;p2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6010969" y="0"/>
            <a:ext cx="689309" cy="773883"/>
            <a:chOff x="289713" y="0"/>
            <a:chExt cx="847025" cy="950950"/>
          </a:xfrm>
        </p:grpSpPr>
        <p:sp>
          <p:nvSpPr>
            <p:cNvPr id="22" name="Google Shape;22;p2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31;p2"/>
          <p:cNvGrpSpPr/>
          <p:nvPr/>
        </p:nvGrpSpPr>
        <p:grpSpPr>
          <a:xfrm>
            <a:off x="6893363" y="0"/>
            <a:ext cx="689309" cy="773883"/>
            <a:chOff x="289713" y="0"/>
            <a:chExt cx="847025" cy="950950"/>
          </a:xfrm>
        </p:grpSpPr>
        <p:sp>
          <p:nvSpPr>
            <p:cNvPr id="32" name="Google Shape;32;p2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41;p2"/>
          <p:cNvGrpSpPr/>
          <p:nvPr/>
        </p:nvGrpSpPr>
        <p:grpSpPr>
          <a:xfrm>
            <a:off x="266638" y="311041"/>
            <a:ext cx="1591871" cy="525727"/>
            <a:chOff x="583503" y="585996"/>
            <a:chExt cx="1591871" cy="525727"/>
          </a:xfrm>
        </p:grpSpPr>
        <p:sp>
          <p:nvSpPr>
            <p:cNvPr id="42" name="Google Shape;42;p2"/>
            <p:cNvSpPr/>
            <p:nvPr/>
          </p:nvSpPr>
          <p:spPr>
            <a:xfrm>
              <a:off x="1054066" y="585996"/>
              <a:ext cx="628681" cy="176493"/>
            </a:xfrm>
            <a:custGeom>
              <a:avLst/>
              <a:gdLst/>
              <a:ahLst/>
              <a:cxnLst/>
              <a:rect l="l" t="t" r="r" b="b"/>
              <a:pathLst>
                <a:path w="18220" h="5115" extrusionOk="0">
                  <a:moveTo>
                    <a:pt x="18220" y="2664"/>
                  </a:moveTo>
                  <a:lnTo>
                    <a:pt x="18220" y="2344"/>
                  </a:lnTo>
                  <a:lnTo>
                    <a:pt x="17580" y="2344"/>
                  </a:lnTo>
                  <a:lnTo>
                    <a:pt x="17580" y="1066"/>
                  </a:lnTo>
                  <a:lnTo>
                    <a:pt x="18220" y="1066"/>
                  </a:lnTo>
                  <a:lnTo>
                    <a:pt x="18220" y="746"/>
                  </a:lnTo>
                  <a:lnTo>
                    <a:pt x="9377" y="0"/>
                  </a:lnTo>
                  <a:lnTo>
                    <a:pt x="1" y="0"/>
                  </a:lnTo>
                  <a:lnTo>
                    <a:pt x="214" y="5114"/>
                  </a:lnTo>
                  <a:lnTo>
                    <a:pt x="9803" y="2770"/>
                  </a:lnTo>
                  <a:lnTo>
                    <a:pt x="18220" y="2664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extrusionOk="0">
                  <a:moveTo>
                    <a:pt x="5648" y="0"/>
                  </a:moveTo>
                  <a:lnTo>
                    <a:pt x="1" y="107"/>
                  </a:lnTo>
                  <a:lnTo>
                    <a:pt x="321" y="6606"/>
                  </a:lnTo>
                  <a:lnTo>
                    <a:pt x="5328" y="6499"/>
                  </a:lnTo>
                  <a:lnTo>
                    <a:pt x="5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fill="none" extrusionOk="0">
                  <a:moveTo>
                    <a:pt x="321" y="6606"/>
                  </a:moveTo>
                  <a:lnTo>
                    <a:pt x="1" y="107"/>
                  </a:lnTo>
                  <a:lnTo>
                    <a:pt x="5648" y="0"/>
                  </a:lnTo>
                  <a:lnTo>
                    <a:pt x="5328" y="6499"/>
                  </a:lnTo>
                  <a:lnTo>
                    <a:pt x="321" y="66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072458" y="604354"/>
              <a:ext cx="312512" cy="128704"/>
            </a:xfrm>
            <a:custGeom>
              <a:avLst/>
              <a:gdLst/>
              <a:ahLst/>
              <a:cxnLst/>
              <a:rect l="l" t="t" r="r" b="b"/>
              <a:pathLst>
                <a:path w="9057" h="3730" extrusionOk="0">
                  <a:moveTo>
                    <a:pt x="8844" y="1"/>
                  </a:moveTo>
                  <a:lnTo>
                    <a:pt x="0" y="1"/>
                  </a:lnTo>
                  <a:lnTo>
                    <a:pt x="213" y="3730"/>
                  </a:lnTo>
                  <a:lnTo>
                    <a:pt x="9057" y="2025"/>
                  </a:lnTo>
                  <a:lnTo>
                    <a:pt x="8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377598" y="604354"/>
              <a:ext cx="283114" cy="69907"/>
            </a:xfrm>
            <a:custGeom>
              <a:avLst/>
              <a:gdLst/>
              <a:ahLst/>
              <a:cxnLst/>
              <a:rect l="l" t="t" r="r" b="b"/>
              <a:pathLst>
                <a:path w="8205" h="2026" extrusionOk="0">
                  <a:moveTo>
                    <a:pt x="1" y="1"/>
                  </a:moveTo>
                  <a:lnTo>
                    <a:pt x="8204" y="534"/>
                  </a:lnTo>
                  <a:lnTo>
                    <a:pt x="8204" y="1812"/>
                  </a:lnTo>
                  <a:lnTo>
                    <a:pt x="214" y="20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998920" y="608046"/>
              <a:ext cx="77222" cy="191192"/>
            </a:xfrm>
            <a:custGeom>
              <a:avLst/>
              <a:gdLst/>
              <a:ahLst/>
              <a:cxnLst/>
              <a:rect l="l" t="t" r="r" b="b"/>
              <a:pathLst>
                <a:path w="2238" h="5541" fill="none" extrusionOk="0">
                  <a:moveTo>
                    <a:pt x="1066" y="0"/>
                  </a:moveTo>
                  <a:lnTo>
                    <a:pt x="1066" y="0"/>
                  </a:lnTo>
                  <a:lnTo>
                    <a:pt x="533" y="0"/>
                  </a:lnTo>
                  <a:lnTo>
                    <a:pt x="107" y="214"/>
                  </a:lnTo>
                  <a:lnTo>
                    <a:pt x="107" y="214"/>
                  </a:lnTo>
                  <a:lnTo>
                    <a:pt x="0" y="427"/>
                  </a:lnTo>
                  <a:lnTo>
                    <a:pt x="0" y="1066"/>
                  </a:lnTo>
                  <a:lnTo>
                    <a:pt x="0" y="2771"/>
                  </a:lnTo>
                  <a:lnTo>
                    <a:pt x="320" y="4475"/>
                  </a:lnTo>
                  <a:lnTo>
                    <a:pt x="427" y="5114"/>
                  </a:lnTo>
                  <a:lnTo>
                    <a:pt x="640" y="5434"/>
                  </a:lnTo>
                  <a:lnTo>
                    <a:pt x="640" y="5434"/>
                  </a:lnTo>
                  <a:lnTo>
                    <a:pt x="959" y="5541"/>
                  </a:lnTo>
                  <a:lnTo>
                    <a:pt x="1172" y="5541"/>
                  </a:lnTo>
                  <a:lnTo>
                    <a:pt x="1172" y="5541"/>
                  </a:lnTo>
                  <a:lnTo>
                    <a:pt x="1492" y="5541"/>
                  </a:lnTo>
                  <a:lnTo>
                    <a:pt x="1812" y="5434"/>
                  </a:lnTo>
                  <a:lnTo>
                    <a:pt x="2025" y="5221"/>
                  </a:lnTo>
                  <a:lnTo>
                    <a:pt x="2131" y="5114"/>
                  </a:lnTo>
                  <a:lnTo>
                    <a:pt x="2131" y="5114"/>
                  </a:lnTo>
                  <a:lnTo>
                    <a:pt x="2238" y="2771"/>
                  </a:lnTo>
                  <a:lnTo>
                    <a:pt x="2238" y="1172"/>
                  </a:lnTo>
                  <a:lnTo>
                    <a:pt x="2131" y="320"/>
                  </a:lnTo>
                  <a:lnTo>
                    <a:pt x="2131" y="320"/>
                  </a:lnTo>
                  <a:lnTo>
                    <a:pt x="1918" y="107"/>
                  </a:lnTo>
                  <a:lnTo>
                    <a:pt x="1705" y="0"/>
                  </a:lnTo>
                  <a:lnTo>
                    <a:pt x="10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043059" y="681578"/>
              <a:ext cx="371308" cy="158102"/>
            </a:xfrm>
            <a:custGeom>
              <a:avLst/>
              <a:gdLst/>
              <a:ahLst/>
              <a:cxnLst/>
              <a:rect l="l" t="t" r="r" b="b"/>
              <a:pathLst>
                <a:path w="10761" h="4582" extrusionOk="0">
                  <a:moveTo>
                    <a:pt x="10761" y="4582"/>
                  </a:moveTo>
                  <a:lnTo>
                    <a:pt x="10122" y="0"/>
                  </a:lnTo>
                  <a:lnTo>
                    <a:pt x="0" y="2344"/>
                  </a:lnTo>
                  <a:lnTo>
                    <a:pt x="0" y="2664"/>
                  </a:lnTo>
                  <a:lnTo>
                    <a:pt x="1065" y="2557"/>
                  </a:lnTo>
                  <a:lnTo>
                    <a:pt x="1172" y="4155"/>
                  </a:lnTo>
                  <a:lnTo>
                    <a:pt x="0" y="4155"/>
                  </a:lnTo>
                  <a:lnTo>
                    <a:pt x="0" y="4582"/>
                  </a:lnTo>
                  <a:lnTo>
                    <a:pt x="10761" y="458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079808" y="710978"/>
              <a:ext cx="312512" cy="114005"/>
            </a:xfrm>
            <a:custGeom>
              <a:avLst/>
              <a:gdLst/>
              <a:ahLst/>
              <a:cxnLst/>
              <a:rect l="l" t="t" r="r" b="b"/>
              <a:pathLst>
                <a:path w="9057" h="3304" extrusionOk="0">
                  <a:moveTo>
                    <a:pt x="0" y="1705"/>
                  </a:moveTo>
                  <a:lnTo>
                    <a:pt x="8311" y="1"/>
                  </a:lnTo>
                  <a:lnTo>
                    <a:pt x="9057" y="3197"/>
                  </a:lnTo>
                  <a:lnTo>
                    <a:pt x="107" y="3303"/>
                  </a:lnTo>
                  <a:lnTo>
                    <a:pt x="0" y="170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932737" y="810252"/>
              <a:ext cx="172836" cy="29433"/>
            </a:xfrm>
            <a:custGeom>
              <a:avLst/>
              <a:gdLst/>
              <a:ahLst/>
              <a:cxnLst/>
              <a:rect l="l" t="t" r="r" b="b"/>
              <a:pathLst>
                <a:path w="5009" h="853" extrusionOk="0">
                  <a:moveTo>
                    <a:pt x="5008" y="0"/>
                  </a:moveTo>
                  <a:lnTo>
                    <a:pt x="1" y="213"/>
                  </a:lnTo>
                  <a:lnTo>
                    <a:pt x="1" y="746"/>
                  </a:lnTo>
                  <a:lnTo>
                    <a:pt x="640" y="746"/>
                  </a:lnTo>
                  <a:lnTo>
                    <a:pt x="853" y="533"/>
                  </a:lnTo>
                  <a:lnTo>
                    <a:pt x="1812" y="533"/>
                  </a:lnTo>
                  <a:lnTo>
                    <a:pt x="2025" y="746"/>
                  </a:lnTo>
                  <a:lnTo>
                    <a:pt x="2771" y="746"/>
                  </a:lnTo>
                  <a:lnTo>
                    <a:pt x="2877" y="533"/>
                  </a:lnTo>
                  <a:lnTo>
                    <a:pt x="4262" y="533"/>
                  </a:lnTo>
                  <a:lnTo>
                    <a:pt x="4582" y="853"/>
                  </a:lnTo>
                  <a:lnTo>
                    <a:pt x="5008" y="853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31294" y="839651"/>
              <a:ext cx="389699" cy="58866"/>
            </a:xfrm>
            <a:custGeom>
              <a:avLst/>
              <a:gdLst/>
              <a:ahLst/>
              <a:cxnLst/>
              <a:rect l="l" t="t" r="r" b="b"/>
              <a:pathLst>
                <a:path w="11294" h="1706" extrusionOk="0">
                  <a:moveTo>
                    <a:pt x="11294" y="1"/>
                  </a:moveTo>
                  <a:lnTo>
                    <a:pt x="0" y="427"/>
                  </a:lnTo>
                  <a:lnTo>
                    <a:pt x="0" y="1705"/>
                  </a:lnTo>
                  <a:lnTo>
                    <a:pt x="11294" y="1386"/>
                  </a:lnTo>
                  <a:lnTo>
                    <a:pt x="112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fill="none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FFE8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" name="Google Shape;68;p2"/>
          <p:cNvGrpSpPr/>
          <p:nvPr/>
        </p:nvGrpSpPr>
        <p:grpSpPr>
          <a:xfrm>
            <a:off x="2031577" y="225375"/>
            <a:ext cx="719608" cy="1180749"/>
            <a:chOff x="2458449" y="383490"/>
            <a:chExt cx="719608" cy="1180749"/>
          </a:xfrm>
        </p:grpSpPr>
        <p:sp>
          <p:nvSpPr>
            <p:cNvPr id="69" name="Google Shape;69;p2"/>
            <p:cNvSpPr/>
            <p:nvPr/>
          </p:nvSpPr>
          <p:spPr>
            <a:xfrm>
              <a:off x="2458449" y="383490"/>
              <a:ext cx="719608" cy="1180749"/>
            </a:xfrm>
            <a:custGeom>
              <a:avLst/>
              <a:gdLst/>
              <a:ahLst/>
              <a:cxnLst/>
              <a:rect l="l" t="t" r="r" b="b"/>
              <a:pathLst>
                <a:path w="23440" h="38464" extrusionOk="0">
                  <a:moveTo>
                    <a:pt x="0" y="1"/>
                  </a:moveTo>
                  <a:lnTo>
                    <a:pt x="1598" y="38463"/>
                  </a:lnTo>
                  <a:lnTo>
                    <a:pt x="21948" y="38463"/>
                  </a:lnTo>
                  <a:lnTo>
                    <a:pt x="234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47625" dir="30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464988" y="393313"/>
              <a:ext cx="696737" cy="49085"/>
            </a:xfrm>
            <a:custGeom>
              <a:avLst/>
              <a:gdLst/>
              <a:ahLst/>
              <a:cxnLst/>
              <a:rect l="l" t="t" r="r" b="b"/>
              <a:pathLst>
                <a:path w="22695" h="1599" extrusionOk="0">
                  <a:moveTo>
                    <a:pt x="0" y="1"/>
                  </a:moveTo>
                  <a:lnTo>
                    <a:pt x="853" y="1492"/>
                  </a:lnTo>
                  <a:lnTo>
                    <a:pt x="853" y="533"/>
                  </a:lnTo>
                  <a:lnTo>
                    <a:pt x="22268" y="853"/>
                  </a:lnTo>
                  <a:lnTo>
                    <a:pt x="22161" y="1599"/>
                  </a:lnTo>
                  <a:lnTo>
                    <a:pt x="22694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464988" y="393313"/>
              <a:ext cx="696737" cy="49085"/>
            </a:xfrm>
            <a:custGeom>
              <a:avLst/>
              <a:gdLst/>
              <a:ahLst/>
              <a:cxnLst/>
              <a:rect l="l" t="t" r="r" b="b"/>
              <a:pathLst>
                <a:path w="22695" h="1599" fill="none" extrusionOk="0">
                  <a:moveTo>
                    <a:pt x="22694" y="1"/>
                  </a:moveTo>
                  <a:lnTo>
                    <a:pt x="0" y="1"/>
                  </a:lnTo>
                  <a:lnTo>
                    <a:pt x="853" y="1492"/>
                  </a:lnTo>
                  <a:lnTo>
                    <a:pt x="853" y="1492"/>
                  </a:lnTo>
                  <a:lnTo>
                    <a:pt x="853" y="533"/>
                  </a:lnTo>
                  <a:lnTo>
                    <a:pt x="22268" y="853"/>
                  </a:lnTo>
                  <a:lnTo>
                    <a:pt x="22161" y="1599"/>
                  </a:lnTo>
                  <a:lnTo>
                    <a:pt x="226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491144" y="409675"/>
              <a:ext cx="657471" cy="1121840"/>
            </a:xfrm>
            <a:custGeom>
              <a:avLst/>
              <a:gdLst/>
              <a:ahLst/>
              <a:cxnLst/>
              <a:rect l="l" t="t" r="r" b="b"/>
              <a:pathLst>
                <a:path w="21416" h="36545" extrusionOk="0">
                  <a:moveTo>
                    <a:pt x="1" y="0"/>
                  </a:moveTo>
                  <a:lnTo>
                    <a:pt x="1919" y="36545"/>
                  </a:lnTo>
                  <a:lnTo>
                    <a:pt x="19924" y="36118"/>
                  </a:lnTo>
                  <a:lnTo>
                    <a:pt x="21416" y="3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95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491144" y="409675"/>
              <a:ext cx="657471" cy="1121840"/>
            </a:xfrm>
            <a:custGeom>
              <a:avLst/>
              <a:gdLst/>
              <a:ahLst/>
              <a:cxnLst/>
              <a:rect l="l" t="t" r="r" b="b"/>
              <a:pathLst>
                <a:path w="21416" h="36545" fill="none" extrusionOk="0">
                  <a:moveTo>
                    <a:pt x="1919" y="36545"/>
                  </a:moveTo>
                  <a:lnTo>
                    <a:pt x="19924" y="36118"/>
                  </a:lnTo>
                  <a:lnTo>
                    <a:pt x="21416" y="320"/>
                  </a:lnTo>
                  <a:lnTo>
                    <a:pt x="1" y="0"/>
                  </a:lnTo>
                  <a:lnTo>
                    <a:pt x="1919" y="365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491144" y="409675"/>
              <a:ext cx="657471" cy="49085"/>
            </a:xfrm>
            <a:custGeom>
              <a:avLst/>
              <a:gdLst/>
              <a:ahLst/>
              <a:cxnLst/>
              <a:rect l="l" t="t" r="r" b="b"/>
              <a:pathLst>
                <a:path w="21416" h="1599" extrusionOk="0">
                  <a:moveTo>
                    <a:pt x="1" y="0"/>
                  </a:moveTo>
                  <a:lnTo>
                    <a:pt x="1" y="959"/>
                  </a:lnTo>
                  <a:lnTo>
                    <a:pt x="21203" y="1598"/>
                  </a:lnTo>
                  <a:lnTo>
                    <a:pt x="21309" y="1066"/>
                  </a:lnTo>
                  <a:lnTo>
                    <a:pt x="21416" y="3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491144" y="409675"/>
              <a:ext cx="657471" cy="49085"/>
            </a:xfrm>
            <a:custGeom>
              <a:avLst/>
              <a:gdLst/>
              <a:ahLst/>
              <a:cxnLst/>
              <a:rect l="l" t="t" r="r" b="b"/>
              <a:pathLst>
                <a:path w="21416" h="1599" fill="none" extrusionOk="0">
                  <a:moveTo>
                    <a:pt x="1" y="0"/>
                  </a:moveTo>
                  <a:lnTo>
                    <a:pt x="1" y="959"/>
                  </a:lnTo>
                  <a:lnTo>
                    <a:pt x="21203" y="1598"/>
                  </a:lnTo>
                  <a:lnTo>
                    <a:pt x="21309" y="1066"/>
                  </a:lnTo>
                  <a:lnTo>
                    <a:pt x="21416" y="3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2595831" y="550300"/>
              <a:ext cx="448128" cy="847128"/>
            </a:xfrm>
            <a:custGeom>
              <a:avLst/>
              <a:gdLst/>
              <a:ahLst/>
              <a:cxnLst/>
              <a:rect l="l" t="t" r="r" b="b"/>
              <a:pathLst>
                <a:path w="14597" h="27596" extrusionOk="0">
                  <a:moveTo>
                    <a:pt x="0" y="1"/>
                  </a:moveTo>
                  <a:lnTo>
                    <a:pt x="1172" y="27595"/>
                  </a:lnTo>
                  <a:lnTo>
                    <a:pt x="13851" y="27595"/>
                  </a:lnTo>
                  <a:lnTo>
                    <a:pt x="14597" y="1"/>
                  </a:lnTo>
                  <a:close/>
                </a:path>
              </a:pathLst>
            </a:custGeom>
            <a:solidFill>
              <a:srgbClr val="FFC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595831" y="550300"/>
              <a:ext cx="448128" cy="847128"/>
            </a:xfrm>
            <a:custGeom>
              <a:avLst/>
              <a:gdLst/>
              <a:ahLst/>
              <a:cxnLst/>
              <a:rect l="l" t="t" r="r" b="b"/>
              <a:pathLst>
                <a:path w="14597" h="27596" fill="none" extrusionOk="0">
                  <a:moveTo>
                    <a:pt x="1172" y="27595"/>
                  </a:moveTo>
                  <a:lnTo>
                    <a:pt x="0" y="1"/>
                  </a:lnTo>
                  <a:lnTo>
                    <a:pt x="14597" y="1"/>
                  </a:lnTo>
                  <a:lnTo>
                    <a:pt x="13851" y="27595"/>
                  </a:lnTo>
                  <a:lnTo>
                    <a:pt x="1172" y="275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2821507" y="579739"/>
              <a:ext cx="179933" cy="425222"/>
            </a:xfrm>
            <a:custGeom>
              <a:avLst/>
              <a:gdLst/>
              <a:ahLst/>
              <a:cxnLst/>
              <a:rect l="l" t="t" r="r" b="b"/>
              <a:pathLst>
                <a:path w="5861" h="13852" extrusionOk="0">
                  <a:moveTo>
                    <a:pt x="5861" y="0"/>
                  </a:moveTo>
                  <a:lnTo>
                    <a:pt x="1918" y="533"/>
                  </a:lnTo>
                  <a:lnTo>
                    <a:pt x="1" y="10442"/>
                  </a:lnTo>
                  <a:lnTo>
                    <a:pt x="1279" y="13851"/>
                  </a:lnTo>
                  <a:lnTo>
                    <a:pt x="3836" y="12892"/>
                  </a:lnTo>
                  <a:lnTo>
                    <a:pt x="58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2821507" y="579739"/>
              <a:ext cx="179933" cy="425222"/>
            </a:xfrm>
            <a:custGeom>
              <a:avLst/>
              <a:gdLst/>
              <a:ahLst/>
              <a:cxnLst/>
              <a:rect l="l" t="t" r="r" b="b"/>
              <a:pathLst>
                <a:path w="5861" h="13852" fill="none" extrusionOk="0">
                  <a:moveTo>
                    <a:pt x="1279" y="13851"/>
                  </a:moveTo>
                  <a:lnTo>
                    <a:pt x="1" y="10442"/>
                  </a:lnTo>
                  <a:lnTo>
                    <a:pt x="1918" y="533"/>
                  </a:lnTo>
                  <a:lnTo>
                    <a:pt x="5861" y="0"/>
                  </a:lnTo>
                  <a:lnTo>
                    <a:pt x="3836" y="12892"/>
                  </a:lnTo>
                  <a:lnTo>
                    <a:pt x="1279" y="13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821507" y="677848"/>
              <a:ext cx="101433" cy="327113"/>
            </a:xfrm>
            <a:custGeom>
              <a:avLst/>
              <a:gdLst/>
              <a:ahLst/>
              <a:cxnLst/>
              <a:rect l="l" t="t" r="r" b="b"/>
              <a:pathLst>
                <a:path w="3304" h="10656" extrusionOk="0">
                  <a:moveTo>
                    <a:pt x="2877" y="1"/>
                  </a:moveTo>
                  <a:lnTo>
                    <a:pt x="1386" y="107"/>
                  </a:lnTo>
                  <a:lnTo>
                    <a:pt x="1" y="7246"/>
                  </a:lnTo>
                  <a:lnTo>
                    <a:pt x="1279" y="10655"/>
                  </a:lnTo>
                  <a:lnTo>
                    <a:pt x="3303" y="9909"/>
                  </a:lnTo>
                  <a:lnTo>
                    <a:pt x="2877" y="1"/>
                  </a:lnTo>
                  <a:close/>
                </a:path>
              </a:pathLst>
            </a:custGeom>
            <a:solidFill>
              <a:srgbClr val="6B12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2821507" y="677848"/>
              <a:ext cx="101433" cy="327113"/>
            </a:xfrm>
            <a:custGeom>
              <a:avLst/>
              <a:gdLst/>
              <a:ahLst/>
              <a:cxnLst/>
              <a:rect l="l" t="t" r="r" b="b"/>
              <a:pathLst>
                <a:path w="3304" h="10656" fill="none" extrusionOk="0">
                  <a:moveTo>
                    <a:pt x="2877" y="1"/>
                  </a:moveTo>
                  <a:lnTo>
                    <a:pt x="1386" y="107"/>
                  </a:lnTo>
                  <a:lnTo>
                    <a:pt x="1" y="7246"/>
                  </a:lnTo>
                  <a:lnTo>
                    <a:pt x="1279" y="10655"/>
                  </a:lnTo>
                  <a:lnTo>
                    <a:pt x="3303" y="9909"/>
                  </a:lnTo>
                  <a:lnTo>
                    <a:pt x="28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723390" y="681133"/>
              <a:ext cx="206089" cy="493892"/>
            </a:xfrm>
            <a:custGeom>
              <a:avLst/>
              <a:gdLst/>
              <a:ahLst/>
              <a:cxnLst/>
              <a:rect l="l" t="t" r="r" b="b"/>
              <a:pathLst>
                <a:path w="6713" h="16089" extrusionOk="0">
                  <a:moveTo>
                    <a:pt x="2025" y="6606"/>
                  </a:moveTo>
                  <a:lnTo>
                    <a:pt x="3729" y="9589"/>
                  </a:lnTo>
                  <a:lnTo>
                    <a:pt x="3410" y="10122"/>
                  </a:lnTo>
                  <a:lnTo>
                    <a:pt x="640" y="6819"/>
                  </a:lnTo>
                  <a:lnTo>
                    <a:pt x="2025" y="6606"/>
                  </a:lnTo>
                  <a:close/>
                  <a:moveTo>
                    <a:pt x="4582" y="0"/>
                  </a:moveTo>
                  <a:lnTo>
                    <a:pt x="1066" y="107"/>
                  </a:lnTo>
                  <a:lnTo>
                    <a:pt x="0" y="7245"/>
                  </a:lnTo>
                  <a:lnTo>
                    <a:pt x="4049" y="11294"/>
                  </a:lnTo>
                  <a:lnTo>
                    <a:pt x="2770" y="15343"/>
                  </a:lnTo>
                  <a:lnTo>
                    <a:pt x="3090" y="15769"/>
                  </a:lnTo>
                  <a:lnTo>
                    <a:pt x="3197" y="14703"/>
                  </a:lnTo>
                  <a:lnTo>
                    <a:pt x="4475" y="14703"/>
                  </a:lnTo>
                  <a:lnTo>
                    <a:pt x="4475" y="16088"/>
                  </a:lnTo>
                  <a:lnTo>
                    <a:pt x="6713" y="15130"/>
                  </a:lnTo>
                  <a:lnTo>
                    <a:pt x="6713" y="13744"/>
                  </a:lnTo>
                  <a:lnTo>
                    <a:pt x="4475" y="13958"/>
                  </a:lnTo>
                  <a:lnTo>
                    <a:pt x="4049" y="13638"/>
                  </a:lnTo>
                  <a:lnTo>
                    <a:pt x="4475" y="10761"/>
                  </a:lnTo>
                  <a:lnTo>
                    <a:pt x="6499" y="10015"/>
                  </a:lnTo>
                  <a:lnTo>
                    <a:pt x="6499" y="9802"/>
                  </a:lnTo>
                  <a:lnTo>
                    <a:pt x="4475" y="10548"/>
                  </a:lnTo>
                  <a:lnTo>
                    <a:pt x="3197" y="7139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rgbClr val="FF7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723390" y="681133"/>
              <a:ext cx="206089" cy="493892"/>
            </a:xfrm>
            <a:custGeom>
              <a:avLst/>
              <a:gdLst/>
              <a:ahLst/>
              <a:cxnLst/>
              <a:rect l="l" t="t" r="r" b="b"/>
              <a:pathLst>
                <a:path w="6713" h="16089" fill="none" extrusionOk="0">
                  <a:moveTo>
                    <a:pt x="4582" y="0"/>
                  </a:moveTo>
                  <a:lnTo>
                    <a:pt x="1066" y="107"/>
                  </a:lnTo>
                  <a:lnTo>
                    <a:pt x="0" y="7245"/>
                  </a:lnTo>
                  <a:lnTo>
                    <a:pt x="4049" y="11294"/>
                  </a:lnTo>
                  <a:lnTo>
                    <a:pt x="2770" y="15343"/>
                  </a:lnTo>
                  <a:lnTo>
                    <a:pt x="3090" y="15769"/>
                  </a:lnTo>
                  <a:lnTo>
                    <a:pt x="3197" y="14703"/>
                  </a:lnTo>
                  <a:lnTo>
                    <a:pt x="4475" y="14703"/>
                  </a:lnTo>
                  <a:lnTo>
                    <a:pt x="4475" y="16088"/>
                  </a:lnTo>
                  <a:lnTo>
                    <a:pt x="6713" y="15130"/>
                  </a:lnTo>
                  <a:lnTo>
                    <a:pt x="6713" y="13744"/>
                  </a:lnTo>
                  <a:lnTo>
                    <a:pt x="4475" y="13958"/>
                  </a:lnTo>
                  <a:lnTo>
                    <a:pt x="4049" y="13638"/>
                  </a:lnTo>
                  <a:lnTo>
                    <a:pt x="4475" y="10761"/>
                  </a:lnTo>
                  <a:lnTo>
                    <a:pt x="6499" y="10015"/>
                  </a:lnTo>
                  <a:lnTo>
                    <a:pt x="6499" y="9802"/>
                  </a:lnTo>
                  <a:lnTo>
                    <a:pt x="4475" y="10548"/>
                  </a:lnTo>
                  <a:lnTo>
                    <a:pt x="3197" y="7139"/>
                  </a:lnTo>
                  <a:lnTo>
                    <a:pt x="45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641605" y="821758"/>
              <a:ext cx="206089" cy="366344"/>
            </a:xfrm>
            <a:custGeom>
              <a:avLst/>
              <a:gdLst/>
              <a:ahLst/>
              <a:cxnLst/>
              <a:rect l="l" t="t" r="r" b="b"/>
              <a:pathLst>
                <a:path w="6713" h="11934" extrusionOk="0">
                  <a:moveTo>
                    <a:pt x="1" y="1"/>
                  </a:moveTo>
                  <a:lnTo>
                    <a:pt x="1066" y="11507"/>
                  </a:lnTo>
                  <a:lnTo>
                    <a:pt x="5115" y="11934"/>
                  </a:lnTo>
                  <a:lnTo>
                    <a:pt x="6713" y="67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5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641605" y="821758"/>
              <a:ext cx="206089" cy="366344"/>
            </a:xfrm>
            <a:custGeom>
              <a:avLst/>
              <a:gdLst/>
              <a:ahLst/>
              <a:cxnLst/>
              <a:rect l="l" t="t" r="r" b="b"/>
              <a:pathLst>
                <a:path w="6713" h="11934" fill="none" extrusionOk="0">
                  <a:moveTo>
                    <a:pt x="1" y="1"/>
                  </a:moveTo>
                  <a:lnTo>
                    <a:pt x="6713" y="6713"/>
                  </a:lnTo>
                  <a:lnTo>
                    <a:pt x="5115" y="11934"/>
                  </a:lnTo>
                  <a:lnTo>
                    <a:pt x="1066" y="1150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rgbClr val="FF98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2771" y="3516"/>
                  </a:moveTo>
                  <a:lnTo>
                    <a:pt x="1" y="213"/>
                  </a:lnTo>
                  <a:lnTo>
                    <a:pt x="1386" y="0"/>
                  </a:lnTo>
                  <a:lnTo>
                    <a:pt x="3090" y="2983"/>
                  </a:lnTo>
                  <a:lnTo>
                    <a:pt x="2771" y="35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2771" y="3516"/>
                  </a:moveTo>
                  <a:lnTo>
                    <a:pt x="1" y="213"/>
                  </a:lnTo>
                  <a:lnTo>
                    <a:pt x="1386" y="0"/>
                  </a:lnTo>
                  <a:lnTo>
                    <a:pt x="3090" y="2983"/>
                  </a:lnTo>
                  <a:lnTo>
                    <a:pt x="2771" y="35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707027" y="903536"/>
              <a:ext cx="140667" cy="248588"/>
            </a:xfrm>
            <a:custGeom>
              <a:avLst/>
              <a:gdLst/>
              <a:ahLst/>
              <a:cxnLst/>
              <a:rect l="l" t="t" r="r" b="b"/>
              <a:pathLst>
                <a:path w="4582" h="8098" extrusionOk="0">
                  <a:moveTo>
                    <a:pt x="533" y="0"/>
                  </a:moveTo>
                  <a:lnTo>
                    <a:pt x="1" y="4049"/>
                  </a:lnTo>
                  <a:lnTo>
                    <a:pt x="3303" y="8098"/>
                  </a:lnTo>
                  <a:lnTo>
                    <a:pt x="4582" y="4049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2707027" y="903536"/>
              <a:ext cx="140667" cy="248588"/>
            </a:xfrm>
            <a:custGeom>
              <a:avLst/>
              <a:gdLst/>
              <a:ahLst/>
              <a:cxnLst/>
              <a:rect l="l" t="t" r="r" b="b"/>
              <a:pathLst>
                <a:path w="4582" h="8098" fill="none" extrusionOk="0">
                  <a:moveTo>
                    <a:pt x="533" y="0"/>
                  </a:moveTo>
                  <a:lnTo>
                    <a:pt x="1" y="4049"/>
                  </a:lnTo>
                  <a:lnTo>
                    <a:pt x="3303" y="8098"/>
                  </a:lnTo>
                  <a:lnTo>
                    <a:pt x="4582" y="4049"/>
                  </a:lnTo>
                  <a:lnTo>
                    <a:pt x="5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2847663" y="972206"/>
              <a:ext cx="124335" cy="137402"/>
            </a:xfrm>
            <a:custGeom>
              <a:avLst/>
              <a:gdLst/>
              <a:ahLst/>
              <a:cxnLst/>
              <a:rect l="l" t="t" r="r" b="b"/>
              <a:pathLst>
                <a:path w="4050" h="4476" extrusionOk="0">
                  <a:moveTo>
                    <a:pt x="4050" y="1"/>
                  </a:moveTo>
                  <a:lnTo>
                    <a:pt x="427" y="1279"/>
                  </a:lnTo>
                  <a:lnTo>
                    <a:pt x="1" y="4156"/>
                  </a:lnTo>
                  <a:lnTo>
                    <a:pt x="427" y="4476"/>
                  </a:lnTo>
                  <a:lnTo>
                    <a:pt x="3517" y="4156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2847663" y="972206"/>
              <a:ext cx="124335" cy="137402"/>
            </a:xfrm>
            <a:custGeom>
              <a:avLst/>
              <a:gdLst/>
              <a:ahLst/>
              <a:cxnLst/>
              <a:rect l="l" t="t" r="r" b="b"/>
              <a:pathLst>
                <a:path w="4050" h="4476" fill="none" extrusionOk="0">
                  <a:moveTo>
                    <a:pt x="1" y="4156"/>
                  </a:moveTo>
                  <a:lnTo>
                    <a:pt x="427" y="1279"/>
                  </a:lnTo>
                  <a:lnTo>
                    <a:pt x="4050" y="1"/>
                  </a:lnTo>
                  <a:lnTo>
                    <a:pt x="3517" y="4156"/>
                  </a:lnTo>
                  <a:lnTo>
                    <a:pt x="427" y="4476"/>
                  </a:lnTo>
                  <a:lnTo>
                    <a:pt x="1" y="41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2847663" y="988568"/>
              <a:ext cx="81815" cy="121040"/>
            </a:xfrm>
            <a:custGeom>
              <a:avLst/>
              <a:gdLst/>
              <a:ahLst/>
              <a:cxnLst/>
              <a:rect l="l" t="t" r="r" b="b"/>
              <a:pathLst>
                <a:path w="2665" h="3943" extrusionOk="0">
                  <a:moveTo>
                    <a:pt x="2451" y="0"/>
                  </a:moveTo>
                  <a:lnTo>
                    <a:pt x="427" y="746"/>
                  </a:lnTo>
                  <a:lnTo>
                    <a:pt x="1" y="3623"/>
                  </a:lnTo>
                  <a:lnTo>
                    <a:pt x="427" y="3943"/>
                  </a:lnTo>
                  <a:lnTo>
                    <a:pt x="2665" y="3729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847663" y="988568"/>
              <a:ext cx="81815" cy="121040"/>
            </a:xfrm>
            <a:custGeom>
              <a:avLst/>
              <a:gdLst/>
              <a:ahLst/>
              <a:cxnLst/>
              <a:rect l="l" t="t" r="r" b="b"/>
              <a:pathLst>
                <a:path w="2665" h="3943" fill="none" extrusionOk="0">
                  <a:moveTo>
                    <a:pt x="2451" y="0"/>
                  </a:moveTo>
                  <a:lnTo>
                    <a:pt x="427" y="746"/>
                  </a:lnTo>
                  <a:lnTo>
                    <a:pt x="1" y="3623"/>
                  </a:lnTo>
                  <a:lnTo>
                    <a:pt x="427" y="3943"/>
                  </a:lnTo>
                  <a:lnTo>
                    <a:pt x="2665" y="3729"/>
                  </a:lnTo>
                  <a:lnTo>
                    <a:pt x="24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2814968" y="1132478"/>
              <a:ext cx="45835" cy="143941"/>
            </a:xfrm>
            <a:custGeom>
              <a:avLst/>
              <a:gdLst/>
              <a:ahLst/>
              <a:cxnLst/>
              <a:rect l="l" t="t" r="r" b="b"/>
              <a:pathLst>
                <a:path w="1493" h="4689" extrusionOk="0">
                  <a:moveTo>
                    <a:pt x="214" y="0"/>
                  </a:moveTo>
                  <a:lnTo>
                    <a:pt x="1" y="4688"/>
                  </a:lnTo>
                  <a:lnTo>
                    <a:pt x="1492" y="4369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2814968" y="1132478"/>
              <a:ext cx="45835" cy="143941"/>
            </a:xfrm>
            <a:custGeom>
              <a:avLst/>
              <a:gdLst/>
              <a:ahLst/>
              <a:cxnLst/>
              <a:rect l="l" t="t" r="r" b="b"/>
              <a:pathLst>
                <a:path w="1493" h="4689" fill="none" extrusionOk="0">
                  <a:moveTo>
                    <a:pt x="1" y="4688"/>
                  </a:moveTo>
                  <a:lnTo>
                    <a:pt x="214" y="0"/>
                  </a:lnTo>
                  <a:lnTo>
                    <a:pt x="1492" y="0"/>
                  </a:lnTo>
                  <a:lnTo>
                    <a:pt x="1492" y="4369"/>
                  </a:lnTo>
                  <a:lnTo>
                    <a:pt x="1" y="468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2818253" y="1132478"/>
              <a:ext cx="42550" cy="55624"/>
            </a:xfrm>
            <a:custGeom>
              <a:avLst/>
              <a:gdLst/>
              <a:ahLst/>
              <a:cxnLst/>
              <a:rect l="l" t="t" r="r" b="b"/>
              <a:pathLst>
                <a:path w="1386" h="1812" extrusionOk="0">
                  <a:moveTo>
                    <a:pt x="107" y="0"/>
                  </a:moveTo>
                  <a:lnTo>
                    <a:pt x="0" y="1066"/>
                  </a:lnTo>
                  <a:lnTo>
                    <a:pt x="639" y="1812"/>
                  </a:lnTo>
                  <a:lnTo>
                    <a:pt x="1385" y="1385"/>
                  </a:lnTo>
                  <a:lnTo>
                    <a:pt x="1385" y="0"/>
                  </a:lnTo>
                  <a:close/>
                </a:path>
              </a:pathLst>
            </a:custGeom>
            <a:solidFill>
              <a:srgbClr val="9F2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2818253" y="1132478"/>
              <a:ext cx="42550" cy="55624"/>
            </a:xfrm>
            <a:custGeom>
              <a:avLst/>
              <a:gdLst/>
              <a:ahLst/>
              <a:cxnLst/>
              <a:rect l="l" t="t" r="r" b="b"/>
              <a:pathLst>
                <a:path w="1386" h="1812" fill="none" extrusionOk="0">
                  <a:moveTo>
                    <a:pt x="1385" y="0"/>
                  </a:moveTo>
                  <a:lnTo>
                    <a:pt x="107" y="0"/>
                  </a:lnTo>
                  <a:lnTo>
                    <a:pt x="0" y="1066"/>
                  </a:lnTo>
                  <a:lnTo>
                    <a:pt x="639" y="1812"/>
                  </a:lnTo>
                  <a:lnTo>
                    <a:pt x="1385" y="1385"/>
                  </a:lnTo>
                  <a:lnTo>
                    <a:pt x="1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2523870" y="1518407"/>
              <a:ext cx="592049" cy="36008"/>
            </a:xfrm>
            <a:custGeom>
              <a:avLst/>
              <a:gdLst/>
              <a:ahLst/>
              <a:cxnLst/>
              <a:rect l="l" t="t" r="r" b="b"/>
              <a:pathLst>
                <a:path w="19285" h="1173" extrusionOk="0">
                  <a:moveTo>
                    <a:pt x="18858" y="0"/>
                  </a:moveTo>
                  <a:lnTo>
                    <a:pt x="853" y="427"/>
                  </a:lnTo>
                  <a:lnTo>
                    <a:pt x="0" y="1172"/>
                  </a:lnTo>
                  <a:lnTo>
                    <a:pt x="19285" y="1172"/>
                  </a:lnTo>
                  <a:lnTo>
                    <a:pt x="18858" y="0"/>
                  </a:lnTo>
                  <a:close/>
                </a:path>
              </a:pathLst>
            </a:custGeom>
            <a:solidFill>
              <a:srgbClr val="614F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2523870" y="1518407"/>
              <a:ext cx="592049" cy="36008"/>
            </a:xfrm>
            <a:custGeom>
              <a:avLst/>
              <a:gdLst/>
              <a:ahLst/>
              <a:cxnLst/>
              <a:rect l="l" t="t" r="r" b="b"/>
              <a:pathLst>
                <a:path w="19285" h="1173" fill="none" extrusionOk="0">
                  <a:moveTo>
                    <a:pt x="18858" y="0"/>
                  </a:moveTo>
                  <a:lnTo>
                    <a:pt x="18858" y="0"/>
                  </a:lnTo>
                  <a:lnTo>
                    <a:pt x="853" y="427"/>
                  </a:lnTo>
                  <a:lnTo>
                    <a:pt x="0" y="1172"/>
                  </a:lnTo>
                  <a:lnTo>
                    <a:pt x="19285" y="1172"/>
                  </a:lnTo>
                  <a:lnTo>
                    <a:pt x="1885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103;p2"/>
          <p:cNvGrpSpPr/>
          <p:nvPr/>
        </p:nvGrpSpPr>
        <p:grpSpPr>
          <a:xfrm>
            <a:off x="2909049" y="516580"/>
            <a:ext cx="804678" cy="932160"/>
            <a:chOff x="3335286" y="601670"/>
            <a:chExt cx="804678" cy="932160"/>
          </a:xfrm>
        </p:grpSpPr>
        <p:sp>
          <p:nvSpPr>
            <p:cNvPr id="104" name="Google Shape;104;p2"/>
            <p:cNvSpPr/>
            <p:nvPr/>
          </p:nvSpPr>
          <p:spPr>
            <a:xfrm>
              <a:off x="3335286" y="601670"/>
              <a:ext cx="804678" cy="932160"/>
            </a:xfrm>
            <a:custGeom>
              <a:avLst/>
              <a:gdLst/>
              <a:ahLst/>
              <a:cxnLst/>
              <a:rect l="l" t="t" r="r" b="b"/>
              <a:pathLst>
                <a:path w="26211" h="30366" extrusionOk="0">
                  <a:moveTo>
                    <a:pt x="26211" y="1"/>
                  </a:moveTo>
                  <a:lnTo>
                    <a:pt x="1" y="747"/>
                  </a:lnTo>
                  <a:lnTo>
                    <a:pt x="1599" y="30259"/>
                  </a:lnTo>
                  <a:lnTo>
                    <a:pt x="25039" y="30366"/>
                  </a:lnTo>
                  <a:lnTo>
                    <a:pt x="26211" y="1"/>
                  </a:lnTo>
                  <a:close/>
                </a:path>
              </a:pathLst>
            </a:custGeom>
            <a:solidFill>
              <a:srgbClr val="392A4E"/>
            </a:solidFill>
            <a:ln>
              <a:noFill/>
            </a:ln>
            <a:effectLst>
              <a:outerShdw dist="47625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3351649" y="624570"/>
              <a:ext cx="778491" cy="75270"/>
            </a:xfrm>
            <a:custGeom>
              <a:avLst/>
              <a:gdLst/>
              <a:ahLst/>
              <a:cxnLst/>
              <a:rect l="l" t="t" r="r" b="b"/>
              <a:pathLst>
                <a:path w="25358" h="2452" extrusionOk="0">
                  <a:moveTo>
                    <a:pt x="25358" y="1"/>
                  </a:moveTo>
                  <a:lnTo>
                    <a:pt x="1" y="427"/>
                  </a:lnTo>
                  <a:lnTo>
                    <a:pt x="853" y="2132"/>
                  </a:lnTo>
                  <a:lnTo>
                    <a:pt x="746" y="960"/>
                  </a:lnTo>
                  <a:lnTo>
                    <a:pt x="24825" y="427"/>
                  </a:lnTo>
                  <a:lnTo>
                    <a:pt x="24825" y="427"/>
                  </a:lnTo>
                  <a:lnTo>
                    <a:pt x="24719" y="2451"/>
                  </a:lnTo>
                  <a:lnTo>
                    <a:pt x="24825" y="2451"/>
                  </a:lnTo>
                  <a:lnTo>
                    <a:pt x="25358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3351649" y="624570"/>
              <a:ext cx="778491" cy="75270"/>
            </a:xfrm>
            <a:custGeom>
              <a:avLst/>
              <a:gdLst/>
              <a:ahLst/>
              <a:cxnLst/>
              <a:rect l="l" t="t" r="r" b="b"/>
              <a:pathLst>
                <a:path w="25358" h="2452" fill="none" extrusionOk="0">
                  <a:moveTo>
                    <a:pt x="25358" y="1"/>
                  </a:moveTo>
                  <a:lnTo>
                    <a:pt x="1" y="427"/>
                  </a:lnTo>
                  <a:lnTo>
                    <a:pt x="853" y="2132"/>
                  </a:lnTo>
                  <a:lnTo>
                    <a:pt x="746" y="960"/>
                  </a:lnTo>
                  <a:lnTo>
                    <a:pt x="24825" y="427"/>
                  </a:lnTo>
                  <a:lnTo>
                    <a:pt x="24719" y="2451"/>
                  </a:lnTo>
                  <a:lnTo>
                    <a:pt x="24825" y="2451"/>
                  </a:lnTo>
                  <a:lnTo>
                    <a:pt x="253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374551" y="637647"/>
              <a:ext cx="739256" cy="847128"/>
            </a:xfrm>
            <a:custGeom>
              <a:avLst/>
              <a:gdLst/>
              <a:ahLst/>
              <a:cxnLst/>
              <a:rect l="l" t="t" r="r" b="b"/>
              <a:pathLst>
                <a:path w="24080" h="27596" extrusionOk="0">
                  <a:moveTo>
                    <a:pt x="24079" y="1"/>
                  </a:moveTo>
                  <a:lnTo>
                    <a:pt x="0" y="534"/>
                  </a:lnTo>
                  <a:lnTo>
                    <a:pt x="2025" y="27596"/>
                  </a:lnTo>
                  <a:lnTo>
                    <a:pt x="22588" y="27596"/>
                  </a:lnTo>
                  <a:lnTo>
                    <a:pt x="24079" y="1"/>
                  </a:lnTo>
                  <a:close/>
                </a:path>
              </a:pathLst>
            </a:custGeom>
            <a:solidFill>
              <a:srgbClr val="895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374551" y="637647"/>
              <a:ext cx="739256" cy="847128"/>
            </a:xfrm>
            <a:custGeom>
              <a:avLst/>
              <a:gdLst/>
              <a:ahLst/>
              <a:cxnLst/>
              <a:rect l="l" t="t" r="r" b="b"/>
              <a:pathLst>
                <a:path w="24080" h="27596" fill="none" extrusionOk="0">
                  <a:moveTo>
                    <a:pt x="2025" y="27596"/>
                  </a:moveTo>
                  <a:lnTo>
                    <a:pt x="0" y="534"/>
                  </a:lnTo>
                  <a:lnTo>
                    <a:pt x="24079" y="1"/>
                  </a:lnTo>
                  <a:lnTo>
                    <a:pt x="22588" y="27596"/>
                  </a:lnTo>
                  <a:lnTo>
                    <a:pt x="2025" y="275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374551" y="637647"/>
              <a:ext cx="739256" cy="62193"/>
            </a:xfrm>
            <a:custGeom>
              <a:avLst/>
              <a:gdLst/>
              <a:ahLst/>
              <a:cxnLst/>
              <a:rect l="l" t="t" r="r" b="b"/>
              <a:pathLst>
                <a:path w="24080" h="2026" extrusionOk="0">
                  <a:moveTo>
                    <a:pt x="24079" y="1"/>
                  </a:moveTo>
                  <a:lnTo>
                    <a:pt x="0" y="534"/>
                  </a:lnTo>
                  <a:lnTo>
                    <a:pt x="107" y="1706"/>
                  </a:lnTo>
                  <a:lnTo>
                    <a:pt x="23973" y="2025"/>
                  </a:lnTo>
                  <a:lnTo>
                    <a:pt x="24079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74551" y="637647"/>
              <a:ext cx="739256" cy="62193"/>
            </a:xfrm>
            <a:custGeom>
              <a:avLst/>
              <a:gdLst/>
              <a:ahLst/>
              <a:cxnLst/>
              <a:rect l="l" t="t" r="r" b="b"/>
              <a:pathLst>
                <a:path w="24080" h="2026" fill="none" extrusionOk="0">
                  <a:moveTo>
                    <a:pt x="24079" y="1"/>
                  </a:moveTo>
                  <a:lnTo>
                    <a:pt x="0" y="534"/>
                  </a:lnTo>
                  <a:lnTo>
                    <a:pt x="107" y="1706"/>
                  </a:lnTo>
                  <a:lnTo>
                    <a:pt x="23973" y="2025"/>
                  </a:lnTo>
                  <a:lnTo>
                    <a:pt x="240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525012" y="781557"/>
              <a:ext cx="448128" cy="549516"/>
            </a:xfrm>
            <a:custGeom>
              <a:avLst/>
              <a:gdLst/>
              <a:ahLst/>
              <a:cxnLst/>
              <a:rect l="l" t="t" r="r" b="b"/>
              <a:pathLst>
                <a:path w="14597" h="17901" extrusionOk="0">
                  <a:moveTo>
                    <a:pt x="14597" y="1"/>
                  </a:moveTo>
                  <a:lnTo>
                    <a:pt x="0" y="214"/>
                  </a:lnTo>
                  <a:lnTo>
                    <a:pt x="533" y="17900"/>
                  </a:lnTo>
                  <a:lnTo>
                    <a:pt x="13212" y="17900"/>
                  </a:lnTo>
                  <a:lnTo>
                    <a:pt x="14597" y="1"/>
                  </a:lnTo>
                  <a:close/>
                </a:path>
              </a:pathLst>
            </a:custGeom>
            <a:solidFill>
              <a:srgbClr val="FFC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744148" y="827358"/>
              <a:ext cx="160315" cy="160302"/>
            </a:xfrm>
            <a:custGeom>
              <a:avLst/>
              <a:gdLst/>
              <a:ahLst/>
              <a:cxnLst/>
              <a:rect l="l" t="t" r="r" b="b"/>
              <a:pathLst>
                <a:path w="5222" h="5222" extrusionOk="0">
                  <a:moveTo>
                    <a:pt x="5221" y="0"/>
                  </a:moveTo>
                  <a:lnTo>
                    <a:pt x="214" y="853"/>
                  </a:lnTo>
                  <a:lnTo>
                    <a:pt x="1" y="5221"/>
                  </a:lnTo>
                  <a:lnTo>
                    <a:pt x="1" y="5221"/>
                  </a:lnTo>
                  <a:lnTo>
                    <a:pt x="5221" y="4156"/>
                  </a:lnTo>
                  <a:lnTo>
                    <a:pt x="5221" y="0"/>
                  </a:lnTo>
                  <a:close/>
                </a:path>
              </a:pathLst>
            </a:custGeom>
            <a:solidFill>
              <a:srgbClr val="6B1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668933" y="925467"/>
              <a:ext cx="62168" cy="88347"/>
            </a:xfrm>
            <a:custGeom>
              <a:avLst/>
              <a:gdLst/>
              <a:ahLst/>
              <a:cxnLst/>
              <a:rect l="l" t="t" r="r" b="b"/>
              <a:pathLst>
                <a:path w="2025" h="2878" extrusionOk="0">
                  <a:moveTo>
                    <a:pt x="1705" y="1"/>
                  </a:moveTo>
                  <a:lnTo>
                    <a:pt x="0" y="1386"/>
                  </a:lnTo>
                  <a:lnTo>
                    <a:pt x="0" y="2877"/>
                  </a:lnTo>
                  <a:lnTo>
                    <a:pt x="2025" y="2345"/>
                  </a:lnTo>
                  <a:lnTo>
                    <a:pt x="17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655855" y="987630"/>
              <a:ext cx="248609" cy="287820"/>
            </a:xfrm>
            <a:custGeom>
              <a:avLst/>
              <a:gdLst/>
              <a:ahLst/>
              <a:cxnLst/>
              <a:rect l="l" t="t" r="r" b="b"/>
              <a:pathLst>
                <a:path w="8098" h="9376" extrusionOk="0">
                  <a:moveTo>
                    <a:pt x="4368" y="0"/>
                  </a:moveTo>
                  <a:lnTo>
                    <a:pt x="0" y="2983"/>
                  </a:lnTo>
                  <a:lnTo>
                    <a:pt x="2131" y="9376"/>
                  </a:lnTo>
                  <a:lnTo>
                    <a:pt x="7032" y="9376"/>
                  </a:lnTo>
                  <a:lnTo>
                    <a:pt x="8097" y="4688"/>
                  </a:lnTo>
                  <a:lnTo>
                    <a:pt x="4368" y="0"/>
                  </a:lnTo>
                  <a:close/>
                </a:path>
              </a:pathLst>
            </a:custGeom>
            <a:solidFill>
              <a:srgbClr val="FF5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610051" y="1030146"/>
              <a:ext cx="45835" cy="49085"/>
            </a:xfrm>
            <a:custGeom>
              <a:avLst/>
              <a:gdLst/>
              <a:ahLst/>
              <a:cxnLst/>
              <a:rect l="l" t="t" r="r" b="b"/>
              <a:pathLst>
                <a:path w="1493" h="1599" extrusionOk="0">
                  <a:moveTo>
                    <a:pt x="533" y="0"/>
                  </a:moveTo>
                  <a:lnTo>
                    <a:pt x="1" y="1172"/>
                  </a:lnTo>
                  <a:lnTo>
                    <a:pt x="533" y="1598"/>
                  </a:lnTo>
                  <a:lnTo>
                    <a:pt x="1492" y="320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547914" y="1079200"/>
              <a:ext cx="150491" cy="228973"/>
            </a:xfrm>
            <a:custGeom>
              <a:avLst/>
              <a:gdLst/>
              <a:ahLst/>
              <a:cxnLst/>
              <a:rect l="l" t="t" r="r" b="b"/>
              <a:pathLst>
                <a:path w="4902" h="7459" extrusionOk="0">
                  <a:moveTo>
                    <a:pt x="3197" y="0"/>
                  </a:moveTo>
                  <a:lnTo>
                    <a:pt x="0" y="6926"/>
                  </a:lnTo>
                  <a:lnTo>
                    <a:pt x="4582" y="7458"/>
                  </a:lnTo>
                  <a:lnTo>
                    <a:pt x="4901" y="4688"/>
                  </a:lnTo>
                  <a:lnTo>
                    <a:pt x="31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413785" y="1484745"/>
              <a:ext cx="670580" cy="29470"/>
            </a:xfrm>
            <a:custGeom>
              <a:avLst/>
              <a:gdLst/>
              <a:ahLst/>
              <a:cxnLst/>
              <a:rect l="l" t="t" r="r" b="b"/>
              <a:pathLst>
                <a:path w="21843" h="960" extrusionOk="0">
                  <a:moveTo>
                    <a:pt x="747" y="1"/>
                  </a:moveTo>
                  <a:lnTo>
                    <a:pt x="1" y="960"/>
                  </a:lnTo>
                  <a:lnTo>
                    <a:pt x="21842" y="960"/>
                  </a:lnTo>
                  <a:lnTo>
                    <a:pt x="21310" y="1"/>
                  </a:lnTo>
                  <a:close/>
                </a:path>
              </a:pathLst>
            </a:custGeom>
            <a:solidFill>
              <a:srgbClr val="614F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413785" y="1484745"/>
              <a:ext cx="670580" cy="29470"/>
            </a:xfrm>
            <a:custGeom>
              <a:avLst/>
              <a:gdLst/>
              <a:ahLst/>
              <a:cxnLst/>
              <a:rect l="l" t="t" r="r" b="b"/>
              <a:pathLst>
                <a:path w="21843" h="960" fill="none" extrusionOk="0">
                  <a:moveTo>
                    <a:pt x="21310" y="1"/>
                  </a:moveTo>
                  <a:lnTo>
                    <a:pt x="21310" y="1"/>
                  </a:lnTo>
                  <a:lnTo>
                    <a:pt x="747" y="1"/>
                  </a:lnTo>
                  <a:lnTo>
                    <a:pt x="1" y="960"/>
                  </a:lnTo>
                  <a:lnTo>
                    <a:pt x="21842" y="960"/>
                  </a:lnTo>
                  <a:lnTo>
                    <a:pt x="213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11"/>
          <p:cNvSpPr txBox="1">
            <a:spLocks noGrp="1"/>
          </p:cNvSpPr>
          <p:nvPr>
            <p:ph type="title" hasCustomPrompt="1"/>
          </p:nvPr>
        </p:nvSpPr>
        <p:spPr>
          <a:xfrm>
            <a:off x="713250" y="1620344"/>
            <a:ext cx="7717500" cy="1080600"/>
          </a:xfrm>
          <a:prstGeom prst="rect">
            <a:avLst/>
          </a:prstGeom>
          <a:effectLst>
            <a:outerShdw dist="6667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57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175" name="Google Shape;1175;p11"/>
          <p:cNvSpPr txBox="1">
            <a:spLocks noGrp="1"/>
          </p:cNvSpPr>
          <p:nvPr>
            <p:ph type="subTitle" idx="1"/>
          </p:nvPr>
        </p:nvSpPr>
        <p:spPr>
          <a:xfrm>
            <a:off x="2277601" y="2951155"/>
            <a:ext cx="5070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176" name="Google Shape;1176;p11"/>
          <p:cNvGrpSpPr/>
          <p:nvPr/>
        </p:nvGrpSpPr>
        <p:grpSpPr>
          <a:xfrm>
            <a:off x="3746333" y="-228598"/>
            <a:ext cx="689309" cy="1465781"/>
            <a:chOff x="289713" y="-850207"/>
            <a:chExt cx="847025" cy="1801157"/>
          </a:xfrm>
        </p:grpSpPr>
        <p:sp>
          <p:nvSpPr>
            <p:cNvPr id="1177" name="Google Shape;1177;p11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11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11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1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1"/>
            <p:cNvSpPr/>
            <p:nvPr/>
          </p:nvSpPr>
          <p:spPr>
            <a:xfrm>
              <a:off x="713203" y="-850207"/>
              <a:ext cx="21321" cy="1329728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1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1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1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1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6" name="Google Shape;1186;p11"/>
          <p:cNvGrpSpPr/>
          <p:nvPr/>
        </p:nvGrpSpPr>
        <p:grpSpPr>
          <a:xfrm>
            <a:off x="4708358" y="-609598"/>
            <a:ext cx="689309" cy="1465781"/>
            <a:chOff x="289713" y="-850207"/>
            <a:chExt cx="847025" cy="1801157"/>
          </a:xfrm>
        </p:grpSpPr>
        <p:sp>
          <p:nvSpPr>
            <p:cNvPr id="1187" name="Google Shape;1187;p11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1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1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11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1"/>
            <p:cNvSpPr/>
            <p:nvPr/>
          </p:nvSpPr>
          <p:spPr>
            <a:xfrm>
              <a:off x="713203" y="-850207"/>
              <a:ext cx="21321" cy="1329728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1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1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1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1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6" name="Google Shape;1196;p11"/>
          <p:cNvGrpSpPr/>
          <p:nvPr/>
        </p:nvGrpSpPr>
        <p:grpSpPr>
          <a:xfrm>
            <a:off x="713253" y="443121"/>
            <a:ext cx="1591871" cy="525727"/>
            <a:chOff x="583503" y="585996"/>
            <a:chExt cx="1591871" cy="525727"/>
          </a:xfrm>
        </p:grpSpPr>
        <p:sp>
          <p:nvSpPr>
            <p:cNvPr id="1197" name="Google Shape;1197;p11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1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1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FFE8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1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1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1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1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1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fill="none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1"/>
            <p:cNvSpPr/>
            <p:nvPr/>
          </p:nvSpPr>
          <p:spPr>
            <a:xfrm>
              <a:off x="1043059" y="681578"/>
              <a:ext cx="371308" cy="158102"/>
            </a:xfrm>
            <a:custGeom>
              <a:avLst/>
              <a:gdLst/>
              <a:ahLst/>
              <a:cxnLst/>
              <a:rect l="l" t="t" r="r" b="b"/>
              <a:pathLst>
                <a:path w="10761" h="4582" extrusionOk="0">
                  <a:moveTo>
                    <a:pt x="10761" y="4582"/>
                  </a:moveTo>
                  <a:lnTo>
                    <a:pt x="10122" y="0"/>
                  </a:lnTo>
                  <a:lnTo>
                    <a:pt x="0" y="2344"/>
                  </a:lnTo>
                  <a:lnTo>
                    <a:pt x="0" y="2664"/>
                  </a:lnTo>
                  <a:lnTo>
                    <a:pt x="1065" y="2557"/>
                  </a:lnTo>
                  <a:lnTo>
                    <a:pt x="1172" y="4155"/>
                  </a:lnTo>
                  <a:lnTo>
                    <a:pt x="0" y="4155"/>
                  </a:lnTo>
                  <a:lnTo>
                    <a:pt x="0" y="4582"/>
                  </a:lnTo>
                  <a:lnTo>
                    <a:pt x="10761" y="458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1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1"/>
            <p:cNvSpPr/>
            <p:nvPr/>
          </p:nvSpPr>
          <p:spPr>
            <a:xfrm>
              <a:off x="1079808" y="710978"/>
              <a:ext cx="312512" cy="114005"/>
            </a:xfrm>
            <a:custGeom>
              <a:avLst/>
              <a:gdLst/>
              <a:ahLst/>
              <a:cxnLst/>
              <a:rect l="l" t="t" r="r" b="b"/>
              <a:pathLst>
                <a:path w="9057" h="3304" extrusionOk="0">
                  <a:moveTo>
                    <a:pt x="0" y="1705"/>
                  </a:moveTo>
                  <a:lnTo>
                    <a:pt x="8311" y="1"/>
                  </a:lnTo>
                  <a:lnTo>
                    <a:pt x="9057" y="3197"/>
                  </a:lnTo>
                  <a:lnTo>
                    <a:pt x="107" y="3303"/>
                  </a:lnTo>
                  <a:lnTo>
                    <a:pt x="0" y="170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1"/>
            <p:cNvSpPr/>
            <p:nvPr/>
          </p:nvSpPr>
          <p:spPr>
            <a:xfrm>
              <a:off x="1054066" y="585996"/>
              <a:ext cx="628681" cy="176493"/>
            </a:xfrm>
            <a:custGeom>
              <a:avLst/>
              <a:gdLst/>
              <a:ahLst/>
              <a:cxnLst/>
              <a:rect l="l" t="t" r="r" b="b"/>
              <a:pathLst>
                <a:path w="18220" h="5115" extrusionOk="0">
                  <a:moveTo>
                    <a:pt x="18220" y="2664"/>
                  </a:moveTo>
                  <a:lnTo>
                    <a:pt x="18220" y="2344"/>
                  </a:lnTo>
                  <a:lnTo>
                    <a:pt x="17580" y="2344"/>
                  </a:lnTo>
                  <a:lnTo>
                    <a:pt x="17580" y="1066"/>
                  </a:lnTo>
                  <a:lnTo>
                    <a:pt x="18220" y="1066"/>
                  </a:lnTo>
                  <a:lnTo>
                    <a:pt x="18220" y="746"/>
                  </a:lnTo>
                  <a:lnTo>
                    <a:pt x="9377" y="0"/>
                  </a:lnTo>
                  <a:lnTo>
                    <a:pt x="1" y="0"/>
                  </a:lnTo>
                  <a:lnTo>
                    <a:pt x="214" y="5114"/>
                  </a:lnTo>
                  <a:lnTo>
                    <a:pt x="9803" y="2770"/>
                  </a:lnTo>
                  <a:lnTo>
                    <a:pt x="18220" y="2664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1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1"/>
            <p:cNvSpPr/>
            <p:nvPr/>
          </p:nvSpPr>
          <p:spPr>
            <a:xfrm>
              <a:off x="1072458" y="604354"/>
              <a:ext cx="312512" cy="128704"/>
            </a:xfrm>
            <a:custGeom>
              <a:avLst/>
              <a:gdLst/>
              <a:ahLst/>
              <a:cxnLst/>
              <a:rect l="l" t="t" r="r" b="b"/>
              <a:pathLst>
                <a:path w="9057" h="3730" extrusionOk="0">
                  <a:moveTo>
                    <a:pt x="8844" y="1"/>
                  </a:moveTo>
                  <a:lnTo>
                    <a:pt x="0" y="1"/>
                  </a:lnTo>
                  <a:lnTo>
                    <a:pt x="213" y="3730"/>
                  </a:lnTo>
                  <a:lnTo>
                    <a:pt x="9057" y="2025"/>
                  </a:lnTo>
                  <a:lnTo>
                    <a:pt x="8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1"/>
            <p:cNvSpPr/>
            <p:nvPr/>
          </p:nvSpPr>
          <p:spPr>
            <a:xfrm>
              <a:off x="1377598" y="604354"/>
              <a:ext cx="283114" cy="69907"/>
            </a:xfrm>
            <a:custGeom>
              <a:avLst/>
              <a:gdLst/>
              <a:ahLst/>
              <a:cxnLst/>
              <a:rect l="l" t="t" r="r" b="b"/>
              <a:pathLst>
                <a:path w="8205" h="2026" extrusionOk="0">
                  <a:moveTo>
                    <a:pt x="1" y="1"/>
                  </a:moveTo>
                  <a:lnTo>
                    <a:pt x="8204" y="534"/>
                  </a:lnTo>
                  <a:lnTo>
                    <a:pt x="8204" y="1812"/>
                  </a:lnTo>
                  <a:lnTo>
                    <a:pt x="214" y="20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11"/>
            <p:cNvSpPr/>
            <p:nvPr/>
          </p:nvSpPr>
          <p:spPr>
            <a:xfrm>
              <a:off x="631294" y="839651"/>
              <a:ext cx="389699" cy="58866"/>
            </a:xfrm>
            <a:custGeom>
              <a:avLst/>
              <a:gdLst/>
              <a:ahLst/>
              <a:cxnLst/>
              <a:rect l="l" t="t" r="r" b="b"/>
              <a:pathLst>
                <a:path w="11294" h="1706" extrusionOk="0">
                  <a:moveTo>
                    <a:pt x="11294" y="1"/>
                  </a:moveTo>
                  <a:lnTo>
                    <a:pt x="0" y="427"/>
                  </a:lnTo>
                  <a:lnTo>
                    <a:pt x="0" y="1705"/>
                  </a:lnTo>
                  <a:lnTo>
                    <a:pt x="11294" y="1386"/>
                  </a:lnTo>
                  <a:lnTo>
                    <a:pt x="112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11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11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extrusionOk="0">
                  <a:moveTo>
                    <a:pt x="5648" y="0"/>
                  </a:moveTo>
                  <a:lnTo>
                    <a:pt x="1" y="107"/>
                  </a:lnTo>
                  <a:lnTo>
                    <a:pt x="321" y="6606"/>
                  </a:lnTo>
                  <a:lnTo>
                    <a:pt x="5328" y="6499"/>
                  </a:lnTo>
                  <a:lnTo>
                    <a:pt x="5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11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fill="none" extrusionOk="0">
                  <a:moveTo>
                    <a:pt x="321" y="6606"/>
                  </a:moveTo>
                  <a:lnTo>
                    <a:pt x="1" y="107"/>
                  </a:lnTo>
                  <a:lnTo>
                    <a:pt x="5648" y="0"/>
                  </a:lnTo>
                  <a:lnTo>
                    <a:pt x="5328" y="6499"/>
                  </a:lnTo>
                  <a:lnTo>
                    <a:pt x="321" y="66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1"/>
            <p:cNvSpPr/>
            <p:nvPr/>
          </p:nvSpPr>
          <p:spPr>
            <a:xfrm>
              <a:off x="1932737" y="810252"/>
              <a:ext cx="172836" cy="29433"/>
            </a:xfrm>
            <a:custGeom>
              <a:avLst/>
              <a:gdLst/>
              <a:ahLst/>
              <a:cxnLst/>
              <a:rect l="l" t="t" r="r" b="b"/>
              <a:pathLst>
                <a:path w="5009" h="853" extrusionOk="0">
                  <a:moveTo>
                    <a:pt x="5008" y="0"/>
                  </a:moveTo>
                  <a:lnTo>
                    <a:pt x="1" y="213"/>
                  </a:lnTo>
                  <a:lnTo>
                    <a:pt x="1" y="746"/>
                  </a:lnTo>
                  <a:lnTo>
                    <a:pt x="640" y="746"/>
                  </a:lnTo>
                  <a:lnTo>
                    <a:pt x="853" y="533"/>
                  </a:lnTo>
                  <a:lnTo>
                    <a:pt x="1812" y="533"/>
                  </a:lnTo>
                  <a:lnTo>
                    <a:pt x="2025" y="746"/>
                  </a:lnTo>
                  <a:lnTo>
                    <a:pt x="2771" y="746"/>
                  </a:lnTo>
                  <a:lnTo>
                    <a:pt x="2877" y="533"/>
                  </a:lnTo>
                  <a:lnTo>
                    <a:pt x="4262" y="533"/>
                  </a:lnTo>
                  <a:lnTo>
                    <a:pt x="4582" y="853"/>
                  </a:lnTo>
                  <a:lnTo>
                    <a:pt x="5008" y="853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11"/>
            <p:cNvSpPr/>
            <p:nvPr/>
          </p:nvSpPr>
          <p:spPr>
            <a:xfrm>
              <a:off x="1998920" y="608046"/>
              <a:ext cx="77222" cy="191192"/>
            </a:xfrm>
            <a:custGeom>
              <a:avLst/>
              <a:gdLst/>
              <a:ahLst/>
              <a:cxnLst/>
              <a:rect l="l" t="t" r="r" b="b"/>
              <a:pathLst>
                <a:path w="2238" h="5541" fill="none" extrusionOk="0">
                  <a:moveTo>
                    <a:pt x="1066" y="0"/>
                  </a:moveTo>
                  <a:lnTo>
                    <a:pt x="1066" y="0"/>
                  </a:lnTo>
                  <a:lnTo>
                    <a:pt x="533" y="0"/>
                  </a:lnTo>
                  <a:lnTo>
                    <a:pt x="107" y="214"/>
                  </a:lnTo>
                  <a:lnTo>
                    <a:pt x="107" y="214"/>
                  </a:lnTo>
                  <a:lnTo>
                    <a:pt x="0" y="427"/>
                  </a:lnTo>
                  <a:lnTo>
                    <a:pt x="0" y="1066"/>
                  </a:lnTo>
                  <a:lnTo>
                    <a:pt x="0" y="2771"/>
                  </a:lnTo>
                  <a:lnTo>
                    <a:pt x="320" y="4475"/>
                  </a:lnTo>
                  <a:lnTo>
                    <a:pt x="427" y="5114"/>
                  </a:lnTo>
                  <a:lnTo>
                    <a:pt x="640" y="5434"/>
                  </a:lnTo>
                  <a:lnTo>
                    <a:pt x="640" y="5434"/>
                  </a:lnTo>
                  <a:lnTo>
                    <a:pt x="959" y="5541"/>
                  </a:lnTo>
                  <a:lnTo>
                    <a:pt x="1172" y="5541"/>
                  </a:lnTo>
                  <a:lnTo>
                    <a:pt x="1172" y="5541"/>
                  </a:lnTo>
                  <a:lnTo>
                    <a:pt x="1492" y="5541"/>
                  </a:lnTo>
                  <a:lnTo>
                    <a:pt x="1812" y="5434"/>
                  </a:lnTo>
                  <a:lnTo>
                    <a:pt x="2025" y="5221"/>
                  </a:lnTo>
                  <a:lnTo>
                    <a:pt x="2131" y="5114"/>
                  </a:lnTo>
                  <a:lnTo>
                    <a:pt x="2131" y="5114"/>
                  </a:lnTo>
                  <a:lnTo>
                    <a:pt x="2238" y="2771"/>
                  </a:lnTo>
                  <a:lnTo>
                    <a:pt x="2238" y="1172"/>
                  </a:lnTo>
                  <a:lnTo>
                    <a:pt x="2131" y="320"/>
                  </a:lnTo>
                  <a:lnTo>
                    <a:pt x="2131" y="320"/>
                  </a:lnTo>
                  <a:lnTo>
                    <a:pt x="1918" y="107"/>
                  </a:lnTo>
                  <a:lnTo>
                    <a:pt x="1705" y="0"/>
                  </a:lnTo>
                  <a:lnTo>
                    <a:pt x="10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11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11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11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11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1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3" name="Google Shape;1223;p11"/>
          <p:cNvGrpSpPr/>
          <p:nvPr/>
        </p:nvGrpSpPr>
        <p:grpSpPr>
          <a:xfrm>
            <a:off x="7973174" y="249245"/>
            <a:ext cx="804678" cy="932160"/>
            <a:chOff x="3335286" y="601670"/>
            <a:chExt cx="804678" cy="932160"/>
          </a:xfrm>
        </p:grpSpPr>
        <p:sp>
          <p:nvSpPr>
            <p:cNvPr id="1224" name="Google Shape;1224;p11"/>
            <p:cNvSpPr/>
            <p:nvPr/>
          </p:nvSpPr>
          <p:spPr>
            <a:xfrm>
              <a:off x="3335286" y="601670"/>
              <a:ext cx="804678" cy="932160"/>
            </a:xfrm>
            <a:custGeom>
              <a:avLst/>
              <a:gdLst/>
              <a:ahLst/>
              <a:cxnLst/>
              <a:rect l="l" t="t" r="r" b="b"/>
              <a:pathLst>
                <a:path w="26211" h="30366" extrusionOk="0">
                  <a:moveTo>
                    <a:pt x="26211" y="1"/>
                  </a:moveTo>
                  <a:lnTo>
                    <a:pt x="1" y="747"/>
                  </a:lnTo>
                  <a:lnTo>
                    <a:pt x="1599" y="30259"/>
                  </a:lnTo>
                  <a:lnTo>
                    <a:pt x="25039" y="30366"/>
                  </a:lnTo>
                  <a:lnTo>
                    <a:pt x="26211" y="1"/>
                  </a:lnTo>
                  <a:close/>
                </a:path>
              </a:pathLst>
            </a:custGeom>
            <a:solidFill>
              <a:srgbClr val="392A4E"/>
            </a:solidFill>
            <a:ln>
              <a:noFill/>
            </a:ln>
            <a:effectLst>
              <a:outerShdw dist="47625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11"/>
            <p:cNvSpPr/>
            <p:nvPr/>
          </p:nvSpPr>
          <p:spPr>
            <a:xfrm>
              <a:off x="3374551" y="637647"/>
              <a:ext cx="739256" cy="847128"/>
            </a:xfrm>
            <a:custGeom>
              <a:avLst/>
              <a:gdLst/>
              <a:ahLst/>
              <a:cxnLst/>
              <a:rect l="l" t="t" r="r" b="b"/>
              <a:pathLst>
                <a:path w="24080" h="27596" extrusionOk="0">
                  <a:moveTo>
                    <a:pt x="24079" y="1"/>
                  </a:moveTo>
                  <a:lnTo>
                    <a:pt x="0" y="534"/>
                  </a:lnTo>
                  <a:lnTo>
                    <a:pt x="2025" y="27596"/>
                  </a:lnTo>
                  <a:lnTo>
                    <a:pt x="22588" y="27596"/>
                  </a:lnTo>
                  <a:lnTo>
                    <a:pt x="24079" y="1"/>
                  </a:lnTo>
                  <a:close/>
                </a:path>
              </a:pathLst>
            </a:custGeom>
            <a:solidFill>
              <a:srgbClr val="895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1"/>
            <p:cNvSpPr/>
            <p:nvPr/>
          </p:nvSpPr>
          <p:spPr>
            <a:xfrm>
              <a:off x="3374551" y="637647"/>
              <a:ext cx="739256" cy="847128"/>
            </a:xfrm>
            <a:custGeom>
              <a:avLst/>
              <a:gdLst/>
              <a:ahLst/>
              <a:cxnLst/>
              <a:rect l="l" t="t" r="r" b="b"/>
              <a:pathLst>
                <a:path w="24080" h="27596" fill="none" extrusionOk="0">
                  <a:moveTo>
                    <a:pt x="2025" y="27596"/>
                  </a:moveTo>
                  <a:lnTo>
                    <a:pt x="0" y="534"/>
                  </a:lnTo>
                  <a:lnTo>
                    <a:pt x="24079" y="1"/>
                  </a:lnTo>
                  <a:lnTo>
                    <a:pt x="22588" y="27596"/>
                  </a:lnTo>
                  <a:lnTo>
                    <a:pt x="2025" y="275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1"/>
            <p:cNvSpPr/>
            <p:nvPr/>
          </p:nvSpPr>
          <p:spPr>
            <a:xfrm>
              <a:off x="3413785" y="1484745"/>
              <a:ext cx="670580" cy="29470"/>
            </a:xfrm>
            <a:custGeom>
              <a:avLst/>
              <a:gdLst/>
              <a:ahLst/>
              <a:cxnLst/>
              <a:rect l="l" t="t" r="r" b="b"/>
              <a:pathLst>
                <a:path w="21843" h="960" extrusionOk="0">
                  <a:moveTo>
                    <a:pt x="747" y="1"/>
                  </a:moveTo>
                  <a:lnTo>
                    <a:pt x="1" y="960"/>
                  </a:lnTo>
                  <a:lnTo>
                    <a:pt x="21842" y="960"/>
                  </a:lnTo>
                  <a:lnTo>
                    <a:pt x="21310" y="1"/>
                  </a:lnTo>
                  <a:close/>
                </a:path>
              </a:pathLst>
            </a:custGeom>
            <a:solidFill>
              <a:srgbClr val="614F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1"/>
            <p:cNvSpPr/>
            <p:nvPr/>
          </p:nvSpPr>
          <p:spPr>
            <a:xfrm>
              <a:off x="3413785" y="1484745"/>
              <a:ext cx="670580" cy="29470"/>
            </a:xfrm>
            <a:custGeom>
              <a:avLst/>
              <a:gdLst/>
              <a:ahLst/>
              <a:cxnLst/>
              <a:rect l="l" t="t" r="r" b="b"/>
              <a:pathLst>
                <a:path w="21843" h="960" fill="none" extrusionOk="0">
                  <a:moveTo>
                    <a:pt x="21310" y="1"/>
                  </a:moveTo>
                  <a:lnTo>
                    <a:pt x="21310" y="1"/>
                  </a:lnTo>
                  <a:lnTo>
                    <a:pt x="747" y="1"/>
                  </a:lnTo>
                  <a:lnTo>
                    <a:pt x="1" y="960"/>
                  </a:lnTo>
                  <a:lnTo>
                    <a:pt x="21842" y="960"/>
                  </a:lnTo>
                  <a:lnTo>
                    <a:pt x="213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1"/>
            <p:cNvSpPr/>
            <p:nvPr/>
          </p:nvSpPr>
          <p:spPr>
            <a:xfrm>
              <a:off x="3351649" y="624570"/>
              <a:ext cx="778491" cy="75270"/>
            </a:xfrm>
            <a:custGeom>
              <a:avLst/>
              <a:gdLst/>
              <a:ahLst/>
              <a:cxnLst/>
              <a:rect l="l" t="t" r="r" b="b"/>
              <a:pathLst>
                <a:path w="25358" h="2452" extrusionOk="0">
                  <a:moveTo>
                    <a:pt x="25358" y="1"/>
                  </a:moveTo>
                  <a:lnTo>
                    <a:pt x="1" y="427"/>
                  </a:lnTo>
                  <a:lnTo>
                    <a:pt x="853" y="2132"/>
                  </a:lnTo>
                  <a:lnTo>
                    <a:pt x="746" y="960"/>
                  </a:lnTo>
                  <a:lnTo>
                    <a:pt x="24825" y="427"/>
                  </a:lnTo>
                  <a:lnTo>
                    <a:pt x="24825" y="427"/>
                  </a:lnTo>
                  <a:lnTo>
                    <a:pt x="24719" y="2451"/>
                  </a:lnTo>
                  <a:lnTo>
                    <a:pt x="24825" y="2451"/>
                  </a:lnTo>
                  <a:lnTo>
                    <a:pt x="25358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1"/>
            <p:cNvSpPr/>
            <p:nvPr/>
          </p:nvSpPr>
          <p:spPr>
            <a:xfrm>
              <a:off x="3351649" y="624570"/>
              <a:ext cx="778491" cy="75270"/>
            </a:xfrm>
            <a:custGeom>
              <a:avLst/>
              <a:gdLst/>
              <a:ahLst/>
              <a:cxnLst/>
              <a:rect l="l" t="t" r="r" b="b"/>
              <a:pathLst>
                <a:path w="25358" h="2452" fill="none" extrusionOk="0">
                  <a:moveTo>
                    <a:pt x="25358" y="1"/>
                  </a:moveTo>
                  <a:lnTo>
                    <a:pt x="1" y="427"/>
                  </a:lnTo>
                  <a:lnTo>
                    <a:pt x="853" y="2132"/>
                  </a:lnTo>
                  <a:lnTo>
                    <a:pt x="746" y="960"/>
                  </a:lnTo>
                  <a:lnTo>
                    <a:pt x="24825" y="427"/>
                  </a:lnTo>
                  <a:lnTo>
                    <a:pt x="24719" y="2451"/>
                  </a:lnTo>
                  <a:lnTo>
                    <a:pt x="24825" y="2451"/>
                  </a:lnTo>
                  <a:lnTo>
                    <a:pt x="253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1"/>
            <p:cNvSpPr/>
            <p:nvPr/>
          </p:nvSpPr>
          <p:spPr>
            <a:xfrm>
              <a:off x="3374551" y="637647"/>
              <a:ext cx="739256" cy="62193"/>
            </a:xfrm>
            <a:custGeom>
              <a:avLst/>
              <a:gdLst/>
              <a:ahLst/>
              <a:cxnLst/>
              <a:rect l="l" t="t" r="r" b="b"/>
              <a:pathLst>
                <a:path w="24080" h="2026" extrusionOk="0">
                  <a:moveTo>
                    <a:pt x="24079" y="1"/>
                  </a:moveTo>
                  <a:lnTo>
                    <a:pt x="0" y="534"/>
                  </a:lnTo>
                  <a:lnTo>
                    <a:pt x="107" y="1706"/>
                  </a:lnTo>
                  <a:lnTo>
                    <a:pt x="23973" y="2025"/>
                  </a:lnTo>
                  <a:lnTo>
                    <a:pt x="24079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1"/>
            <p:cNvSpPr/>
            <p:nvPr/>
          </p:nvSpPr>
          <p:spPr>
            <a:xfrm>
              <a:off x="3374551" y="637647"/>
              <a:ext cx="739256" cy="62193"/>
            </a:xfrm>
            <a:custGeom>
              <a:avLst/>
              <a:gdLst/>
              <a:ahLst/>
              <a:cxnLst/>
              <a:rect l="l" t="t" r="r" b="b"/>
              <a:pathLst>
                <a:path w="24080" h="2026" fill="none" extrusionOk="0">
                  <a:moveTo>
                    <a:pt x="24079" y="1"/>
                  </a:moveTo>
                  <a:lnTo>
                    <a:pt x="0" y="534"/>
                  </a:lnTo>
                  <a:lnTo>
                    <a:pt x="107" y="1706"/>
                  </a:lnTo>
                  <a:lnTo>
                    <a:pt x="23973" y="2025"/>
                  </a:lnTo>
                  <a:lnTo>
                    <a:pt x="240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1"/>
            <p:cNvSpPr/>
            <p:nvPr/>
          </p:nvSpPr>
          <p:spPr>
            <a:xfrm>
              <a:off x="3525012" y="781557"/>
              <a:ext cx="448128" cy="549516"/>
            </a:xfrm>
            <a:custGeom>
              <a:avLst/>
              <a:gdLst/>
              <a:ahLst/>
              <a:cxnLst/>
              <a:rect l="l" t="t" r="r" b="b"/>
              <a:pathLst>
                <a:path w="14597" h="17901" extrusionOk="0">
                  <a:moveTo>
                    <a:pt x="14597" y="1"/>
                  </a:moveTo>
                  <a:lnTo>
                    <a:pt x="0" y="214"/>
                  </a:lnTo>
                  <a:lnTo>
                    <a:pt x="533" y="17900"/>
                  </a:lnTo>
                  <a:lnTo>
                    <a:pt x="13212" y="17900"/>
                  </a:lnTo>
                  <a:lnTo>
                    <a:pt x="14597" y="1"/>
                  </a:lnTo>
                  <a:close/>
                </a:path>
              </a:pathLst>
            </a:custGeom>
            <a:solidFill>
              <a:srgbClr val="FFC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1"/>
            <p:cNvSpPr/>
            <p:nvPr/>
          </p:nvSpPr>
          <p:spPr>
            <a:xfrm>
              <a:off x="3655855" y="987630"/>
              <a:ext cx="248609" cy="287820"/>
            </a:xfrm>
            <a:custGeom>
              <a:avLst/>
              <a:gdLst/>
              <a:ahLst/>
              <a:cxnLst/>
              <a:rect l="l" t="t" r="r" b="b"/>
              <a:pathLst>
                <a:path w="8098" h="9376" extrusionOk="0">
                  <a:moveTo>
                    <a:pt x="4368" y="0"/>
                  </a:moveTo>
                  <a:lnTo>
                    <a:pt x="0" y="2983"/>
                  </a:lnTo>
                  <a:lnTo>
                    <a:pt x="2131" y="9376"/>
                  </a:lnTo>
                  <a:lnTo>
                    <a:pt x="7032" y="9376"/>
                  </a:lnTo>
                  <a:lnTo>
                    <a:pt x="8097" y="4688"/>
                  </a:lnTo>
                  <a:lnTo>
                    <a:pt x="4368" y="0"/>
                  </a:lnTo>
                  <a:close/>
                </a:path>
              </a:pathLst>
            </a:custGeom>
            <a:solidFill>
              <a:srgbClr val="FF5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1"/>
            <p:cNvSpPr/>
            <p:nvPr/>
          </p:nvSpPr>
          <p:spPr>
            <a:xfrm>
              <a:off x="3668933" y="925467"/>
              <a:ext cx="62168" cy="88347"/>
            </a:xfrm>
            <a:custGeom>
              <a:avLst/>
              <a:gdLst/>
              <a:ahLst/>
              <a:cxnLst/>
              <a:rect l="l" t="t" r="r" b="b"/>
              <a:pathLst>
                <a:path w="2025" h="2878" extrusionOk="0">
                  <a:moveTo>
                    <a:pt x="1705" y="1"/>
                  </a:moveTo>
                  <a:lnTo>
                    <a:pt x="0" y="1386"/>
                  </a:lnTo>
                  <a:lnTo>
                    <a:pt x="0" y="2877"/>
                  </a:lnTo>
                  <a:lnTo>
                    <a:pt x="2025" y="2345"/>
                  </a:lnTo>
                  <a:lnTo>
                    <a:pt x="17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1"/>
            <p:cNvSpPr/>
            <p:nvPr/>
          </p:nvSpPr>
          <p:spPr>
            <a:xfrm>
              <a:off x="3744148" y="827358"/>
              <a:ext cx="160315" cy="160302"/>
            </a:xfrm>
            <a:custGeom>
              <a:avLst/>
              <a:gdLst/>
              <a:ahLst/>
              <a:cxnLst/>
              <a:rect l="l" t="t" r="r" b="b"/>
              <a:pathLst>
                <a:path w="5222" h="5222" extrusionOk="0">
                  <a:moveTo>
                    <a:pt x="5221" y="0"/>
                  </a:moveTo>
                  <a:lnTo>
                    <a:pt x="214" y="853"/>
                  </a:lnTo>
                  <a:lnTo>
                    <a:pt x="1" y="5221"/>
                  </a:lnTo>
                  <a:lnTo>
                    <a:pt x="1" y="5221"/>
                  </a:lnTo>
                  <a:lnTo>
                    <a:pt x="5221" y="4156"/>
                  </a:lnTo>
                  <a:lnTo>
                    <a:pt x="5221" y="0"/>
                  </a:lnTo>
                  <a:close/>
                </a:path>
              </a:pathLst>
            </a:custGeom>
            <a:solidFill>
              <a:srgbClr val="6B1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11"/>
            <p:cNvSpPr/>
            <p:nvPr/>
          </p:nvSpPr>
          <p:spPr>
            <a:xfrm>
              <a:off x="3610051" y="1030146"/>
              <a:ext cx="45835" cy="49085"/>
            </a:xfrm>
            <a:custGeom>
              <a:avLst/>
              <a:gdLst/>
              <a:ahLst/>
              <a:cxnLst/>
              <a:rect l="l" t="t" r="r" b="b"/>
              <a:pathLst>
                <a:path w="1493" h="1599" extrusionOk="0">
                  <a:moveTo>
                    <a:pt x="533" y="0"/>
                  </a:moveTo>
                  <a:lnTo>
                    <a:pt x="1" y="1172"/>
                  </a:lnTo>
                  <a:lnTo>
                    <a:pt x="533" y="1598"/>
                  </a:lnTo>
                  <a:lnTo>
                    <a:pt x="1492" y="320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11"/>
            <p:cNvSpPr/>
            <p:nvPr/>
          </p:nvSpPr>
          <p:spPr>
            <a:xfrm>
              <a:off x="3547914" y="1079200"/>
              <a:ext cx="150491" cy="228973"/>
            </a:xfrm>
            <a:custGeom>
              <a:avLst/>
              <a:gdLst/>
              <a:ahLst/>
              <a:cxnLst/>
              <a:rect l="l" t="t" r="r" b="b"/>
              <a:pathLst>
                <a:path w="4902" h="7459" extrusionOk="0">
                  <a:moveTo>
                    <a:pt x="3197" y="0"/>
                  </a:moveTo>
                  <a:lnTo>
                    <a:pt x="0" y="6926"/>
                  </a:lnTo>
                  <a:lnTo>
                    <a:pt x="4582" y="7458"/>
                  </a:lnTo>
                  <a:lnTo>
                    <a:pt x="4901" y="4688"/>
                  </a:lnTo>
                  <a:lnTo>
                    <a:pt x="31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9" name="Google Shape;1239;p11"/>
          <p:cNvGrpSpPr/>
          <p:nvPr/>
        </p:nvGrpSpPr>
        <p:grpSpPr>
          <a:xfrm>
            <a:off x="6899987" y="249240"/>
            <a:ext cx="719608" cy="1180749"/>
            <a:chOff x="2458449" y="383490"/>
            <a:chExt cx="719608" cy="1180749"/>
          </a:xfrm>
        </p:grpSpPr>
        <p:sp>
          <p:nvSpPr>
            <p:cNvPr id="1240" name="Google Shape;1240;p11"/>
            <p:cNvSpPr/>
            <p:nvPr/>
          </p:nvSpPr>
          <p:spPr>
            <a:xfrm>
              <a:off x="2458449" y="383490"/>
              <a:ext cx="719608" cy="1180749"/>
            </a:xfrm>
            <a:custGeom>
              <a:avLst/>
              <a:gdLst/>
              <a:ahLst/>
              <a:cxnLst/>
              <a:rect l="l" t="t" r="r" b="b"/>
              <a:pathLst>
                <a:path w="23440" h="38464" extrusionOk="0">
                  <a:moveTo>
                    <a:pt x="0" y="1"/>
                  </a:moveTo>
                  <a:lnTo>
                    <a:pt x="1598" y="38463"/>
                  </a:lnTo>
                  <a:lnTo>
                    <a:pt x="21948" y="38463"/>
                  </a:lnTo>
                  <a:lnTo>
                    <a:pt x="234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47625" dir="30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1"/>
            <p:cNvSpPr/>
            <p:nvPr/>
          </p:nvSpPr>
          <p:spPr>
            <a:xfrm>
              <a:off x="2491144" y="409675"/>
              <a:ext cx="657471" cy="1121840"/>
            </a:xfrm>
            <a:custGeom>
              <a:avLst/>
              <a:gdLst/>
              <a:ahLst/>
              <a:cxnLst/>
              <a:rect l="l" t="t" r="r" b="b"/>
              <a:pathLst>
                <a:path w="21416" h="36545" extrusionOk="0">
                  <a:moveTo>
                    <a:pt x="1" y="0"/>
                  </a:moveTo>
                  <a:lnTo>
                    <a:pt x="1919" y="36545"/>
                  </a:lnTo>
                  <a:lnTo>
                    <a:pt x="19924" y="36118"/>
                  </a:lnTo>
                  <a:lnTo>
                    <a:pt x="21416" y="3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95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1"/>
            <p:cNvSpPr/>
            <p:nvPr/>
          </p:nvSpPr>
          <p:spPr>
            <a:xfrm>
              <a:off x="2491144" y="409675"/>
              <a:ext cx="657471" cy="1121840"/>
            </a:xfrm>
            <a:custGeom>
              <a:avLst/>
              <a:gdLst/>
              <a:ahLst/>
              <a:cxnLst/>
              <a:rect l="l" t="t" r="r" b="b"/>
              <a:pathLst>
                <a:path w="21416" h="36545" fill="none" extrusionOk="0">
                  <a:moveTo>
                    <a:pt x="1919" y="36545"/>
                  </a:moveTo>
                  <a:lnTo>
                    <a:pt x="19924" y="36118"/>
                  </a:lnTo>
                  <a:lnTo>
                    <a:pt x="21416" y="320"/>
                  </a:lnTo>
                  <a:lnTo>
                    <a:pt x="1" y="0"/>
                  </a:lnTo>
                  <a:lnTo>
                    <a:pt x="1919" y="365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11"/>
            <p:cNvSpPr/>
            <p:nvPr/>
          </p:nvSpPr>
          <p:spPr>
            <a:xfrm>
              <a:off x="2523870" y="1518407"/>
              <a:ext cx="592049" cy="36008"/>
            </a:xfrm>
            <a:custGeom>
              <a:avLst/>
              <a:gdLst/>
              <a:ahLst/>
              <a:cxnLst/>
              <a:rect l="l" t="t" r="r" b="b"/>
              <a:pathLst>
                <a:path w="19285" h="1173" extrusionOk="0">
                  <a:moveTo>
                    <a:pt x="18858" y="0"/>
                  </a:moveTo>
                  <a:lnTo>
                    <a:pt x="853" y="427"/>
                  </a:lnTo>
                  <a:lnTo>
                    <a:pt x="0" y="1172"/>
                  </a:lnTo>
                  <a:lnTo>
                    <a:pt x="19285" y="1172"/>
                  </a:lnTo>
                  <a:lnTo>
                    <a:pt x="18858" y="0"/>
                  </a:lnTo>
                  <a:close/>
                </a:path>
              </a:pathLst>
            </a:custGeom>
            <a:solidFill>
              <a:srgbClr val="614F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11"/>
            <p:cNvSpPr/>
            <p:nvPr/>
          </p:nvSpPr>
          <p:spPr>
            <a:xfrm>
              <a:off x="2523870" y="1518407"/>
              <a:ext cx="592049" cy="36008"/>
            </a:xfrm>
            <a:custGeom>
              <a:avLst/>
              <a:gdLst/>
              <a:ahLst/>
              <a:cxnLst/>
              <a:rect l="l" t="t" r="r" b="b"/>
              <a:pathLst>
                <a:path w="19285" h="1173" fill="none" extrusionOk="0">
                  <a:moveTo>
                    <a:pt x="18858" y="0"/>
                  </a:moveTo>
                  <a:lnTo>
                    <a:pt x="18858" y="0"/>
                  </a:lnTo>
                  <a:lnTo>
                    <a:pt x="853" y="427"/>
                  </a:lnTo>
                  <a:lnTo>
                    <a:pt x="0" y="1172"/>
                  </a:lnTo>
                  <a:lnTo>
                    <a:pt x="19285" y="1172"/>
                  </a:lnTo>
                  <a:lnTo>
                    <a:pt x="1885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11"/>
            <p:cNvSpPr/>
            <p:nvPr/>
          </p:nvSpPr>
          <p:spPr>
            <a:xfrm>
              <a:off x="2464988" y="393313"/>
              <a:ext cx="696737" cy="49085"/>
            </a:xfrm>
            <a:custGeom>
              <a:avLst/>
              <a:gdLst/>
              <a:ahLst/>
              <a:cxnLst/>
              <a:rect l="l" t="t" r="r" b="b"/>
              <a:pathLst>
                <a:path w="22695" h="1599" extrusionOk="0">
                  <a:moveTo>
                    <a:pt x="0" y="1"/>
                  </a:moveTo>
                  <a:lnTo>
                    <a:pt x="853" y="1492"/>
                  </a:lnTo>
                  <a:lnTo>
                    <a:pt x="853" y="533"/>
                  </a:lnTo>
                  <a:lnTo>
                    <a:pt x="22268" y="853"/>
                  </a:lnTo>
                  <a:lnTo>
                    <a:pt x="22161" y="1599"/>
                  </a:lnTo>
                  <a:lnTo>
                    <a:pt x="22694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11"/>
            <p:cNvSpPr/>
            <p:nvPr/>
          </p:nvSpPr>
          <p:spPr>
            <a:xfrm>
              <a:off x="2464988" y="393313"/>
              <a:ext cx="696737" cy="49085"/>
            </a:xfrm>
            <a:custGeom>
              <a:avLst/>
              <a:gdLst/>
              <a:ahLst/>
              <a:cxnLst/>
              <a:rect l="l" t="t" r="r" b="b"/>
              <a:pathLst>
                <a:path w="22695" h="1599" fill="none" extrusionOk="0">
                  <a:moveTo>
                    <a:pt x="22694" y="1"/>
                  </a:moveTo>
                  <a:lnTo>
                    <a:pt x="0" y="1"/>
                  </a:lnTo>
                  <a:lnTo>
                    <a:pt x="853" y="1492"/>
                  </a:lnTo>
                  <a:lnTo>
                    <a:pt x="853" y="1492"/>
                  </a:lnTo>
                  <a:lnTo>
                    <a:pt x="853" y="533"/>
                  </a:lnTo>
                  <a:lnTo>
                    <a:pt x="22268" y="853"/>
                  </a:lnTo>
                  <a:lnTo>
                    <a:pt x="22161" y="1599"/>
                  </a:lnTo>
                  <a:lnTo>
                    <a:pt x="226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11"/>
            <p:cNvSpPr/>
            <p:nvPr/>
          </p:nvSpPr>
          <p:spPr>
            <a:xfrm>
              <a:off x="2491144" y="409675"/>
              <a:ext cx="657471" cy="49085"/>
            </a:xfrm>
            <a:custGeom>
              <a:avLst/>
              <a:gdLst/>
              <a:ahLst/>
              <a:cxnLst/>
              <a:rect l="l" t="t" r="r" b="b"/>
              <a:pathLst>
                <a:path w="21416" h="1599" extrusionOk="0">
                  <a:moveTo>
                    <a:pt x="1" y="0"/>
                  </a:moveTo>
                  <a:lnTo>
                    <a:pt x="1" y="959"/>
                  </a:lnTo>
                  <a:lnTo>
                    <a:pt x="21203" y="1598"/>
                  </a:lnTo>
                  <a:lnTo>
                    <a:pt x="21309" y="1066"/>
                  </a:lnTo>
                  <a:lnTo>
                    <a:pt x="21416" y="3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11"/>
            <p:cNvSpPr/>
            <p:nvPr/>
          </p:nvSpPr>
          <p:spPr>
            <a:xfrm>
              <a:off x="2491144" y="409675"/>
              <a:ext cx="657471" cy="49085"/>
            </a:xfrm>
            <a:custGeom>
              <a:avLst/>
              <a:gdLst/>
              <a:ahLst/>
              <a:cxnLst/>
              <a:rect l="l" t="t" r="r" b="b"/>
              <a:pathLst>
                <a:path w="21416" h="1599" fill="none" extrusionOk="0">
                  <a:moveTo>
                    <a:pt x="1" y="0"/>
                  </a:moveTo>
                  <a:lnTo>
                    <a:pt x="1" y="959"/>
                  </a:lnTo>
                  <a:lnTo>
                    <a:pt x="21203" y="1598"/>
                  </a:lnTo>
                  <a:lnTo>
                    <a:pt x="21309" y="1066"/>
                  </a:lnTo>
                  <a:lnTo>
                    <a:pt x="21416" y="3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11"/>
            <p:cNvSpPr/>
            <p:nvPr/>
          </p:nvSpPr>
          <p:spPr>
            <a:xfrm>
              <a:off x="2595831" y="550300"/>
              <a:ext cx="448128" cy="847128"/>
            </a:xfrm>
            <a:custGeom>
              <a:avLst/>
              <a:gdLst/>
              <a:ahLst/>
              <a:cxnLst/>
              <a:rect l="l" t="t" r="r" b="b"/>
              <a:pathLst>
                <a:path w="14597" h="27596" extrusionOk="0">
                  <a:moveTo>
                    <a:pt x="0" y="1"/>
                  </a:moveTo>
                  <a:lnTo>
                    <a:pt x="1172" y="27595"/>
                  </a:lnTo>
                  <a:lnTo>
                    <a:pt x="13851" y="27595"/>
                  </a:lnTo>
                  <a:lnTo>
                    <a:pt x="14597" y="1"/>
                  </a:lnTo>
                  <a:close/>
                </a:path>
              </a:pathLst>
            </a:custGeom>
            <a:solidFill>
              <a:srgbClr val="FFC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1"/>
            <p:cNvSpPr/>
            <p:nvPr/>
          </p:nvSpPr>
          <p:spPr>
            <a:xfrm>
              <a:off x="2595831" y="550300"/>
              <a:ext cx="448128" cy="847128"/>
            </a:xfrm>
            <a:custGeom>
              <a:avLst/>
              <a:gdLst/>
              <a:ahLst/>
              <a:cxnLst/>
              <a:rect l="l" t="t" r="r" b="b"/>
              <a:pathLst>
                <a:path w="14597" h="27596" fill="none" extrusionOk="0">
                  <a:moveTo>
                    <a:pt x="1172" y="27595"/>
                  </a:moveTo>
                  <a:lnTo>
                    <a:pt x="0" y="1"/>
                  </a:lnTo>
                  <a:lnTo>
                    <a:pt x="14597" y="1"/>
                  </a:lnTo>
                  <a:lnTo>
                    <a:pt x="13851" y="27595"/>
                  </a:lnTo>
                  <a:lnTo>
                    <a:pt x="1172" y="275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1"/>
            <p:cNvSpPr/>
            <p:nvPr/>
          </p:nvSpPr>
          <p:spPr>
            <a:xfrm>
              <a:off x="2641605" y="821758"/>
              <a:ext cx="206089" cy="366344"/>
            </a:xfrm>
            <a:custGeom>
              <a:avLst/>
              <a:gdLst/>
              <a:ahLst/>
              <a:cxnLst/>
              <a:rect l="l" t="t" r="r" b="b"/>
              <a:pathLst>
                <a:path w="6713" h="11934" extrusionOk="0">
                  <a:moveTo>
                    <a:pt x="1" y="1"/>
                  </a:moveTo>
                  <a:lnTo>
                    <a:pt x="1066" y="11507"/>
                  </a:lnTo>
                  <a:lnTo>
                    <a:pt x="5115" y="11934"/>
                  </a:lnTo>
                  <a:lnTo>
                    <a:pt x="6713" y="67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5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1"/>
            <p:cNvSpPr/>
            <p:nvPr/>
          </p:nvSpPr>
          <p:spPr>
            <a:xfrm>
              <a:off x="2641605" y="821758"/>
              <a:ext cx="206089" cy="366344"/>
            </a:xfrm>
            <a:custGeom>
              <a:avLst/>
              <a:gdLst/>
              <a:ahLst/>
              <a:cxnLst/>
              <a:rect l="l" t="t" r="r" b="b"/>
              <a:pathLst>
                <a:path w="6713" h="11934" fill="none" extrusionOk="0">
                  <a:moveTo>
                    <a:pt x="1" y="1"/>
                  </a:moveTo>
                  <a:lnTo>
                    <a:pt x="6713" y="6713"/>
                  </a:lnTo>
                  <a:lnTo>
                    <a:pt x="5115" y="11934"/>
                  </a:lnTo>
                  <a:lnTo>
                    <a:pt x="1066" y="1150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1"/>
            <p:cNvSpPr/>
            <p:nvPr/>
          </p:nvSpPr>
          <p:spPr>
            <a:xfrm>
              <a:off x="2814968" y="1132478"/>
              <a:ext cx="45835" cy="143941"/>
            </a:xfrm>
            <a:custGeom>
              <a:avLst/>
              <a:gdLst/>
              <a:ahLst/>
              <a:cxnLst/>
              <a:rect l="l" t="t" r="r" b="b"/>
              <a:pathLst>
                <a:path w="1493" h="4689" extrusionOk="0">
                  <a:moveTo>
                    <a:pt x="214" y="0"/>
                  </a:moveTo>
                  <a:lnTo>
                    <a:pt x="1" y="4688"/>
                  </a:lnTo>
                  <a:lnTo>
                    <a:pt x="1492" y="4369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11"/>
            <p:cNvSpPr/>
            <p:nvPr/>
          </p:nvSpPr>
          <p:spPr>
            <a:xfrm>
              <a:off x="2814968" y="1132478"/>
              <a:ext cx="45835" cy="143941"/>
            </a:xfrm>
            <a:custGeom>
              <a:avLst/>
              <a:gdLst/>
              <a:ahLst/>
              <a:cxnLst/>
              <a:rect l="l" t="t" r="r" b="b"/>
              <a:pathLst>
                <a:path w="1493" h="4689" fill="none" extrusionOk="0">
                  <a:moveTo>
                    <a:pt x="1" y="4688"/>
                  </a:moveTo>
                  <a:lnTo>
                    <a:pt x="214" y="0"/>
                  </a:lnTo>
                  <a:lnTo>
                    <a:pt x="1492" y="0"/>
                  </a:lnTo>
                  <a:lnTo>
                    <a:pt x="1492" y="4369"/>
                  </a:lnTo>
                  <a:lnTo>
                    <a:pt x="1" y="468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11"/>
            <p:cNvSpPr/>
            <p:nvPr/>
          </p:nvSpPr>
          <p:spPr>
            <a:xfrm>
              <a:off x="2821507" y="579739"/>
              <a:ext cx="179933" cy="425222"/>
            </a:xfrm>
            <a:custGeom>
              <a:avLst/>
              <a:gdLst/>
              <a:ahLst/>
              <a:cxnLst/>
              <a:rect l="l" t="t" r="r" b="b"/>
              <a:pathLst>
                <a:path w="5861" h="13852" extrusionOk="0">
                  <a:moveTo>
                    <a:pt x="5861" y="0"/>
                  </a:moveTo>
                  <a:lnTo>
                    <a:pt x="1918" y="533"/>
                  </a:lnTo>
                  <a:lnTo>
                    <a:pt x="1" y="10442"/>
                  </a:lnTo>
                  <a:lnTo>
                    <a:pt x="1279" y="13851"/>
                  </a:lnTo>
                  <a:lnTo>
                    <a:pt x="3836" y="12892"/>
                  </a:lnTo>
                  <a:lnTo>
                    <a:pt x="58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1"/>
            <p:cNvSpPr/>
            <p:nvPr/>
          </p:nvSpPr>
          <p:spPr>
            <a:xfrm>
              <a:off x="2821507" y="579739"/>
              <a:ext cx="179933" cy="425222"/>
            </a:xfrm>
            <a:custGeom>
              <a:avLst/>
              <a:gdLst/>
              <a:ahLst/>
              <a:cxnLst/>
              <a:rect l="l" t="t" r="r" b="b"/>
              <a:pathLst>
                <a:path w="5861" h="13852" fill="none" extrusionOk="0">
                  <a:moveTo>
                    <a:pt x="1279" y="13851"/>
                  </a:moveTo>
                  <a:lnTo>
                    <a:pt x="1" y="10442"/>
                  </a:lnTo>
                  <a:lnTo>
                    <a:pt x="1918" y="533"/>
                  </a:lnTo>
                  <a:lnTo>
                    <a:pt x="5861" y="0"/>
                  </a:lnTo>
                  <a:lnTo>
                    <a:pt x="3836" y="12892"/>
                  </a:lnTo>
                  <a:lnTo>
                    <a:pt x="1279" y="13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1"/>
            <p:cNvSpPr/>
            <p:nvPr/>
          </p:nvSpPr>
          <p:spPr>
            <a:xfrm>
              <a:off x="2847663" y="972206"/>
              <a:ext cx="124335" cy="137402"/>
            </a:xfrm>
            <a:custGeom>
              <a:avLst/>
              <a:gdLst/>
              <a:ahLst/>
              <a:cxnLst/>
              <a:rect l="l" t="t" r="r" b="b"/>
              <a:pathLst>
                <a:path w="4050" h="4476" extrusionOk="0">
                  <a:moveTo>
                    <a:pt x="4050" y="1"/>
                  </a:moveTo>
                  <a:lnTo>
                    <a:pt x="427" y="1279"/>
                  </a:lnTo>
                  <a:lnTo>
                    <a:pt x="1" y="4156"/>
                  </a:lnTo>
                  <a:lnTo>
                    <a:pt x="427" y="4476"/>
                  </a:lnTo>
                  <a:lnTo>
                    <a:pt x="3517" y="4156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1"/>
            <p:cNvSpPr/>
            <p:nvPr/>
          </p:nvSpPr>
          <p:spPr>
            <a:xfrm>
              <a:off x="2847663" y="972206"/>
              <a:ext cx="124335" cy="137402"/>
            </a:xfrm>
            <a:custGeom>
              <a:avLst/>
              <a:gdLst/>
              <a:ahLst/>
              <a:cxnLst/>
              <a:rect l="l" t="t" r="r" b="b"/>
              <a:pathLst>
                <a:path w="4050" h="4476" fill="none" extrusionOk="0">
                  <a:moveTo>
                    <a:pt x="1" y="4156"/>
                  </a:moveTo>
                  <a:lnTo>
                    <a:pt x="427" y="1279"/>
                  </a:lnTo>
                  <a:lnTo>
                    <a:pt x="4050" y="1"/>
                  </a:lnTo>
                  <a:lnTo>
                    <a:pt x="3517" y="4156"/>
                  </a:lnTo>
                  <a:lnTo>
                    <a:pt x="427" y="4476"/>
                  </a:lnTo>
                  <a:lnTo>
                    <a:pt x="1" y="41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1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rgbClr val="FF98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1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2771" y="3516"/>
                  </a:moveTo>
                  <a:lnTo>
                    <a:pt x="1" y="213"/>
                  </a:lnTo>
                  <a:lnTo>
                    <a:pt x="1386" y="0"/>
                  </a:lnTo>
                  <a:lnTo>
                    <a:pt x="3090" y="2983"/>
                  </a:lnTo>
                  <a:lnTo>
                    <a:pt x="2771" y="35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1"/>
            <p:cNvSpPr/>
            <p:nvPr/>
          </p:nvSpPr>
          <p:spPr>
            <a:xfrm>
              <a:off x="2723390" y="681133"/>
              <a:ext cx="206089" cy="493892"/>
            </a:xfrm>
            <a:custGeom>
              <a:avLst/>
              <a:gdLst/>
              <a:ahLst/>
              <a:cxnLst/>
              <a:rect l="l" t="t" r="r" b="b"/>
              <a:pathLst>
                <a:path w="6713" h="16089" extrusionOk="0">
                  <a:moveTo>
                    <a:pt x="2025" y="6606"/>
                  </a:moveTo>
                  <a:lnTo>
                    <a:pt x="3729" y="9589"/>
                  </a:lnTo>
                  <a:lnTo>
                    <a:pt x="3410" y="10122"/>
                  </a:lnTo>
                  <a:lnTo>
                    <a:pt x="640" y="6819"/>
                  </a:lnTo>
                  <a:lnTo>
                    <a:pt x="2025" y="6606"/>
                  </a:lnTo>
                  <a:close/>
                  <a:moveTo>
                    <a:pt x="4582" y="0"/>
                  </a:moveTo>
                  <a:lnTo>
                    <a:pt x="1066" y="107"/>
                  </a:lnTo>
                  <a:lnTo>
                    <a:pt x="0" y="7245"/>
                  </a:lnTo>
                  <a:lnTo>
                    <a:pt x="4049" y="11294"/>
                  </a:lnTo>
                  <a:lnTo>
                    <a:pt x="2770" y="15343"/>
                  </a:lnTo>
                  <a:lnTo>
                    <a:pt x="3090" y="15769"/>
                  </a:lnTo>
                  <a:lnTo>
                    <a:pt x="3197" y="14703"/>
                  </a:lnTo>
                  <a:lnTo>
                    <a:pt x="4475" y="14703"/>
                  </a:lnTo>
                  <a:lnTo>
                    <a:pt x="4475" y="16088"/>
                  </a:lnTo>
                  <a:lnTo>
                    <a:pt x="6713" y="15130"/>
                  </a:lnTo>
                  <a:lnTo>
                    <a:pt x="6713" y="13744"/>
                  </a:lnTo>
                  <a:lnTo>
                    <a:pt x="4475" y="13958"/>
                  </a:lnTo>
                  <a:lnTo>
                    <a:pt x="4049" y="13638"/>
                  </a:lnTo>
                  <a:lnTo>
                    <a:pt x="4475" y="10761"/>
                  </a:lnTo>
                  <a:lnTo>
                    <a:pt x="6499" y="10015"/>
                  </a:lnTo>
                  <a:lnTo>
                    <a:pt x="6499" y="9802"/>
                  </a:lnTo>
                  <a:lnTo>
                    <a:pt x="4475" y="10548"/>
                  </a:lnTo>
                  <a:lnTo>
                    <a:pt x="3197" y="7139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rgbClr val="FF7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1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2771" y="3516"/>
                  </a:moveTo>
                  <a:lnTo>
                    <a:pt x="1" y="213"/>
                  </a:lnTo>
                  <a:lnTo>
                    <a:pt x="1386" y="0"/>
                  </a:lnTo>
                  <a:lnTo>
                    <a:pt x="3090" y="2983"/>
                  </a:lnTo>
                  <a:lnTo>
                    <a:pt x="2771" y="35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1"/>
            <p:cNvSpPr/>
            <p:nvPr/>
          </p:nvSpPr>
          <p:spPr>
            <a:xfrm>
              <a:off x="2723390" y="681133"/>
              <a:ext cx="206089" cy="493892"/>
            </a:xfrm>
            <a:custGeom>
              <a:avLst/>
              <a:gdLst/>
              <a:ahLst/>
              <a:cxnLst/>
              <a:rect l="l" t="t" r="r" b="b"/>
              <a:pathLst>
                <a:path w="6713" h="16089" fill="none" extrusionOk="0">
                  <a:moveTo>
                    <a:pt x="4582" y="0"/>
                  </a:moveTo>
                  <a:lnTo>
                    <a:pt x="1066" y="107"/>
                  </a:lnTo>
                  <a:lnTo>
                    <a:pt x="0" y="7245"/>
                  </a:lnTo>
                  <a:lnTo>
                    <a:pt x="4049" y="11294"/>
                  </a:lnTo>
                  <a:lnTo>
                    <a:pt x="2770" y="15343"/>
                  </a:lnTo>
                  <a:lnTo>
                    <a:pt x="3090" y="15769"/>
                  </a:lnTo>
                  <a:lnTo>
                    <a:pt x="3197" y="14703"/>
                  </a:lnTo>
                  <a:lnTo>
                    <a:pt x="4475" y="14703"/>
                  </a:lnTo>
                  <a:lnTo>
                    <a:pt x="4475" y="16088"/>
                  </a:lnTo>
                  <a:lnTo>
                    <a:pt x="6713" y="15130"/>
                  </a:lnTo>
                  <a:lnTo>
                    <a:pt x="6713" y="13744"/>
                  </a:lnTo>
                  <a:lnTo>
                    <a:pt x="4475" y="13958"/>
                  </a:lnTo>
                  <a:lnTo>
                    <a:pt x="4049" y="13638"/>
                  </a:lnTo>
                  <a:lnTo>
                    <a:pt x="4475" y="10761"/>
                  </a:lnTo>
                  <a:lnTo>
                    <a:pt x="6499" y="10015"/>
                  </a:lnTo>
                  <a:lnTo>
                    <a:pt x="6499" y="9802"/>
                  </a:lnTo>
                  <a:lnTo>
                    <a:pt x="4475" y="10548"/>
                  </a:lnTo>
                  <a:lnTo>
                    <a:pt x="3197" y="7139"/>
                  </a:lnTo>
                  <a:lnTo>
                    <a:pt x="45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1"/>
            <p:cNvSpPr/>
            <p:nvPr/>
          </p:nvSpPr>
          <p:spPr>
            <a:xfrm>
              <a:off x="2707027" y="903536"/>
              <a:ext cx="140667" cy="248588"/>
            </a:xfrm>
            <a:custGeom>
              <a:avLst/>
              <a:gdLst/>
              <a:ahLst/>
              <a:cxnLst/>
              <a:rect l="l" t="t" r="r" b="b"/>
              <a:pathLst>
                <a:path w="4582" h="8098" extrusionOk="0">
                  <a:moveTo>
                    <a:pt x="533" y="0"/>
                  </a:moveTo>
                  <a:lnTo>
                    <a:pt x="1" y="4049"/>
                  </a:lnTo>
                  <a:lnTo>
                    <a:pt x="3303" y="8098"/>
                  </a:lnTo>
                  <a:lnTo>
                    <a:pt x="4582" y="4049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1"/>
            <p:cNvSpPr/>
            <p:nvPr/>
          </p:nvSpPr>
          <p:spPr>
            <a:xfrm>
              <a:off x="2707027" y="903536"/>
              <a:ext cx="140667" cy="248588"/>
            </a:xfrm>
            <a:custGeom>
              <a:avLst/>
              <a:gdLst/>
              <a:ahLst/>
              <a:cxnLst/>
              <a:rect l="l" t="t" r="r" b="b"/>
              <a:pathLst>
                <a:path w="4582" h="8098" fill="none" extrusionOk="0">
                  <a:moveTo>
                    <a:pt x="533" y="0"/>
                  </a:moveTo>
                  <a:lnTo>
                    <a:pt x="1" y="4049"/>
                  </a:lnTo>
                  <a:lnTo>
                    <a:pt x="3303" y="8098"/>
                  </a:lnTo>
                  <a:lnTo>
                    <a:pt x="4582" y="4049"/>
                  </a:lnTo>
                  <a:lnTo>
                    <a:pt x="5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1"/>
            <p:cNvSpPr/>
            <p:nvPr/>
          </p:nvSpPr>
          <p:spPr>
            <a:xfrm>
              <a:off x="2818253" y="1132478"/>
              <a:ext cx="42550" cy="55624"/>
            </a:xfrm>
            <a:custGeom>
              <a:avLst/>
              <a:gdLst/>
              <a:ahLst/>
              <a:cxnLst/>
              <a:rect l="l" t="t" r="r" b="b"/>
              <a:pathLst>
                <a:path w="1386" h="1812" extrusionOk="0">
                  <a:moveTo>
                    <a:pt x="107" y="0"/>
                  </a:moveTo>
                  <a:lnTo>
                    <a:pt x="0" y="1066"/>
                  </a:lnTo>
                  <a:lnTo>
                    <a:pt x="639" y="1812"/>
                  </a:lnTo>
                  <a:lnTo>
                    <a:pt x="1385" y="1385"/>
                  </a:lnTo>
                  <a:lnTo>
                    <a:pt x="1385" y="0"/>
                  </a:lnTo>
                  <a:close/>
                </a:path>
              </a:pathLst>
            </a:custGeom>
            <a:solidFill>
              <a:srgbClr val="9F2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1"/>
            <p:cNvSpPr/>
            <p:nvPr/>
          </p:nvSpPr>
          <p:spPr>
            <a:xfrm>
              <a:off x="2818253" y="1132478"/>
              <a:ext cx="42550" cy="55624"/>
            </a:xfrm>
            <a:custGeom>
              <a:avLst/>
              <a:gdLst/>
              <a:ahLst/>
              <a:cxnLst/>
              <a:rect l="l" t="t" r="r" b="b"/>
              <a:pathLst>
                <a:path w="1386" h="1812" fill="none" extrusionOk="0">
                  <a:moveTo>
                    <a:pt x="1385" y="0"/>
                  </a:moveTo>
                  <a:lnTo>
                    <a:pt x="107" y="0"/>
                  </a:lnTo>
                  <a:lnTo>
                    <a:pt x="0" y="1066"/>
                  </a:lnTo>
                  <a:lnTo>
                    <a:pt x="639" y="1812"/>
                  </a:lnTo>
                  <a:lnTo>
                    <a:pt x="1385" y="1385"/>
                  </a:lnTo>
                  <a:lnTo>
                    <a:pt x="1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1"/>
            <p:cNvSpPr/>
            <p:nvPr/>
          </p:nvSpPr>
          <p:spPr>
            <a:xfrm>
              <a:off x="2821507" y="677848"/>
              <a:ext cx="101433" cy="327113"/>
            </a:xfrm>
            <a:custGeom>
              <a:avLst/>
              <a:gdLst/>
              <a:ahLst/>
              <a:cxnLst/>
              <a:rect l="l" t="t" r="r" b="b"/>
              <a:pathLst>
                <a:path w="3304" h="10656" extrusionOk="0">
                  <a:moveTo>
                    <a:pt x="2877" y="1"/>
                  </a:moveTo>
                  <a:lnTo>
                    <a:pt x="1386" y="107"/>
                  </a:lnTo>
                  <a:lnTo>
                    <a:pt x="1" y="7246"/>
                  </a:lnTo>
                  <a:lnTo>
                    <a:pt x="1279" y="10655"/>
                  </a:lnTo>
                  <a:lnTo>
                    <a:pt x="3303" y="9909"/>
                  </a:lnTo>
                  <a:lnTo>
                    <a:pt x="2877" y="1"/>
                  </a:lnTo>
                  <a:close/>
                </a:path>
              </a:pathLst>
            </a:custGeom>
            <a:solidFill>
              <a:srgbClr val="6B12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1"/>
            <p:cNvSpPr/>
            <p:nvPr/>
          </p:nvSpPr>
          <p:spPr>
            <a:xfrm>
              <a:off x="2821507" y="677848"/>
              <a:ext cx="101433" cy="327113"/>
            </a:xfrm>
            <a:custGeom>
              <a:avLst/>
              <a:gdLst/>
              <a:ahLst/>
              <a:cxnLst/>
              <a:rect l="l" t="t" r="r" b="b"/>
              <a:pathLst>
                <a:path w="3304" h="10656" fill="none" extrusionOk="0">
                  <a:moveTo>
                    <a:pt x="2877" y="1"/>
                  </a:moveTo>
                  <a:lnTo>
                    <a:pt x="1386" y="107"/>
                  </a:lnTo>
                  <a:lnTo>
                    <a:pt x="1" y="7246"/>
                  </a:lnTo>
                  <a:lnTo>
                    <a:pt x="1279" y="10655"/>
                  </a:lnTo>
                  <a:lnTo>
                    <a:pt x="3303" y="9909"/>
                  </a:lnTo>
                  <a:lnTo>
                    <a:pt x="28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1"/>
            <p:cNvSpPr/>
            <p:nvPr/>
          </p:nvSpPr>
          <p:spPr>
            <a:xfrm>
              <a:off x="2847663" y="988568"/>
              <a:ext cx="81815" cy="121040"/>
            </a:xfrm>
            <a:custGeom>
              <a:avLst/>
              <a:gdLst/>
              <a:ahLst/>
              <a:cxnLst/>
              <a:rect l="l" t="t" r="r" b="b"/>
              <a:pathLst>
                <a:path w="2665" h="3943" extrusionOk="0">
                  <a:moveTo>
                    <a:pt x="2451" y="0"/>
                  </a:moveTo>
                  <a:lnTo>
                    <a:pt x="427" y="746"/>
                  </a:lnTo>
                  <a:lnTo>
                    <a:pt x="1" y="3623"/>
                  </a:lnTo>
                  <a:lnTo>
                    <a:pt x="427" y="3943"/>
                  </a:lnTo>
                  <a:lnTo>
                    <a:pt x="2665" y="3729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1"/>
            <p:cNvSpPr/>
            <p:nvPr/>
          </p:nvSpPr>
          <p:spPr>
            <a:xfrm>
              <a:off x="2847663" y="988568"/>
              <a:ext cx="81815" cy="121040"/>
            </a:xfrm>
            <a:custGeom>
              <a:avLst/>
              <a:gdLst/>
              <a:ahLst/>
              <a:cxnLst/>
              <a:rect l="l" t="t" r="r" b="b"/>
              <a:pathLst>
                <a:path w="2665" h="3943" fill="none" extrusionOk="0">
                  <a:moveTo>
                    <a:pt x="2451" y="0"/>
                  </a:moveTo>
                  <a:lnTo>
                    <a:pt x="427" y="746"/>
                  </a:lnTo>
                  <a:lnTo>
                    <a:pt x="1" y="3623"/>
                  </a:lnTo>
                  <a:lnTo>
                    <a:pt x="427" y="3943"/>
                  </a:lnTo>
                  <a:lnTo>
                    <a:pt x="2665" y="3729"/>
                  </a:lnTo>
                  <a:lnTo>
                    <a:pt x="24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1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1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4" name="Google Shape;1274;p11"/>
          <p:cNvGrpSpPr/>
          <p:nvPr/>
        </p:nvGrpSpPr>
        <p:grpSpPr>
          <a:xfrm>
            <a:off x="8060675" y="3455700"/>
            <a:ext cx="3558975" cy="1562645"/>
            <a:chOff x="431150" y="3157950"/>
            <a:chExt cx="3558975" cy="1562645"/>
          </a:xfrm>
        </p:grpSpPr>
        <p:sp>
          <p:nvSpPr>
            <p:cNvPr id="1275" name="Google Shape;1275;p11"/>
            <p:cNvSpPr/>
            <p:nvPr/>
          </p:nvSpPr>
          <p:spPr>
            <a:xfrm>
              <a:off x="431150" y="4591895"/>
              <a:ext cx="3527400" cy="128700"/>
            </a:xfrm>
            <a:prstGeom prst="ellipse">
              <a:avLst/>
            </a:pr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1"/>
            <p:cNvSpPr/>
            <p:nvPr/>
          </p:nvSpPr>
          <p:spPr>
            <a:xfrm flipH="1">
              <a:off x="996225" y="3405675"/>
              <a:ext cx="884325" cy="1241250"/>
            </a:xfrm>
            <a:custGeom>
              <a:avLst/>
              <a:gdLst/>
              <a:ahLst/>
              <a:cxnLst/>
              <a:rect l="l" t="t" r="r" b="b"/>
              <a:pathLst>
                <a:path w="35373" h="49650" extrusionOk="0">
                  <a:moveTo>
                    <a:pt x="35373" y="0"/>
                  </a:moveTo>
                  <a:lnTo>
                    <a:pt x="0" y="852"/>
                  </a:lnTo>
                  <a:lnTo>
                    <a:pt x="2557" y="49649"/>
                  </a:lnTo>
                  <a:lnTo>
                    <a:pt x="35373" y="49649"/>
                  </a:lnTo>
                  <a:lnTo>
                    <a:pt x="353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11"/>
            <p:cNvSpPr/>
            <p:nvPr/>
          </p:nvSpPr>
          <p:spPr>
            <a:xfrm flipH="1">
              <a:off x="996225" y="3405675"/>
              <a:ext cx="884325" cy="1241250"/>
            </a:xfrm>
            <a:custGeom>
              <a:avLst/>
              <a:gdLst/>
              <a:ahLst/>
              <a:cxnLst/>
              <a:rect l="l" t="t" r="r" b="b"/>
              <a:pathLst>
                <a:path w="35373" h="49650" fill="none" extrusionOk="0">
                  <a:moveTo>
                    <a:pt x="0" y="852"/>
                  </a:moveTo>
                  <a:lnTo>
                    <a:pt x="35373" y="0"/>
                  </a:lnTo>
                  <a:lnTo>
                    <a:pt x="35373" y="49649"/>
                  </a:lnTo>
                  <a:lnTo>
                    <a:pt x="2557" y="49649"/>
                  </a:lnTo>
                  <a:lnTo>
                    <a:pt x="0" y="8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11"/>
            <p:cNvSpPr/>
            <p:nvPr/>
          </p:nvSpPr>
          <p:spPr>
            <a:xfrm flipH="1">
              <a:off x="610000" y="3405675"/>
              <a:ext cx="386250" cy="1241250"/>
            </a:xfrm>
            <a:custGeom>
              <a:avLst/>
              <a:gdLst/>
              <a:ahLst/>
              <a:cxnLst/>
              <a:rect l="l" t="t" r="r" b="b"/>
              <a:pathLst>
                <a:path w="15450" h="49650" extrusionOk="0">
                  <a:moveTo>
                    <a:pt x="1" y="0"/>
                  </a:moveTo>
                  <a:lnTo>
                    <a:pt x="1" y="49649"/>
                  </a:lnTo>
                  <a:lnTo>
                    <a:pt x="14704" y="49543"/>
                  </a:lnTo>
                  <a:lnTo>
                    <a:pt x="15450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1"/>
            <p:cNvSpPr/>
            <p:nvPr/>
          </p:nvSpPr>
          <p:spPr>
            <a:xfrm flipH="1">
              <a:off x="671250" y="4484425"/>
              <a:ext cx="293025" cy="162500"/>
            </a:xfrm>
            <a:custGeom>
              <a:avLst/>
              <a:gdLst/>
              <a:ahLst/>
              <a:cxnLst/>
              <a:rect l="l" t="t" r="r" b="b"/>
              <a:pathLst>
                <a:path w="11721" h="6500" extrusionOk="0">
                  <a:moveTo>
                    <a:pt x="959" y="0"/>
                  </a:moveTo>
                  <a:lnTo>
                    <a:pt x="0" y="6499"/>
                  </a:lnTo>
                  <a:lnTo>
                    <a:pt x="11720" y="6393"/>
                  </a:lnTo>
                  <a:lnTo>
                    <a:pt x="11081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1"/>
            <p:cNvSpPr/>
            <p:nvPr/>
          </p:nvSpPr>
          <p:spPr>
            <a:xfrm flipH="1">
              <a:off x="671250" y="4484425"/>
              <a:ext cx="293025" cy="162500"/>
            </a:xfrm>
            <a:custGeom>
              <a:avLst/>
              <a:gdLst/>
              <a:ahLst/>
              <a:cxnLst/>
              <a:rect l="l" t="t" r="r" b="b"/>
              <a:pathLst>
                <a:path w="11721" h="6500" fill="none" extrusionOk="0">
                  <a:moveTo>
                    <a:pt x="0" y="6499"/>
                  </a:moveTo>
                  <a:lnTo>
                    <a:pt x="959" y="0"/>
                  </a:lnTo>
                  <a:lnTo>
                    <a:pt x="11081" y="0"/>
                  </a:lnTo>
                  <a:lnTo>
                    <a:pt x="11720" y="6393"/>
                  </a:lnTo>
                  <a:lnTo>
                    <a:pt x="0" y="649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1"/>
            <p:cNvSpPr/>
            <p:nvPr/>
          </p:nvSpPr>
          <p:spPr>
            <a:xfrm flipH="1">
              <a:off x="903000" y="3421650"/>
              <a:ext cx="61275" cy="1012175"/>
            </a:xfrm>
            <a:custGeom>
              <a:avLst/>
              <a:gdLst/>
              <a:ahLst/>
              <a:cxnLst/>
              <a:rect l="l" t="t" r="r" b="b"/>
              <a:pathLst>
                <a:path w="2451" h="40487" extrusionOk="0">
                  <a:moveTo>
                    <a:pt x="2451" y="0"/>
                  </a:moveTo>
                  <a:lnTo>
                    <a:pt x="640" y="213"/>
                  </a:lnTo>
                  <a:lnTo>
                    <a:pt x="0" y="40487"/>
                  </a:lnTo>
                  <a:lnTo>
                    <a:pt x="1172" y="40487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1"/>
            <p:cNvSpPr/>
            <p:nvPr/>
          </p:nvSpPr>
          <p:spPr>
            <a:xfrm flipH="1">
              <a:off x="903000" y="3421650"/>
              <a:ext cx="61275" cy="1012175"/>
            </a:xfrm>
            <a:custGeom>
              <a:avLst/>
              <a:gdLst/>
              <a:ahLst/>
              <a:cxnLst/>
              <a:rect l="l" t="t" r="r" b="b"/>
              <a:pathLst>
                <a:path w="2451" h="40487" fill="none" extrusionOk="0">
                  <a:moveTo>
                    <a:pt x="0" y="40487"/>
                  </a:moveTo>
                  <a:lnTo>
                    <a:pt x="640" y="213"/>
                  </a:lnTo>
                  <a:lnTo>
                    <a:pt x="2451" y="0"/>
                  </a:lnTo>
                  <a:lnTo>
                    <a:pt x="1172" y="40487"/>
                  </a:lnTo>
                  <a:lnTo>
                    <a:pt x="0" y="4048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1"/>
            <p:cNvSpPr/>
            <p:nvPr/>
          </p:nvSpPr>
          <p:spPr>
            <a:xfrm flipH="1">
              <a:off x="570050" y="3421650"/>
              <a:ext cx="364925" cy="1012175"/>
            </a:xfrm>
            <a:custGeom>
              <a:avLst/>
              <a:gdLst/>
              <a:ahLst/>
              <a:cxnLst/>
              <a:rect l="l" t="t" r="r" b="b"/>
              <a:pathLst>
                <a:path w="14597" h="40487" extrusionOk="0">
                  <a:moveTo>
                    <a:pt x="1279" y="0"/>
                  </a:moveTo>
                  <a:lnTo>
                    <a:pt x="0" y="40487"/>
                  </a:lnTo>
                  <a:lnTo>
                    <a:pt x="12999" y="40487"/>
                  </a:lnTo>
                  <a:lnTo>
                    <a:pt x="14597" y="213"/>
                  </a:lnTo>
                  <a:lnTo>
                    <a:pt x="1279" y="0"/>
                  </a:lnTo>
                  <a:close/>
                </a:path>
              </a:pathLst>
            </a:custGeom>
            <a:solidFill>
              <a:srgbClr val="E4C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1"/>
            <p:cNvSpPr/>
            <p:nvPr/>
          </p:nvSpPr>
          <p:spPr>
            <a:xfrm flipH="1">
              <a:off x="570050" y="3421650"/>
              <a:ext cx="364925" cy="1012175"/>
            </a:xfrm>
            <a:custGeom>
              <a:avLst/>
              <a:gdLst/>
              <a:ahLst/>
              <a:cxnLst/>
              <a:rect l="l" t="t" r="r" b="b"/>
              <a:pathLst>
                <a:path w="14597" h="40487" fill="none" extrusionOk="0">
                  <a:moveTo>
                    <a:pt x="0" y="40487"/>
                  </a:moveTo>
                  <a:lnTo>
                    <a:pt x="12999" y="40487"/>
                  </a:lnTo>
                  <a:lnTo>
                    <a:pt x="14597" y="213"/>
                  </a:lnTo>
                  <a:lnTo>
                    <a:pt x="1279" y="0"/>
                  </a:lnTo>
                  <a:lnTo>
                    <a:pt x="0" y="4048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1"/>
            <p:cNvSpPr/>
            <p:nvPr/>
          </p:nvSpPr>
          <p:spPr>
            <a:xfrm flipH="1">
              <a:off x="602000" y="4218050"/>
              <a:ext cx="25" cy="10675"/>
            </a:xfrm>
            <a:custGeom>
              <a:avLst/>
              <a:gdLst/>
              <a:ahLst/>
              <a:cxnLst/>
              <a:rect l="l" t="t" r="r" b="b"/>
              <a:pathLst>
                <a:path w="1" h="427" extrusionOk="0">
                  <a:moveTo>
                    <a:pt x="0" y="1"/>
                  </a:moveTo>
                  <a:lnTo>
                    <a:pt x="0" y="1"/>
                  </a:lnTo>
                  <a:lnTo>
                    <a:pt x="0" y="427"/>
                  </a:lnTo>
                  <a:lnTo>
                    <a:pt x="0" y="4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A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1"/>
            <p:cNvSpPr/>
            <p:nvPr/>
          </p:nvSpPr>
          <p:spPr>
            <a:xfrm flipH="1">
              <a:off x="602000" y="4218050"/>
              <a:ext cx="25" cy="10675"/>
            </a:xfrm>
            <a:custGeom>
              <a:avLst/>
              <a:gdLst/>
              <a:ahLst/>
              <a:cxnLst/>
              <a:rect l="l" t="t" r="r" b="b"/>
              <a:pathLst>
                <a:path w="1" h="42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427"/>
                  </a:lnTo>
                  <a:lnTo>
                    <a:pt x="0" y="42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1"/>
            <p:cNvSpPr/>
            <p:nvPr/>
          </p:nvSpPr>
          <p:spPr>
            <a:xfrm flipH="1">
              <a:off x="961600" y="4226050"/>
              <a:ext cx="25" cy="10675"/>
            </a:xfrm>
            <a:custGeom>
              <a:avLst/>
              <a:gdLst/>
              <a:ahLst/>
              <a:cxnLst/>
              <a:rect l="l" t="t" r="r" b="b"/>
              <a:pathLst>
                <a:path w="1" h="427" extrusionOk="0">
                  <a:moveTo>
                    <a:pt x="1" y="0"/>
                  </a:moveTo>
                  <a:lnTo>
                    <a:pt x="1" y="427"/>
                  </a:lnTo>
                  <a:lnTo>
                    <a:pt x="1" y="427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74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1"/>
            <p:cNvSpPr/>
            <p:nvPr/>
          </p:nvSpPr>
          <p:spPr>
            <a:xfrm flipH="1">
              <a:off x="961600" y="4226050"/>
              <a:ext cx="25" cy="10675"/>
            </a:xfrm>
            <a:custGeom>
              <a:avLst/>
              <a:gdLst/>
              <a:ahLst/>
              <a:cxnLst/>
              <a:rect l="l" t="t" r="r" b="b"/>
              <a:pathLst>
                <a:path w="1" h="427" fill="none" extrusionOk="0">
                  <a:moveTo>
                    <a:pt x="1" y="0"/>
                  </a:moveTo>
                  <a:lnTo>
                    <a:pt x="1" y="427"/>
                  </a:lnTo>
                  <a:lnTo>
                    <a:pt x="1" y="427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1"/>
            <p:cNvSpPr/>
            <p:nvPr/>
          </p:nvSpPr>
          <p:spPr>
            <a:xfrm flipH="1">
              <a:off x="929625" y="4226050"/>
              <a:ext cx="32000" cy="10675"/>
            </a:xfrm>
            <a:custGeom>
              <a:avLst/>
              <a:gdLst/>
              <a:ahLst/>
              <a:cxnLst/>
              <a:rect l="l" t="t" r="r" b="b"/>
              <a:pathLst>
                <a:path w="1280" h="427" extrusionOk="0">
                  <a:moveTo>
                    <a:pt x="1" y="0"/>
                  </a:moveTo>
                  <a:lnTo>
                    <a:pt x="1" y="427"/>
                  </a:lnTo>
                  <a:lnTo>
                    <a:pt x="1279" y="427"/>
                  </a:lnTo>
                  <a:lnTo>
                    <a:pt x="1279" y="1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C9B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1"/>
            <p:cNvSpPr/>
            <p:nvPr/>
          </p:nvSpPr>
          <p:spPr>
            <a:xfrm flipH="1">
              <a:off x="929625" y="4226050"/>
              <a:ext cx="32000" cy="10675"/>
            </a:xfrm>
            <a:custGeom>
              <a:avLst/>
              <a:gdLst/>
              <a:ahLst/>
              <a:cxnLst/>
              <a:rect l="l" t="t" r="r" b="b"/>
              <a:pathLst>
                <a:path w="1280" h="427" fill="none" extrusionOk="0">
                  <a:moveTo>
                    <a:pt x="1" y="0"/>
                  </a:moveTo>
                  <a:lnTo>
                    <a:pt x="1" y="427"/>
                  </a:lnTo>
                  <a:lnTo>
                    <a:pt x="1279" y="427"/>
                  </a:lnTo>
                  <a:lnTo>
                    <a:pt x="1279" y="107"/>
                  </a:lnTo>
                  <a:lnTo>
                    <a:pt x="1279" y="10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1"/>
            <p:cNvSpPr/>
            <p:nvPr/>
          </p:nvSpPr>
          <p:spPr>
            <a:xfrm flipH="1">
              <a:off x="602000" y="4218050"/>
              <a:ext cx="327650" cy="18675"/>
            </a:xfrm>
            <a:custGeom>
              <a:avLst/>
              <a:gdLst/>
              <a:ahLst/>
              <a:cxnLst/>
              <a:rect l="l" t="t" r="r" b="b"/>
              <a:pathLst>
                <a:path w="13106" h="747" extrusionOk="0">
                  <a:moveTo>
                    <a:pt x="13105" y="1"/>
                  </a:moveTo>
                  <a:lnTo>
                    <a:pt x="0" y="427"/>
                  </a:lnTo>
                  <a:lnTo>
                    <a:pt x="0" y="747"/>
                  </a:lnTo>
                  <a:lnTo>
                    <a:pt x="13105" y="427"/>
                  </a:lnTo>
                  <a:lnTo>
                    <a:pt x="13105" y="1"/>
                  </a:lnTo>
                  <a:close/>
                </a:path>
              </a:pathLst>
            </a:custGeom>
            <a:solidFill>
              <a:srgbClr val="D88B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1"/>
            <p:cNvSpPr/>
            <p:nvPr/>
          </p:nvSpPr>
          <p:spPr>
            <a:xfrm flipH="1">
              <a:off x="602000" y="4218050"/>
              <a:ext cx="327650" cy="18675"/>
            </a:xfrm>
            <a:custGeom>
              <a:avLst/>
              <a:gdLst/>
              <a:ahLst/>
              <a:cxnLst/>
              <a:rect l="l" t="t" r="r" b="b"/>
              <a:pathLst>
                <a:path w="13106" h="747" fill="none" extrusionOk="0">
                  <a:moveTo>
                    <a:pt x="13105" y="1"/>
                  </a:moveTo>
                  <a:lnTo>
                    <a:pt x="0" y="427"/>
                  </a:lnTo>
                  <a:lnTo>
                    <a:pt x="0" y="747"/>
                  </a:lnTo>
                  <a:lnTo>
                    <a:pt x="0" y="747"/>
                  </a:lnTo>
                  <a:lnTo>
                    <a:pt x="13105" y="427"/>
                  </a:lnTo>
                  <a:lnTo>
                    <a:pt x="13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1"/>
            <p:cNvSpPr/>
            <p:nvPr/>
          </p:nvSpPr>
          <p:spPr>
            <a:xfrm flipH="1">
              <a:off x="916300" y="3807875"/>
              <a:ext cx="37325" cy="13325"/>
            </a:xfrm>
            <a:custGeom>
              <a:avLst/>
              <a:gdLst/>
              <a:ahLst/>
              <a:cxnLst/>
              <a:rect l="l" t="t" r="r" b="b"/>
              <a:pathLst>
                <a:path w="1493" h="533" extrusionOk="0">
                  <a:moveTo>
                    <a:pt x="1" y="0"/>
                  </a:moveTo>
                  <a:lnTo>
                    <a:pt x="1" y="533"/>
                  </a:lnTo>
                  <a:lnTo>
                    <a:pt x="1492" y="426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EC9B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1"/>
            <p:cNvSpPr/>
            <p:nvPr/>
          </p:nvSpPr>
          <p:spPr>
            <a:xfrm flipH="1">
              <a:off x="916300" y="3807875"/>
              <a:ext cx="37325" cy="13325"/>
            </a:xfrm>
            <a:custGeom>
              <a:avLst/>
              <a:gdLst/>
              <a:ahLst/>
              <a:cxnLst/>
              <a:rect l="l" t="t" r="r" b="b"/>
              <a:pathLst>
                <a:path w="1493" h="533" fill="none" extrusionOk="0">
                  <a:moveTo>
                    <a:pt x="1492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533"/>
                  </a:lnTo>
                  <a:lnTo>
                    <a:pt x="1492" y="426"/>
                  </a:lnTo>
                  <a:lnTo>
                    <a:pt x="14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1"/>
            <p:cNvSpPr/>
            <p:nvPr/>
          </p:nvSpPr>
          <p:spPr>
            <a:xfrm flipH="1">
              <a:off x="586025" y="3807875"/>
              <a:ext cx="330300" cy="18650"/>
            </a:xfrm>
            <a:custGeom>
              <a:avLst/>
              <a:gdLst/>
              <a:ahLst/>
              <a:cxnLst/>
              <a:rect l="l" t="t" r="r" b="b"/>
              <a:pathLst>
                <a:path w="13212" h="746" extrusionOk="0">
                  <a:moveTo>
                    <a:pt x="0" y="0"/>
                  </a:moveTo>
                  <a:lnTo>
                    <a:pt x="0" y="426"/>
                  </a:lnTo>
                  <a:lnTo>
                    <a:pt x="13212" y="746"/>
                  </a:lnTo>
                  <a:lnTo>
                    <a:pt x="13212" y="5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8B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1"/>
            <p:cNvSpPr/>
            <p:nvPr/>
          </p:nvSpPr>
          <p:spPr>
            <a:xfrm flipH="1">
              <a:off x="586025" y="3807875"/>
              <a:ext cx="330300" cy="18650"/>
            </a:xfrm>
            <a:custGeom>
              <a:avLst/>
              <a:gdLst/>
              <a:ahLst/>
              <a:cxnLst/>
              <a:rect l="l" t="t" r="r" b="b"/>
              <a:pathLst>
                <a:path w="13212" h="74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26"/>
                  </a:lnTo>
                  <a:lnTo>
                    <a:pt x="0" y="426"/>
                  </a:lnTo>
                  <a:lnTo>
                    <a:pt x="13212" y="746"/>
                  </a:lnTo>
                  <a:lnTo>
                    <a:pt x="13212" y="53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1"/>
            <p:cNvSpPr/>
            <p:nvPr/>
          </p:nvSpPr>
          <p:spPr>
            <a:xfrm flipH="1">
              <a:off x="676575" y="3943700"/>
              <a:ext cx="125225" cy="125225"/>
            </a:xfrm>
            <a:custGeom>
              <a:avLst/>
              <a:gdLst/>
              <a:ahLst/>
              <a:cxnLst/>
              <a:rect l="l" t="t" r="r" b="b"/>
              <a:pathLst>
                <a:path w="5009" h="5009" extrusionOk="0">
                  <a:moveTo>
                    <a:pt x="1" y="1"/>
                  </a:moveTo>
                  <a:lnTo>
                    <a:pt x="959" y="4795"/>
                  </a:lnTo>
                  <a:lnTo>
                    <a:pt x="5008" y="5008"/>
                  </a:lnTo>
                  <a:lnTo>
                    <a:pt x="4688" y="1386"/>
                  </a:lnTo>
                  <a:lnTo>
                    <a:pt x="3730" y="1386"/>
                  </a:lnTo>
                  <a:lnTo>
                    <a:pt x="4688" y="4582"/>
                  </a:lnTo>
                  <a:lnTo>
                    <a:pt x="1705" y="4263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1"/>
            <p:cNvSpPr/>
            <p:nvPr/>
          </p:nvSpPr>
          <p:spPr>
            <a:xfrm flipH="1">
              <a:off x="633975" y="3943700"/>
              <a:ext cx="82600" cy="34650"/>
            </a:xfrm>
            <a:custGeom>
              <a:avLst/>
              <a:gdLst/>
              <a:ahLst/>
              <a:cxnLst/>
              <a:rect l="l" t="t" r="r" b="b"/>
              <a:pathLst>
                <a:path w="3304" h="1386" extrusionOk="0">
                  <a:moveTo>
                    <a:pt x="1" y="1"/>
                  </a:moveTo>
                  <a:lnTo>
                    <a:pt x="1" y="1386"/>
                  </a:lnTo>
                  <a:lnTo>
                    <a:pt x="3197" y="1386"/>
                  </a:lnTo>
                  <a:lnTo>
                    <a:pt x="3304" y="2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09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1"/>
            <p:cNvSpPr/>
            <p:nvPr/>
          </p:nvSpPr>
          <p:spPr>
            <a:xfrm flipH="1">
              <a:off x="716550" y="3943700"/>
              <a:ext cx="85250" cy="34650"/>
            </a:xfrm>
            <a:custGeom>
              <a:avLst/>
              <a:gdLst/>
              <a:ahLst/>
              <a:cxnLst/>
              <a:rect l="l" t="t" r="r" b="b"/>
              <a:pathLst>
                <a:path w="3410" h="1386" extrusionOk="0">
                  <a:moveTo>
                    <a:pt x="1" y="1"/>
                  </a:moveTo>
                  <a:lnTo>
                    <a:pt x="214" y="1386"/>
                  </a:lnTo>
                  <a:lnTo>
                    <a:pt x="3410" y="1386"/>
                  </a:lnTo>
                  <a:lnTo>
                    <a:pt x="3410" y="1"/>
                  </a:lnTo>
                  <a:close/>
                </a:path>
              </a:pathLst>
            </a:custGeom>
            <a:solidFill>
              <a:srgbClr val="8945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11"/>
            <p:cNvSpPr/>
            <p:nvPr/>
          </p:nvSpPr>
          <p:spPr>
            <a:xfrm flipH="1">
              <a:off x="668600" y="3618750"/>
              <a:ext cx="125200" cy="125225"/>
            </a:xfrm>
            <a:custGeom>
              <a:avLst/>
              <a:gdLst/>
              <a:ahLst/>
              <a:cxnLst/>
              <a:rect l="l" t="t" r="r" b="b"/>
              <a:pathLst>
                <a:path w="5008" h="5009" extrusionOk="0">
                  <a:moveTo>
                    <a:pt x="0" y="1"/>
                  </a:moveTo>
                  <a:lnTo>
                    <a:pt x="959" y="4795"/>
                  </a:lnTo>
                  <a:lnTo>
                    <a:pt x="5008" y="5008"/>
                  </a:lnTo>
                  <a:lnTo>
                    <a:pt x="4688" y="1492"/>
                  </a:lnTo>
                  <a:lnTo>
                    <a:pt x="3729" y="1492"/>
                  </a:lnTo>
                  <a:lnTo>
                    <a:pt x="4688" y="4582"/>
                  </a:lnTo>
                  <a:lnTo>
                    <a:pt x="1598" y="4262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1"/>
            <p:cNvSpPr/>
            <p:nvPr/>
          </p:nvSpPr>
          <p:spPr>
            <a:xfrm flipH="1">
              <a:off x="625975" y="3618750"/>
              <a:ext cx="82600" cy="37325"/>
            </a:xfrm>
            <a:custGeom>
              <a:avLst/>
              <a:gdLst/>
              <a:ahLst/>
              <a:cxnLst/>
              <a:rect l="l" t="t" r="r" b="b"/>
              <a:pathLst>
                <a:path w="3304" h="1493" extrusionOk="0">
                  <a:moveTo>
                    <a:pt x="1" y="1"/>
                  </a:moveTo>
                  <a:lnTo>
                    <a:pt x="1" y="1492"/>
                  </a:lnTo>
                  <a:lnTo>
                    <a:pt x="3197" y="1492"/>
                  </a:lnTo>
                  <a:lnTo>
                    <a:pt x="3303" y="2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09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1"/>
            <p:cNvSpPr/>
            <p:nvPr/>
          </p:nvSpPr>
          <p:spPr>
            <a:xfrm flipH="1">
              <a:off x="708550" y="3618750"/>
              <a:ext cx="85250" cy="37325"/>
            </a:xfrm>
            <a:custGeom>
              <a:avLst/>
              <a:gdLst/>
              <a:ahLst/>
              <a:cxnLst/>
              <a:rect l="l" t="t" r="r" b="b"/>
              <a:pathLst>
                <a:path w="3410" h="1493" extrusionOk="0">
                  <a:moveTo>
                    <a:pt x="0" y="1"/>
                  </a:moveTo>
                  <a:lnTo>
                    <a:pt x="213" y="1492"/>
                  </a:lnTo>
                  <a:lnTo>
                    <a:pt x="3410" y="1492"/>
                  </a:lnTo>
                  <a:lnTo>
                    <a:pt x="3410" y="1"/>
                  </a:lnTo>
                  <a:close/>
                </a:path>
              </a:pathLst>
            </a:custGeom>
            <a:solidFill>
              <a:srgbClr val="8945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1"/>
            <p:cNvSpPr/>
            <p:nvPr/>
          </p:nvSpPr>
          <p:spPr>
            <a:xfrm flipH="1">
              <a:off x="668600" y="4266000"/>
              <a:ext cx="125200" cy="111900"/>
            </a:xfrm>
            <a:custGeom>
              <a:avLst/>
              <a:gdLst/>
              <a:ahLst/>
              <a:cxnLst/>
              <a:rect l="l" t="t" r="r" b="b"/>
              <a:pathLst>
                <a:path w="5008" h="4476" extrusionOk="0">
                  <a:moveTo>
                    <a:pt x="0" y="1"/>
                  </a:moveTo>
                  <a:lnTo>
                    <a:pt x="959" y="4262"/>
                  </a:lnTo>
                  <a:lnTo>
                    <a:pt x="5008" y="4475"/>
                  </a:lnTo>
                  <a:lnTo>
                    <a:pt x="4688" y="1386"/>
                  </a:lnTo>
                  <a:lnTo>
                    <a:pt x="3729" y="1386"/>
                  </a:lnTo>
                  <a:lnTo>
                    <a:pt x="4688" y="4049"/>
                  </a:lnTo>
                  <a:lnTo>
                    <a:pt x="1598" y="3730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1"/>
            <p:cNvSpPr/>
            <p:nvPr/>
          </p:nvSpPr>
          <p:spPr>
            <a:xfrm flipH="1">
              <a:off x="625975" y="4266000"/>
              <a:ext cx="82600" cy="34650"/>
            </a:xfrm>
            <a:custGeom>
              <a:avLst/>
              <a:gdLst/>
              <a:ahLst/>
              <a:cxnLst/>
              <a:rect l="l" t="t" r="r" b="b"/>
              <a:pathLst>
                <a:path w="3304" h="1386" extrusionOk="0">
                  <a:moveTo>
                    <a:pt x="1" y="1"/>
                  </a:moveTo>
                  <a:lnTo>
                    <a:pt x="1" y="1386"/>
                  </a:lnTo>
                  <a:lnTo>
                    <a:pt x="3197" y="1386"/>
                  </a:lnTo>
                  <a:lnTo>
                    <a:pt x="3303" y="1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09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1"/>
            <p:cNvSpPr/>
            <p:nvPr/>
          </p:nvSpPr>
          <p:spPr>
            <a:xfrm flipH="1">
              <a:off x="708550" y="4266000"/>
              <a:ext cx="85250" cy="34650"/>
            </a:xfrm>
            <a:custGeom>
              <a:avLst/>
              <a:gdLst/>
              <a:ahLst/>
              <a:cxnLst/>
              <a:rect l="l" t="t" r="r" b="b"/>
              <a:pathLst>
                <a:path w="3410" h="1386" extrusionOk="0">
                  <a:moveTo>
                    <a:pt x="0" y="1"/>
                  </a:moveTo>
                  <a:lnTo>
                    <a:pt x="213" y="1386"/>
                  </a:lnTo>
                  <a:lnTo>
                    <a:pt x="3410" y="1386"/>
                  </a:lnTo>
                  <a:lnTo>
                    <a:pt x="3410" y="1"/>
                  </a:lnTo>
                  <a:close/>
                </a:path>
              </a:pathLst>
            </a:custGeom>
            <a:solidFill>
              <a:srgbClr val="8945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1"/>
            <p:cNvSpPr/>
            <p:nvPr/>
          </p:nvSpPr>
          <p:spPr>
            <a:xfrm flipH="1">
              <a:off x="687250" y="4484425"/>
              <a:ext cx="271700" cy="125200"/>
            </a:xfrm>
            <a:custGeom>
              <a:avLst/>
              <a:gdLst/>
              <a:ahLst/>
              <a:cxnLst/>
              <a:rect l="l" t="t" r="r" b="b"/>
              <a:pathLst>
                <a:path w="10868" h="5008" extrusionOk="0">
                  <a:moveTo>
                    <a:pt x="746" y="0"/>
                  </a:moveTo>
                  <a:lnTo>
                    <a:pt x="0" y="5008"/>
                  </a:lnTo>
                  <a:lnTo>
                    <a:pt x="0" y="5008"/>
                  </a:lnTo>
                  <a:lnTo>
                    <a:pt x="10868" y="1811"/>
                  </a:lnTo>
                  <a:lnTo>
                    <a:pt x="10868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1"/>
            <p:cNvSpPr/>
            <p:nvPr/>
          </p:nvSpPr>
          <p:spPr>
            <a:xfrm flipH="1">
              <a:off x="1126725" y="3411000"/>
              <a:ext cx="199800" cy="2675"/>
            </a:xfrm>
            <a:custGeom>
              <a:avLst/>
              <a:gdLst/>
              <a:ahLst/>
              <a:cxnLst/>
              <a:rect l="l" t="t" r="r" b="b"/>
              <a:pathLst>
                <a:path w="7992" h="107" extrusionOk="0">
                  <a:moveTo>
                    <a:pt x="7991" y="0"/>
                  </a:moveTo>
                  <a:lnTo>
                    <a:pt x="0" y="107"/>
                  </a:lnTo>
                  <a:lnTo>
                    <a:pt x="0" y="107"/>
                  </a:lnTo>
                  <a:lnTo>
                    <a:pt x="7991" y="0"/>
                  </a:lnTo>
                  <a:lnTo>
                    <a:pt x="79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1"/>
            <p:cNvSpPr/>
            <p:nvPr/>
          </p:nvSpPr>
          <p:spPr>
            <a:xfrm flipH="1">
              <a:off x="1126725" y="3411000"/>
              <a:ext cx="199800" cy="2675"/>
            </a:xfrm>
            <a:custGeom>
              <a:avLst/>
              <a:gdLst/>
              <a:ahLst/>
              <a:cxnLst/>
              <a:rect l="l" t="t" r="r" b="b"/>
              <a:pathLst>
                <a:path w="7992" h="107" fill="none" extrusionOk="0">
                  <a:moveTo>
                    <a:pt x="7991" y="0"/>
                  </a:moveTo>
                  <a:lnTo>
                    <a:pt x="0" y="107"/>
                  </a:lnTo>
                  <a:lnTo>
                    <a:pt x="0" y="107"/>
                  </a:lnTo>
                  <a:lnTo>
                    <a:pt x="7991" y="0"/>
                  </a:lnTo>
                  <a:lnTo>
                    <a:pt x="79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1"/>
            <p:cNvSpPr/>
            <p:nvPr/>
          </p:nvSpPr>
          <p:spPr>
            <a:xfrm flipH="1">
              <a:off x="1126725" y="3411000"/>
              <a:ext cx="261075" cy="1235925"/>
            </a:xfrm>
            <a:custGeom>
              <a:avLst/>
              <a:gdLst/>
              <a:ahLst/>
              <a:cxnLst/>
              <a:rect l="l" t="t" r="r" b="b"/>
              <a:pathLst>
                <a:path w="10443" h="49437" extrusionOk="0">
                  <a:moveTo>
                    <a:pt x="10442" y="0"/>
                  </a:moveTo>
                  <a:lnTo>
                    <a:pt x="2451" y="107"/>
                  </a:lnTo>
                  <a:lnTo>
                    <a:pt x="1" y="49436"/>
                  </a:lnTo>
                  <a:lnTo>
                    <a:pt x="3517" y="49436"/>
                  </a:lnTo>
                  <a:lnTo>
                    <a:pt x="10442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1"/>
            <p:cNvSpPr/>
            <p:nvPr/>
          </p:nvSpPr>
          <p:spPr>
            <a:xfrm flipH="1">
              <a:off x="1126725" y="3411000"/>
              <a:ext cx="261075" cy="1235925"/>
            </a:xfrm>
            <a:custGeom>
              <a:avLst/>
              <a:gdLst/>
              <a:ahLst/>
              <a:cxnLst/>
              <a:rect l="l" t="t" r="r" b="b"/>
              <a:pathLst>
                <a:path w="10443" h="49437" fill="none" extrusionOk="0">
                  <a:moveTo>
                    <a:pt x="10442" y="0"/>
                  </a:moveTo>
                  <a:lnTo>
                    <a:pt x="2451" y="107"/>
                  </a:lnTo>
                  <a:lnTo>
                    <a:pt x="1" y="49436"/>
                  </a:lnTo>
                  <a:lnTo>
                    <a:pt x="3517" y="49436"/>
                  </a:lnTo>
                  <a:lnTo>
                    <a:pt x="1044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1"/>
            <p:cNvSpPr/>
            <p:nvPr/>
          </p:nvSpPr>
          <p:spPr>
            <a:xfrm flipH="1">
              <a:off x="1387775" y="3269825"/>
              <a:ext cx="1829900" cy="1377100"/>
            </a:xfrm>
            <a:custGeom>
              <a:avLst/>
              <a:gdLst/>
              <a:ahLst/>
              <a:cxnLst/>
              <a:rect l="l" t="t" r="r" b="b"/>
              <a:pathLst>
                <a:path w="73196" h="55084" extrusionOk="0">
                  <a:moveTo>
                    <a:pt x="0" y="0"/>
                  </a:moveTo>
                  <a:lnTo>
                    <a:pt x="3516" y="55083"/>
                  </a:lnTo>
                  <a:lnTo>
                    <a:pt x="71065" y="55083"/>
                  </a:lnTo>
                  <a:lnTo>
                    <a:pt x="731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1"/>
            <p:cNvSpPr/>
            <p:nvPr/>
          </p:nvSpPr>
          <p:spPr>
            <a:xfrm flipH="1">
              <a:off x="1387775" y="3269825"/>
              <a:ext cx="1829900" cy="1377100"/>
            </a:xfrm>
            <a:custGeom>
              <a:avLst/>
              <a:gdLst/>
              <a:ahLst/>
              <a:cxnLst/>
              <a:rect l="l" t="t" r="r" b="b"/>
              <a:pathLst>
                <a:path w="73196" h="55084" fill="none" extrusionOk="0">
                  <a:moveTo>
                    <a:pt x="0" y="0"/>
                  </a:moveTo>
                  <a:lnTo>
                    <a:pt x="3516" y="55083"/>
                  </a:lnTo>
                  <a:lnTo>
                    <a:pt x="71065" y="55083"/>
                  </a:lnTo>
                  <a:lnTo>
                    <a:pt x="73196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1"/>
            <p:cNvSpPr/>
            <p:nvPr/>
          </p:nvSpPr>
          <p:spPr>
            <a:xfrm flipH="1">
              <a:off x="1387775" y="3269825"/>
              <a:ext cx="5350" cy="146525"/>
            </a:xfrm>
            <a:custGeom>
              <a:avLst/>
              <a:gdLst/>
              <a:ahLst/>
              <a:cxnLst/>
              <a:rect l="l" t="t" r="r" b="b"/>
              <a:pathLst>
                <a:path w="214" h="5861" extrusionOk="0">
                  <a:moveTo>
                    <a:pt x="214" y="0"/>
                  </a:moveTo>
                  <a:lnTo>
                    <a:pt x="1" y="5860"/>
                  </a:lnTo>
                  <a:lnTo>
                    <a:pt x="1" y="5860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1"/>
            <p:cNvSpPr/>
            <p:nvPr/>
          </p:nvSpPr>
          <p:spPr>
            <a:xfrm flipH="1">
              <a:off x="1387775" y="3269825"/>
              <a:ext cx="5350" cy="146525"/>
            </a:xfrm>
            <a:custGeom>
              <a:avLst/>
              <a:gdLst/>
              <a:ahLst/>
              <a:cxnLst/>
              <a:rect l="l" t="t" r="r" b="b"/>
              <a:pathLst>
                <a:path w="214" h="5861" fill="none" extrusionOk="0">
                  <a:moveTo>
                    <a:pt x="214" y="0"/>
                  </a:moveTo>
                  <a:lnTo>
                    <a:pt x="1" y="5860"/>
                  </a:lnTo>
                  <a:lnTo>
                    <a:pt x="1" y="5860"/>
                  </a:lnTo>
                  <a:lnTo>
                    <a:pt x="21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1"/>
            <p:cNvSpPr/>
            <p:nvPr/>
          </p:nvSpPr>
          <p:spPr>
            <a:xfrm flipH="1">
              <a:off x="1393100" y="3416325"/>
              <a:ext cx="10675" cy="266375"/>
            </a:xfrm>
            <a:custGeom>
              <a:avLst/>
              <a:gdLst/>
              <a:ahLst/>
              <a:cxnLst/>
              <a:rect l="l" t="t" r="r" b="b"/>
              <a:pathLst>
                <a:path w="427" h="10655" extrusionOk="0">
                  <a:moveTo>
                    <a:pt x="427" y="0"/>
                  </a:moveTo>
                  <a:lnTo>
                    <a:pt x="427" y="0"/>
                  </a:lnTo>
                  <a:lnTo>
                    <a:pt x="1" y="10655"/>
                  </a:lnTo>
                  <a:lnTo>
                    <a:pt x="1" y="10655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11"/>
            <p:cNvSpPr/>
            <p:nvPr/>
          </p:nvSpPr>
          <p:spPr>
            <a:xfrm flipH="1">
              <a:off x="1393100" y="3416325"/>
              <a:ext cx="10675" cy="266375"/>
            </a:xfrm>
            <a:custGeom>
              <a:avLst/>
              <a:gdLst/>
              <a:ahLst/>
              <a:cxnLst/>
              <a:rect l="l" t="t" r="r" b="b"/>
              <a:pathLst>
                <a:path w="427" h="10655" fill="none" extrusionOk="0">
                  <a:moveTo>
                    <a:pt x="427" y="0"/>
                  </a:moveTo>
                  <a:lnTo>
                    <a:pt x="427" y="0"/>
                  </a:lnTo>
                  <a:lnTo>
                    <a:pt x="1" y="10655"/>
                  </a:lnTo>
                  <a:lnTo>
                    <a:pt x="1" y="10655"/>
                  </a:lnTo>
                  <a:lnTo>
                    <a:pt x="42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11"/>
            <p:cNvSpPr/>
            <p:nvPr/>
          </p:nvSpPr>
          <p:spPr>
            <a:xfrm flipH="1">
              <a:off x="1387775" y="3269825"/>
              <a:ext cx="609975" cy="412875"/>
            </a:xfrm>
            <a:custGeom>
              <a:avLst/>
              <a:gdLst/>
              <a:ahLst/>
              <a:cxnLst/>
              <a:rect l="l" t="t" r="r" b="b"/>
              <a:pathLst>
                <a:path w="24399" h="16515" extrusionOk="0">
                  <a:moveTo>
                    <a:pt x="746" y="0"/>
                  </a:moveTo>
                  <a:lnTo>
                    <a:pt x="0" y="13425"/>
                  </a:lnTo>
                  <a:lnTo>
                    <a:pt x="23760" y="16515"/>
                  </a:lnTo>
                  <a:lnTo>
                    <a:pt x="24186" y="5860"/>
                  </a:lnTo>
                  <a:lnTo>
                    <a:pt x="24399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1"/>
            <p:cNvSpPr/>
            <p:nvPr/>
          </p:nvSpPr>
          <p:spPr>
            <a:xfrm flipH="1">
              <a:off x="1387775" y="3269825"/>
              <a:ext cx="609975" cy="412875"/>
            </a:xfrm>
            <a:custGeom>
              <a:avLst/>
              <a:gdLst/>
              <a:ahLst/>
              <a:cxnLst/>
              <a:rect l="l" t="t" r="r" b="b"/>
              <a:pathLst>
                <a:path w="24399" h="16515" fill="none" extrusionOk="0">
                  <a:moveTo>
                    <a:pt x="24399" y="0"/>
                  </a:moveTo>
                  <a:lnTo>
                    <a:pt x="746" y="0"/>
                  </a:lnTo>
                  <a:lnTo>
                    <a:pt x="0" y="13425"/>
                  </a:lnTo>
                  <a:lnTo>
                    <a:pt x="23760" y="16515"/>
                  </a:lnTo>
                  <a:lnTo>
                    <a:pt x="24186" y="5860"/>
                  </a:lnTo>
                  <a:lnTo>
                    <a:pt x="243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1"/>
            <p:cNvSpPr/>
            <p:nvPr/>
          </p:nvSpPr>
          <p:spPr>
            <a:xfrm flipH="1">
              <a:off x="1318500" y="3269825"/>
              <a:ext cx="122550" cy="1377100"/>
            </a:xfrm>
            <a:custGeom>
              <a:avLst/>
              <a:gdLst/>
              <a:ahLst/>
              <a:cxnLst/>
              <a:rect l="l" t="t" r="r" b="b"/>
              <a:pathLst>
                <a:path w="4902" h="55084" extrusionOk="0">
                  <a:moveTo>
                    <a:pt x="2131" y="0"/>
                  </a:moveTo>
                  <a:lnTo>
                    <a:pt x="0" y="55083"/>
                  </a:lnTo>
                  <a:lnTo>
                    <a:pt x="2131" y="55083"/>
                  </a:lnTo>
                  <a:lnTo>
                    <a:pt x="4901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1"/>
            <p:cNvSpPr/>
            <p:nvPr/>
          </p:nvSpPr>
          <p:spPr>
            <a:xfrm flipH="1">
              <a:off x="1936475" y="3157950"/>
              <a:ext cx="2053650" cy="111900"/>
            </a:xfrm>
            <a:custGeom>
              <a:avLst/>
              <a:gdLst/>
              <a:ahLst/>
              <a:cxnLst/>
              <a:rect l="l" t="t" r="r" b="b"/>
              <a:pathLst>
                <a:path w="82146" h="4476" extrusionOk="0">
                  <a:moveTo>
                    <a:pt x="82146" y="1"/>
                  </a:moveTo>
                  <a:lnTo>
                    <a:pt x="1" y="1492"/>
                  </a:lnTo>
                  <a:lnTo>
                    <a:pt x="1" y="4475"/>
                  </a:lnTo>
                  <a:lnTo>
                    <a:pt x="82146" y="4475"/>
                  </a:lnTo>
                  <a:lnTo>
                    <a:pt x="821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1"/>
            <p:cNvSpPr/>
            <p:nvPr/>
          </p:nvSpPr>
          <p:spPr>
            <a:xfrm flipH="1">
              <a:off x="1936475" y="3157950"/>
              <a:ext cx="2053650" cy="111900"/>
            </a:xfrm>
            <a:custGeom>
              <a:avLst/>
              <a:gdLst/>
              <a:ahLst/>
              <a:cxnLst/>
              <a:rect l="l" t="t" r="r" b="b"/>
              <a:pathLst>
                <a:path w="82146" h="4476" fill="none" extrusionOk="0">
                  <a:moveTo>
                    <a:pt x="1" y="1492"/>
                  </a:moveTo>
                  <a:lnTo>
                    <a:pt x="82146" y="1"/>
                  </a:lnTo>
                  <a:lnTo>
                    <a:pt x="82146" y="4475"/>
                  </a:lnTo>
                  <a:lnTo>
                    <a:pt x="1" y="4475"/>
                  </a:lnTo>
                  <a:lnTo>
                    <a:pt x="1" y="1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1"/>
            <p:cNvSpPr/>
            <p:nvPr/>
          </p:nvSpPr>
          <p:spPr>
            <a:xfrm flipH="1">
              <a:off x="2048325" y="3269825"/>
              <a:ext cx="1829925" cy="1377100"/>
            </a:xfrm>
            <a:custGeom>
              <a:avLst/>
              <a:gdLst/>
              <a:ahLst/>
              <a:cxnLst/>
              <a:rect l="l" t="t" r="r" b="b"/>
              <a:pathLst>
                <a:path w="73197" h="55084" extrusionOk="0">
                  <a:moveTo>
                    <a:pt x="1" y="0"/>
                  </a:moveTo>
                  <a:lnTo>
                    <a:pt x="3410" y="55083"/>
                  </a:lnTo>
                  <a:lnTo>
                    <a:pt x="71065" y="55083"/>
                  </a:lnTo>
                  <a:lnTo>
                    <a:pt x="7319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1"/>
            <p:cNvSpPr/>
            <p:nvPr/>
          </p:nvSpPr>
          <p:spPr>
            <a:xfrm flipH="1">
              <a:off x="2048325" y="3269825"/>
              <a:ext cx="1829925" cy="1377100"/>
            </a:xfrm>
            <a:custGeom>
              <a:avLst/>
              <a:gdLst/>
              <a:ahLst/>
              <a:cxnLst/>
              <a:rect l="l" t="t" r="r" b="b"/>
              <a:pathLst>
                <a:path w="73197" h="55084" fill="none" extrusionOk="0">
                  <a:moveTo>
                    <a:pt x="1" y="0"/>
                  </a:moveTo>
                  <a:lnTo>
                    <a:pt x="3410" y="55083"/>
                  </a:lnTo>
                  <a:lnTo>
                    <a:pt x="71065" y="55083"/>
                  </a:lnTo>
                  <a:lnTo>
                    <a:pt x="73196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1"/>
            <p:cNvSpPr/>
            <p:nvPr/>
          </p:nvSpPr>
          <p:spPr>
            <a:xfrm flipH="1">
              <a:off x="3875550" y="3269825"/>
              <a:ext cx="2700" cy="50625"/>
            </a:xfrm>
            <a:custGeom>
              <a:avLst/>
              <a:gdLst/>
              <a:ahLst/>
              <a:cxnLst/>
              <a:rect l="l" t="t" r="r" b="b"/>
              <a:pathLst>
                <a:path w="108" h="2025" extrusionOk="0">
                  <a:moveTo>
                    <a:pt x="1" y="0"/>
                  </a:moveTo>
                  <a:lnTo>
                    <a:pt x="1" y="2025"/>
                  </a:lnTo>
                  <a:lnTo>
                    <a:pt x="107" y="202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1"/>
            <p:cNvSpPr/>
            <p:nvPr/>
          </p:nvSpPr>
          <p:spPr>
            <a:xfrm flipH="1">
              <a:off x="3875550" y="3269825"/>
              <a:ext cx="2700" cy="50625"/>
            </a:xfrm>
            <a:custGeom>
              <a:avLst/>
              <a:gdLst/>
              <a:ahLst/>
              <a:cxnLst/>
              <a:rect l="l" t="t" r="r" b="b"/>
              <a:pathLst>
                <a:path w="108" h="20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025"/>
                  </a:lnTo>
                  <a:lnTo>
                    <a:pt x="107" y="2025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1"/>
            <p:cNvSpPr/>
            <p:nvPr/>
          </p:nvSpPr>
          <p:spPr>
            <a:xfrm flipH="1">
              <a:off x="2048325" y="3269825"/>
              <a:ext cx="1829925" cy="101225"/>
            </a:xfrm>
            <a:custGeom>
              <a:avLst/>
              <a:gdLst/>
              <a:ahLst/>
              <a:cxnLst/>
              <a:rect l="l" t="t" r="r" b="b"/>
              <a:pathLst>
                <a:path w="73197" h="4049" extrusionOk="0">
                  <a:moveTo>
                    <a:pt x="1" y="0"/>
                  </a:moveTo>
                  <a:lnTo>
                    <a:pt x="107" y="2025"/>
                  </a:lnTo>
                  <a:lnTo>
                    <a:pt x="72983" y="4049"/>
                  </a:lnTo>
                  <a:lnTo>
                    <a:pt x="73196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11"/>
            <p:cNvSpPr/>
            <p:nvPr/>
          </p:nvSpPr>
          <p:spPr>
            <a:xfrm flipH="1">
              <a:off x="1225275" y="3157950"/>
              <a:ext cx="711225" cy="111900"/>
            </a:xfrm>
            <a:custGeom>
              <a:avLst/>
              <a:gdLst/>
              <a:ahLst/>
              <a:cxnLst/>
              <a:rect l="l" t="t" r="r" b="b"/>
              <a:pathLst>
                <a:path w="28449" h="4476" extrusionOk="0">
                  <a:moveTo>
                    <a:pt x="1" y="1"/>
                  </a:moveTo>
                  <a:lnTo>
                    <a:pt x="1" y="4475"/>
                  </a:lnTo>
                  <a:lnTo>
                    <a:pt x="28448" y="4475"/>
                  </a:lnTo>
                  <a:lnTo>
                    <a:pt x="28448" y="2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1"/>
            <p:cNvSpPr/>
            <p:nvPr/>
          </p:nvSpPr>
          <p:spPr>
            <a:xfrm flipH="1">
              <a:off x="1979075" y="3269825"/>
              <a:ext cx="122550" cy="1377100"/>
            </a:xfrm>
            <a:custGeom>
              <a:avLst/>
              <a:gdLst/>
              <a:ahLst/>
              <a:cxnLst/>
              <a:rect l="l" t="t" r="r" b="b"/>
              <a:pathLst>
                <a:path w="4902" h="55084" extrusionOk="0">
                  <a:moveTo>
                    <a:pt x="2131" y="0"/>
                  </a:moveTo>
                  <a:lnTo>
                    <a:pt x="0" y="55083"/>
                  </a:lnTo>
                  <a:lnTo>
                    <a:pt x="2131" y="55083"/>
                  </a:lnTo>
                  <a:lnTo>
                    <a:pt x="4901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11"/>
            <p:cNvSpPr/>
            <p:nvPr/>
          </p:nvSpPr>
          <p:spPr>
            <a:xfrm flipH="1">
              <a:off x="1979075" y="3269825"/>
              <a:ext cx="122550" cy="1377100"/>
            </a:xfrm>
            <a:custGeom>
              <a:avLst/>
              <a:gdLst/>
              <a:ahLst/>
              <a:cxnLst/>
              <a:rect l="l" t="t" r="r" b="b"/>
              <a:pathLst>
                <a:path w="4902" h="55084" fill="none" extrusionOk="0">
                  <a:moveTo>
                    <a:pt x="2131" y="0"/>
                  </a:moveTo>
                  <a:lnTo>
                    <a:pt x="4901" y="0"/>
                  </a:lnTo>
                  <a:lnTo>
                    <a:pt x="2131" y="55083"/>
                  </a:lnTo>
                  <a:lnTo>
                    <a:pt x="0" y="55083"/>
                  </a:lnTo>
                  <a:lnTo>
                    <a:pt x="21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1"/>
            <p:cNvSpPr/>
            <p:nvPr/>
          </p:nvSpPr>
          <p:spPr>
            <a:xfrm flipH="1">
              <a:off x="2074975" y="3941050"/>
              <a:ext cx="1281200" cy="705875"/>
            </a:xfrm>
            <a:custGeom>
              <a:avLst/>
              <a:gdLst/>
              <a:ahLst/>
              <a:cxnLst/>
              <a:rect l="l" t="t" r="r" b="b"/>
              <a:pathLst>
                <a:path w="51248" h="28235" extrusionOk="0">
                  <a:moveTo>
                    <a:pt x="51248" y="0"/>
                  </a:moveTo>
                  <a:lnTo>
                    <a:pt x="49117" y="213"/>
                  </a:lnTo>
                  <a:lnTo>
                    <a:pt x="47092" y="640"/>
                  </a:lnTo>
                  <a:lnTo>
                    <a:pt x="44962" y="1172"/>
                  </a:lnTo>
                  <a:lnTo>
                    <a:pt x="42831" y="1705"/>
                  </a:lnTo>
                  <a:lnTo>
                    <a:pt x="40593" y="2451"/>
                  </a:lnTo>
                  <a:lnTo>
                    <a:pt x="38462" y="3303"/>
                  </a:lnTo>
                  <a:lnTo>
                    <a:pt x="36225" y="4155"/>
                  </a:lnTo>
                  <a:lnTo>
                    <a:pt x="34094" y="5221"/>
                  </a:lnTo>
                  <a:lnTo>
                    <a:pt x="29726" y="7352"/>
                  </a:lnTo>
                  <a:lnTo>
                    <a:pt x="25571" y="9696"/>
                  </a:lnTo>
                  <a:lnTo>
                    <a:pt x="21522" y="12146"/>
                  </a:lnTo>
                  <a:lnTo>
                    <a:pt x="17580" y="14597"/>
                  </a:lnTo>
                  <a:lnTo>
                    <a:pt x="13957" y="17154"/>
                  </a:lnTo>
                  <a:lnTo>
                    <a:pt x="10655" y="19604"/>
                  </a:lnTo>
                  <a:lnTo>
                    <a:pt x="7671" y="21842"/>
                  </a:lnTo>
                  <a:lnTo>
                    <a:pt x="5114" y="23759"/>
                  </a:lnTo>
                  <a:lnTo>
                    <a:pt x="1385" y="26849"/>
                  </a:lnTo>
                  <a:lnTo>
                    <a:pt x="0" y="28021"/>
                  </a:lnTo>
                  <a:lnTo>
                    <a:pt x="213" y="28234"/>
                  </a:lnTo>
                  <a:lnTo>
                    <a:pt x="1598" y="27062"/>
                  </a:lnTo>
                  <a:lnTo>
                    <a:pt x="5327" y="24079"/>
                  </a:lnTo>
                  <a:lnTo>
                    <a:pt x="7884" y="22055"/>
                  </a:lnTo>
                  <a:lnTo>
                    <a:pt x="10761" y="19817"/>
                  </a:lnTo>
                  <a:lnTo>
                    <a:pt x="14171" y="17473"/>
                  </a:lnTo>
                  <a:lnTo>
                    <a:pt x="17793" y="14916"/>
                  </a:lnTo>
                  <a:lnTo>
                    <a:pt x="21629" y="12466"/>
                  </a:lnTo>
                  <a:lnTo>
                    <a:pt x="25677" y="9909"/>
                  </a:lnTo>
                  <a:lnTo>
                    <a:pt x="29832" y="7671"/>
                  </a:lnTo>
                  <a:lnTo>
                    <a:pt x="34201" y="5434"/>
                  </a:lnTo>
                  <a:lnTo>
                    <a:pt x="36332" y="4475"/>
                  </a:lnTo>
                  <a:lnTo>
                    <a:pt x="38569" y="3623"/>
                  </a:lnTo>
                  <a:lnTo>
                    <a:pt x="40700" y="2770"/>
                  </a:lnTo>
                  <a:lnTo>
                    <a:pt x="42831" y="2025"/>
                  </a:lnTo>
                  <a:lnTo>
                    <a:pt x="44962" y="1492"/>
                  </a:lnTo>
                  <a:lnTo>
                    <a:pt x="47092" y="959"/>
                  </a:lnTo>
                  <a:lnTo>
                    <a:pt x="49223" y="533"/>
                  </a:lnTo>
                  <a:lnTo>
                    <a:pt x="51248" y="320"/>
                  </a:lnTo>
                  <a:lnTo>
                    <a:pt x="51248" y="107"/>
                  </a:lnTo>
                  <a:lnTo>
                    <a:pt x="51248" y="0"/>
                  </a:lnTo>
                  <a:close/>
                </a:path>
              </a:pathLst>
            </a:custGeom>
            <a:solidFill>
              <a:srgbClr val="F9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1"/>
            <p:cNvSpPr/>
            <p:nvPr/>
          </p:nvSpPr>
          <p:spPr>
            <a:xfrm flipH="1">
              <a:off x="2074975" y="3941050"/>
              <a:ext cx="1281200" cy="705875"/>
            </a:xfrm>
            <a:custGeom>
              <a:avLst/>
              <a:gdLst/>
              <a:ahLst/>
              <a:cxnLst/>
              <a:rect l="l" t="t" r="r" b="b"/>
              <a:pathLst>
                <a:path w="51248" h="28235" fill="none" extrusionOk="0">
                  <a:moveTo>
                    <a:pt x="51248" y="0"/>
                  </a:moveTo>
                  <a:lnTo>
                    <a:pt x="51248" y="0"/>
                  </a:lnTo>
                  <a:lnTo>
                    <a:pt x="49117" y="213"/>
                  </a:lnTo>
                  <a:lnTo>
                    <a:pt x="47092" y="640"/>
                  </a:lnTo>
                  <a:lnTo>
                    <a:pt x="44962" y="1172"/>
                  </a:lnTo>
                  <a:lnTo>
                    <a:pt x="42831" y="1705"/>
                  </a:lnTo>
                  <a:lnTo>
                    <a:pt x="40593" y="2451"/>
                  </a:lnTo>
                  <a:lnTo>
                    <a:pt x="38462" y="3303"/>
                  </a:lnTo>
                  <a:lnTo>
                    <a:pt x="36225" y="4155"/>
                  </a:lnTo>
                  <a:lnTo>
                    <a:pt x="34094" y="5221"/>
                  </a:lnTo>
                  <a:lnTo>
                    <a:pt x="29726" y="7352"/>
                  </a:lnTo>
                  <a:lnTo>
                    <a:pt x="25571" y="9696"/>
                  </a:lnTo>
                  <a:lnTo>
                    <a:pt x="21522" y="12146"/>
                  </a:lnTo>
                  <a:lnTo>
                    <a:pt x="17580" y="14597"/>
                  </a:lnTo>
                  <a:lnTo>
                    <a:pt x="13957" y="17154"/>
                  </a:lnTo>
                  <a:lnTo>
                    <a:pt x="10655" y="19604"/>
                  </a:lnTo>
                  <a:lnTo>
                    <a:pt x="7671" y="21842"/>
                  </a:lnTo>
                  <a:lnTo>
                    <a:pt x="5114" y="23759"/>
                  </a:lnTo>
                  <a:lnTo>
                    <a:pt x="1385" y="26849"/>
                  </a:lnTo>
                  <a:lnTo>
                    <a:pt x="0" y="28021"/>
                  </a:lnTo>
                  <a:lnTo>
                    <a:pt x="213" y="28234"/>
                  </a:lnTo>
                  <a:lnTo>
                    <a:pt x="213" y="28234"/>
                  </a:lnTo>
                  <a:lnTo>
                    <a:pt x="1598" y="27062"/>
                  </a:lnTo>
                  <a:lnTo>
                    <a:pt x="5327" y="24079"/>
                  </a:lnTo>
                  <a:lnTo>
                    <a:pt x="7884" y="22055"/>
                  </a:lnTo>
                  <a:lnTo>
                    <a:pt x="10761" y="19817"/>
                  </a:lnTo>
                  <a:lnTo>
                    <a:pt x="14171" y="17473"/>
                  </a:lnTo>
                  <a:lnTo>
                    <a:pt x="17793" y="14916"/>
                  </a:lnTo>
                  <a:lnTo>
                    <a:pt x="21629" y="12466"/>
                  </a:lnTo>
                  <a:lnTo>
                    <a:pt x="25677" y="9909"/>
                  </a:lnTo>
                  <a:lnTo>
                    <a:pt x="29832" y="7671"/>
                  </a:lnTo>
                  <a:lnTo>
                    <a:pt x="34201" y="5434"/>
                  </a:lnTo>
                  <a:lnTo>
                    <a:pt x="36332" y="4475"/>
                  </a:lnTo>
                  <a:lnTo>
                    <a:pt x="38569" y="3623"/>
                  </a:lnTo>
                  <a:lnTo>
                    <a:pt x="40700" y="2770"/>
                  </a:lnTo>
                  <a:lnTo>
                    <a:pt x="42831" y="2025"/>
                  </a:lnTo>
                  <a:lnTo>
                    <a:pt x="44962" y="1492"/>
                  </a:lnTo>
                  <a:lnTo>
                    <a:pt x="47092" y="959"/>
                  </a:lnTo>
                  <a:lnTo>
                    <a:pt x="49223" y="533"/>
                  </a:lnTo>
                  <a:lnTo>
                    <a:pt x="51248" y="320"/>
                  </a:lnTo>
                  <a:lnTo>
                    <a:pt x="51248" y="107"/>
                  </a:lnTo>
                  <a:lnTo>
                    <a:pt x="51248" y="0"/>
                  </a:lnTo>
                </a:path>
              </a:pathLst>
            </a:custGeom>
            <a:solidFill>
              <a:srgbClr val="E4CAAD"/>
            </a:solidFill>
            <a:ln w="9525" cap="flat" cmpd="sng">
              <a:solidFill>
                <a:srgbClr val="E4CA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1"/>
            <p:cNvSpPr/>
            <p:nvPr/>
          </p:nvSpPr>
          <p:spPr>
            <a:xfrm flipH="1">
              <a:off x="2074975" y="3943700"/>
              <a:ext cx="25" cy="5350"/>
            </a:xfrm>
            <a:custGeom>
              <a:avLst/>
              <a:gdLst/>
              <a:ahLst/>
              <a:cxnLst/>
              <a:rect l="l" t="t" r="r" b="b"/>
              <a:pathLst>
                <a:path w="1" h="214" extrusionOk="0">
                  <a:moveTo>
                    <a:pt x="1" y="1"/>
                  </a:moveTo>
                  <a:lnTo>
                    <a:pt x="1" y="214"/>
                  </a:lnTo>
                  <a:lnTo>
                    <a:pt x="1" y="214"/>
                  </a:lnTo>
                  <a:lnTo>
                    <a:pt x="1" y="2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6B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11"/>
            <p:cNvSpPr/>
            <p:nvPr/>
          </p:nvSpPr>
          <p:spPr>
            <a:xfrm flipH="1">
              <a:off x="2074975" y="3943700"/>
              <a:ext cx="25" cy="5350"/>
            </a:xfrm>
            <a:custGeom>
              <a:avLst/>
              <a:gdLst/>
              <a:ahLst/>
              <a:cxnLst/>
              <a:rect l="l" t="t" r="r" b="b"/>
              <a:pathLst>
                <a:path w="1" h="214" fill="none" extrusionOk="0">
                  <a:moveTo>
                    <a:pt x="1" y="1"/>
                  </a:moveTo>
                  <a:lnTo>
                    <a:pt x="1" y="214"/>
                  </a:lnTo>
                  <a:lnTo>
                    <a:pt x="1" y="214"/>
                  </a:lnTo>
                  <a:lnTo>
                    <a:pt x="1" y="21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11"/>
            <p:cNvSpPr/>
            <p:nvPr/>
          </p:nvSpPr>
          <p:spPr>
            <a:xfrm flipH="1">
              <a:off x="3627850" y="4646900"/>
              <a:ext cx="5350" cy="2675"/>
            </a:xfrm>
            <a:custGeom>
              <a:avLst/>
              <a:gdLst/>
              <a:ahLst/>
              <a:cxnLst/>
              <a:rect l="l" t="t" r="r" b="b"/>
              <a:pathLst>
                <a:path w="214" h="107" extrusionOk="0">
                  <a:moveTo>
                    <a:pt x="1" y="0"/>
                  </a:moveTo>
                  <a:lnTo>
                    <a:pt x="107" y="107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9F1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11"/>
            <p:cNvSpPr/>
            <p:nvPr/>
          </p:nvSpPr>
          <p:spPr>
            <a:xfrm flipH="1">
              <a:off x="3627850" y="4646900"/>
              <a:ext cx="5350" cy="2675"/>
            </a:xfrm>
            <a:custGeom>
              <a:avLst/>
              <a:gdLst/>
              <a:ahLst/>
              <a:cxnLst/>
              <a:rect l="l" t="t" r="r" b="b"/>
              <a:pathLst>
                <a:path w="214" h="107" fill="none" extrusionOk="0">
                  <a:moveTo>
                    <a:pt x="214" y="0"/>
                  </a:moveTo>
                  <a:lnTo>
                    <a:pt x="1" y="0"/>
                  </a:lnTo>
                  <a:lnTo>
                    <a:pt x="107" y="107"/>
                  </a:lnTo>
                  <a:lnTo>
                    <a:pt x="107" y="107"/>
                  </a:lnTo>
                  <a:lnTo>
                    <a:pt x="21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11"/>
            <p:cNvSpPr/>
            <p:nvPr/>
          </p:nvSpPr>
          <p:spPr>
            <a:xfrm flipH="1">
              <a:off x="2056325" y="3466925"/>
              <a:ext cx="1582200" cy="1180000"/>
            </a:xfrm>
            <a:custGeom>
              <a:avLst/>
              <a:gdLst/>
              <a:ahLst/>
              <a:cxnLst/>
              <a:rect l="l" t="t" r="r" b="b"/>
              <a:pathLst>
                <a:path w="63288" h="47200" extrusionOk="0">
                  <a:moveTo>
                    <a:pt x="63287" y="1"/>
                  </a:moveTo>
                  <a:lnTo>
                    <a:pt x="61796" y="107"/>
                  </a:lnTo>
                  <a:lnTo>
                    <a:pt x="60304" y="214"/>
                  </a:lnTo>
                  <a:lnTo>
                    <a:pt x="58813" y="427"/>
                  </a:lnTo>
                  <a:lnTo>
                    <a:pt x="57321" y="640"/>
                  </a:lnTo>
                  <a:lnTo>
                    <a:pt x="54444" y="1386"/>
                  </a:lnTo>
                  <a:lnTo>
                    <a:pt x="51461" y="2345"/>
                  </a:lnTo>
                  <a:lnTo>
                    <a:pt x="48584" y="3410"/>
                  </a:lnTo>
                  <a:lnTo>
                    <a:pt x="45708" y="4795"/>
                  </a:lnTo>
                  <a:lnTo>
                    <a:pt x="42831" y="6287"/>
                  </a:lnTo>
                  <a:lnTo>
                    <a:pt x="39954" y="7991"/>
                  </a:lnTo>
                  <a:lnTo>
                    <a:pt x="37291" y="9696"/>
                  </a:lnTo>
                  <a:lnTo>
                    <a:pt x="34521" y="11614"/>
                  </a:lnTo>
                  <a:lnTo>
                    <a:pt x="31964" y="13532"/>
                  </a:lnTo>
                  <a:lnTo>
                    <a:pt x="29407" y="15556"/>
                  </a:lnTo>
                  <a:lnTo>
                    <a:pt x="26956" y="17580"/>
                  </a:lnTo>
                  <a:lnTo>
                    <a:pt x="24612" y="19605"/>
                  </a:lnTo>
                  <a:lnTo>
                    <a:pt x="20244" y="23760"/>
                  </a:lnTo>
                  <a:lnTo>
                    <a:pt x="15982" y="28021"/>
                  </a:lnTo>
                  <a:lnTo>
                    <a:pt x="12147" y="32283"/>
                  </a:lnTo>
                  <a:lnTo>
                    <a:pt x="8631" y="36225"/>
                  </a:lnTo>
                  <a:lnTo>
                    <a:pt x="5754" y="39741"/>
                  </a:lnTo>
                  <a:lnTo>
                    <a:pt x="3410" y="42724"/>
                  </a:lnTo>
                  <a:lnTo>
                    <a:pt x="1599" y="45068"/>
                  </a:lnTo>
                  <a:lnTo>
                    <a:pt x="1" y="47093"/>
                  </a:lnTo>
                  <a:lnTo>
                    <a:pt x="214" y="47199"/>
                  </a:lnTo>
                  <a:lnTo>
                    <a:pt x="427" y="47199"/>
                  </a:lnTo>
                  <a:lnTo>
                    <a:pt x="2238" y="44642"/>
                  </a:lnTo>
                  <a:lnTo>
                    <a:pt x="4156" y="42298"/>
                  </a:lnTo>
                  <a:lnTo>
                    <a:pt x="6500" y="39315"/>
                  </a:lnTo>
                  <a:lnTo>
                    <a:pt x="9376" y="35906"/>
                  </a:lnTo>
                  <a:lnTo>
                    <a:pt x="12679" y="32070"/>
                  </a:lnTo>
                  <a:lnTo>
                    <a:pt x="16408" y="28021"/>
                  </a:lnTo>
                  <a:lnTo>
                    <a:pt x="20457" y="23973"/>
                  </a:lnTo>
                  <a:lnTo>
                    <a:pt x="24825" y="19924"/>
                  </a:lnTo>
                  <a:lnTo>
                    <a:pt x="27169" y="17793"/>
                  </a:lnTo>
                  <a:lnTo>
                    <a:pt x="29620" y="15769"/>
                  </a:lnTo>
                  <a:lnTo>
                    <a:pt x="32070" y="13745"/>
                  </a:lnTo>
                  <a:lnTo>
                    <a:pt x="34734" y="11827"/>
                  </a:lnTo>
                  <a:lnTo>
                    <a:pt x="37397" y="10016"/>
                  </a:lnTo>
                  <a:lnTo>
                    <a:pt x="40168" y="8204"/>
                  </a:lnTo>
                  <a:lnTo>
                    <a:pt x="42938" y="6606"/>
                  </a:lnTo>
                  <a:lnTo>
                    <a:pt x="45814" y="5115"/>
                  </a:lnTo>
                  <a:lnTo>
                    <a:pt x="48691" y="3730"/>
                  </a:lnTo>
                  <a:lnTo>
                    <a:pt x="51568" y="2664"/>
                  </a:lnTo>
                  <a:lnTo>
                    <a:pt x="54444" y="1705"/>
                  </a:lnTo>
                  <a:lnTo>
                    <a:pt x="57428" y="959"/>
                  </a:lnTo>
                  <a:lnTo>
                    <a:pt x="58919" y="746"/>
                  </a:lnTo>
                  <a:lnTo>
                    <a:pt x="60304" y="533"/>
                  </a:lnTo>
                  <a:lnTo>
                    <a:pt x="61796" y="427"/>
                  </a:lnTo>
                  <a:lnTo>
                    <a:pt x="63287" y="320"/>
                  </a:lnTo>
                  <a:lnTo>
                    <a:pt x="63287" y="214"/>
                  </a:lnTo>
                  <a:lnTo>
                    <a:pt x="63287" y="1"/>
                  </a:lnTo>
                  <a:close/>
                </a:path>
              </a:pathLst>
            </a:custGeom>
            <a:solidFill>
              <a:srgbClr val="F9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11"/>
            <p:cNvSpPr/>
            <p:nvPr/>
          </p:nvSpPr>
          <p:spPr>
            <a:xfrm flipH="1">
              <a:off x="2056325" y="3466925"/>
              <a:ext cx="1582200" cy="1180000"/>
            </a:xfrm>
            <a:custGeom>
              <a:avLst/>
              <a:gdLst/>
              <a:ahLst/>
              <a:cxnLst/>
              <a:rect l="l" t="t" r="r" b="b"/>
              <a:pathLst>
                <a:path w="63288" h="47200" fill="none" extrusionOk="0">
                  <a:moveTo>
                    <a:pt x="63287" y="1"/>
                  </a:moveTo>
                  <a:lnTo>
                    <a:pt x="63287" y="1"/>
                  </a:lnTo>
                  <a:lnTo>
                    <a:pt x="61796" y="107"/>
                  </a:lnTo>
                  <a:lnTo>
                    <a:pt x="60304" y="214"/>
                  </a:lnTo>
                  <a:lnTo>
                    <a:pt x="58813" y="427"/>
                  </a:lnTo>
                  <a:lnTo>
                    <a:pt x="57321" y="640"/>
                  </a:lnTo>
                  <a:lnTo>
                    <a:pt x="54444" y="1386"/>
                  </a:lnTo>
                  <a:lnTo>
                    <a:pt x="51461" y="2345"/>
                  </a:lnTo>
                  <a:lnTo>
                    <a:pt x="48584" y="3410"/>
                  </a:lnTo>
                  <a:lnTo>
                    <a:pt x="45708" y="4795"/>
                  </a:lnTo>
                  <a:lnTo>
                    <a:pt x="42831" y="6287"/>
                  </a:lnTo>
                  <a:lnTo>
                    <a:pt x="39954" y="7991"/>
                  </a:lnTo>
                  <a:lnTo>
                    <a:pt x="37291" y="9696"/>
                  </a:lnTo>
                  <a:lnTo>
                    <a:pt x="34521" y="11614"/>
                  </a:lnTo>
                  <a:lnTo>
                    <a:pt x="31964" y="13532"/>
                  </a:lnTo>
                  <a:lnTo>
                    <a:pt x="29407" y="15556"/>
                  </a:lnTo>
                  <a:lnTo>
                    <a:pt x="26956" y="17580"/>
                  </a:lnTo>
                  <a:lnTo>
                    <a:pt x="24612" y="19605"/>
                  </a:lnTo>
                  <a:lnTo>
                    <a:pt x="20244" y="23760"/>
                  </a:lnTo>
                  <a:lnTo>
                    <a:pt x="20244" y="23760"/>
                  </a:lnTo>
                  <a:lnTo>
                    <a:pt x="15982" y="28021"/>
                  </a:lnTo>
                  <a:lnTo>
                    <a:pt x="12147" y="32283"/>
                  </a:lnTo>
                  <a:lnTo>
                    <a:pt x="8631" y="36225"/>
                  </a:lnTo>
                  <a:lnTo>
                    <a:pt x="5754" y="39741"/>
                  </a:lnTo>
                  <a:lnTo>
                    <a:pt x="3410" y="42724"/>
                  </a:lnTo>
                  <a:lnTo>
                    <a:pt x="1599" y="45068"/>
                  </a:lnTo>
                  <a:lnTo>
                    <a:pt x="1" y="47093"/>
                  </a:lnTo>
                  <a:lnTo>
                    <a:pt x="214" y="47199"/>
                  </a:lnTo>
                  <a:lnTo>
                    <a:pt x="427" y="47199"/>
                  </a:lnTo>
                  <a:lnTo>
                    <a:pt x="427" y="47199"/>
                  </a:lnTo>
                  <a:lnTo>
                    <a:pt x="2238" y="44642"/>
                  </a:lnTo>
                  <a:lnTo>
                    <a:pt x="4156" y="42298"/>
                  </a:lnTo>
                  <a:lnTo>
                    <a:pt x="6500" y="39315"/>
                  </a:lnTo>
                  <a:lnTo>
                    <a:pt x="9376" y="35906"/>
                  </a:lnTo>
                  <a:lnTo>
                    <a:pt x="12679" y="32070"/>
                  </a:lnTo>
                  <a:lnTo>
                    <a:pt x="16408" y="28021"/>
                  </a:lnTo>
                  <a:lnTo>
                    <a:pt x="20457" y="23973"/>
                  </a:lnTo>
                  <a:lnTo>
                    <a:pt x="20457" y="23973"/>
                  </a:lnTo>
                  <a:lnTo>
                    <a:pt x="24825" y="19924"/>
                  </a:lnTo>
                  <a:lnTo>
                    <a:pt x="27169" y="17793"/>
                  </a:lnTo>
                  <a:lnTo>
                    <a:pt x="29620" y="15769"/>
                  </a:lnTo>
                  <a:lnTo>
                    <a:pt x="32070" y="13745"/>
                  </a:lnTo>
                  <a:lnTo>
                    <a:pt x="34734" y="11827"/>
                  </a:lnTo>
                  <a:lnTo>
                    <a:pt x="37397" y="10016"/>
                  </a:lnTo>
                  <a:lnTo>
                    <a:pt x="40168" y="8204"/>
                  </a:lnTo>
                  <a:lnTo>
                    <a:pt x="42938" y="6606"/>
                  </a:lnTo>
                  <a:lnTo>
                    <a:pt x="45814" y="5115"/>
                  </a:lnTo>
                  <a:lnTo>
                    <a:pt x="48691" y="3730"/>
                  </a:lnTo>
                  <a:lnTo>
                    <a:pt x="51568" y="2664"/>
                  </a:lnTo>
                  <a:lnTo>
                    <a:pt x="54444" y="1705"/>
                  </a:lnTo>
                  <a:lnTo>
                    <a:pt x="57428" y="959"/>
                  </a:lnTo>
                  <a:lnTo>
                    <a:pt x="58919" y="746"/>
                  </a:lnTo>
                  <a:lnTo>
                    <a:pt x="60304" y="533"/>
                  </a:lnTo>
                  <a:lnTo>
                    <a:pt x="61796" y="427"/>
                  </a:lnTo>
                  <a:lnTo>
                    <a:pt x="63287" y="320"/>
                  </a:lnTo>
                  <a:lnTo>
                    <a:pt x="63287" y="214"/>
                  </a:lnTo>
                  <a:lnTo>
                    <a:pt x="63287" y="1"/>
                  </a:lnTo>
                </a:path>
              </a:pathLst>
            </a:custGeom>
            <a:solidFill>
              <a:srgbClr val="E4CAAD"/>
            </a:solidFill>
            <a:ln w="9525" cap="flat" cmpd="sng">
              <a:solidFill>
                <a:srgbClr val="E4CA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1"/>
            <p:cNvSpPr/>
            <p:nvPr/>
          </p:nvSpPr>
          <p:spPr>
            <a:xfrm flipH="1">
              <a:off x="2056325" y="3472250"/>
              <a:ext cx="25" cy="2700"/>
            </a:xfrm>
            <a:custGeom>
              <a:avLst/>
              <a:gdLst/>
              <a:ahLst/>
              <a:cxnLst/>
              <a:rect l="l" t="t" r="r" b="b"/>
              <a:pathLst>
                <a:path w="1" h="108" extrusionOk="0">
                  <a:moveTo>
                    <a:pt x="0" y="1"/>
                  </a:moveTo>
                  <a:lnTo>
                    <a:pt x="0" y="107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6B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11"/>
            <p:cNvSpPr/>
            <p:nvPr/>
          </p:nvSpPr>
          <p:spPr>
            <a:xfrm flipH="1">
              <a:off x="2056325" y="3472250"/>
              <a:ext cx="25" cy="2700"/>
            </a:xfrm>
            <a:custGeom>
              <a:avLst/>
              <a:gdLst/>
              <a:ahLst/>
              <a:cxnLst/>
              <a:rect l="l" t="t" r="r" b="b"/>
              <a:pathLst>
                <a:path w="1" h="108" fill="none" extrusionOk="0">
                  <a:moveTo>
                    <a:pt x="0" y="1"/>
                  </a:moveTo>
                  <a:lnTo>
                    <a:pt x="0" y="107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1"/>
            <p:cNvSpPr/>
            <p:nvPr/>
          </p:nvSpPr>
          <p:spPr>
            <a:xfrm flipH="1">
              <a:off x="2077625" y="4002300"/>
              <a:ext cx="889675" cy="644625"/>
            </a:xfrm>
            <a:custGeom>
              <a:avLst/>
              <a:gdLst/>
              <a:ahLst/>
              <a:cxnLst/>
              <a:rect l="l" t="t" r="r" b="b"/>
              <a:pathLst>
                <a:path w="35587" h="25785" extrusionOk="0">
                  <a:moveTo>
                    <a:pt x="34521" y="1"/>
                  </a:moveTo>
                  <a:lnTo>
                    <a:pt x="32923" y="107"/>
                  </a:lnTo>
                  <a:lnTo>
                    <a:pt x="31324" y="320"/>
                  </a:lnTo>
                  <a:lnTo>
                    <a:pt x="29726" y="640"/>
                  </a:lnTo>
                  <a:lnTo>
                    <a:pt x="28128" y="1066"/>
                  </a:lnTo>
                  <a:lnTo>
                    <a:pt x="26530" y="1599"/>
                  </a:lnTo>
                  <a:lnTo>
                    <a:pt x="24932" y="2345"/>
                  </a:lnTo>
                  <a:lnTo>
                    <a:pt x="23440" y="3091"/>
                  </a:lnTo>
                  <a:lnTo>
                    <a:pt x="21842" y="3943"/>
                  </a:lnTo>
                  <a:lnTo>
                    <a:pt x="20350" y="4902"/>
                  </a:lnTo>
                  <a:lnTo>
                    <a:pt x="18859" y="5861"/>
                  </a:lnTo>
                  <a:lnTo>
                    <a:pt x="16089" y="7992"/>
                  </a:lnTo>
                  <a:lnTo>
                    <a:pt x="13319" y="10336"/>
                  </a:lnTo>
                  <a:lnTo>
                    <a:pt x="10868" y="12679"/>
                  </a:lnTo>
                  <a:lnTo>
                    <a:pt x="8524" y="15023"/>
                  </a:lnTo>
                  <a:lnTo>
                    <a:pt x="6393" y="17367"/>
                  </a:lnTo>
                  <a:lnTo>
                    <a:pt x="4582" y="19498"/>
                  </a:lnTo>
                  <a:lnTo>
                    <a:pt x="2984" y="21523"/>
                  </a:lnTo>
                  <a:lnTo>
                    <a:pt x="853" y="24399"/>
                  </a:lnTo>
                  <a:lnTo>
                    <a:pt x="1" y="25571"/>
                  </a:lnTo>
                  <a:lnTo>
                    <a:pt x="214" y="25784"/>
                  </a:lnTo>
                  <a:lnTo>
                    <a:pt x="1066" y="24612"/>
                  </a:lnTo>
                  <a:lnTo>
                    <a:pt x="3303" y="21629"/>
                  </a:lnTo>
                  <a:lnTo>
                    <a:pt x="4795" y="19711"/>
                  </a:lnTo>
                  <a:lnTo>
                    <a:pt x="6713" y="17580"/>
                  </a:lnTo>
                  <a:lnTo>
                    <a:pt x="8737" y="15343"/>
                  </a:lnTo>
                  <a:lnTo>
                    <a:pt x="11081" y="12893"/>
                  </a:lnTo>
                  <a:lnTo>
                    <a:pt x="13532" y="10549"/>
                  </a:lnTo>
                  <a:lnTo>
                    <a:pt x="16195" y="8311"/>
                  </a:lnTo>
                  <a:lnTo>
                    <a:pt x="19072" y="6180"/>
                  </a:lnTo>
                  <a:lnTo>
                    <a:pt x="20457" y="5221"/>
                  </a:lnTo>
                  <a:lnTo>
                    <a:pt x="21949" y="4263"/>
                  </a:lnTo>
                  <a:lnTo>
                    <a:pt x="23547" y="3410"/>
                  </a:lnTo>
                  <a:lnTo>
                    <a:pt x="25038" y="2664"/>
                  </a:lnTo>
                  <a:lnTo>
                    <a:pt x="26636" y="1919"/>
                  </a:lnTo>
                  <a:lnTo>
                    <a:pt x="28128" y="1386"/>
                  </a:lnTo>
                  <a:lnTo>
                    <a:pt x="29726" y="960"/>
                  </a:lnTo>
                  <a:lnTo>
                    <a:pt x="31324" y="640"/>
                  </a:lnTo>
                  <a:lnTo>
                    <a:pt x="32923" y="427"/>
                  </a:lnTo>
                  <a:lnTo>
                    <a:pt x="34521" y="320"/>
                  </a:lnTo>
                  <a:lnTo>
                    <a:pt x="35586" y="320"/>
                  </a:lnTo>
                  <a:lnTo>
                    <a:pt x="35586" y="214"/>
                  </a:lnTo>
                  <a:lnTo>
                    <a:pt x="35586" y="1"/>
                  </a:lnTo>
                  <a:close/>
                </a:path>
              </a:pathLst>
            </a:custGeom>
            <a:solidFill>
              <a:srgbClr val="F9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1"/>
            <p:cNvSpPr/>
            <p:nvPr/>
          </p:nvSpPr>
          <p:spPr>
            <a:xfrm flipH="1">
              <a:off x="2077625" y="4002300"/>
              <a:ext cx="889675" cy="644625"/>
            </a:xfrm>
            <a:custGeom>
              <a:avLst/>
              <a:gdLst/>
              <a:ahLst/>
              <a:cxnLst/>
              <a:rect l="l" t="t" r="r" b="b"/>
              <a:pathLst>
                <a:path w="35587" h="25785" fill="none" extrusionOk="0">
                  <a:moveTo>
                    <a:pt x="34521" y="1"/>
                  </a:moveTo>
                  <a:lnTo>
                    <a:pt x="34521" y="1"/>
                  </a:lnTo>
                  <a:lnTo>
                    <a:pt x="32923" y="107"/>
                  </a:lnTo>
                  <a:lnTo>
                    <a:pt x="31324" y="320"/>
                  </a:lnTo>
                  <a:lnTo>
                    <a:pt x="29726" y="640"/>
                  </a:lnTo>
                  <a:lnTo>
                    <a:pt x="28128" y="1066"/>
                  </a:lnTo>
                  <a:lnTo>
                    <a:pt x="26530" y="1599"/>
                  </a:lnTo>
                  <a:lnTo>
                    <a:pt x="24932" y="2345"/>
                  </a:lnTo>
                  <a:lnTo>
                    <a:pt x="23440" y="3091"/>
                  </a:lnTo>
                  <a:lnTo>
                    <a:pt x="21842" y="3943"/>
                  </a:lnTo>
                  <a:lnTo>
                    <a:pt x="20350" y="4902"/>
                  </a:lnTo>
                  <a:lnTo>
                    <a:pt x="18859" y="5861"/>
                  </a:lnTo>
                  <a:lnTo>
                    <a:pt x="16089" y="7992"/>
                  </a:lnTo>
                  <a:lnTo>
                    <a:pt x="13319" y="10336"/>
                  </a:lnTo>
                  <a:lnTo>
                    <a:pt x="10868" y="12679"/>
                  </a:lnTo>
                  <a:lnTo>
                    <a:pt x="8524" y="15023"/>
                  </a:lnTo>
                  <a:lnTo>
                    <a:pt x="6393" y="17367"/>
                  </a:lnTo>
                  <a:lnTo>
                    <a:pt x="4582" y="19498"/>
                  </a:lnTo>
                  <a:lnTo>
                    <a:pt x="2984" y="21523"/>
                  </a:lnTo>
                  <a:lnTo>
                    <a:pt x="853" y="24399"/>
                  </a:lnTo>
                  <a:lnTo>
                    <a:pt x="1" y="25571"/>
                  </a:lnTo>
                  <a:lnTo>
                    <a:pt x="214" y="25784"/>
                  </a:lnTo>
                  <a:lnTo>
                    <a:pt x="214" y="25784"/>
                  </a:lnTo>
                  <a:lnTo>
                    <a:pt x="1066" y="24612"/>
                  </a:lnTo>
                  <a:lnTo>
                    <a:pt x="3303" y="21629"/>
                  </a:lnTo>
                  <a:lnTo>
                    <a:pt x="4795" y="19711"/>
                  </a:lnTo>
                  <a:lnTo>
                    <a:pt x="6713" y="17580"/>
                  </a:lnTo>
                  <a:lnTo>
                    <a:pt x="8737" y="15343"/>
                  </a:lnTo>
                  <a:lnTo>
                    <a:pt x="11081" y="12893"/>
                  </a:lnTo>
                  <a:lnTo>
                    <a:pt x="13532" y="10549"/>
                  </a:lnTo>
                  <a:lnTo>
                    <a:pt x="16195" y="8311"/>
                  </a:lnTo>
                  <a:lnTo>
                    <a:pt x="19072" y="6180"/>
                  </a:lnTo>
                  <a:lnTo>
                    <a:pt x="20457" y="5221"/>
                  </a:lnTo>
                  <a:lnTo>
                    <a:pt x="21949" y="4263"/>
                  </a:lnTo>
                  <a:lnTo>
                    <a:pt x="23547" y="3410"/>
                  </a:lnTo>
                  <a:lnTo>
                    <a:pt x="25038" y="2664"/>
                  </a:lnTo>
                  <a:lnTo>
                    <a:pt x="26636" y="1919"/>
                  </a:lnTo>
                  <a:lnTo>
                    <a:pt x="28128" y="1386"/>
                  </a:lnTo>
                  <a:lnTo>
                    <a:pt x="29726" y="960"/>
                  </a:lnTo>
                  <a:lnTo>
                    <a:pt x="31324" y="640"/>
                  </a:lnTo>
                  <a:lnTo>
                    <a:pt x="32923" y="427"/>
                  </a:lnTo>
                  <a:lnTo>
                    <a:pt x="34521" y="320"/>
                  </a:lnTo>
                  <a:lnTo>
                    <a:pt x="34521" y="320"/>
                  </a:lnTo>
                  <a:lnTo>
                    <a:pt x="35586" y="320"/>
                  </a:lnTo>
                  <a:lnTo>
                    <a:pt x="35586" y="214"/>
                  </a:lnTo>
                  <a:lnTo>
                    <a:pt x="35586" y="1"/>
                  </a:lnTo>
                  <a:lnTo>
                    <a:pt x="35586" y="1"/>
                  </a:lnTo>
                  <a:lnTo>
                    <a:pt x="34521" y="1"/>
                  </a:lnTo>
                </a:path>
              </a:pathLst>
            </a:custGeom>
            <a:solidFill>
              <a:srgbClr val="E4CAAD"/>
            </a:solidFill>
            <a:ln w="9525" cap="flat" cmpd="sng">
              <a:solidFill>
                <a:srgbClr val="E4CA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1"/>
            <p:cNvSpPr/>
            <p:nvPr/>
          </p:nvSpPr>
          <p:spPr>
            <a:xfrm flipH="1">
              <a:off x="2077625" y="4002300"/>
              <a:ext cx="25" cy="5350"/>
            </a:xfrm>
            <a:custGeom>
              <a:avLst/>
              <a:gdLst/>
              <a:ahLst/>
              <a:cxnLst/>
              <a:rect l="l" t="t" r="r" b="b"/>
              <a:pathLst>
                <a:path w="1" h="214" extrusionOk="0">
                  <a:moveTo>
                    <a:pt x="0" y="1"/>
                  </a:moveTo>
                  <a:lnTo>
                    <a:pt x="0" y="214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6B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1"/>
            <p:cNvSpPr/>
            <p:nvPr/>
          </p:nvSpPr>
          <p:spPr>
            <a:xfrm flipH="1">
              <a:off x="2077625" y="4002300"/>
              <a:ext cx="25" cy="5350"/>
            </a:xfrm>
            <a:custGeom>
              <a:avLst/>
              <a:gdLst/>
              <a:ahLst/>
              <a:cxnLst/>
              <a:rect l="l" t="t" r="r" b="b"/>
              <a:pathLst>
                <a:path w="1" h="214" fill="none" extrusionOk="0">
                  <a:moveTo>
                    <a:pt x="0" y="1"/>
                  </a:moveTo>
                  <a:lnTo>
                    <a:pt x="0" y="214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1"/>
            <p:cNvSpPr/>
            <p:nvPr/>
          </p:nvSpPr>
          <p:spPr>
            <a:xfrm flipH="1">
              <a:off x="3838275" y="3418975"/>
              <a:ext cx="31975" cy="500775"/>
            </a:xfrm>
            <a:custGeom>
              <a:avLst/>
              <a:gdLst/>
              <a:ahLst/>
              <a:cxnLst/>
              <a:rect l="l" t="t" r="r" b="b"/>
              <a:pathLst>
                <a:path w="1279" h="20031" extrusionOk="0">
                  <a:moveTo>
                    <a:pt x="1279" y="19818"/>
                  </a:moveTo>
                  <a:lnTo>
                    <a:pt x="1279" y="19818"/>
                  </a:lnTo>
                  <a:lnTo>
                    <a:pt x="1279" y="19818"/>
                  </a:lnTo>
                  <a:lnTo>
                    <a:pt x="1279" y="20031"/>
                  </a:lnTo>
                  <a:lnTo>
                    <a:pt x="1279" y="19818"/>
                  </a:lnTo>
                  <a:close/>
                  <a:moveTo>
                    <a:pt x="0" y="1"/>
                  </a:moveTo>
                  <a:lnTo>
                    <a:pt x="0" y="107"/>
                  </a:lnTo>
                  <a:lnTo>
                    <a:pt x="0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9F1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1"/>
            <p:cNvSpPr/>
            <p:nvPr/>
          </p:nvSpPr>
          <p:spPr>
            <a:xfrm flipH="1">
              <a:off x="3838275" y="3914400"/>
              <a:ext cx="25" cy="5350"/>
            </a:xfrm>
            <a:custGeom>
              <a:avLst/>
              <a:gdLst/>
              <a:ahLst/>
              <a:cxnLst/>
              <a:rect l="l" t="t" r="r" b="b"/>
              <a:pathLst>
                <a:path w="1" h="21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21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1"/>
            <p:cNvSpPr/>
            <p:nvPr/>
          </p:nvSpPr>
          <p:spPr>
            <a:xfrm flipH="1">
              <a:off x="3870225" y="3418975"/>
              <a:ext cx="25" cy="2700"/>
            </a:xfrm>
            <a:custGeom>
              <a:avLst/>
              <a:gdLst/>
              <a:ahLst/>
              <a:cxnLst/>
              <a:rect l="l" t="t" r="r" b="b"/>
              <a:pathLst>
                <a:path w="1" h="108" fill="none" extrusionOk="0">
                  <a:moveTo>
                    <a:pt x="0" y="1"/>
                  </a:moveTo>
                  <a:lnTo>
                    <a:pt x="0" y="107"/>
                  </a:lnTo>
                  <a:lnTo>
                    <a:pt x="0" y="10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1"/>
            <p:cNvSpPr/>
            <p:nvPr/>
          </p:nvSpPr>
          <p:spPr>
            <a:xfrm flipH="1">
              <a:off x="2871375" y="3413650"/>
              <a:ext cx="998875" cy="508775"/>
            </a:xfrm>
            <a:custGeom>
              <a:avLst/>
              <a:gdLst/>
              <a:ahLst/>
              <a:cxnLst/>
              <a:rect l="l" t="t" r="r" b="b"/>
              <a:pathLst>
                <a:path w="39955" h="20351" extrusionOk="0">
                  <a:moveTo>
                    <a:pt x="0" y="1"/>
                  </a:moveTo>
                  <a:lnTo>
                    <a:pt x="0" y="214"/>
                  </a:lnTo>
                  <a:lnTo>
                    <a:pt x="0" y="320"/>
                  </a:lnTo>
                  <a:lnTo>
                    <a:pt x="16408" y="533"/>
                  </a:lnTo>
                  <a:lnTo>
                    <a:pt x="22694" y="640"/>
                  </a:lnTo>
                  <a:lnTo>
                    <a:pt x="27808" y="960"/>
                  </a:lnTo>
                  <a:lnTo>
                    <a:pt x="31857" y="1386"/>
                  </a:lnTo>
                  <a:lnTo>
                    <a:pt x="34840" y="1812"/>
                  </a:lnTo>
                  <a:lnTo>
                    <a:pt x="36012" y="2132"/>
                  </a:lnTo>
                  <a:lnTo>
                    <a:pt x="37077" y="2451"/>
                  </a:lnTo>
                  <a:lnTo>
                    <a:pt x="37823" y="2664"/>
                  </a:lnTo>
                  <a:lnTo>
                    <a:pt x="38463" y="2984"/>
                  </a:lnTo>
                  <a:lnTo>
                    <a:pt x="38995" y="3304"/>
                  </a:lnTo>
                  <a:lnTo>
                    <a:pt x="39315" y="3623"/>
                  </a:lnTo>
                  <a:lnTo>
                    <a:pt x="39528" y="3943"/>
                  </a:lnTo>
                  <a:lnTo>
                    <a:pt x="39635" y="4262"/>
                  </a:lnTo>
                  <a:lnTo>
                    <a:pt x="39635" y="4689"/>
                  </a:lnTo>
                  <a:lnTo>
                    <a:pt x="39528" y="5221"/>
                  </a:lnTo>
                  <a:lnTo>
                    <a:pt x="39102" y="5754"/>
                  </a:lnTo>
                  <a:lnTo>
                    <a:pt x="38569" y="6287"/>
                  </a:lnTo>
                  <a:lnTo>
                    <a:pt x="37823" y="6926"/>
                  </a:lnTo>
                  <a:lnTo>
                    <a:pt x="36864" y="7459"/>
                  </a:lnTo>
                  <a:lnTo>
                    <a:pt x="34414" y="8844"/>
                  </a:lnTo>
                  <a:lnTo>
                    <a:pt x="31857" y="10016"/>
                  </a:lnTo>
                  <a:lnTo>
                    <a:pt x="29193" y="11188"/>
                  </a:lnTo>
                  <a:lnTo>
                    <a:pt x="26530" y="12253"/>
                  </a:lnTo>
                  <a:lnTo>
                    <a:pt x="23760" y="13319"/>
                  </a:lnTo>
                  <a:lnTo>
                    <a:pt x="18326" y="15236"/>
                  </a:lnTo>
                  <a:lnTo>
                    <a:pt x="13105" y="16835"/>
                  </a:lnTo>
                  <a:lnTo>
                    <a:pt x="8630" y="18113"/>
                  </a:lnTo>
                  <a:lnTo>
                    <a:pt x="4901" y="19179"/>
                  </a:lnTo>
                  <a:lnTo>
                    <a:pt x="1279" y="20031"/>
                  </a:lnTo>
                  <a:lnTo>
                    <a:pt x="1279" y="20244"/>
                  </a:lnTo>
                  <a:lnTo>
                    <a:pt x="1279" y="20350"/>
                  </a:lnTo>
                  <a:lnTo>
                    <a:pt x="4688" y="19498"/>
                  </a:lnTo>
                  <a:lnTo>
                    <a:pt x="8311" y="18539"/>
                  </a:lnTo>
                  <a:lnTo>
                    <a:pt x="12892" y="17261"/>
                  </a:lnTo>
                  <a:lnTo>
                    <a:pt x="18113" y="15556"/>
                  </a:lnTo>
                  <a:lnTo>
                    <a:pt x="23653" y="13638"/>
                  </a:lnTo>
                  <a:lnTo>
                    <a:pt x="26423" y="12573"/>
                  </a:lnTo>
                  <a:lnTo>
                    <a:pt x="29300" y="11507"/>
                  </a:lnTo>
                  <a:lnTo>
                    <a:pt x="31963" y="10335"/>
                  </a:lnTo>
                  <a:lnTo>
                    <a:pt x="34627" y="9057"/>
                  </a:lnTo>
                  <a:lnTo>
                    <a:pt x="36012" y="8418"/>
                  </a:lnTo>
                  <a:lnTo>
                    <a:pt x="37184" y="7672"/>
                  </a:lnTo>
                  <a:lnTo>
                    <a:pt x="38143" y="7033"/>
                  </a:lnTo>
                  <a:lnTo>
                    <a:pt x="38889" y="6393"/>
                  </a:lnTo>
                  <a:lnTo>
                    <a:pt x="39421" y="5861"/>
                  </a:lnTo>
                  <a:lnTo>
                    <a:pt x="39848" y="5221"/>
                  </a:lnTo>
                  <a:lnTo>
                    <a:pt x="39954" y="4689"/>
                  </a:lnTo>
                  <a:lnTo>
                    <a:pt x="39954" y="4156"/>
                  </a:lnTo>
                  <a:lnTo>
                    <a:pt x="39741" y="3730"/>
                  </a:lnTo>
                  <a:lnTo>
                    <a:pt x="39421" y="3304"/>
                  </a:lnTo>
                  <a:lnTo>
                    <a:pt x="38889" y="2877"/>
                  </a:lnTo>
                  <a:lnTo>
                    <a:pt x="38143" y="2558"/>
                  </a:lnTo>
                  <a:lnTo>
                    <a:pt x="37291" y="2132"/>
                  </a:lnTo>
                  <a:lnTo>
                    <a:pt x="36225" y="1812"/>
                  </a:lnTo>
                  <a:lnTo>
                    <a:pt x="33668" y="1279"/>
                  </a:lnTo>
                  <a:lnTo>
                    <a:pt x="30365" y="853"/>
                  </a:lnTo>
                  <a:lnTo>
                    <a:pt x="26423" y="533"/>
                  </a:lnTo>
                  <a:lnTo>
                    <a:pt x="21735" y="320"/>
                  </a:lnTo>
                  <a:lnTo>
                    <a:pt x="16408" y="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9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1"/>
            <p:cNvSpPr/>
            <p:nvPr/>
          </p:nvSpPr>
          <p:spPr>
            <a:xfrm flipH="1">
              <a:off x="2871375" y="3413650"/>
              <a:ext cx="998875" cy="508775"/>
            </a:xfrm>
            <a:custGeom>
              <a:avLst/>
              <a:gdLst/>
              <a:ahLst/>
              <a:cxnLst/>
              <a:rect l="l" t="t" r="r" b="b"/>
              <a:pathLst>
                <a:path w="39955" h="20351" fill="none" extrusionOk="0">
                  <a:moveTo>
                    <a:pt x="0" y="1"/>
                  </a:moveTo>
                  <a:lnTo>
                    <a:pt x="0" y="214"/>
                  </a:lnTo>
                  <a:lnTo>
                    <a:pt x="0" y="320"/>
                  </a:lnTo>
                  <a:lnTo>
                    <a:pt x="16408" y="533"/>
                  </a:lnTo>
                  <a:lnTo>
                    <a:pt x="16408" y="533"/>
                  </a:lnTo>
                  <a:lnTo>
                    <a:pt x="22694" y="640"/>
                  </a:lnTo>
                  <a:lnTo>
                    <a:pt x="27808" y="960"/>
                  </a:lnTo>
                  <a:lnTo>
                    <a:pt x="31857" y="1386"/>
                  </a:lnTo>
                  <a:lnTo>
                    <a:pt x="34840" y="1812"/>
                  </a:lnTo>
                  <a:lnTo>
                    <a:pt x="36012" y="2132"/>
                  </a:lnTo>
                  <a:lnTo>
                    <a:pt x="37077" y="2451"/>
                  </a:lnTo>
                  <a:lnTo>
                    <a:pt x="37823" y="2664"/>
                  </a:lnTo>
                  <a:lnTo>
                    <a:pt x="38463" y="2984"/>
                  </a:lnTo>
                  <a:lnTo>
                    <a:pt x="38995" y="3304"/>
                  </a:lnTo>
                  <a:lnTo>
                    <a:pt x="39315" y="3623"/>
                  </a:lnTo>
                  <a:lnTo>
                    <a:pt x="39528" y="3943"/>
                  </a:lnTo>
                  <a:lnTo>
                    <a:pt x="39635" y="4262"/>
                  </a:lnTo>
                  <a:lnTo>
                    <a:pt x="39635" y="4262"/>
                  </a:lnTo>
                  <a:lnTo>
                    <a:pt x="39635" y="4689"/>
                  </a:lnTo>
                  <a:lnTo>
                    <a:pt x="39528" y="5221"/>
                  </a:lnTo>
                  <a:lnTo>
                    <a:pt x="39102" y="5754"/>
                  </a:lnTo>
                  <a:lnTo>
                    <a:pt x="38569" y="6287"/>
                  </a:lnTo>
                  <a:lnTo>
                    <a:pt x="37823" y="6926"/>
                  </a:lnTo>
                  <a:lnTo>
                    <a:pt x="36864" y="7459"/>
                  </a:lnTo>
                  <a:lnTo>
                    <a:pt x="34414" y="8844"/>
                  </a:lnTo>
                  <a:lnTo>
                    <a:pt x="34414" y="8844"/>
                  </a:lnTo>
                  <a:lnTo>
                    <a:pt x="31857" y="10016"/>
                  </a:lnTo>
                  <a:lnTo>
                    <a:pt x="29193" y="11188"/>
                  </a:lnTo>
                  <a:lnTo>
                    <a:pt x="26530" y="12253"/>
                  </a:lnTo>
                  <a:lnTo>
                    <a:pt x="23760" y="13319"/>
                  </a:lnTo>
                  <a:lnTo>
                    <a:pt x="18326" y="15236"/>
                  </a:lnTo>
                  <a:lnTo>
                    <a:pt x="13105" y="16835"/>
                  </a:lnTo>
                  <a:lnTo>
                    <a:pt x="8630" y="18113"/>
                  </a:lnTo>
                  <a:lnTo>
                    <a:pt x="4901" y="19179"/>
                  </a:lnTo>
                  <a:lnTo>
                    <a:pt x="1279" y="20031"/>
                  </a:lnTo>
                  <a:lnTo>
                    <a:pt x="1279" y="20244"/>
                  </a:lnTo>
                  <a:lnTo>
                    <a:pt x="1279" y="20350"/>
                  </a:lnTo>
                  <a:lnTo>
                    <a:pt x="1279" y="20350"/>
                  </a:lnTo>
                  <a:lnTo>
                    <a:pt x="4688" y="19498"/>
                  </a:lnTo>
                  <a:lnTo>
                    <a:pt x="8311" y="18539"/>
                  </a:lnTo>
                  <a:lnTo>
                    <a:pt x="12892" y="17261"/>
                  </a:lnTo>
                  <a:lnTo>
                    <a:pt x="18113" y="15556"/>
                  </a:lnTo>
                  <a:lnTo>
                    <a:pt x="23653" y="13638"/>
                  </a:lnTo>
                  <a:lnTo>
                    <a:pt x="26423" y="12573"/>
                  </a:lnTo>
                  <a:lnTo>
                    <a:pt x="29300" y="11507"/>
                  </a:lnTo>
                  <a:lnTo>
                    <a:pt x="31963" y="10335"/>
                  </a:lnTo>
                  <a:lnTo>
                    <a:pt x="34627" y="9057"/>
                  </a:lnTo>
                  <a:lnTo>
                    <a:pt x="34627" y="9057"/>
                  </a:lnTo>
                  <a:lnTo>
                    <a:pt x="36012" y="8418"/>
                  </a:lnTo>
                  <a:lnTo>
                    <a:pt x="37184" y="7672"/>
                  </a:lnTo>
                  <a:lnTo>
                    <a:pt x="38143" y="7033"/>
                  </a:lnTo>
                  <a:lnTo>
                    <a:pt x="38889" y="6393"/>
                  </a:lnTo>
                  <a:lnTo>
                    <a:pt x="39421" y="5861"/>
                  </a:lnTo>
                  <a:lnTo>
                    <a:pt x="39848" y="5221"/>
                  </a:lnTo>
                  <a:lnTo>
                    <a:pt x="39954" y="4689"/>
                  </a:lnTo>
                  <a:lnTo>
                    <a:pt x="39954" y="4156"/>
                  </a:lnTo>
                  <a:lnTo>
                    <a:pt x="39954" y="4156"/>
                  </a:lnTo>
                  <a:lnTo>
                    <a:pt x="39741" y="3730"/>
                  </a:lnTo>
                  <a:lnTo>
                    <a:pt x="39421" y="3304"/>
                  </a:lnTo>
                  <a:lnTo>
                    <a:pt x="38889" y="2877"/>
                  </a:lnTo>
                  <a:lnTo>
                    <a:pt x="38143" y="2558"/>
                  </a:lnTo>
                  <a:lnTo>
                    <a:pt x="37291" y="2132"/>
                  </a:lnTo>
                  <a:lnTo>
                    <a:pt x="36225" y="1812"/>
                  </a:lnTo>
                  <a:lnTo>
                    <a:pt x="33668" y="1279"/>
                  </a:lnTo>
                  <a:lnTo>
                    <a:pt x="30365" y="853"/>
                  </a:lnTo>
                  <a:lnTo>
                    <a:pt x="26423" y="533"/>
                  </a:lnTo>
                  <a:lnTo>
                    <a:pt x="21735" y="320"/>
                  </a:lnTo>
                  <a:lnTo>
                    <a:pt x="16408" y="214"/>
                  </a:lnTo>
                  <a:lnTo>
                    <a:pt x="0" y="1"/>
                  </a:lnTo>
                </a:path>
              </a:pathLst>
            </a:custGeom>
            <a:solidFill>
              <a:srgbClr val="E4CAAD"/>
            </a:solidFill>
            <a:ln w="9525" cap="flat" cmpd="sng">
              <a:solidFill>
                <a:srgbClr val="E4CA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1"/>
            <p:cNvSpPr/>
            <p:nvPr/>
          </p:nvSpPr>
          <p:spPr>
            <a:xfrm flipH="1">
              <a:off x="3843600" y="3831850"/>
              <a:ext cx="2675" cy="2675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0" y="0"/>
                  </a:moveTo>
                  <a:lnTo>
                    <a:pt x="107" y="107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F9F1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1"/>
            <p:cNvSpPr/>
            <p:nvPr/>
          </p:nvSpPr>
          <p:spPr>
            <a:xfrm flipH="1">
              <a:off x="3843600" y="3831850"/>
              <a:ext cx="2675" cy="2675"/>
            </a:xfrm>
            <a:custGeom>
              <a:avLst/>
              <a:gdLst/>
              <a:ahLst/>
              <a:cxnLst/>
              <a:rect l="l" t="t" r="r" b="b"/>
              <a:pathLst>
                <a:path w="107" h="107" fill="none" extrusionOk="0">
                  <a:moveTo>
                    <a:pt x="107" y="0"/>
                  </a:moveTo>
                  <a:lnTo>
                    <a:pt x="107" y="0"/>
                  </a:lnTo>
                  <a:lnTo>
                    <a:pt x="0" y="0"/>
                  </a:lnTo>
                  <a:lnTo>
                    <a:pt x="107" y="107"/>
                  </a:lnTo>
                  <a:lnTo>
                    <a:pt x="1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1"/>
            <p:cNvSpPr/>
            <p:nvPr/>
          </p:nvSpPr>
          <p:spPr>
            <a:xfrm flipH="1">
              <a:off x="3859575" y="3592125"/>
              <a:ext cx="25" cy="5350"/>
            </a:xfrm>
            <a:custGeom>
              <a:avLst/>
              <a:gdLst/>
              <a:ahLst/>
              <a:cxnLst/>
              <a:rect l="l" t="t" r="r" b="b"/>
              <a:pathLst>
                <a:path w="1" h="21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1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1"/>
            <p:cNvSpPr/>
            <p:nvPr/>
          </p:nvSpPr>
          <p:spPr>
            <a:xfrm flipH="1">
              <a:off x="3382800" y="3544175"/>
              <a:ext cx="476800" cy="295675"/>
            </a:xfrm>
            <a:custGeom>
              <a:avLst/>
              <a:gdLst/>
              <a:ahLst/>
              <a:cxnLst/>
              <a:rect l="l" t="t" r="r" b="b"/>
              <a:pathLst>
                <a:path w="19072" h="11827" extrusionOk="0">
                  <a:moveTo>
                    <a:pt x="13638" y="0"/>
                  </a:moveTo>
                  <a:lnTo>
                    <a:pt x="11507" y="107"/>
                  </a:lnTo>
                  <a:lnTo>
                    <a:pt x="9270" y="320"/>
                  </a:lnTo>
                  <a:lnTo>
                    <a:pt x="7139" y="640"/>
                  </a:lnTo>
                  <a:lnTo>
                    <a:pt x="5008" y="959"/>
                  </a:lnTo>
                  <a:lnTo>
                    <a:pt x="1705" y="1598"/>
                  </a:lnTo>
                  <a:lnTo>
                    <a:pt x="0" y="1918"/>
                  </a:lnTo>
                  <a:lnTo>
                    <a:pt x="0" y="2131"/>
                  </a:lnTo>
                  <a:lnTo>
                    <a:pt x="107" y="2238"/>
                  </a:lnTo>
                  <a:lnTo>
                    <a:pt x="1492" y="1918"/>
                  </a:lnTo>
                  <a:lnTo>
                    <a:pt x="4901" y="1279"/>
                  </a:lnTo>
                  <a:lnTo>
                    <a:pt x="7032" y="959"/>
                  </a:lnTo>
                  <a:lnTo>
                    <a:pt x="9270" y="640"/>
                  </a:lnTo>
                  <a:lnTo>
                    <a:pt x="11507" y="426"/>
                  </a:lnTo>
                  <a:lnTo>
                    <a:pt x="13638" y="320"/>
                  </a:lnTo>
                  <a:lnTo>
                    <a:pt x="15236" y="426"/>
                  </a:lnTo>
                  <a:lnTo>
                    <a:pt x="16621" y="640"/>
                  </a:lnTo>
                  <a:lnTo>
                    <a:pt x="17261" y="746"/>
                  </a:lnTo>
                  <a:lnTo>
                    <a:pt x="17793" y="959"/>
                  </a:lnTo>
                  <a:lnTo>
                    <a:pt x="18219" y="1279"/>
                  </a:lnTo>
                  <a:lnTo>
                    <a:pt x="18539" y="1598"/>
                  </a:lnTo>
                  <a:lnTo>
                    <a:pt x="18646" y="1918"/>
                  </a:lnTo>
                  <a:lnTo>
                    <a:pt x="18646" y="2344"/>
                  </a:lnTo>
                  <a:lnTo>
                    <a:pt x="18539" y="2664"/>
                  </a:lnTo>
                  <a:lnTo>
                    <a:pt x="18326" y="2984"/>
                  </a:lnTo>
                  <a:lnTo>
                    <a:pt x="17687" y="3623"/>
                  </a:lnTo>
                  <a:lnTo>
                    <a:pt x="16728" y="4369"/>
                  </a:lnTo>
                  <a:lnTo>
                    <a:pt x="15556" y="5114"/>
                  </a:lnTo>
                  <a:lnTo>
                    <a:pt x="14277" y="5860"/>
                  </a:lnTo>
                  <a:lnTo>
                    <a:pt x="12786" y="6499"/>
                  </a:lnTo>
                  <a:lnTo>
                    <a:pt x="9696" y="7991"/>
                  </a:lnTo>
                  <a:lnTo>
                    <a:pt x="6500" y="9270"/>
                  </a:lnTo>
                  <a:lnTo>
                    <a:pt x="3729" y="10335"/>
                  </a:lnTo>
                  <a:lnTo>
                    <a:pt x="640" y="11507"/>
                  </a:lnTo>
                  <a:lnTo>
                    <a:pt x="640" y="11614"/>
                  </a:lnTo>
                  <a:lnTo>
                    <a:pt x="640" y="11827"/>
                  </a:lnTo>
                  <a:lnTo>
                    <a:pt x="3729" y="10761"/>
                  </a:lnTo>
                  <a:lnTo>
                    <a:pt x="6500" y="9589"/>
                  </a:lnTo>
                  <a:lnTo>
                    <a:pt x="9696" y="8311"/>
                  </a:lnTo>
                  <a:lnTo>
                    <a:pt x="12892" y="6819"/>
                  </a:lnTo>
                  <a:lnTo>
                    <a:pt x="14384" y="6073"/>
                  </a:lnTo>
                  <a:lnTo>
                    <a:pt x="15769" y="5327"/>
                  </a:lnTo>
                  <a:lnTo>
                    <a:pt x="16941" y="4582"/>
                  </a:lnTo>
                  <a:lnTo>
                    <a:pt x="17900" y="3836"/>
                  </a:lnTo>
                  <a:lnTo>
                    <a:pt x="18646" y="3090"/>
                  </a:lnTo>
                  <a:lnTo>
                    <a:pt x="18859" y="2770"/>
                  </a:lnTo>
                  <a:lnTo>
                    <a:pt x="18965" y="2451"/>
                  </a:lnTo>
                  <a:lnTo>
                    <a:pt x="19072" y="2131"/>
                  </a:lnTo>
                  <a:lnTo>
                    <a:pt x="18965" y="1812"/>
                  </a:lnTo>
                  <a:lnTo>
                    <a:pt x="18965" y="1598"/>
                  </a:lnTo>
                  <a:lnTo>
                    <a:pt x="18752" y="1385"/>
                  </a:lnTo>
                  <a:lnTo>
                    <a:pt x="18433" y="959"/>
                  </a:lnTo>
                  <a:lnTo>
                    <a:pt x="17900" y="746"/>
                  </a:lnTo>
                  <a:lnTo>
                    <a:pt x="17367" y="533"/>
                  </a:lnTo>
                  <a:lnTo>
                    <a:pt x="16728" y="320"/>
                  </a:lnTo>
                  <a:lnTo>
                    <a:pt x="15343" y="107"/>
                  </a:lnTo>
                  <a:lnTo>
                    <a:pt x="13638" y="0"/>
                  </a:lnTo>
                  <a:close/>
                </a:path>
              </a:pathLst>
            </a:custGeom>
            <a:solidFill>
              <a:srgbClr val="F9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1"/>
            <p:cNvSpPr/>
            <p:nvPr/>
          </p:nvSpPr>
          <p:spPr>
            <a:xfrm flipH="1">
              <a:off x="3382800" y="3544175"/>
              <a:ext cx="476800" cy="295675"/>
            </a:xfrm>
            <a:custGeom>
              <a:avLst/>
              <a:gdLst/>
              <a:ahLst/>
              <a:cxnLst/>
              <a:rect l="l" t="t" r="r" b="b"/>
              <a:pathLst>
                <a:path w="19072" h="11827" fill="none" extrusionOk="0">
                  <a:moveTo>
                    <a:pt x="13638" y="0"/>
                  </a:moveTo>
                  <a:lnTo>
                    <a:pt x="13638" y="0"/>
                  </a:lnTo>
                  <a:lnTo>
                    <a:pt x="11507" y="107"/>
                  </a:lnTo>
                  <a:lnTo>
                    <a:pt x="9270" y="320"/>
                  </a:lnTo>
                  <a:lnTo>
                    <a:pt x="7139" y="640"/>
                  </a:lnTo>
                  <a:lnTo>
                    <a:pt x="5008" y="959"/>
                  </a:lnTo>
                  <a:lnTo>
                    <a:pt x="1705" y="1598"/>
                  </a:lnTo>
                  <a:lnTo>
                    <a:pt x="0" y="1918"/>
                  </a:lnTo>
                  <a:lnTo>
                    <a:pt x="0" y="2131"/>
                  </a:lnTo>
                  <a:lnTo>
                    <a:pt x="107" y="2238"/>
                  </a:lnTo>
                  <a:lnTo>
                    <a:pt x="107" y="2238"/>
                  </a:lnTo>
                  <a:lnTo>
                    <a:pt x="1492" y="1918"/>
                  </a:lnTo>
                  <a:lnTo>
                    <a:pt x="4901" y="1279"/>
                  </a:lnTo>
                  <a:lnTo>
                    <a:pt x="7032" y="959"/>
                  </a:lnTo>
                  <a:lnTo>
                    <a:pt x="9270" y="640"/>
                  </a:lnTo>
                  <a:lnTo>
                    <a:pt x="11507" y="426"/>
                  </a:lnTo>
                  <a:lnTo>
                    <a:pt x="13638" y="320"/>
                  </a:lnTo>
                  <a:lnTo>
                    <a:pt x="13638" y="320"/>
                  </a:lnTo>
                  <a:lnTo>
                    <a:pt x="15236" y="426"/>
                  </a:lnTo>
                  <a:lnTo>
                    <a:pt x="16621" y="640"/>
                  </a:lnTo>
                  <a:lnTo>
                    <a:pt x="17261" y="746"/>
                  </a:lnTo>
                  <a:lnTo>
                    <a:pt x="17793" y="959"/>
                  </a:lnTo>
                  <a:lnTo>
                    <a:pt x="18219" y="1279"/>
                  </a:lnTo>
                  <a:lnTo>
                    <a:pt x="18539" y="1598"/>
                  </a:lnTo>
                  <a:lnTo>
                    <a:pt x="18539" y="1598"/>
                  </a:lnTo>
                  <a:lnTo>
                    <a:pt x="18646" y="1918"/>
                  </a:lnTo>
                  <a:lnTo>
                    <a:pt x="18646" y="2344"/>
                  </a:lnTo>
                  <a:lnTo>
                    <a:pt x="18646" y="2344"/>
                  </a:lnTo>
                  <a:lnTo>
                    <a:pt x="18539" y="2664"/>
                  </a:lnTo>
                  <a:lnTo>
                    <a:pt x="18326" y="2984"/>
                  </a:lnTo>
                  <a:lnTo>
                    <a:pt x="17687" y="3623"/>
                  </a:lnTo>
                  <a:lnTo>
                    <a:pt x="16728" y="4369"/>
                  </a:lnTo>
                  <a:lnTo>
                    <a:pt x="15556" y="5114"/>
                  </a:lnTo>
                  <a:lnTo>
                    <a:pt x="14277" y="5860"/>
                  </a:lnTo>
                  <a:lnTo>
                    <a:pt x="12786" y="6499"/>
                  </a:lnTo>
                  <a:lnTo>
                    <a:pt x="9696" y="7991"/>
                  </a:lnTo>
                  <a:lnTo>
                    <a:pt x="6500" y="9270"/>
                  </a:lnTo>
                  <a:lnTo>
                    <a:pt x="3729" y="10335"/>
                  </a:lnTo>
                  <a:lnTo>
                    <a:pt x="640" y="11507"/>
                  </a:lnTo>
                  <a:lnTo>
                    <a:pt x="640" y="11614"/>
                  </a:lnTo>
                  <a:lnTo>
                    <a:pt x="640" y="11827"/>
                  </a:lnTo>
                  <a:lnTo>
                    <a:pt x="640" y="11827"/>
                  </a:lnTo>
                  <a:lnTo>
                    <a:pt x="3729" y="10761"/>
                  </a:lnTo>
                  <a:lnTo>
                    <a:pt x="6500" y="9589"/>
                  </a:lnTo>
                  <a:lnTo>
                    <a:pt x="9696" y="8311"/>
                  </a:lnTo>
                  <a:lnTo>
                    <a:pt x="12892" y="6819"/>
                  </a:lnTo>
                  <a:lnTo>
                    <a:pt x="14384" y="6073"/>
                  </a:lnTo>
                  <a:lnTo>
                    <a:pt x="15769" y="5327"/>
                  </a:lnTo>
                  <a:lnTo>
                    <a:pt x="16941" y="4582"/>
                  </a:lnTo>
                  <a:lnTo>
                    <a:pt x="17900" y="3836"/>
                  </a:lnTo>
                  <a:lnTo>
                    <a:pt x="18646" y="3090"/>
                  </a:lnTo>
                  <a:lnTo>
                    <a:pt x="18859" y="2770"/>
                  </a:lnTo>
                  <a:lnTo>
                    <a:pt x="18965" y="2451"/>
                  </a:lnTo>
                  <a:lnTo>
                    <a:pt x="18965" y="2451"/>
                  </a:lnTo>
                  <a:lnTo>
                    <a:pt x="19072" y="2131"/>
                  </a:lnTo>
                  <a:lnTo>
                    <a:pt x="18965" y="1812"/>
                  </a:lnTo>
                  <a:lnTo>
                    <a:pt x="18965" y="1598"/>
                  </a:lnTo>
                  <a:lnTo>
                    <a:pt x="18752" y="1385"/>
                  </a:lnTo>
                  <a:lnTo>
                    <a:pt x="18752" y="1385"/>
                  </a:lnTo>
                  <a:lnTo>
                    <a:pt x="18433" y="959"/>
                  </a:lnTo>
                  <a:lnTo>
                    <a:pt x="17900" y="746"/>
                  </a:lnTo>
                  <a:lnTo>
                    <a:pt x="17367" y="533"/>
                  </a:lnTo>
                  <a:lnTo>
                    <a:pt x="16728" y="320"/>
                  </a:lnTo>
                  <a:lnTo>
                    <a:pt x="15343" y="107"/>
                  </a:lnTo>
                  <a:lnTo>
                    <a:pt x="13638" y="0"/>
                  </a:lnTo>
                </a:path>
              </a:pathLst>
            </a:custGeom>
            <a:solidFill>
              <a:srgbClr val="E4CAAD"/>
            </a:solidFill>
            <a:ln w="9525" cap="flat" cmpd="sng">
              <a:solidFill>
                <a:srgbClr val="E4CA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1"/>
            <p:cNvSpPr/>
            <p:nvPr/>
          </p:nvSpPr>
          <p:spPr>
            <a:xfrm flipH="1">
              <a:off x="3697100" y="4646900"/>
              <a:ext cx="5350" cy="2675"/>
            </a:xfrm>
            <a:custGeom>
              <a:avLst/>
              <a:gdLst/>
              <a:ahLst/>
              <a:cxnLst/>
              <a:rect l="l" t="t" r="r" b="b"/>
              <a:pathLst>
                <a:path w="214" h="107" extrusionOk="0">
                  <a:moveTo>
                    <a:pt x="1" y="0"/>
                  </a:moveTo>
                  <a:lnTo>
                    <a:pt x="214" y="107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9F1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1"/>
            <p:cNvSpPr/>
            <p:nvPr/>
          </p:nvSpPr>
          <p:spPr>
            <a:xfrm flipH="1">
              <a:off x="3697100" y="4646900"/>
              <a:ext cx="5350" cy="2675"/>
            </a:xfrm>
            <a:custGeom>
              <a:avLst/>
              <a:gdLst/>
              <a:ahLst/>
              <a:cxnLst/>
              <a:rect l="l" t="t" r="r" b="b"/>
              <a:pathLst>
                <a:path w="214" h="107" fill="none" extrusionOk="0">
                  <a:moveTo>
                    <a:pt x="214" y="0"/>
                  </a:moveTo>
                  <a:lnTo>
                    <a:pt x="1" y="0"/>
                  </a:lnTo>
                  <a:lnTo>
                    <a:pt x="214" y="107"/>
                  </a:lnTo>
                  <a:lnTo>
                    <a:pt x="214" y="107"/>
                  </a:lnTo>
                  <a:lnTo>
                    <a:pt x="21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1"/>
            <p:cNvSpPr/>
            <p:nvPr/>
          </p:nvSpPr>
          <p:spPr>
            <a:xfrm flipH="1">
              <a:off x="3830275" y="4063575"/>
              <a:ext cx="25" cy="5350"/>
            </a:xfrm>
            <a:custGeom>
              <a:avLst/>
              <a:gdLst/>
              <a:ahLst/>
              <a:cxnLst/>
              <a:rect l="l" t="t" r="r" b="b"/>
              <a:pathLst>
                <a:path w="1" h="21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107"/>
                  </a:lnTo>
                  <a:lnTo>
                    <a:pt x="0" y="21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1"/>
            <p:cNvSpPr/>
            <p:nvPr/>
          </p:nvSpPr>
          <p:spPr>
            <a:xfrm flipH="1">
              <a:off x="2866050" y="3648050"/>
              <a:ext cx="964250" cy="998875"/>
            </a:xfrm>
            <a:custGeom>
              <a:avLst/>
              <a:gdLst/>
              <a:ahLst/>
              <a:cxnLst/>
              <a:rect l="l" t="t" r="r" b="b"/>
              <a:pathLst>
                <a:path w="38570" h="39955" extrusionOk="0">
                  <a:moveTo>
                    <a:pt x="37823" y="1"/>
                  </a:moveTo>
                  <a:lnTo>
                    <a:pt x="37291" y="107"/>
                  </a:lnTo>
                  <a:lnTo>
                    <a:pt x="36651" y="214"/>
                  </a:lnTo>
                  <a:lnTo>
                    <a:pt x="34840" y="746"/>
                  </a:lnTo>
                  <a:lnTo>
                    <a:pt x="32709" y="1492"/>
                  </a:lnTo>
                  <a:lnTo>
                    <a:pt x="30152" y="2451"/>
                  </a:lnTo>
                  <a:lnTo>
                    <a:pt x="24292" y="5008"/>
                  </a:lnTo>
                  <a:lnTo>
                    <a:pt x="17900" y="7991"/>
                  </a:lnTo>
                  <a:lnTo>
                    <a:pt x="11614" y="10974"/>
                  </a:lnTo>
                  <a:lnTo>
                    <a:pt x="6073" y="13638"/>
                  </a:lnTo>
                  <a:lnTo>
                    <a:pt x="0" y="16621"/>
                  </a:lnTo>
                  <a:lnTo>
                    <a:pt x="0" y="16834"/>
                  </a:lnTo>
                  <a:lnTo>
                    <a:pt x="107" y="16941"/>
                  </a:lnTo>
                  <a:lnTo>
                    <a:pt x="10335" y="11933"/>
                  </a:lnTo>
                  <a:lnTo>
                    <a:pt x="16089" y="9163"/>
                  </a:lnTo>
                  <a:lnTo>
                    <a:pt x="21842" y="6393"/>
                  </a:lnTo>
                  <a:lnTo>
                    <a:pt x="27276" y="4049"/>
                  </a:lnTo>
                  <a:lnTo>
                    <a:pt x="31857" y="2131"/>
                  </a:lnTo>
                  <a:lnTo>
                    <a:pt x="33881" y="1386"/>
                  </a:lnTo>
                  <a:lnTo>
                    <a:pt x="35479" y="853"/>
                  </a:lnTo>
                  <a:lnTo>
                    <a:pt x="36865" y="427"/>
                  </a:lnTo>
                  <a:lnTo>
                    <a:pt x="37823" y="320"/>
                  </a:lnTo>
                  <a:lnTo>
                    <a:pt x="38143" y="427"/>
                  </a:lnTo>
                  <a:lnTo>
                    <a:pt x="38250" y="533"/>
                  </a:lnTo>
                  <a:lnTo>
                    <a:pt x="38250" y="853"/>
                  </a:lnTo>
                  <a:lnTo>
                    <a:pt x="38143" y="1279"/>
                  </a:lnTo>
                  <a:lnTo>
                    <a:pt x="37397" y="2451"/>
                  </a:lnTo>
                  <a:lnTo>
                    <a:pt x="36119" y="4049"/>
                  </a:lnTo>
                  <a:lnTo>
                    <a:pt x="34627" y="5967"/>
                  </a:lnTo>
                  <a:lnTo>
                    <a:pt x="30472" y="10442"/>
                  </a:lnTo>
                  <a:lnTo>
                    <a:pt x="25677" y="15662"/>
                  </a:lnTo>
                  <a:lnTo>
                    <a:pt x="19818" y="21948"/>
                  </a:lnTo>
                  <a:lnTo>
                    <a:pt x="13958" y="28341"/>
                  </a:lnTo>
                  <a:lnTo>
                    <a:pt x="11294" y="31537"/>
                  </a:lnTo>
                  <a:lnTo>
                    <a:pt x="8844" y="34521"/>
                  </a:lnTo>
                  <a:lnTo>
                    <a:pt x="6713" y="37291"/>
                  </a:lnTo>
                  <a:lnTo>
                    <a:pt x="5008" y="39848"/>
                  </a:lnTo>
                  <a:lnTo>
                    <a:pt x="5115" y="39954"/>
                  </a:lnTo>
                  <a:lnTo>
                    <a:pt x="5328" y="39954"/>
                  </a:lnTo>
                  <a:lnTo>
                    <a:pt x="7032" y="37397"/>
                  </a:lnTo>
                  <a:lnTo>
                    <a:pt x="9163" y="34627"/>
                  </a:lnTo>
                  <a:lnTo>
                    <a:pt x="11614" y="31644"/>
                  </a:lnTo>
                  <a:lnTo>
                    <a:pt x="14277" y="28554"/>
                  </a:lnTo>
                  <a:lnTo>
                    <a:pt x="20031" y="22162"/>
                  </a:lnTo>
                  <a:lnTo>
                    <a:pt x="25997" y="15875"/>
                  </a:lnTo>
                  <a:lnTo>
                    <a:pt x="31324" y="10016"/>
                  </a:lnTo>
                  <a:lnTo>
                    <a:pt x="35373" y="5541"/>
                  </a:lnTo>
                  <a:lnTo>
                    <a:pt x="36865" y="3730"/>
                  </a:lnTo>
                  <a:lnTo>
                    <a:pt x="37823" y="2344"/>
                  </a:lnTo>
                  <a:lnTo>
                    <a:pt x="38463" y="1279"/>
                  </a:lnTo>
                  <a:lnTo>
                    <a:pt x="38569" y="853"/>
                  </a:lnTo>
                  <a:lnTo>
                    <a:pt x="38569" y="533"/>
                  </a:lnTo>
                  <a:lnTo>
                    <a:pt x="38463" y="320"/>
                  </a:lnTo>
                  <a:lnTo>
                    <a:pt x="38356" y="107"/>
                  </a:lnTo>
                  <a:lnTo>
                    <a:pt x="37823" y="1"/>
                  </a:lnTo>
                  <a:close/>
                </a:path>
              </a:pathLst>
            </a:custGeom>
            <a:solidFill>
              <a:srgbClr val="F9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1"/>
            <p:cNvSpPr/>
            <p:nvPr/>
          </p:nvSpPr>
          <p:spPr>
            <a:xfrm flipH="1">
              <a:off x="2866050" y="3648050"/>
              <a:ext cx="964250" cy="998875"/>
            </a:xfrm>
            <a:custGeom>
              <a:avLst/>
              <a:gdLst/>
              <a:ahLst/>
              <a:cxnLst/>
              <a:rect l="l" t="t" r="r" b="b"/>
              <a:pathLst>
                <a:path w="38570" h="39955" fill="none" extrusionOk="0">
                  <a:moveTo>
                    <a:pt x="37823" y="1"/>
                  </a:moveTo>
                  <a:lnTo>
                    <a:pt x="37823" y="1"/>
                  </a:lnTo>
                  <a:lnTo>
                    <a:pt x="37291" y="107"/>
                  </a:lnTo>
                  <a:lnTo>
                    <a:pt x="36651" y="214"/>
                  </a:lnTo>
                  <a:lnTo>
                    <a:pt x="34840" y="746"/>
                  </a:lnTo>
                  <a:lnTo>
                    <a:pt x="32709" y="1492"/>
                  </a:lnTo>
                  <a:lnTo>
                    <a:pt x="30152" y="2451"/>
                  </a:lnTo>
                  <a:lnTo>
                    <a:pt x="24292" y="5008"/>
                  </a:lnTo>
                  <a:lnTo>
                    <a:pt x="17900" y="7991"/>
                  </a:lnTo>
                  <a:lnTo>
                    <a:pt x="11614" y="10974"/>
                  </a:lnTo>
                  <a:lnTo>
                    <a:pt x="6073" y="13638"/>
                  </a:lnTo>
                  <a:lnTo>
                    <a:pt x="0" y="16621"/>
                  </a:lnTo>
                  <a:lnTo>
                    <a:pt x="0" y="16834"/>
                  </a:lnTo>
                  <a:lnTo>
                    <a:pt x="107" y="16941"/>
                  </a:lnTo>
                  <a:lnTo>
                    <a:pt x="107" y="16941"/>
                  </a:lnTo>
                  <a:lnTo>
                    <a:pt x="10335" y="11933"/>
                  </a:lnTo>
                  <a:lnTo>
                    <a:pt x="16089" y="9163"/>
                  </a:lnTo>
                  <a:lnTo>
                    <a:pt x="21842" y="6393"/>
                  </a:lnTo>
                  <a:lnTo>
                    <a:pt x="27276" y="4049"/>
                  </a:lnTo>
                  <a:lnTo>
                    <a:pt x="31857" y="2131"/>
                  </a:lnTo>
                  <a:lnTo>
                    <a:pt x="33881" y="1386"/>
                  </a:lnTo>
                  <a:lnTo>
                    <a:pt x="35479" y="853"/>
                  </a:lnTo>
                  <a:lnTo>
                    <a:pt x="36865" y="427"/>
                  </a:lnTo>
                  <a:lnTo>
                    <a:pt x="37823" y="320"/>
                  </a:lnTo>
                  <a:lnTo>
                    <a:pt x="37823" y="320"/>
                  </a:lnTo>
                  <a:lnTo>
                    <a:pt x="38143" y="427"/>
                  </a:lnTo>
                  <a:lnTo>
                    <a:pt x="38143" y="427"/>
                  </a:lnTo>
                  <a:lnTo>
                    <a:pt x="38250" y="533"/>
                  </a:lnTo>
                  <a:lnTo>
                    <a:pt x="38250" y="533"/>
                  </a:lnTo>
                  <a:lnTo>
                    <a:pt x="38250" y="853"/>
                  </a:lnTo>
                  <a:lnTo>
                    <a:pt x="38143" y="1279"/>
                  </a:lnTo>
                  <a:lnTo>
                    <a:pt x="37397" y="2451"/>
                  </a:lnTo>
                  <a:lnTo>
                    <a:pt x="36119" y="4049"/>
                  </a:lnTo>
                  <a:lnTo>
                    <a:pt x="34627" y="5967"/>
                  </a:lnTo>
                  <a:lnTo>
                    <a:pt x="30472" y="10442"/>
                  </a:lnTo>
                  <a:lnTo>
                    <a:pt x="25677" y="15662"/>
                  </a:lnTo>
                  <a:lnTo>
                    <a:pt x="25677" y="15662"/>
                  </a:lnTo>
                  <a:lnTo>
                    <a:pt x="19818" y="21948"/>
                  </a:lnTo>
                  <a:lnTo>
                    <a:pt x="13958" y="28341"/>
                  </a:lnTo>
                  <a:lnTo>
                    <a:pt x="11294" y="31537"/>
                  </a:lnTo>
                  <a:lnTo>
                    <a:pt x="8844" y="34521"/>
                  </a:lnTo>
                  <a:lnTo>
                    <a:pt x="6713" y="37291"/>
                  </a:lnTo>
                  <a:lnTo>
                    <a:pt x="5008" y="39848"/>
                  </a:lnTo>
                  <a:lnTo>
                    <a:pt x="5115" y="39954"/>
                  </a:lnTo>
                  <a:lnTo>
                    <a:pt x="5328" y="39954"/>
                  </a:lnTo>
                  <a:lnTo>
                    <a:pt x="5328" y="39954"/>
                  </a:lnTo>
                  <a:lnTo>
                    <a:pt x="7032" y="37397"/>
                  </a:lnTo>
                  <a:lnTo>
                    <a:pt x="9163" y="34627"/>
                  </a:lnTo>
                  <a:lnTo>
                    <a:pt x="11614" y="31644"/>
                  </a:lnTo>
                  <a:lnTo>
                    <a:pt x="14277" y="28554"/>
                  </a:lnTo>
                  <a:lnTo>
                    <a:pt x="20031" y="22162"/>
                  </a:lnTo>
                  <a:lnTo>
                    <a:pt x="25997" y="15875"/>
                  </a:lnTo>
                  <a:lnTo>
                    <a:pt x="25997" y="15875"/>
                  </a:lnTo>
                  <a:lnTo>
                    <a:pt x="31324" y="10016"/>
                  </a:lnTo>
                  <a:lnTo>
                    <a:pt x="35373" y="5541"/>
                  </a:lnTo>
                  <a:lnTo>
                    <a:pt x="36865" y="3730"/>
                  </a:lnTo>
                  <a:lnTo>
                    <a:pt x="37823" y="2344"/>
                  </a:lnTo>
                  <a:lnTo>
                    <a:pt x="38463" y="1279"/>
                  </a:lnTo>
                  <a:lnTo>
                    <a:pt x="38569" y="853"/>
                  </a:lnTo>
                  <a:lnTo>
                    <a:pt x="38569" y="533"/>
                  </a:lnTo>
                  <a:lnTo>
                    <a:pt x="38569" y="533"/>
                  </a:lnTo>
                  <a:lnTo>
                    <a:pt x="38463" y="320"/>
                  </a:lnTo>
                  <a:lnTo>
                    <a:pt x="38356" y="107"/>
                  </a:lnTo>
                  <a:lnTo>
                    <a:pt x="38356" y="107"/>
                  </a:lnTo>
                  <a:lnTo>
                    <a:pt x="37823" y="1"/>
                  </a:lnTo>
                </a:path>
              </a:pathLst>
            </a:custGeom>
            <a:solidFill>
              <a:srgbClr val="E4CAAD"/>
            </a:solidFill>
            <a:ln w="9525" cap="flat" cmpd="sng">
              <a:solidFill>
                <a:srgbClr val="E4CA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1"/>
            <p:cNvSpPr/>
            <p:nvPr/>
          </p:nvSpPr>
          <p:spPr>
            <a:xfrm flipH="1">
              <a:off x="1225275" y="3157950"/>
              <a:ext cx="711225" cy="111900"/>
            </a:xfrm>
            <a:custGeom>
              <a:avLst/>
              <a:gdLst/>
              <a:ahLst/>
              <a:cxnLst/>
              <a:rect l="l" t="t" r="r" b="b"/>
              <a:pathLst>
                <a:path w="28449" h="4476" extrusionOk="0">
                  <a:moveTo>
                    <a:pt x="1" y="1"/>
                  </a:moveTo>
                  <a:lnTo>
                    <a:pt x="1" y="4475"/>
                  </a:lnTo>
                  <a:lnTo>
                    <a:pt x="28448" y="4475"/>
                  </a:lnTo>
                  <a:lnTo>
                    <a:pt x="28448" y="2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1"/>
            <p:cNvSpPr/>
            <p:nvPr/>
          </p:nvSpPr>
          <p:spPr>
            <a:xfrm flipH="1">
              <a:off x="1318500" y="3269825"/>
              <a:ext cx="122550" cy="1377100"/>
            </a:xfrm>
            <a:custGeom>
              <a:avLst/>
              <a:gdLst/>
              <a:ahLst/>
              <a:cxnLst/>
              <a:rect l="l" t="t" r="r" b="b"/>
              <a:pathLst>
                <a:path w="4902" h="55084" extrusionOk="0">
                  <a:moveTo>
                    <a:pt x="2131" y="0"/>
                  </a:moveTo>
                  <a:lnTo>
                    <a:pt x="0" y="55083"/>
                  </a:lnTo>
                  <a:lnTo>
                    <a:pt x="2131" y="55083"/>
                  </a:lnTo>
                  <a:lnTo>
                    <a:pt x="4901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1"/>
            <p:cNvSpPr/>
            <p:nvPr/>
          </p:nvSpPr>
          <p:spPr>
            <a:xfrm flipH="1">
              <a:off x="1979075" y="3269825"/>
              <a:ext cx="122550" cy="1377100"/>
            </a:xfrm>
            <a:custGeom>
              <a:avLst/>
              <a:gdLst/>
              <a:ahLst/>
              <a:cxnLst/>
              <a:rect l="l" t="t" r="r" b="b"/>
              <a:pathLst>
                <a:path w="4902" h="55084" extrusionOk="0">
                  <a:moveTo>
                    <a:pt x="2131" y="0"/>
                  </a:moveTo>
                  <a:lnTo>
                    <a:pt x="0" y="55083"/>
                  </a:lnTo>
                  <a:lnTo>
                    <a:pt x="2131" y="55083"/>
                  </a:lnTo>
                  <a:lnTo>
                    <a:pt x="4901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2" name="Google Shape;1362;p11"/>
          <p:cNvGrpSpPr/>
          <p:nvPr/>
        </p:nvGrpSpPr>
        <p:grpSpPr>
          <a:xfrm flipH="1">
            <a:off x="8583175" y="2282756"/>
            <a:ext cx="783125" cy="1182650"/>
            <a:chOff x="11447475" y="-511450"/>
            <a:chExt cx="783125" cy="1182650"/>
          </a:xfrm>
        </p:grpSpPr>
        <p:sp>
          <p:nvSpPr>
            <p:cNvPr id="1363" name="Google Shape;1363;p11"/>
            <p:cNvSpPr/>
            <p:nvPr/>
          </p:nvSpPr>
          <p:spPr>
            <a:xfrm>
              <a:off x="11447475" y="561975"/>
              <a:ext cx="495450" cy="109225"/>
            </a:xfrm>
            <a:custGeom>
              <a:avLst/>
              <a:gdLst/>
              <a:ahLst/>
              <a:cxnLst/>
              <a:rect l="l" t="t" r="r" b="b"/>
              <a:pathLst>
                <a:path w="19818" h="4369" extrusionOk="0">
                  <a:moveTo>
                    <a:pt x="10549" y="0"/>
                  </a:moveTo>
                  <a:lnTo>
                    <a:pt x="8950" y="107"/>
                  </a:lnTo>
                  <a:lnTo>
                    <a:pt x="7459" y="320"/>
                  </a:lnTo>
                  <a:lnTo>
                    <a:pt x="5967" y="746"/>
                  </a:lnTo>
                  <a:lnTo>
                    <a:pt x="4689" y="1279"/>
                  </a:lnTo>
                  <a:lnTo>
                    <a:pt x="3517" y="1811"/>
                  </a:lnTo>
                  <a:lnTo>
                    <a:pt x="2558" y="2451"/>
                  </a:lnTo>
                  <a:lnTo>
                    <a:pt x="1705" y="2983"/>
                  </a:lnTo>
                  <a:lnTo>
                    <a:pt x="427" y="3942"/>
                  </a:lnTo>
                  <a:lnTo>
                    <a:pt x="1" y="4368"/>
                  </a:lnTo>
                  <a:lnTo>
                    <a:pt x="19818" y="3942"/>
                  </a:lnTo>
                  <a:lnTo>
                    <a:pt x="18859" y="3090"/>
                  </a:lnTo>
                  <a:lnTo>
                    <a:pt x="17900" y="2451"/>
                  </a:lnTo>
                  <a:lnTo>
                    <a:pt x="16941" y="1811"/>
                  </a:lnTo>
                  <a:lnTo>
                    <a:pt x="15982" y="1385"/>
                  </a:lnTo>
                  <a:lnTo>
                    <a:pt x="15023" y="959"/>
                  </a:lnTo>
                  <a:lnTo>
                    <a:pt x="14065" y="639"/>
                  </a:lnTo>
                  <a:lnTo>
                    <a:pt x="13212" y="320"/>
                  </a:lnTo>
                  <a:lnTo>
                    <a:pt x="12253" y="107"/>
                  </a:lnTo>
                  <a:lnTo>
                    <a:pt x="10549" y="0"/>
                  </a:lnTo>
                  <a:close/>
                </a:path>
              </a:pathLst>
            </a:custGeom>
            <a:solidFill>
              <a:srgbClr val="CC4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1"/>
            <p:cNvSpPr/>
            <p:nvPr/>
          </p:nvSpPr>
          <p:spPr>
            <a:xfrm>
              <a:off x="11447475" y="-223800"/>
              <a:ext cx="239750" cy="788450"/>
            </a:xfrm>
            <a:custGeom>
              <a:avLst/>
              <a:gdLst/>
              <a:ahLst/>
              <a:cxnLst/>
              <a:rect l="l" t="t" r="r" b="b"/>
              <a:pathLst>
                <a:path w="9590" h="31538" extrusionOk="0">
                  <a:moveTo>
                    <a:pt x="2025" y="1"/>
                  </a:moveTo>
                  <a:lnTo>
                    <a:pt x="1" y="1705"/>
                  </a:lnTo>
                  <a:lnTo>
                    <a:pt x="8631" y="31538"/>
                  </a:lnTo>
                  <a:lnTo>
                    <a:pt x="9590" y="31431"/>
                  </a:lnTo>
                  <a:lnTo>
                    <a:pt x="20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1"/>
            <p:cNvSpPr/>
            <p:nvPr/>
          </p:nvSpPr>
          <p:spPr>
            <a:xfrm>
              <a:off x="11498100" y="-223800"/>
              <a:ext cx="207775" cy="785800"/>
            </a:xfrm>
            <a:custGeom>
              <a:avLst/>
              <a:gdLst/>
              <a:ahLst/>
              <a:cxnLst/>
              <a:rect l="l" t="t" r="r" b="b"/>
              <a:pathLst>
                <a:path w="8311" h="31432" extrusionOk="0">
                  <a:moveTo>
                    <a:pt x="0" y="1"/>
                  </a:moveTo>
                  <a:lnTo>
                    <a:pt x="7565" y="31431"/>
                  </a:lnTo>
                  <a:lnTo>
                    <a:pt x="8311" y="31325"/>
                  </a:lnTo>
                  <a:lnTo>
                    <a:pt x="1385" y="5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E2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11"/>
            <p:cNvSpPr/>
            <p:nvPr/>
          </p:nvSpPr>
          <p:spPr>
            <a:xfrm>
              <a:off x="11519400" y="-452850"/>
              <a:ext cx="253075" cy="285025"/>
            </a:xfrm>
            <a:custGeom>
              <a:avLst/>
              <a:gdLst/>
              <a:ahLst/>
              <a:cxnLst/>
              <a:rect l="l" t="t" r="r" b="b"/>
              <a:pathLst>
                <a:path w="10123" h="11401" extrusionOk="0">
                  <a:moveTo>
                    <a:pt x="8630" y="0"/>
                  </a:moveTo>
                  <a:lnTo>
                    <a:pt x="0" y="9482"/>
                  </a:lnTo>
                  <a:lnTo>
                    <a:pt x="533" y="11400"/>
                  </a:lnTo>
                  <a:lnTo>
                    <a:pt x="10122" y="1385"/>
                  </a:lnTo>
                  <a:lnTo>
                    <a:pt x="86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11"/>
            <p:cNvSpPr/>
            <p:nvPr/>
          </p:nvSpPr>
          <p:spPr>
            <a:xfrm>
              <a:off x="11532725" y="-418225"/>
              <a:ext cx="263700" cy="250400"/>
            </a:xfrm>
            <a:custGeom>
              <a:avLst/>
              <a:gdLst/>
              <a:ahLst/>
              <a:cxnLst/>
              <a:rect l="l" t="t" r="r" b="b"/>
              <a:pathLst>
                <a:path w="10548" h="10016" extrusionOk="0">
                  <a:moveTo>
                    <a:pt x="9269" y="0"/>
                  </a:moveTo>
                  <a:lnTo>
                    <a:pt x="0" y="10015"/>
                  </a:lnTo>
                  <a:lnTo>
                    <a:pt x="426" y="10015"/>
                  </a:lnTo>
                  <a:lnTo>
                    <a:pt x="10548" y="0"/>
                  </a:lnTo>
                  <a:close/>
                </a:path>
              </a:pathLst>
            </a:custGeom>
            <a:solidFill>
              <a:srgbClr val="8E2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11"/>
            <p:cNvSpPr/>
            <p:nvPr/>
          </p:nvSpPr>
          <p:spPr>
            <a:xfrm>
              <a:off x="11735150" y="-508800"/>
              <a:ext cx="495450" cy="471475"/>
            </a:xfrm>
            <a:custGeom>
              <a:avLst/>
              <a:gdLst/>
              <a:ahLst/>
              <a:cxnLst/>
              <a:rect l="l" t="t" r="r" b="b"/>
              <a:pathLst>
                <a:path w="19818" h="18859" extrusionOk="0">
                  <a:moveTo>
                    <a:pt x="6180" y="1"/>
                  </a:moveTo>
                  <a:lnTo>
                    <a:pt x="5541" y="107"/>
                  </a:lnTo>
                  <a:lnTo>
                    <a:pt x="4795" y="214"/>
                  </a:lnTo>
                  <a:lnTo>
                    <a:pt x="4049" y="427"/>
                  </a:lnTo>
                  <a:lnTo>
                    <a:pt x="3410" y="746"/>
                  </a:lnTo>
                  <a:lnTo>
                    <a:pt x="2771" y="1173"/>
                  </a:lnTo>
                  <a:lnTo>
                    <a:pt x="2131" y="1599"/>
                  </a:lnTo>
                  <a:lnTo>
                    <a:pt x="1599" y="2238"/>
                  </a:lnTo>
                  <a:lnTo>
                    <a:pt x="1066" y="2877"/>
                  </a:lnTo>
                  <a:lnTo>
                    <a:pt x="640" y="3623"/>
                  </a:lnTo>
                  <a:lnTo>
                    <a:pt x="427" y="4262"/>
                  </a:lnTo>
                  <a:lnTo>
                    <a:pt x="214" y="4902"/>
                  </a:lnTo>
                  <a:lnTo>
                    <a:pt x="107" y="5647"/>
                  </a:lnTo>
                  <a:lnTo>
                    <a:pt x="0" y="6393"/>
                  </a:lnTo>
                  <a:lnTo>
                    <a:pt x="107" y="7032"/>
                  </a:lnTo>
                  <a:lnTo>
                    <a:pt x="214" y="7778"/>
                  </a:lnTo>
                  <a:lnTo>
                    <a:pt x="640" y="9163"/>
                  </a:lnTo>
                  <a:lnTo>
                    <a:pt x="1279" y="10548"/>
                  </a:lnTo>
                  <a:lnTo>
                    <a:pt x="2131" y="11933"/>
                  </a:lnTo>
                  <a:lnTo>
                    <a:pt x="3090" y="13105"/>
                  </a:lnTo>
                  <a:lnTo>
                    <a:pt x="4049" y="14384"/>
                  </a:lnTo>
                  <a:lnTo>
                    <a:pt x="5115" y="15449"/>
                  </a:lnTo>
                  <a:lnTo>
                    <a:pt x="7032" y="17261"/>
                  </a:lnTo>
                  <a:lnTo>
                    <a:pt x="8524" y="18433"/>
                  </a:lnTo>
                  <a:lnTo>
                    <a:pt x="9057" y="18859"/>
                  </a:lnTo>
                  <a:lnTo>
                    <a:pt x="11294" y="15769"/>
                  </a:lnTo>
                  <a:lnTo>
                    <a:pt x="13425" y="13212"/>
                  </a:lnTo>
                  <a:lnTo>
                    <a:pt x="15236" y="11188"/>
                  </a:lnTo>
                  <a:lnTo>
                    <a:pt x="16728" y="9483"/>
                  </a:lnTo>
                  <a:lnTo>
                    <a:pt x="18006" y="8311"/>
                  </a:lnTo>
                  <a:lnTo>
                    <a:pt x="18965" y="7565"/>
                  </a:lnTo>
                  <a:lnTo>
                    <a:pt x="19818" y="6926"/>
                  </a:lnTo>
                  <a:lnTo>
                    <a:pt x="19178" y="6500"/>
                  </a:lnTo>
                  <a:lnTo>
                    <a:pt x="17793" y="5221"/>
                  </a:lnTo>
                  <a:lnTo>
                    <a:pt x="15556" y="3623"/>
                  </a:lnTo>
                  <a:lnTo>
                    <a:pt x="14277" y="2771"/>
                  </a:lnTo>
                  <a:lnTo>
                    <a:pt x="12892" y="1918"/>
                  </a:lnTo>
                  <a:lnTo>
                    <a:pt x="11507" y="1279"/>
                  </a:lnTo>
                  <a:lnTo>
                    <a:pt x="10016" y="640"/>
                  </a:lnTo>
                  <a:lnTo>
                    <a:pt x="8417" y="214"/>
                  </a:lnTo>
                  <a:lnTo>
                    <a:pt x="69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11"/>
            <p:cNvSpPr/>
            <p:nvPr/>
          </p:nvSpPr>
          <p:spPr>
            <a:xfrm>
              <a:off x="11961550" y="-325007"/>
              <a:ext cx="253071" cy="285036"/>
            </a:xfrm>
            <a:custGeom>
              <a:avLst/>
              <a:gdLst/>
              <a:ahLst/>
              <a:cxnLst/>
              <a:rect l="l" t="t" r="r" b="b"/>
              <a:pathLst>
                <a:path w="8844" h="10122" extrusionOk="0">
                  <a:moveTo>
                    <a:pt x="8843" y="0"/>
                  </a:moveTo>
                  <a:lnTo>
                    <a:pt x="7991" y="746"/>
                  </a:lnTo>
                  <a:lnTo>
                    <a:pt x="7032" y="1492"/>
                  </a:lnTo>
                  <a:lnTo>
                    <a:pt x="5434" y="3090"/>
                  </a:lnTo>
                  <a:lnTo>
                    <a:pt x="3836" y="4688"/>
                  </a:lnTo>
                  <a:lnTo>
                    <a:pt x="2557" y="6393"/>
                  </a:lnTo>
                  <a:lnTo>
                    <a:pt x="1492" y="7778"/>
                  </a:lnTo>
                  <a:lnTo>
                    <a:pt x="639" y="9056"/>
                  </a:lnTo>
                  <a:lnTo>
                    <a:pt x="0" y="10122"/>
                  </a:lnTo>
                  <a:lnTo>
                    <a:pt x="1705" y="8630"/>
                  </a:lnTo>
                  <a:lnTo>
                    <a:pt x="3303" y="7032"/>
                  </a:lnTo>
                  <a:lnTo>
                    <a:pt x="4901" y="5327"/>
                  </a:lnTo>
                  <a:lnTo>
                    <a:pt x="6180" y="3729"/>
                  </a:lnTo>
                  <a:lnTo>
                    <a:pt x="8098" y="1066"/>
                  </a:lnTo>
                  <a:lnTo>
                    <a:pt x="88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1"/>
            <p:cNvSpPr/>
            <p:nvPr/>
          </p:nvSpPr>
          <p:spPr>
            <a:xfrm>
              <a:off x="11716500" y="-511450"/>
              <a:ext cx="127875" cy="117200"/>
            </a:xfrm>
            <a:custGeom>
              <a:avLst/>
              <a:gdLst/>
              <a:ahLst/>
              <a:cxnLst/>
              <a:rect l="l" t="t" r="r" b="b"/>
              <a:pathLst>
                <a:path w="5115" h="4688" extrusionOk="0">
                  <a:moveTo>
                    <a:pt x="2451" y="0"/>
                  </a:moveTo>
                  <a:lnTo>
                    <a:pt x="1599" y="107"/>
                  </a:lnTo>
                  <a:lnTo>
                    <a:pt x="960" y="320"/>
                  </a:lnTo>
                  <a:lnTo>
                    <a:pt x="640" y="533"/>
                  </a:lnTo>
                  <a:lnTo>
                    <a:pt x="320" y="852"/>
                  </a:lnTo>
                  <a:lnTo>
                    <a:pt x="214" y="1172"/>
                  </a:lnTo>
                  <a:lnTo>
                    <a:pt x="1" y="1492"/>
                  </a:lnTo>
                  <a:lnTo>
                    <a:pt x="1" y="2131"/>
                  </a:lnTo>
                  <a:lnTo>
                    <a:pt x="1" y="2770"/>
                  </a:lnTo>
                  <a:lnTo>
                    <a:pt x="214" y="3303"/>
                  </a:lnTo>
                  <a:lnTo>
                    <a:pt x="746" y="4262"/>
                  </a:lnTo>
                  <a:lnTo>
                    <a:pt x="1066" y="4688"/>
                  </a:lnTo>
                  <a:lnTo>
                    <a:pt x="3517" y="2024"/>
                  </a:lnTo>
                  <a:lnTo>
                    <a:pt x="5115" y="426"/>
                  </a:lnTo>
                  <a:lnTo>
                    <a:pt x="4582" y="213"/>
                  </a:lnTo>
                  <a:lnTo>
                    <a:pt x="3197" y="0"/>
                  </a:lnTo>
                  <a:close/>
                </a:path>
              </a:pathLst>
            </a:custGeom>
            <a:solidFill>
              <a:srgbClr val="8E2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1"/>
            <p:cNvSpPr/>
            <p:nvPr/>
          </p:nvSpPr>
          <p:spPr>
            <a:xfrm>
              <a:off x="11913600" y="-495475"/>
              <a:ext cx="133225" cy="53300"/>
            </a:xfrm>
            <a:custGeom>
              <a:avLst/>
              <a:gdLst/>
              <a:ahLst/>
              <a:cxnLst/>
              <a:rect l="l" t="t" r="r" b="b"/>
              <a:pathLst>
                <a:path w="5329" h="2132" extrusionOk="0">
                  <a:moveTo>
                    <a:pt x="1" y="0"/>
                  </a:moveTo>
                  <a:lnTo>
                    <a:pt x="427" y="427"/>
                  </a:lnTo>
                  <a:lnTo>
                    <a:pt x="1066" y="746"/>
                  </a:lnTo>
                  <a:lnTo>
                    <a:pt x="1706" y="1279"/>
                  </a:lnTo>
                  <a:lnTo>
                    <a:pt x="2558" y="1705"/>
                  </a:lnTo>
                  <a:lnTo>
                    <a:pt x="3410" y="2025"/>
                  </a:lnTo>
                  <a:lnTo>
                    <a:pt x="4369" y="2131"/>
                  </a:lnTo>
                  <a:lnTo>
                    <a:pt x="4902" y="2131"/>
                  </a:lnTo>
                  <a:lnTo>
                    <a:pt x="5328" y="2025"/>
                  </a:lnTo>
                  <a:lnTo>
                    <a:pt x="4902" y="1705"/>
                  </a:lnTo>
                  <a:lnTo>
                    <a:pt x="3730" y="1066"/>
                  </a:lnTo>
                  <a:lnTo>
                    <a:pt x="2984" y="640"/>
                  </a:lnTo>
                  <a:lnTo>
                    <a:pt x="2025" y="320"/>
                  </a:lnTo>
                  <a:lnTo>
                    <a:pt x="1066" y="1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11"/>
            <p:cNvSpPr/>
            <p:nvPr/>
          </p:nvSpPr>
          <p:spPr>
            <a:xfrm>
              <a:off x="11871000" y="-135900"/>
              <a:ext cx="87925" cy="69275"/>
            </a:xfrm>
            <a:custGeom>
              <a:avLst/>
              <a:gdLst/>
              <a:ahLst/>
              <a:cxnLst/>
              <a:rect l="l" t="t" r="r" b="b"/>
              <a:pathLst>
                <a:path w="3517" h="2771" extrusionOk="0">
                  <a:moveTo>
                    <a:pt x="0" y="1"/>
                  </a:moveTo>
                  <a:lnTo>
                    <a:pt x="320" y="427"/>
                  </a:lnTo>
                  <a:lnTo>
                    <a:pt x="1066" y="1386"/>
                  </a:lnTo>
                  <a:lnTo>
                    <a:pt x="1598" y="1918"/>
                  </a:lnTo>
                  <a:lnTo>
                    <a:pt x="2131" y="2345"/>
                  </a:lnTo>
                  <a:lnTo>
                    <a:pt x="2877" y="2664"/>
                  </a:lnTo>
                  <a:lnTo>
                    <a:pt x="3516" y="2771"/>
                  </a:lnTo>
                  <a:lnTo>
                    <a:pt x="3303" y="2451"/>
                  </a:lnTo>
                  <a:lnTo>
                    <a:pt x="2557" y="1705"/>
                  </a:lnTo>
                  <a:lnTo>
                    <a:pt x="2025" y="1279"/>
                  </a:lnTo>
                  <a:lnTo>
                    <a:pt x="1492" y="747"/>
                  </a:lnTo>
                  <a:lnTo>
                    <a:pt x="746" y="3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11"/>
            <p:cNvSpPr/>
            <p:nvPr/>
          </p:nvSpPr>
          <p:spPr>
            <a:xfrm>
              <a:off x="11471450" y="-178500"/>
              <a:ext cx="29325" cy="63950"/>
            </a:xfrm>
            <a:custGeom>
              <a:avLst/>
              <a:gdLst/>
              <a:ahLst/>
              <a:cxnLst/>
              <a:rect l="l" t="t" r="r" b="b"/>
              <a:pathLst>
                <a:path w="1173" h="2558" extrusionOk="0">
                  <a:moveTo>
                    <a:pt x="320" y="0"/>
                  </a:moveTo>
                  <a:lnTo>
                    <a:pt x="214" y="320"/>
                  </a:lnTo>
                  <a:lnTo>
                    <a:pt x="107" y="639"/>
                  </a:lnTo>
                  <a:lnTo>
                    <a:pt x="1" y="959"/>
                  </a:lnTo>
                  <a:lnTo>
                    <a:pt x="1" y="1385"/>
                  </a:lnTo>
                  <a:lnTo>
                    <a:pt x="107" y="1811"/>
                  </a:lnTo>
                  <a:lnTo>
                    <a:pt x="533" y="2237"/>
                  </a:lnTo>
                  <a:lnTo>
                    <a:pt x="1066" y="2557"/>
                  </a:lnTo>
                  <a:lnTo>
                    <a:pt x="1173" y="2237"/>
                  </a:lnTo>
                  <a:lnTo>
                    <a:pt x="1173" y="1492"/>
                  </a:lnTo>
                  <a:lnTo>
                    <a:pt x="1173" y="1065"/>
                  </a:lnTo>
                  <a:lnTo>
                    <a:pt x="1066" y="639"/>
                  </a:lnTo>
                  <a:lnTo>
                    <a:pt x="746" y="320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2" name="Picture 20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485" y="-169838"/>
            <a:ext cx="994159" cy="9941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485" y="-169838"/>
            <a:ext cx="994159" cy="9941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p13"/>
          <p:cNvSpPr txBox="1">
            <a:spLocks noGrp="1"/>
          </p:cNvSpPr>
          <p:nvPr>
            <p:ph type="title"/>
          </p:nvPr>
        </p:nvSpPr>
        <p:spPr>
          <a:xfrm>
            <a:off x="1845775" y="1584112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77" name="Google Shape;1377;p13"/>
          <p:cNvSpPr txBox="1">
            <a:spLocks noGrp="1"/>
          </p:cNvSpPr>
          <p:nvPr>
            <p:ph type="subTitle" idx="1"/>
          </p:nvPr>
        </p:nvSpPr>
        <p:spPr>
          <a:xfrm>
            <a:off x="1845775" y="1942698"/>
            <a:ext cx="24873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8" name="Google Shape;1378;p13"/>
          <p:cNvSpPr txBox="1">
            <a:spLocks noGrp="1"/>
          </p:cNvSpPr>
          <p:nvPr>
            <p:ph type="title" idx="2"/>
          </p:nvPr>
        </p:nvSpPr>
        <p:spPr>
          <a:xfrm>
            <a:off x="5716369" y="1584112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79" name="Google Shape;1379;p13"/>
          <p:cNvSpPr txBox="1">
            <a:spLocks noGrp="1"/>
          </p:cNvSpPr>
          <p:nvPr>
            <p:ph type="subTitle" idx="3"/>
          </p:nvPr>
        </p:nvSpPr>
        <p:spPr>
          <a:xfrm>
            <a:off x="5716369" y="1942698"/>
            <a:ext cx="24873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0" name="Google Shape;1380;p13"/>
          <p:cNvSpPr txBox="1">
            <a:spLocks noGrp="1"/>
          </p:cNvSpPr>
          <p:nvPr>
            <p:ph type="title" idx="4"/>
          </p:nvPr>
        </p:nvSpPr>
        <p:spPr>
          <a:xfrm>
            <a:off x="1845775" y="3262737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1" name="Google Shape;1381;p13"/>
          <p:cNvSpPr txBox="1">
            <a:spLocks noGrp="1"/>
          </p:cNvSpPr>
          <p:nvPr>
            <p:ph type="subTitle" idx="5"/>
          </p:nvPr>
        </p:nvSpPr>
        <p:spPr>
          <a:xfrm>
            <a:off x="1845775" y="3616885"/>
            <a:ext cx="24873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2" name="Google Shape;1382;p13"/>
          <p:cNvSpPr txBox="1">
            <a:spLocks noGrp="1"/>
          </p:cNvSpPr>
          <p:nvPr>
            <p:ph type="title" idx="6"/>
          </p:nvPr>
        </p:nvSpPr>
        <p:spPr>
          <a:xfrm>
            <a:off x="5716369" y="3262737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3" name="Google Shape;1383;p13"/>
          <p:cNvSpPr txBox="1">
            <a:spLocks noGrp="1"/>
          </p:cNvSpPr>
          <p:nvPr>
            <p:ph type="subTitle" idx="7"/>
          </p:nvPr>
        </p:nvSpPr>
        <p:spPr>
          <a:xfrm>
            <a:off x="5716369" y="3616885"/>
            <a:ext cx="24873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4" name="Google Shape;1384;p13"/>
          <p:cNvSpPr txBox="1">
            <a:spLocks noGrp="1"/>
          </p:cNvSpPr>
          <p:nvPr>
            <p:ph type="title" idx="8" hasCustomPrompt="1"/>
          </p:nvPr>
        </p:nvSpPr>
        <p:spPr>
          <a:xfrm>
            <a:off x="975320" y="1854904"/>
            <a:ext cx="734700" cy="365700"/>
          </a:xfrm>
          <a:prstGeom prst="rect">
            <a:avLst/>
          </a:prstGeom>
          <a:effectLst>
            <a:outerShdw dist="47625" dir="42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85" name="Google Shape;1385;p13"/>
          <p:cNvSpPr txBox="1">
            <a:spLocks noGrp="1"/>
          </p:cNvSpPr>
          <p:nvPr>
            <p:ph type="title" idx="9" hasCustomPrompt="1"/>
          </p:nvPr>
        </p:nvSpPr>
        <p:spPr>
          <a:xfrm>
            <a:off x="975320" y="3531315"/>
            <a:ext cx="734700" cy="365700"/>
          </a:xfrm>
          <a:prstGeom prst="rect">
            <a:avLst/>
          </a:prstGeom>
          <a:effectLst>
            <a:outerShdw dist="47625" dir="42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86" name="Google Shape;1386;p13"/>
          <p:cNvSpPr txBox="1">
            <a:spLocks noGrp="1"/>
          </p:cNvSpPr>
          <p:nvPr>
            <p:ph type="title" idx="13" hasCustomPrompt="1"/>
          </p:nvPr>
        </p:nvSpPr>
        <p:spPr>
          <a:xfrm>
            <a:off x="4861520" y="1854904"/>
            <a:ext cx="734700" cy="365700"/>
          </a:xfrm>
          <a:prstGeom prst="rect">
            <a:avLst/>
          </a:prstGeom>
          <a:effectLst>
            <a:outerShdw dist="47625" dir="42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87" name="Google Shape;1387;p13"/>
          <p:cNvSpPr txBox="1">
            <a:spLocks noGrp="1"/>
          </p:cNvSpPr>
          <p:nvPr>
            <p:ph type="title" idx="14" hasCustomPrompt="1"/>
          </p:nvPr>
        </p:nvSpPr>
        <p:spPr>
          <a:xfrm>
            <a:off x="4861520" y="3531315"/>
            <a:ext cx="734700" cy="365700"/>
          </a:xfrm>
          <a:prstGeom prst="rect">
            <a:avLst/>
          </a:prstGeom>
          <a:effectLst>
            <a:outerShdw dist="47625" dir="42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88" name="Google Shape;1388;p13"/>
          <p:cNvSpPr txBox="1">
            <a:spLocks noGrp="1"/>
          </p:cNvSpPr>
          <p:nvPr>
            <p:ph type="title" idx="15"/>
          </p:nvPr>
        </p:nvSpPr>
        <p:spPr>
          <a:xfrm>
            <a:off x="720000" y="457200"/>
            <a:ext cx="7704000" cy="457200"/>
          </a:xfrm>
          <a:prstGeom prst="rect">
            <a:avLst/>
          </a:prstGeom>
          <a:effectLst>
            <a:outerShdw dist="4762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389" name="Google Shape;1389;p13"/>
          <p:cNvGrpSpPr/>
          <p:nvPr/>
        </p:nvGrpSpPr>
        <p:grpSpPr>
          <a:xfrm>
            <a:off x="7634840" y="651546"/>
            <a:ext cx="1591871" cy="525727"/>
            <a:chOff x="583503" y="585996"/>
            <a:chExt cx="1591871" cy="525727"/>
          </a:xfrm>
        </p:grpSpPr>
        <p:sp>
          <p:nvSpPr>
            <p:cNvPr id="1390" name="Google Shape;1390;p13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13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13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FFE8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13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3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13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13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13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fill="none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13"/>
            <p:cNvSpPr/>
            <p:nvPr/>
          </p:nvSpPr>
          <p:spPr>
            <a:xfrm>
              <a:off x="1043059" y="681578"/>
              <a:ext cx="371308" cy="158102"/>
            </a:xfrm>
            <a:custGeom>
              <a:avLst/>
              <a:gdLst/>
              <a:ahLst/>
              <a:cxnLst/>
              <a:rect l="l" t="t" r="r" b="b"/>
              <a:pathLst>
                <a:path w="10761" h="4582" extrusionOk="0">
                  <a:moveTo>
                    <a:pt x="10761" y="4582"/>
                  </a:moveTo>
                  <a:lnTo>
                    <a:pt x="10122" y="0"/>
                  </a:lnTo>
                  <a:lnTo>
                    <a:pt x="0" y="2344"/>
                  </a:lnTo>
                  <a:lnTo>
                    <a:pt x="0" y="2664"/>
                  </a:lnTo>
                  <a:lnTo>
                    <a:pt x="1065" y="2557"/>
                  </a:lnTo>
                  <a:lnTo>
                    <a:pt x="1172" y="4155"/>
                  </a:lnTo>
                  <a:lnTo>
                    <a:pt x="0" y="4155"/>
                  </a:lnTo>
                  <a:lnTo>
                    <a:pt x="0" y="4582"/>
                  </a:lnTo>
                  <a:lnTo>
                    <a:pt x="10761" y="458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13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13"/>
            <p:cNvSpPr/>
            <p:nvPr/>
          </p:nvSpPr>
          <p:spPr>
            <a:xfrm>
              <a:off x="1079808" y="710978"/>
              <a:ext cx="312512" cy="114005"/>
            </a:xfrm>
            <a:custGeom>
              <a:avLst/>
              <a:gdLst/>
              <a:ahLst/>
              <a:cxnLst/>
              <a:rect l="l" t="t" r="r" b="b"/>
              <a:pathLst>
                <a:path w="9057" h="3304" extrusionOk="0">
                  <a:moveTo>
                    <a:pt x="0" y="1705"/>
                  </a:moveTo>
                  <a:lnTo>
                    <a:pt x="8311" y="1"/>
                  </a:lnTo>
                  <a:lnTo>
                    <a:pt x="9057" y="3197"/>
                  </a:lnTo>
                  <a:lnTo>
                    <a:pt x="107" y="3303"/>
                  </a:lnTo>
                  <a:lnTo>
                    <a:pt x="0" y="170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13"/>
            <p:cNvSpPr/>
            <p:nvPr/>
          </p:nvSpPr>
          <p:spPr>
            <a:xfrm>
              <a:off x="1054066" y="585996"/>
              <a:ext cx="628681" cy="176493"/>
            </a:xfrm>
            <a:custGeom>
              <a:avLst/>
              <a:gdLst/>
              <a:ahLst/>
              <a:cxnLst/>
              <a:rect l="l" t="t" r="r" b="b"/>
              <a:pathLst>
                <a:path w="18220" h="5115" extrusionOk="0">
                  <a:moveTo>
                    <a:pt x="18220" y="2664"/>
                  </a:moveTo>
                  <a:lnTo>
                    <a:pt x="18220" y="2344"/>
                  </a:lnTo>
                  <a:lnTo>
                    <a:pt x="17580" y="2344"/>
                  </a:lnTo>
                  <a:lnTo>
                    <a:pt x="17580" y="1066"/>
                  </a:lnTo>
                  <a:lnTo>
                    <a:pt x="18220" y="1066"/>
                  </a:lnTo>
                  <a:lnTo>
                    <a:pt x="18220" y="746"/>
                  </a:lnTo>
                  <a:lnTo>
                    <a:pt x="9377" y="0"/>
                  </a:lnTo>
                  <a:lnTo>
                    <a:pt x="1" y="0"/>
                  </a:lnTo>
                  <a:lnTo>
                    <a:pt x="214" y="5114"/>
                  </a:lnTo>
                  <a:lnTo>
                    <a:pt x="9803" y="2770"/>
                  </a:lnTo>
                  <a:lnTo>
                    <a:pt x="18220" y="2664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13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13"/>
            <p:cNvSpPr/>
            <p:nvPr/>
          </p:nvSpPr>
          <p:spPr>
            <a:xfrm>
              <a:off x="1072458" y="604354"/>
              <a:ext cx="312512" cy="128704"/>
            </a:xfrm>
            <a:custGeom>
              <a:avLst/>
              <a:gdLst/>
              <a:ahLst/>
              <a:cxnLst/>
              <a:rect l="l" t="t" r="r" b="b"/>
              <a:pathLst>
                <a:path w="9057" h="3730" extrusionOk="0">
                  <a:moveTo>
                    <a:pt x="8844" y="1"/>
                  </a:moveTo>
                  <a:lnTo>
                    <a:pt x="0" y="1"/>
                  </a:lnTo>
                  <a:lnTo>
                    <a:pt x="213" y="3730"/>
                  </a:lnTo>
                  <a:lnTo>
                    <a:pt x="9057" y="2025"/>
                  </a:lnTo>
                  <a:lnTo>
                    <a:pt x="8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13"/>
            <p:cNvSpPr/>
            <p:nvPr/>
          </p:nvSpPr>
          <p:spPr>
            <a:xfrm>
              <a:off x="1377598" y="604354"/>
              <a:ext cx="283114" cy="69907"/>
            </a:xfrm>
            <a:custGeom>
              <a:avLst/>
              <a:gdLst/>
              <a:ahLst/>
              <a:cxnLst/>
              <a:rect l="l" t="t" r="r" b="b"/>
              <a:pathLst>
                <a:path w="8205" h="2026" extrusionOk="0">
                  <a:moveTo>
                    <a:pt x="1" y="1"/>
                  </a:moveTo>
                  <a:lnTo>
                    <a:pt x="8204" y="534"/>
                  </a:lnTo>
                  <a:lnTo>
                    <a:pt x="8204" y="1812"/>
                  </a:lnTo>
                  <a:lnTo>
                    <a:pt x="214" y="20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13"/>
            <p:cNvSpPr/>
            <p:nvPr/>
          </p:nvSpPr>
          <p:spPr>
            <a:xfrm>
              <a:off x="631294" y="839651"/>
              <a:ext cx="389699" cy="58866"/>
            </a:xfrm>
            <a:custGeom>
              <a:avLst/>
              <a:gdLst/>
              <a:ahLst/>
              <a:cxnLst/>
              <a:rect l="l" t="t" r="r" b="b"/>
              <a:pathLst>
                <a:path w="11294" h="1706" extrusionOk="0">
                  <a:moveTo>
                    <a:pt x="11294" y="1"/>
                  </a:moveTo>
                  <a:lnTo>
                    <a:pt x="0" y="427"/>
                  </a:lnTo>
                  <a:lnTo>
                    <a:pt x="0" y="1705"/>
                  </a:lnTo>
                  <a:lnTo>
                    <a:pt x="11294" y="1386"/>
                  </a:lnTo>
                  <a:lnTo>
                    <a:pt x="112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13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13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extrusionOk="0">
                  <a:moveTo>
                    <a:pt x="5648" y="0"/>
                  </a:moveTo>
                  <a:lnTo>
                    <a:pt x="1" y="107"/>
                  </a:lnTo>
                  <a:lnTo>
                    <a:pt x="321" y="6606"/>
                  </a:lnTo>
                  <a:lnTo>
                    <a:pt x="5328" y="6499"/>
                  </a:lnTo>
                  <a:lnTo>
                    <a:pt x="5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13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fill="none" extrusionOk="0">
                  <a:moveTo>
                    <a:pt x="321" y="6606"/>
                  </a:moveTo>
                  <a:lnTo>
                    <a:pt x="1" y="107"/>
                  </a:lnTo>
                  <a:lnTo>
                    <a:pt x="5648" y="0"/>
                  </a:lnTo>
                  <a:lnTo>
                    <a:pt x="5328" y="6499"/>
                  </a:lnTo>
                  <a:lnTo>
                    <a:pt x="321" y="66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13"/>
            <p:cNvSpPr/>
            <p:nvPr/>
          </p:nvSpPr>
          <p:spPr>
            <a:xfrm>
              <a:off x="1932737" y="810252"/>
              <a:ext cx="172836" cy="29433"/>
            </a:xfrm>
            <a:custGeom>
              <a:avLst/>
              <a:gdLst/>
              <a:ahLst/>
              <a:cxnLst/>
              <a:rect l="l" t="t" r="r" b="b"/>
              <a:pathLst>
                <a:path w="5009" h="853" extrusionOk="0">
                  <a:moveTo>
                    <a:pt x="5008" y="0"/>
                  </a:moveTo>
                  <a:lnTo>
                    <a:pt x="1" y="213"/>
                  </a:lnTo>
                  <a:lnTo>
                    <a:pt x="1" y="746"/>
                  </a:lnTo>
                  <a:lnTo>
                    <a:pt x="640" y="746"/>
                  </a:lnTo>
                  <a:lnTo>
                    <a:pt x="853" y="533"/>
                  </a:lnTo>
                  <a:lnTo>
                    <a:pt x="1812" y="533"/>
                  </a:lnTo>
                  <a:lnTo>
                    <a:pt x="2025" y="746"/>
                  </a:lnTo>
                  <a:lnTo>
                    <a:pt x="2771" y="746"/>
                  </a:lnTo>
                  <a:lnTo>
                    <a:pt x="2877" y="533"/>
                  </a:lnTo>
                  <a:lnTo>
                    <a:pt x="4262" y="533"/>
                  </a:lnTo>
                  <a:lnTo>
                    <a:pt x="4582" y="853"/>
                  </a:lnTo>
                  <a:lnTo>
                    <a:pt x="5008" y="853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13"/>
            <p:cNvSpPr/>
            <p:nvPr/>
          </p:nvSpPr>
          <p:spPr>
            <a:xfrm>
              <a:off x="1998920" y="608046"/>
              <a:ext cx="77222" cy="191192"/>
            </a:xfrm>
            <a:custGeom>
              <a:avLst/>
              <a:gdLst/>
              <a:ahLst/>
              <a:cxnLst/>
              <a:rect l="l" t="t" r="r" b="b"/>
              <a:pathLst>
                <a:path w="2238" h="5541" fill="none" extrusionOk="0">
                  <a:moveTo>
                    <a:pt x="1066" y="0"/>
                  </a:moveTo>
                  <a:lnTo>
                    <a:pt x="1066" y="0"/>
                  </a:lnTo>
                  <a:lnTo>
                    <a:pt x="533" y="0"/>
                  </a:lnTo>
                  <a:lnTo>
                    <a:pt x="107" y="214"/>
                  </a:lnTo>
                  <a:lnTo>
                    <a:pt x="107" y="214"/>
                  </a:lnTo>
                  <a:lnTo>
                    <a:pt x="0" y="427"/>
                  </a:lnTo>
                  <a:lnTo>
                    <a:pt x="0" y="1066"/>
                  </a:lnTo>
                  <a:lnTo>
                    <a:pt x="0" y="2771"/>
                  </a:lnTo>
                  <a:lnTo>
                    <a:pt x="320" y="4475"/>
                  </a:lnTo>
                  <a:lnTo>
                    <a:pt x="427" y="5114"/>
                  </a:lnTo>
                  <a:lnTo>
                    <a:pt x="640" y="5434"/>
                  </a:lnTo>
                  <a:lnTo>
                    <a:pt x="640" y="5434"/>
                  </a:lnTo>
                  <a:lnTo>
                    <a:pt x="959" y="5541"/>
                  </a:lnTo>
                  <a:lnTo>
                    <a:pt x="1172" y="5541"/>
                  </a:lnTo>
                  <a:lnTo>
                    <a:pt x="1172" y="5541"/>
                  </a:lnTo>
                  <a:lnTo>
                    <a:pt x="1492" y="5541"/>
                  </a:lnTo>
                  <a:lnTo>
                    <a:pt x="1812" y="5434"/>
                  </a:lnTo>
                  <a:lnTo>
                    <a:pt x="2025" y="5221"/>
                  </a:lnTo>
                  <a:lnTo>
                    <a:pt x="2131" y="5114"/>
                  </a:lnTo>
                  <a:lnTo>
                    <a:pt x="2131" y="5114"/>
                  </a:lnTo>
                  <a:lnTo>
                    <a:pt x="2238" y="2771"/>
                  </a:lnTo>
                  <a:lnTo>
                    <a:pt x="2238" y="1172"/>
                  </a:lnTo>
                  <a:lnTo>
                    <a:pt x="2131" y="320"/>
                  </a:lnTo>
                  <a:lnTo>
                    <a:pt x="2131" y="320"/>
                  </a:lnTo>
                  <a:lnTo>
                    <a:pt x="1918" y="107"/>
                  </a:lnTo>
                  <a:lnTo>
                    <a:pt x="1705" y="0"/>
                  </a:lnTo>
                  <a:lnTo>
                    <a:pt x="10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13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13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13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13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13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6" name="Google Shape;1416;p13"/>
          <p:cNvGrpSpPr/>
          <p:nvPr/>
        </p:nvGrpSpPr>
        <p:grpSpPr>
          <a:xfrm flipH="1">
            <a:off x="8583175" y="2282756"/>
            <a:ext cx="783125" cy="1182650"/>
            <a:chOff x="11447475" y="-511450"/>
            <a:chExt cx="783125" cy="1182650"/>
          </a:xfrm>
        </p:grpSpPr>
        <p:sp>
          <p:nvSpPr>
            <p:cNvPr id="1417" name="Google Shape;1417;p13"/>
            <p:cNvSpPr/>
            <p:nvPr/>
          </p:nvSpPr>
          <p:spPr>
            <a:xfrm>
              <a:off x="11716500" y="-511450"/>
              <a:ext cx="127875" cy="117200"/>
            </a:xfrm>
            <a:custGeom>
              <a:avLst/>
              <a:gdLst/>
              <a:ahLst/>
              <a:cxnLst/>
              <a:rect l="l" t="t" r="r" b="b"/>
              <a:pathLst>
                <a:path w="5115" h="4688" extrusionOk="0">
                  <a:moveTo>
                    <a:pt x="2451" y="0"/>
                  </a:moveTo>
                  <a:lnTo>
                    <a:pt x="1599" y="107"/>
                  </a:lnTo>
                  <a:lnTo>
                    <a:pt x="960" y="320"/>
                  </a:lnTo>
                  <a:lnTo>
                    <a:pt x="640" y="533"/>
                  </a:lnTo>
                  <a:lnTo>
                    <a:pt x="320" y="852"/>
                  </a:lnTo>
                  <a:lnTo>
                    <a:pt x="214" y="1172"/>
                  </a:lnTo>
                  <a:lnTo>
                    <a:pt x="1" y="1492"/>
                  </a:lnTo>
                  <a:lnTo>
                    <a:pt x="1" y="2131"/>
                  </a:lnTo>
                  <a:lnTo>
                    <a:pt x="1" y="2770"/>
                  </a:lnTo>
                  <a:lnTo>
                    <a:pt x="214" y="3303"/>
                  </a:lnTo>
                  <a:lnTo>
                    <a:pt x="746" y="4262"/>
                  </a:lnTo>
                  <a:lnTo>
                    <a:pt x="1066" y="4688"/>
                  </a:lnTo>
                  <a:lnTo>
                    <a:pt x="3517" y="2024"/>
                  </a:lnTo>
                  <a:lnTo>
                    <a:pt x="5115" y="426"/>
                  </a:lnTo>
                  <a:lnTo>
                    <a:pt x="4582" y="213"/>
                  </a:lnTo>
                  <a:lnTo>
                    <a:pt x="3197" y="0"/>
                  </a:lnTo>
                  <a:close/>
                </a:path>
              </a:pathLst>
            </a:custGeom>
            <a:solidFill>
              <a:srgbClr val="8E2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13"/>
            <p:cNvSpPr/>
            <p:nvPr/>
          </p:nvSpPr>
          <p:spPr>
            <a:xfrm>
              <a:off x="11735150" y="-508800"/>
              <a:ext cx="495450" cy="471475"/>
            </a:xfrm>
            <a:custGeom>
              <a:avLst/>
              <a:gdLst/>
              <a:ahLst/>
              <a:cxnLst/>
              <a:rect l="l" t="t" r="r" b="b"/>
              <a:pathLst>
                <a:path w="19818" h="18859" extrusionOk="0">
                  <a:moveTo>
                    <a:pt x="6180" y="1"/>
                  </a:moveTo>
                  <a:lnTo>
                    <a:pt x="5541" y="107"/>
                  </a:lnTo>
                  <a:lnTo>
                    <a:pt x="4795" y="214"/>
                  </a:lnTo>
                  <a:lnTo>
                    <a:pt x="4049" y="427"/>
                  </a:lnTo>
                  <a:lnTo>
                    <a:pt x="3410" y="746"/>
                  </a:lnTo>
                  <a:lnTo>
                    <a:pt x="2771" y="1173"/>
                  </a:lnTo>
                  <a:lnTo>
                    <a:pt x="2131" y="1599"/>
                  </a:lnTo>
                  <a:lnTo>
                    <a:pt x="1599" y="2238"/>
                  </a:lnTo>
                  <a:lnTo>
                    <a:pt x="1066" y="2877"/>
                  </a:lnTo>
                  <a:lnTo>
                    <a:pt x="640" y="3623"/>
                  </a:lnTo>
                  <a:lnTo>
                    <a:pt x="427" y="4262"/>
                  </a:lnTo>
                  <a:lnTo>
                    <a:pt x="214" y="4902"/>
                  </a:lnTo>
                  <a:lnTo>
                    <a:pt x="107" y="5647"/>
                  </a:lnTo>
                  <a:lnTo>
                    <a:pt x="0" y="6393"/>
                  </a:lnTo>
                  <a:lnTo>
                    <a:pt x="107" y="7032"/>
                  </a:lnTo>
                  <a:lnTo>
                    <a:pt x="214" y="7778"/>
                  </a:lnTo>
                  <a:lnTo>
                    <a:pt x="640" y="9163"/>
                  </a:lnTo>
                  <a:lnTo>
                    <a:pt x="1279" y="10548"/>
                  </a:lnTo>
                  <a:lnTo>
                    <a:pt x="2131" y="11933"/>
                  </a:lnTo>
                  <a:lnTo>
                    <a:pt x="3090" y="13105"/>
                  </a:lnTo>
                  <a:lnTo>
                    <a:pt x="4049" y="14384"/>
                  </a:lnTo>
                  <a:lnTo>
                    <a:pt x="5115" y="15449"/>
                  </a:lnTo>
                  <a:lnTo>
                    <a:pt x="7032" y="17261"/>
                  </a:lnTo>
                  <a:lnTo>
                    <a:pt x="8524" y="18433"/>
                  </a:lnTo>
                  <a:lnTo>
                    <a:pt x="9057" y="18859"/>
                  </a:lnTo>
                  <a:lnTo>
                    <a:pt x="11294" y="15769"/>
                  </a:lnTo>
                  <a:lnTo>
                    <a:pt x="13425" y="13212"/>
                  </a:lnTo>
                  <a:lnTo>
                    <a:pt x="15236" y="11188"/>
                  </a:lnTo>
                  <a:lnTo>
                    <a:pt x="16728" y="9483"/>
                  </a:lnTo>
                  <a:lnTo>
                    <a:pt x="18006" y="8311"/>
                  </a:lnTo>
                  <a:lnTo>
                    <a:pt x="18965" y="7565"/>
                  </a:lnTo>
                  <a:lnTo>
                    <a:pt x="19818" y="6926"/>
                  </a:lnTo>
                  <a:lnTo>
                    <a:pt x="19178" y="6500"/>
                  </a:lnTo>
                  <a:lnTo>
                    <a:pt x="17793" y="5221"/>
                  </a:lnTo>
                  <a:lnTo>
                    <a:pt x="15556" y="3623"/>
                  </a:lnTo>
                  <a:lnTo>
                    <a:pt x="14277" y="2771"/>
                  </a:lnTo>
                  <a:lnTo>
                    <a:pt x="12892" y="1918"/>
                  </a:lnTo>
                  <a:lnTo>
                    <a:pt x="11507" y="1279"/>
                  </a:lnTo>
                  <a:lnTo>
                    <a:pt x="10016" y="640"/>
                  </a:lnTo>
                  <a:lnTo>
                    <a:pt x="8417" y="214"/>
                  </a:lnTo>
                  <a:lnTo>
                    <a:pt x="69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13"/>
            <p:cNvSpPr/>
            <p:nvPr/>
          </p:nvSpPr>
          <p:spPr>
            <a:xfrm>
              <a:off x="11913600" y="-495475"/>
              <a:ext cx="133225" cy="53300"/>
            </a:xfrm>
            <a:custGeom>
              <a:avLst/>
              <a:gdLst/>
              <a:ahLst/>
              <a:cxnLst/>
              <a:rect l="l" t="t" r="r" b="b"/>
              <a:pathLst>
                <a:path w="5329" h="2132" extrusionOk="0">
                  <a:moveTo>
                    <a:pt x="1" y="0"/>
                  </a:moveTo>
                  <a:lnTo>
                    <a:pt x="427" y="427"/>
                  </a:lnTo>
                  <a:lnTo>
                    <a:pt x="1066" y="746"/>
                  </a:lnTo>
                  <a:lnTo>
                    <a:pt x="1706" y="1279"/>
                  </a:lnTo>
                  <a:lnTo>
                    <a:pt x="2558" y="1705"/>
                  </a:lnTo>
                  <a:lnTo>
                    <a:pt x="3410" y="2025"/>
                  </a:lnTo>
                  <a:lnTo>
                    <a:pt x="4369" y="2131"/>
                  </a:lnTo>
                  <a:lnTo>
                    <a:pt x="4902" y="2131"/>
                  </a:lnTo>
                  <a:lnTo>
                    <a:pt x="5328" y="2025"/>
                  </a:lnTo>
                  <a:lnTo>
                    <a:pt x="4902" y="1705"/>
                  </a:lnTo>
                  <a:lnTo>
                    <a:pt x="3730" y="1066"/>
                  </a:lnTo>
                  <a:lnTo>
                    <a:pt x="2984" y="640"/>
                  </a:lnTo>
                  <a:lnTo>
                    <a:pt x="2025" y="320"/>
                  </a:lnTo>
                  <a:lnTo>
                    <a:pt x="1066" y="1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13"/>
            <p:cNvSpPr/>
            <p:nvPr/>
          </p:nvSpPr>
          <p:spPr>
            <a:xfrm>
              <a:off x="11519400" y="-452850"/>
              <a:ext cx="253075" cy="285025"/>
            </a:xfrm>
            <a:custGeom>
              <a:avLst/>
              <a:gdLst/>
              <a:ahLst/>
              <a:cxnLst/>
              <a:rect l="l" t="t" r="r" b="b"/>
              <a:pathLst>
                <a:path w="10123" h="11401" extrusionOk="0">
                  <a:moveTo>
                    <a:pt x="8630" y="0"/>
                  </a:moveTo>
                  <a:lnTo>
                    <a:pt x="0" y="9482"/>
                  </a:lnTo>
                  <a:lnTo>
                    <a:pt x="533" y="11400"/>
                  </a:lnTo>
                  <a:lnTo>
                    <a:pt x="10122" y="1385"/>
                  </a:lnTo>
                  <a:lnTo>
                    <a:pt x="86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13"/>
            <p:cNvSpPr/>
            <p:nvPr/>
          </p:nvSpPr>
          <p:spPr>
            <a:xfrm>
              <a:off x="11532725" y="-418225"/>
              <a:ext cx="263700" cy="250400"/>
            </a:xfrm>
            <a:custGeom>
              <a:avLst/>
              <a:gdLst/>
              <a:ahLst/>
              <a:cxnLst/>
              <a:rect l="l" t="t" r="r" b="b"/>
              <a:pathLst>
                <a:path w="10548" h="10016" extrusionOk="0">
                  <a:moveTo>
                    <a:pt x="9269" y="0"/>
                  </a:moveTo>
                  <a:lnTo>
                    <a:pt x="0" y="10015"/>
                  </a:lnTo>
                  <a:lnTo>
                    <a:pt x="426" y="10015"/>
                  </a:lnTo>
                  <a:lnTo>
                    <a:pt x="10548" y="0"/>
                  </a:lnTo>
                  <a:close/>
                </a:path>
              </a:pathLst>
            </a:custGeom>
            <a:solidFill>
              <a:srgbClr val="8E2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13"/>
            <p:cNvSpPr/>
            <p:nvPr/>
          </p:nvSpPr>
          <p:spPr>
            <a:xfrm>
              <a:off x="11961550" y="-325007"/>
              <a:ext cx="253071" cy="285036"/>
            </a:xfrm>
            <a:custGeom>
              <a:avLst/>
              <a:gdLst/>
              <a:ahLst/>
              <a:cxnLst/>
              <a:rect l="l" t="t" r="r" b="b"/>
              <a:pathLst>
                <a:path w="8844" h="10122" extrusionOk="0">
                  <a:moveTo>
                    <a:pt x="8843" y="0"/>
                  </a:moveTo>
                  <a:lnTo>
                    <a:pt x="7991" y="746"/>
                  </a:lnTo>
                  <a:lnTo>
                    <a:pt x="7032" y="1492"/>
                  </a:lnTo>
                  <a:lnTo>
                    <a:pt x="5434" y="3090"/>
                  </a:lnTo>
                  <a:lnTo>
                    <a:pt x="3836" y="4688"/>
                  </a:lnTo>
                  <a:lnTo>
                    <a:pt x="2557" y="6393"/>
                  </a:lnTo>
                  <a:lnTo>
                    <a:pt x="1492" y="7778"/>
                  </a:lnTo>
                  <a:lnTo>
                    <a:pt x="639" y="9056"/>
                  </a:lnTo>
                  <a:lnTo>
                    <a:pt x="0" y="10122"/>
                  </a:lnTo>
                  <a:lnTo>
                    <a:pt x="1705" y="8630"/>
                  </a:lnTo>
                  <a:lnTo>
                    <a:pt x="3303" y="7032"/>
                  </a:lnTo>
                  <a:lnTo>
                    <a:pt x="4901" y="5327"/>
                  </a:lnTo>
                  <a:lnTo>
                    <a:pt x="6180" y="3729"/>
                  </a:lnTo>
                  <a:lnTo>
                    <a:pt x="8098" y="1066"/>
                  </a:lnTo>
                  <a:lnTo>
                    <a:pt x="88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13"/>
            <p:cNvSpPr/>
            <p:nvPr/>
          </p:nvSpPr>
          <p:spPr>
            <a:xfrm>
              <a:off x="11498100" y="-223800"/>
              <a:ext cx="207775" cy="785800"/>
            </a:xfrm>
            <a:custGeom>
              <a:avLst/>
              <a:gdLst/>
              <a:ahLst/>
              <a:cxnLst/>
              <a:rect l="l" t="t" r="r" b="b"/>
              <a:pathLst>
                <a:path w="8311" h="31432" extrusionOk="0">
                  <a:moveTo>
                    <a:pt x="0" y="1"/>
                  </a:moveTo>
                  <a:lnTo>
                    <a:pt x="7565" y="31431"/>
                  </a:lnTo>
                  <a:lnTo>
                    <a:pt x="8311" y="31325"/>
                  </a:lnTo>
                  <a:lnTo>
                    <a:pt x="1385" y="5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E2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13"/>
            <p:cNvSpPr/>
            <p:nvPr/>
          </p:nvSpPr>
          <p:spPr>
            <a:xfrm>
              <a:off x="11447475" y="-223800"/>
              <a:ext cx="239750" cy="788450"/>
            </a:xfrm>
            <a:custGeom>
              <a:avLst/>
              <a:gdLst/>
              <a:ahLst/>
              <a:cxnLst/>
              <a:rect l="l" t="t" r="r" b="b"/>
              <a:pathLst>
                <a:path w="9590" h="31538" extrusionOk="0">
                  <a:moveTo>
                    <a:pt x="2025" y="1"/>
                  </a:moveTo>
                  <a:lnTo>
                    <a:pt x="1" y="1705"/>
                  </a:lnTo>
                  <a:lnTo>
                    <a:pt x="8631" y="31538"/>
                  </a:lnTo>
                  <a:lnTo>
                    <a:pt x="9590" y="31431"/>
                  </a:lnTo>
                  <a:lnTo>
                    <a:pt x="20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13"/>
            <p:cNvSpPr/>
            <p:nvPr/>
          </p:nvSpPr>
          <p:spPr>
            <a:xfrm>
              <a:off x="11471450" y="-178500"/>
              <a:ext cx="29325" cy="63950"/>
            </a:xfrm>
            <a:custGeom>
              <a:avLst/>
              <a:gdLst/>
              <a:ahLst/>
              <a:cxnLst/>
              <a:rect l="l" t="t" r="r" b="b"/>
              <a:pathLst>
                <a:path w="1173" h="2558" extrusionOk="0">
                  <a:moveTo>
                    <a:pt x="320" y="0"/>
                  </a:moveTo>
                  <a:lnTo>
                    <a:pt x="214" y="320"/>
                  </a:lnTo>
                  <a:lnTo>
                    <a:pt x="107" y="639"/>
                  </a:lnTo>
                  <a:lnTo>
                    <a:pt x="1" y="959"/>
                  </a:lnTo>
                  <a:lnTo>
                    <a:pt x="1" y="1385"/>
                  </a:lnTo>
                  <a:lnTo>
                    <a:pt x="107" y="1811"/>
                  </a:lnTo>
                  <a:lnTo>
                    <a:pt x="533" y="2237"/>
                  </a:lnTo>
                  <a:lnTo>
                    <a:pt x="1066" y="2557"/>
                  </a:lnTo>
                  <a:lnTo>
                    <a:pt x="1173" y="2237"/>
                  </a:lnTo>
                  <a:lnTo>
                    <a:pt x="1173" y="1492"/>
                  </a:lnTo>
                  <a:lnTo>
                    <a:pt x="1173" y="1065"/>
                  </a:lnTo>
                  <a:lnTo>
                    <a:pt x="1066" y="639"/>
                  </a:lnTo>
                  <a:lnTo>
                    <a:pt x="746" y="320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13"/>
            <p:cNvSpPr/>
            <p:nvPr/>
          </p:nvSpPr>
          <p:spPr>
            <a:xfrm>
              <a:off x="11871000" y="-135900"/>
              <a:ext cx="87925" cy="69275"/>
            </a:xfrm>
            <a:custGeom>
              <a:avLst/>
              <a:gdLst/>
              <a:ahLst/>
              <a:cxnLst/>
              <a:rect l="l" t="t" r="r" b="b"/>
              <a:pathLst>
                <a:path w="3517" h="2771" extrusionOk="0">
                  <a:moveTo>
                    <a:pt x="0" y="1"/>
                  </a:moveTo>
                  <a:lnTo>
                    <a:pt x="320" y="427"/>
                  </a:lnTo>
                  <a:lnTo>
                    <a:pt x="1066" y="1386"/>
                  </a:lnTo>
                  <a:lnTo>
                    <a:pt x="1598" y="1918"/>
                  </a:lnTo>
                  <a:lnTo>
                    <a:pt x="2131" y="2345"/>
                  </a:lnTo>
                  <a:lnTo>
                    <a:pt x="2877" y="2664"/>
                  </a:lnTo>
                  <a:lnTo>
                    <a:pt x="3516" y="2771"/>
                  </a:lnTo>
                  <a:lnTo>
                    <a:pt x="3303" y="2451"/>
                  </a:lnTo>
                  <a:lnTo>
                    <a:pt x="2557" y="1705"/>
                  </a:lnTo>
                  <a:lnTo>
                    <a:pt x="2025" y="1279"/>
                  </a:lnTo>
                  <a:lnTo>
                    <a:pt x="1492" y="747"/>
                  </a:lnTo>
                  <a:lnTo>
                    <a:pt x="746" y="3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13"/>
            <p:cNvSpPr/>
            <p:nvPr/>
          </p:nvSpPr>
          <p:spPr>
            <a:xfrm>
              <a:off x="11447475" y="561975"/>
              <a:ext cx="495450" cy="109225"/>
            </a:xfrm>
            <a:custGeom>
              <a:avLst/>
              <a:gdLst/>
              <a:ahLst/>
              <a:cxnLst/>
              <a:rect l="l" t="t" r="r" b="b"/>
              <a:pathLst>
                <a:path w="19818" h="4369" extrusionOk="0">
                  <a:moveTo>
                    <a:pt x="10549" y="0"/>
                  </a:moveTo>
                  <a:lnTo>
                    <a:pt x="8950" y="107"/>
                  </a:lnTo>
                  <a:lnTo>
                    <a:pt x="7459" y="320"/>
                  </a:lnTo>
                  <a:lnTo>
                    <a:pt x="5967" y="746"/>
                  </a:lnTo>
                  <a:lnTo>
                    <a:pt x="4689" y="1279"/>
                  </a:lnTo>
                  <a:lnTo>
                    <a:pt x="3517" y="1811"/>
                  </a:lnTo>
                  <a:lnTo>
                    <a:pt x="2558" y="2451"/>
                  </a:lnTo>
                  <a:lnTo>
                    <a:pt x="1705" y="2983"/>
                  </a:lnTo>
                  <a:lnTo>
                    <a:pt x="427" y="3942"/>
                  </a:lnTo>
                  <a:lnTo>
                    <a:pt x="1" y="4368"/>
                  </a:lnTo>
                  <a:lnTo>
                    <a:pt x="19818" y="3942"/>
                  </a:lnTo>
                  <a:lnTo>
                    <a:pt x="18859" y="3090"/>
                  </a:lnTo>
                  <a:lnTo>
                    <a:pt x="17900" y="2451"/>
                  </a:lnTo>
                  <a:lnTo>
                    <a:pt x="16941" y="1811"/>
                  </a:lnTo>
                  <a:lnTo>
                    <a:pt x="15982" y="1385"/>
                  </a:lnTo>
                  <a:lnTo>
                    <a:pt x="15023" y="959"/>
                  </a:lnTo>
                  <a:lnTo>
                    <a:pt x="14065" y="639"/>
                  </a:lnTo>
                  <a:lnTo>
                    <a:pt x="13212" y="320"/>
                  </a:lnTo>
                  <a:lnTo>
                    <a:pt x="12253" y="107"/>
                  </a:lnTo>
                  <a:lnTo>
                    <a:pt x="10549" y="0"/>
                  </a:lnTo>
                  <a:close/>
                </a:path>
              </a:pathLst>
            </a:custGeom>
            <a:solidFill>
              <a:srgbClr val="CC4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8" name="Google Shape;1428;p13"/>
          <p:cNvGrpSpPr/>
          <p:nvPr/>
        </p:nvGrpSpPr>
        <p:grpSpPr>
          <a:xfrm>
            <a:off x="8060675" y="3455700"/>
            <a:ext cx="3558975" cy="1562645"/>
            <a:chOff x="431150" y="3157950"/>
            <a:chExt cx="3558975" cy="1562645"/>
          </a:xfrm>
        </p:grpSpPr>
        <p:sp>
          <p:nvSpPr>
            <p:cNvPr id="1429" name="Google Shape;1429;p13"/>
            <p:cNvSpPr/>
            <p:nvPr/>
          </p:nvSpPr>
          <p:spPr>
            <a:xfrm flipH="1">
              <a:off x="1225275" y="3157950"/>
              <a:ext cx="711225" cy="111900"/>
            </a:xfrm>
            <a:custGeom>
              <a:avLst/>
              <a:gdLst/>
              <a:ahLst/>
              <a:cxnLst/>
              <a:rect l="l" t="t" r="r" b="b"/>
              <a:pathLst>
                <a:path w="28449" h="4476" extrusionOk="0">
                  <a:moveTo>
                    <a:pt x="1" y="1"/>
                  </a:moveTo>
                  <a:lnTo>
                    <a:pt x="1" y="4475"/>
                  </a:lnTo>
                  <a:lnTo>
                    <a:pt x="28448" y="4475"/>
                  </a:lnTo>
                  <a:lnTo>
                    <a:pt x="28448" y="2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13"/>
            <p:cNvSpPr/>
            <p:nvPr/>
          </p:nvSpPr>
          <p:spPr>
            <a:xfrm flipH="1">
              <a:off x="1225275" y="3157950"/>
              <a:ext cx="711225" cy="111900"/>
            </a:xfrm>
            <a:custGeom>
              <a:avLst/>
              <a:gdLst/>
              <a:ahLst/>
              <a:cxnLst/>
              <a:rect l="l" t="t" r="r" b="b"/>
              <a:pathLst>
                <a:path w="28449" h="4476" extrusionOk="0">
                  <a:moveTo>
                    <a:pt x="1" y="1"/>
                  </a:moveTo>
                  <a:lnTo>
                    <a:pt x="1" y="4475"/>
                  </a:lnTo>
                  <a:lnTo>
                    <a:pt x="28448" y="4475"/>
                  </a:lnTo>
                  <a:lnTo>
                    <a:pt x="28448" y="2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13"/>
            <p:cNvSpPr/>
            <p:nvPr/>
          </p:nvSpPr>
          <p:spPr>
            <a:xfrm flipH="1">
              <a:off x="1936475" y="3157950"/>
              <a:ext cx="2053650" cy="111900"/>
            </a:xfrm>
            <a:custGeom>
              <a:avLst/>
              <a:gdLst/>
              <a:ahLst/>
              <a:cxnLst/>
              <a:rect l="l" t="t" r="r" b="b"/>
              <a:pathLst>
                <a:path w="82146" h="4476" extrusionOk="0">
                  <a:moveTo>
                    <a:pt x="82146" y="1"/>
                  </a:moveTo>
                  <a:lnTo>
                    <a:pt x="1" y="1492"/>
                  </a:lnTo>
                  <a:lnTo>
                    <a:pt x="1" y="4475"/>
                  </a:lnTo>
                  <a:lnTo>
                    <a:pt x="82146" y="4475"/>
                  </a:lnTo>
                  <a:lnTo>
                    <a:pt x="821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13"/>
            <p:cNvSpPr/>
            <p:nvPr/>
          </p:nvSpPr>
          <p:spPr>
            <a:xfrm flipH="1">
              <a:off x="1936475" y="3157950"/>
              <a:ext cx="2053650" cy="111900"/>
            </a:xfrm>
            <a:custGeom>
              <a:avLst/>
              <a:gdLst/>
              <a:ahLst/>
              <a:cxnLst/>
              <a:rect l="l" t="t" r="r" b="b"/>
              <a:pathLst>
                <a:path w="82146" h="4476" fill="none" extrusionOk="0">
                  <a:moveTo>
                    <a:pt x="1" y="1492"/>
                  </a:moveTo>
                  <a:lnTo>
                    <a:pt x="82146" y="1"/>
                  </a:lnTo>
                  <a:lnTo>
                    <a:pt x="82146" y="4475"/>
                  </a:lnTo>
                  <a:lnTo>
                    <a:pt x="1" y="4475"/>
                  </a:lnTo>
                  <a:lnTo>
                    <a:pt x="1" y="1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13"/>
            <p:cNvSpPr/>
            <p:nvPr/>
          </p:nvSpPr>
          <p:spPr>
            <a:xfrm flipH="1">
              <a:off x="1387775" y="3269825"/>
              <a:ext cx="5350" cy="146525"/>
            </a:xfrm>
            <a:custGeom>
              <a:avLst/>
              <a:gdLst/>
              <a:ahLst/>
              <a:cxnLst/>
              <a:rect l="l" t="t" r="r" b="b"/>
              <a:pathLst>
                <a:path w="214" h="5861" extrusionOk="0">
                  <a:moveTo>
                    <a:pt x="214" y="0"/>
                  </a:moveTo>
                  <a:lnTo>
                    <a:pt x="1" y="5860"/>
                  </a:lnTo>
                  <a:lnTo>
                    <a:pt x="1" y="5860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13"/>
            <p:cNvSpPr/>
            <p:nvPr/>
          </p:nvSpPr>
          <p:spPr>
            <a:xfrm flipH="1">
              <a:off x="1387775" y="3269825"/>
              <a:ext cx="5350" cy="146525"/>
            </a:xfrm>
            <a:custGeom>
              <a:avLst/>
              <a:gdLst/>
              <a:ahLst/>
              <a:cxnLst/>
              <a:rect l="l" t="t" r="r" b="b"/>
              <a:pathLst>
                <a:path w="214" h="5861" fill="none" extrusionOk="0">
                  <a:moveTo>
                    <a:pt x="214" y="0"/>
                  </a:moveTo>
                  <a:lnTo>
                    <a:pt x="1" y="5860"/>
                  </a:lnTo>
                  <a:lnTo>
                    <a:pt x="1" y="5860"/>
                  </a:lnTo>
                  <a:lnTo>
                    <a:pt x="21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13"/>
            <p:cNvSpPr/>
            <p:nvPr/>
          </p:nvSpPr>
          <p:spPr>
            <a:xfrm flipH="1">
              <a:off x="1318500" y="3269825"/>
              <a:ext cx="122550" cy="1377100"/>
            </a:xfrm>
            <a:custGeom>
              <a:avLst/>
              <a:gdLst/>
              <a:ahLst/>
              <a:cxnLst/>
              <a:rect l="l" t="t" r="r" b="b"/>
              <a:pathLst>
                <a:path w="4902" h="55084" extrusionOk="0">
                  <a:moveTo>
                    <a:pt x="2131" y="0"/>
                  </a:moveTo>
                  <a:lnTo>
                    <a:pt x="0" y="55083"/>
                  </a:lnTo>
                  <a:lnTo>
                    <a:pt x="2131" y="55083"/>
                  </a:lnTo>
                  <a:lnTo>
                    <a:pt x="4901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13"/>
            <p:cNvSpPr/>
            <p:nvPr/>
          </p:nvSpPr>
          <p:spPr>
            <a:xfrm flipH="1">
              <a:off x="1318500" y="3269825"/>
              <a:ext cx="122550" cy="1377100"/>
            </a:xfrm>
            <a:custGeom>
              <a:avLst/>
              <a:gdLst/>
              <a:ahLst/>
              <a:cxnLst/>
              <a:rect l="l" t="t" r="r" b="b"/>
              <a:pathLst>
                <a:path w="4902" h="55084" extrusionOk="0">
                  <a:moveTo>
                    <a:pt x="2131" y="0"/>
                  </a:moveTo>
                  <a:lnTo>
                    <a:pt x="0" y="55083"/>
                  </a:lnTo>
                  <a:lnTo>
                    <a:pt x="2131" y="55083"/>
                  </a:lnTo>
                  <a:lnTo>
                    <a:pt x="4901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13"/>
            <p:cNvSpPr/>
            <p:nvPr/>
          </p:nvSpPr>
          <p:spPr>
            <a:xfrm flipH="1">
              <a:off x="1387775" y="3269825"/>
              <a:ext cx="609975" cy="412875"/>
            </a:xfrm>
            <a:custGeom>
              <a:avLst/>
              <a:gdLst/>
              <a:ahLst/>
              <a:cxnLst/>
              <a:rect l="l" t="t" r="r" b="b"/>
              <a:pathLst>
                <a:path w="24399" h="16515" extrusionOk="0">
                  <a:moveTo>
                    <a:pt x="746" y="0"/>
                  </a:moveTo>
                  <a:lnTo>
                    <a:pt x="0" y="13425"/>
                  </a:lnTo>
                  <a:lnTo>
                    <a:pt x="23760" y="16515"/>
                  </a:lnTo>
                  <a:lnTo>
                    <a:pt x="24186" y="5860"/>
                  </a:lnTo>
                  <a:lnTo>
                    <a:pt x="24399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13"/>
            <p:cNvSpPr/>
            <p:nvPr/>
          </p:nvSpPr>
          <p:spPr>
            <a:xfrm flipH="1">
              <a:off x="1387775" y="3269825"/>
              <a:ext cx="609975" cy="412875"/>
            </a:xfrm>
            <a:custGeom>
              <a:avLst/>
              <a:gdLst/>
              <a:ahLst/>
              <a:cxnLst/>
              <a:rect l="l" t="t" r="r" b="b"/>
              <a:pathLst>
                <a:path w="24399" h="16515" fill="none" extrusionOk="0">
                  <a:moveTo>
                    <a:pt x="24399" y="0"/>
                  </a:moveTo>
                  <a:lnTo>
                    <a:pt x="746" y="0"/>
                  </a:lnTo>
                  <a:lnTo>
                    <a:pt x="0" y="13425"/>
                  </a:lnTo>
                  <a:lnTo>
                    <a:pt x="23760" y="16515"/>
                  </a:lnTo>
                  <a:lnTo>
                    <a:pt x="24186" y="5860"/>
                  </a:lnTo>
                  <a:lnTo>
                    <a:pt x="243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13"/>
            <p:cNvSpPr/>
            <p:nvPr/>
          </p:nvSpPr>
          <p:spPr>
            <a:xfrm flipH="1">
              <a:off x="1979075" y="3269825"/>
              <a:ext cx="122550" cy="1377100"/>
            </a:xfrm>
            <a:custGeom>
              <a:avLst/>
              <a:gdLst/>
              <a:ahLst/>
              <a:cxnLst/>
              <a:rect l="l" t="t" r="r" b="b"/>
              <a:pathLst>
                <a:path w="4902" h="55084" extrusionOk="0">
                  <a:moveTo>
                    <a:pt x="2131" y="0"/>
                  </a:moveTo>
                  <a:lnTo>
                    <a:pt x="0" y="55083"/>
                  </a:lnTo>
                  <a:lnTo>
                    <a:pt x="2131" y="55083"/>
                  </a:lnTo>
                  <a:lnTo>
                    <a:pt x="4901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13"/>
            <p:cNvSpPr/>
            <p:nvPr/>
          </p:nvSpPr>
          <p:spPr>
            <a:xfrm flipH="1">
              <a:off x="1979075" y="3269825"/>
              <a:ext cx="122550" cy="1377100"/>
            </a:xfrm>
            <a:custGeom>
              <a:avLst/>
              <a:gdLst/>
              <a:ahLst/>
              <a:cxnLst/>
              <a:rect l="l" t="t" r="r" b="b"/>
              <a:pathLst>
                <a:path w="4902" h="55084" fill="none" extrusionOk="0">
                  <a:moveTo>
                    <a:pt x="2131" y="0"/>
                  </a:moveTo>
                  <a:lnTo>
                    <a:pt x="4901" y="0"/>
                  </a:lnTo>
                  <a:lnTo>
                    <a:pt x="2131" y="55083"/>
                  </a:lnTo>
                  <a:lnTo>
                    <a:pt x="0" y="55083"/>
                  </a:lnTo>
                  <a:lnTo>
                    <a:pt x="21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13"/>
            <p:cNvSpPr/>
            <p:nvPr/>
          </p:nvSpPr>
          <p:spPr>
            <a:xfrm flipH="1">
              <a:off x="1979075" y="3269825"/>
              <a:ext cx="122550" cy="1377100"/>
            </a:xfrm>
            <a:custGeom>
              <a:avLst/>
              <a:gdLst/>
              <a:ahLst/>
              <a:cxnLst/>
              <a:rect l="l" t="t" r="r" b="b"/>
              <a:pathLst>
                <a:path w="4902" h="55084" extrusionOk="0">
                  <a:moveTo>
                    <a:pt x="2131" y="0"/>
                  </a:moveTo>
                  <a:lnTo>
                    <a:pt x="0" y="55083"/>
                  </a:lnTo>
                  <a:lnTo>
                    <a:pt x="2131" y="55083"/>
                  </a:lnTo>
                  <a:lnTo>
                    <a:pt x="4901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13"/>
            <p:cNvSpPr/>
            <p:nvPr/>
          </p:nvSpPr>
          <p:spPr>
            <a:xfrm flipH="1">
              <a:off x="1387775" y="3269825"/>
              <a:ext cx="1829900" cy="1377100"/>
            </a:xfrm>
            <a:custGeom>
              <a:avLst/>
              <a:gdLst/>
              <a:ahLst/>
              <a:cxnLst/>
              <a:rect l="l" t="t" r="r" b="b"/>
              <a:pathLst>
                <a:path w="73196" h="55084" extrusionOk="0">
                  <a:moveTo>
                    <a:pt x="0" y="0"/>
                  </a:moveTo>
                  <a:lnTo>
                    <a:pt x="3516" y="55083"/>
                  </a:lnTo>
                  <a:lnTo>
                    <a:pt x="71065" y="55083"/>
                  </a:lnTo>
                  <a:lnTo>
                    <a:pt x="731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13"/>
            <p:cNvSpPr/>
            <p:nvPr/>
          </p:nvSpPr>
          <p:spPr>
            <a:xfrm flipH="1">
              <a:off x="1387775" y="3269825"/>
              <a:ext cx="1829900" cy="1377100"/>
            </a:xfrm>
            <a:custGeom>
              <a:avLst/>
              <a:gdLst/>
              <a:ahLst/>
              <a:cxnLst/>
              <a:rect l="l" t="t" r="r" b="b"/>
              <a:pathLst>
                <a:path w="73196" h="55084" fill="none" extrusionOk="0">
                  <a:moveTo>
                    <a:pt x="0" y="0"/>
                  </a:moveTo>
                  <a:lnTo>
                    <a:pt x="3516" y="55083"/>
                  </a:lnTo>
                  <a:lnTo>
                    <a:pt x="71065" y="55083"/>
                  </a:lnTo>
                  <a:lnTo>
                    <a:pt x="73196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13"/>
            <p:cNvSpPr/>
            <p:nvPr/>
          </p:nvSpPr>
          <p:spPr>
            <a:xfrm flipH="1">
              <a:off x="2048325" y="3269825"/>
              <a:ext cx="1829925" cy="1377100"/>
            </a:xfrm>
            <a:custGeom>
              <a:avLst/>
              <a:gdLst/>
              <a:ahLst/>
              <a:cxnLst/>
              <a:rect l="l" t="t" r="r" b="b"/>
              <a:pathLst>
                <a:path w="73197" h="55084" extrusionOk="0">
                  <a:moveTo>
                    <a:pt x="1" y="0"/>
                  </a:moveTo>
                  <a:lnTo>
                    <a:pt x="3410" y="55083"/>
                  </a:lnTo>
                  <a:lnTo>
                    <a:pt x="71065" y="55083"/>
                  </a:lnTo>
                  <a:lnTo>
                    <a:pt x="7319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13"/>
            <p:cNvSpPr/>
            <p:nvPr/>
          </p:nvSpPr>
          <p:spPr>
            <a:xfrm flipH="1">
              <a:off x="2048325" y="3269825"/>
              <a:ext cx="1829925" cy="1377100"/>
            </a:xfrm>
            <a:custGeom>
              <a:avLst/>
              <a:gdLst/>
              <a:ahLst/>
              <a:cxnLst/>
              <a:rect l="l" t="t" r="r" b="b"/>
              <a:pathLst>
                <a:path w="73197" h="55084" fill="none" extrusionOk="0">
                  <a:moveTo>
                    <a:pt x="1" y="0"/>
                  </a:moveTo>
                  <a:lnTo>
                    <a:pt x="3410" y="55083"/>
                  </a:lnTo>
                  <a:lnTo>
                    <a:pt x="71065" y="55083"/>
                  </a:lnTo>
                  <a:lnTo>
                    <a:pt x="73196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13"/>
            <p:cNvSpPr/>
            <p:nvPr/>
          </p:nvSpPr>
          <p:spPr>
            <a:xfrm flipH="1">
              <a:off x="3875550" y="3269825"/>
              <a:ext cx="2700" cy="50625"/>
            </a:xfrm>
            <a:custGeom>
              <a:avLst/>
              <a:gdLst/>
              <a:ahLst/>
              <a:cxnLst/>
              <a:rect l="l" t="t" r="r" b="b"/>
              <a:pathLst>
                <a:path w="108" h="2025" extrusionOk="0">
                  <a:moveTo>
                    <a:pt x="1" y="0"/>
                  </a:moveTo>
                  <a:lnTo>
                    <a:pt x="1" y="2025"/>
                  </a:lnTo>
                  <a:lnTo>
                    <a:pt x="107" y="202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13"/>
            <p:cNvSpPr/>
            <p:nvPr/>
          </p:nvSpPr>
          <p:spPr>
            <a:xfrm flipH="1">
              <a:off x="3875550" y="3269825"/>
              <a:ext cx="2700" cy="50625"/>
            </a:xfrm>
            <a:custGeom>
              <a:avLst/>
              <a:gdLst/>
              <a:ahLst/>
              <a:cxnLst/>
              <a:rect l="l" t="t" r="r" b="b"/>
              <a:pathLst>
                <a:path w="108" h="20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025"/>
                  </a:lnTo>
                  <a:lnTo>
                    <a:pt x="107" y="2025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13"/>
            <p:cNvSpPr/>
            <p:nvPr/>
          </p:nvSpPr>
          <p:spPr>
            <a:xfrm flipH="1">
              <a:off x="2048325" y="3269825"/>
              <a:ext cx="1829925" cy="101225"/>
            </a:xfrm>
            <a:custGeom>
              <a:avLst/>
              <a:gdLst/>
              <a:ahLst/>
              <a:cxnLst/>
              <a:rect l="l" t="t" r="r" b="b"/>
              <a:pathLst>
                <a:path w="73197" h="4049" extrusionOk="0">
                  <a:moveTo>
                    <a:pt x="1" y="0"/>
                  </a:moveTo>
                  <a:lnTo>
                    <a:pt x="107" y="2025"/>
                  </a:lnTo>
                  <a:lnTo>
                    <a:pt x="72983" y="4049"/>
                  </a:lnTo>
                  <a:lnTo>
                    <a:pt x="73196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13"/>
            <p:cNvSpPr/>
            <p:nvPr/>
          </p:nvSpPr>
          <p:spPr>
            <a:xfrm flipH="1">
              <a:off x="610000" y="3405675"/>
              <a:ext cx="386250" cy="1241250"/>
            </a:xfrm>
            <a:custGeom>
              <a:avLst/>
              <a:gdLst/>
              <a:ahLst/>
              <a:cxnLst/>
              <a:rect l="l" t="t" r="r" b="b"/>
              <a:pathLst>
                <a:path w="15450" h="49650" extrusionOk="0">
                  <a:moveTo>
                    <a:pt x="1" y="0"/>
                  </a:moveTo>
                  <a:lnTo>
                    <a:pt x="1" y="49649"/>
                  </a:lnTo>
                  <a:lnTo>
                    <a:pt x="14704" y="49543"/>
                  </a:lnTo>
                  <a:lnTo>
                    <a:pt x="15450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13"/>
            <p:cNvSpPr/>
            <p:nvPr/>
          </p:nvSpPr>
          <p:spPr>
            <a:xfrm flipH="1">
              <a:off x="996225" y="3405675"/>
              <a:ext cx="884325" cy="1241250"/>
            </a:xfrm>
            <a:custGeom>
              <a:avLst/>
              <a:gdLst/>
              <a:ahLst/>
              <a:cxnLst/>
              <a:rect l="l" t="t" r="r" b="b"/>
              <a:pathLst>
                <a:path w="35373" h="49650" extrusionOk="0">
                  <a:moveTo>
                    <a:pt x="35373" y="0"/>
                  </a:moveTo>
                  <a:lnTo>
                    <a:pt x="0" y="852"/>
                  </a:lnTo>
                  <a:lnTo>
                    <a:pt x="2557" y="49649"/>
                  </a:lnTo>
                  <a:lnTo>
                    <a:pt x="35373" y="49649"/>
                  </a:lnTo>
                  <a:lnTo>
                    <a:pt x="353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3"/>
            <p:cNvSpPr/>
            <p:nvPr/>
          </p:nvSpPr>
          <p:spPr>
            <a:xfrm flipH="1">
              <a:off x="996225" y="3405675"/>
              <a:ext cx="884325" cy="1241250"/>
            </a:xfrm>
            <a:custGeom>
              <a:avLst/>
              <a:gdLst/>
              <a:ahLst/>
              <a:cxnLst/>
              <a:rect l="l" t="t" r="r" b="b"/>
              <a:pathLst>
                <a:path w="35373" h="49650" fill="none" extrusionOk="0">
                  <a:moveTo>
                    <a:pt x="0" y="852"/>
                  </a:moveTo>
                  <a:lnTo>
                    <a:pt x="35373" y="0"/>
                  </a:lnTo>
                  <a:lnTo>
                    <a:pt x="35373" y="49649"/>
                  </a:lnTo>
                  <a:lnTo>
                    <a:pt x="2557" y="49649"/>
                  </a:lnTo>
                  <a:lnTo>
                    <a:pt x="0" y="8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3"/>
            <p:cNvSpPr/>
            <p:nvPr/>
          </p:nvSpPr>
          <p:spPr>
            <a:xfrm flipH="1">
              <a:off x="1126725" y="3411000"/>
              <a:ext cx="199800" cy="2675"/>
            </a:xfrm>
            <a:custGeom>
              <a:avLst/>
              <a:gdLst/>
              <a:ahLst/>
              <a:cxnLst/>
              <a:rect l="l" t="t" r="r" b="b"/>
              <a:pathLst>
                <a:path w="7992" h="107" extrusionOk="0">
                  <a:moveTo>
                    <a:pt x="7991" y="0"/>
                  </a:moveTo>
                  <a:lnTo>
                    <a:pt x="0" y="107"/>
                  </a:lnTo>
                  <a:lnTo>
                    <a:pt x="0" y="107"/>
                  </a:lnTo>
                  <a:lnTo>
                    <a:pt x="7991" y="0"/>
                  </a:lnTo>
                  <a:lnTo>
                    <a:pt x="79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3"/>
            <p:cNvSpPr/>
            <p:nvPr/>
          </p:nvSpPr>
          <p:spPr>
            <a:xfrm flipH="1">
              <a:off x="1126725" y="3411000"/>
              <a:ext cx="199800" cy="2675"/>
            </a:xfrm>
            <a:custGeom>
              <a:avLst/>
              <a:gdLst/>
              <a:ahLst/>
              <a:cxnLst/>
              <a:rect l="l" t="t" r="r" b="b"/>
              <a:pathLst>
                <a:path w="7992" h="107" fill="none" extrusionOk="0">
                  <a:moveTo>
                    <a:pt x="7991" y="0"/>
                  </a:moveTo>
                  <a:lnTo>
                    <a:pt x="0" y="107"/>
                  </a:lnTo>
                  <a:lnTo>
                    <a:pt x="0" y="107"/>
                  </a:lnTo>
                  <a:lnTo>
                    <a:pt x="7991" y="0"/>
                  </a:lnTo>
                  <a:lnTo>
                    <a:pt x="79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3"/>
            <p:cNvSpPr/>
            <p:nvPr/>
          </p:nvSpPr>
          <p:spPr>
            <a:xfrm flipH="1">
              <a:off x="1126725" y="3411000"/>
              <a:ext cx="261075" cy="1235925"/>
            </a:xfrm>
            <a:custGeom>
              <a:avLst/>
              <a:gdLst/>
              <a:ahLst/>
              <a:cxnLst/>
              <a:rect l="l" t="t" r="r" b="b"/>
              <a:pathLst>
                <a:path w="10443" h="49437" extrusionOk="0">
                  <a:moveTo>
                    <a:pt x="10442" y="0"/>
                  </a:moveTo>
                  <a:lnTo>
                    <a:pt x="2451" y="107"/>
                  </a:lnTo>
                  <a:lnTo>
                    <a:pt x="1" y="49436"/>
                  </a:lnTo>
                  <a:lnTo>
                    <a:pt x="3517" y="49436"/>
                  </a:lnTo>
                  <a:lnTo>
                    <a:pt x="10442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3"/>
            <p:cNvSpPr/>
            <p:nvPr/>
          </p:nvSpPr>
          <p:spPr>
            <a:xfrm flipH="1">
              <a:off x="1126725" y="3411000"/>
              <a:ext cx="261075" cy="1235925"/>
            </a:xfrm>
            <a:custGeom>
              <a:avLst/>
              <a:gdLst/>
              <a:ahLst/>
              <a:cxnLst/>
              <a:rect l="l" t="t" r="r" b="b"/>
              <a:pathLst>
                <a:path w="10443" h="49437" fill="none" extrusionOk="0">
                  <a:moveTo>
                    <a:pt x="10442" y="0"/>
                  </a:moveTo>
                  <a:lnTo>
                    <a:pt x="2451" y="107"/>
                  </a:lnTo>
                  <a:lnTo>
                    <a:pt x="1" y="49436"/>
                  </a:lnTo>
                  <a:lnTo>
                    <a:pt x="3517" y="49436"/>
                  </a:lnTo>
                  <a:lnTo>
                    <a:pt x="1044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3"/>
            <p:cNvSpPr/>
            <p:nvPr/>
          </p:nvSpPr>
          <p:spPr>
            <a:xfrm flipH="1">
              <a:off x="2871375" y="3413650"/>
              <a:ext cx="998875" cy="508775"/>
            </a:xfrm>
            <a:custGeom>
              <a:avLst/>
              <a:gdLst/>
              <a:ahLst/>
              <a:cxnLst/>
              <a:rect l="l" t="t" r="r" b="b"/>
              <a:pathLst>
                <a:path w="39955" h="20351" extrusionOk="0">
                  <a:moveTo>
                    <a:pt x="0" y="1"/>
                  </a:moveTo>
                  <a:lnTo>
                    <a:pt x="0" y="214"/>
                  </a:lnTo>
                  <a:lnTo>
                    <a:pt x="0" y="320"/>
                  </a:lnTo>
                  <a:lnTo>
                    <a:pt x="16408" y="533"/>
                  </a:lnTo>
                  <a:lnTo>
                    <a:pt x="22694" y="640"/>
                  </a:lnTo>
                  <a:lnTo>
                    <a:pt x="27808" y="960"/>
                  </a:lnTo>
                  <a:lnTo>
                    <a:pt x="31857" y="1386"/>
                  </a:lnTo>
                  <a:lnTo>
                    <a:pt x="34840" y="1812"/>
                  </a:lnTo>
                  <a:lnTo>
                    <a:pt x="36012" y="2132"/>
                  </a:lnTo>
                  <a:lnTo>
                    <a:pt x="37077" y="2451"/>
                  </a:lnTo>
                  <a:lnTo>
                    <a:pt x="37823" y="2664"/>
                  </a:lnTo>
                  <a:lnTo>
                    <a:pt x="38463" y="2984"/>
                  </a:lnTo>
                  <a:lnTo>
                    <a:pt x="38995" y="3304"/>
                  </a:lnTo>
                  <a:lnTo>
                    <a:pt x="39315" y="3623"/>
                  </a:lnTo>
                  <a:lnTo>
                    <a:pt x="39528" y="3943"/>
                  </a:lnTo>
                  <a:lnTo>
                    <a:pt x="39635" y="4262"/>
                  </a:lnTo>
                  <a:lnTo>
                    <a:pt x="39635" y="4689"/>
                  </a:lnTo>
                  <a:lnTo>
                    <a:pt x="39528" y="5221"/>
                  </a:lnTo>
                  <a:lnTo>
                    <a:pt x="39102" y="5754"/>
                  </a:lnTo>
                  <a:lnTo>
                    <a:pt x="38569" y="6287"/>
                  </a:lnTo>
                  <a:lnTo>
                    <a:pt x="37823" y="6926"/>
                  </a:lnTo>
                  <a:lnTo>
                    <a:pt x="36864" y="7459"/>
                  </a:lnTo>
                  <a:lnTo>
                    <a:pt x="34414" y="8844"/>
                  </a:lnTo>
                  <a:lnTo>
                    <a:pt x="31857" y="10016"/>
                  </a:lnTo>
                  <a:lnTo>
                    <a:pt x="29193" y="11188"/>
                  </a:lnTo>
                  <a:lnTo>
                    <a:pt x="26530" y="12253"/>
                  </a:lnTo>
                  <a:lnTo>
                    <a:pt x="23760" y="13319"/>
                  </a:lnTo>
                  <a:lnTo>
                    <a:pt x="18326" y="15236"/>
                  </a:lnTo>
                  <a:lnTo>
                    <a:pt x="13105" y="16835"/>
                  </a:lnTo>
                  <a:lnTo>
                    <a:pt x="8630" y="18113"/>
                  </a:lnTo>
                  <a:lnTo>
                    <a:pt x="4901" y="19179"/>
                  </a:lnTo>
                  <a:lnTo>
                    <a:pt x="1279" y="20031"/>
                  </a:lnTo>
                  <a:lnTo>
                    <a:pt x="1279" y="20244"/>
                  </a:lnTo>
                  <a:lnTo>
                    <a:pt x="1279" y="20350"/>
                  </a:lnTo>
                  <a:lnTo>
                    <a:pt x="4688" y="19498"/>
                  </a:lnTo>
                  <a:lnTo>
                    <a:pt x="8311" y="18539"/>
                  </a:lnTo>
                  <a:lnTo>
                    <a:pt x="12892" y="17261"/>
                  </a:lnTo>
                  <a:lnTo>
                    <a:pt x="18113" y="15556"/>
                  </a:lnTo>
                  <a:lnTo>
                    <a:pt x="23653" y="13638"/>
                  </a:lnTo>
                  <a:lnTo>
                    <a:pt x="26423" y="12573"/>
                  </a:lnTo>
                  <a:lnTo>
                    <a:pt x="29300" y="11507"/>
                  </a:lnTo>
                  <a:lnTo>
                    <a:pt x="31963" y="10335"/>
                  </a:lnTo>
                  <a:lnTo>
                    <a:pt x="34627" y="9057"/>
                  </a:lnTo>
                  <a:lnTo>
                    <a:pt x="36012" y="8418"/>
                  </a:lnTo>
                  <a:lnTo>
                    <a:pt x="37184" y="7672"/>
                  </a:lnTo>
                  <a:lnTo>
                    <a:pt x="38143" y="7033"/>
                  </a:lnTo>
                  <a:lnTo>
                    <a:pt x="38889" y="6393"/>
                  </a:lnTo>
                  <a:lnTo>
                    <a:pt x="39421" y="5861"/>
                  </a:lnTo>
                  <a:lnTo>
                    <a:pt x="39848" y="5221"/>
                  </a:lnTo>
                  <a:lnTo>
                    <a:pt x="39954" y="4689"/>
                  </a:lnTo>
                  <a:lnTo>
                    <a:pt x="39954" y="4156"/>
                  </a:lnTo>
                  <a:lnTo>
                    <a:pt x="39741" y="3730"/>
                  </a:lnTo>
                  <a:lnTo>
                    <a:pt x="39421" y="3304"/>
                  </a:lnTo>
                  <a:lnTo>
                    <a:pt x="38889" y="2877"/>
                  </a:lnTo>
                  <a:lnTo>
                    <a:pt x="38143" y="2558"/>
                  </a:lnTo>
                  <a:lnTo>
                    <a:pt x="37291" y="2132"/>
                  </a:lnTo>
                  <a:lnTo>
                    <a:pt x="36225" y="1812"/>
                  </a:lnTo>
                  <a:lnTo>
                    <a:pt x="33668" y="1279"/>
                  </a:lnTo>
                  <a:lnTo>
                    <a:pt x="30365" y="853"/>
                  </a:lnTo>
                  <a:lnTo>
                    <a:pt x="26423" y="533"/>
                  </a:lnTo>
                  <a:lnTo>
                    <a:pt x="21735" y="320"/>
                  </a:lnTo>
                  <a:lnTo>
                    <a:pt x="16408" y="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9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3"/>
            <p:cNvSpPr/>
            <p:nvPr/>
          </p:nvSpPr>
          <p:spPr>
            <a:xfrm flipH="1">
              <a:off x="2871375" y="3413650"/>
              <a:ext cx="998875" cy="508775"/>
            </a:xfrm>
            <a:custGeom>
              <a:avLst/>
              <a:gdLst/>
              <a:ahLst/>
              <a:cxnLst/>
              <a:rect l="l" t="t" r="r" b="b"/>
              <a:pathLst>
                <a:path w="39955" h="20351" fill="none" extrusionOk="0">
                  <a:moveTo>
                    <a:pt x="0" y="1"/>
                  </a:moveTo>
                  <a:lnTo>
                    <a:pt x="0" y="214"/>
                  </a:lnTo>
                  <a:lnTo>
                    <a:pt x="0" y="320"/>
                  </a:lnTo>
                  <a:lnTo>
                    <a:pt x="16408" y="533"/>
                  </a:lnTo>
                  <a:lnTo>
                    <a:pt x="16408" y="533"/>
                  </a:lnTo>
                  <a:lnTo>
                    <a:pt x="22694" y="640"/>
                  </a:lnTo>
                  <a:lnTo>
                    <a:pt x="27808" y="960"/>
                  </a:lnTo>
                  <a:lnTo>
                    <a:pt x="31857" y="1386"/>
                  </a:lnTo>
                  <a:lnTo>
                    <a:pt x="34840" y="1812"/>
                  </a:lnTo>
                  <a:lnTo>
                    <a:pt x="36012" y="2132"/>
                  </a:lnTo>
                  <a:lnTo>
                    <a:pt x="37077" y="2451"/>
                  </a:lnTo>
                  <a:lnTo>
                    <a:pt x="37823" y="2664"/>
                  </a:lnTo>
                  <a:lnTo>
                    <a:pt x="38463" y="2984"/>
                  </a:lnTo>
                  <a:lnTo>
                    <a:pt x="38995" y="3304"/>
                  </a:lnTo>
                  <a:lnTo>
                    <a:pt x="39315" y="3623"/>
                  </a:lnTo>
                  <a:lnTo>
                    <a:pt x="39528" y="3943"/>
                  </a:lnTo>
                  <a:lnTo>
                    <a:pt x="39635" y="4262"/>
                  </a:lnTo>
                  <a:lnTo>
                    <a:pt x="39635" y="4262"/>
                  </a:lnTo>
                  <a:lnTo>
                    <a:pt x="39635" y="4689"/>
                  </a:lnTo>
                  <a:lnTo>
                    <a:pt x="39528" y="5221"/>
                  </a:lnTo>
                  <a:lnTo>
                    <a:pt x="39102" y="5754"/>
                  </a:lnTo>
                  <a:lnTo>
                    <a:pt x="38569" y="6287"/>
                  </a:lnTo>
                  <a:lnTo>
                    <a:pt x="37823" y="6926"/>
                  </a:lnTo>
                  <a:lnTo>
                    <a:pt x="36864" y="7459"/>
                  </a:lnTo>
                  <a:lnTo>
                    <a:pt x="34414" y="8844"/>
                  </a:lnTo>
                  <a:lnTo>
                    <a:pt x="34414" y="8844"/>
                  </a:lnTo>
                  <a:lnTo>
                    <a:pt x="31857" y="10016"/>
                  </a:lnTo>
                  <a:lnTo>
                    <a:pt x="29193" y="11188"/>
                  </a:lnTo>
                  <a:lnTo>
                    <a:pt x="26530" y="12253"/>
                  </a:lnTo>
                  <a:lnTo>
                    <a:pt x="23760" y="13319"/>
                  </a:lnTo>
                  <a:lnTo>
                    <a:pt x="18326" y="15236"/>
                  </a:lnTo>
                  <a:lnTo>
                    <a:pt x="13105" y="16835"/>
                  </a:lnTo>
                  <a:lnTo>
                    <a:pt x="8630" y="18113"/>
                  </a:lnTo>
                  <a:lnTo>
                    <a:pt x="4901" y="19179"/>
                  </a:lnTo>
                  <a:lnTo>
                    <a:pt x="1279" y="20031"/>
                  </a:lnTo>
                  <a:lnTo>
                    <a:pt x="1279" y="20244"/>
                  </a:lnTo>
                  <a:lnTo>
                    <a:pt x="1279" y="20350"/>
                  </a:lnTo>
                  <a:lnTo>
                    <a:pt x="1279" y="20350"/>
                  </a:lnTo>
                  <a:lnTo>
                    <a:pt x="4688" y="19498"/>
                  </a:lnTo>
                  <a:lnTo>
                    <a:pt x="8311" y="18539"/>
                  </a:lnTo>
                  <a:lnTo>
                    <a:pt x="12892" y="17261"/>
                  </a:lnTo>
                  <a:lnTo>
                    <a:pt x="18113" y="15556"/>
                  </a:lnTo>
                  <a:lnTo>
                    <a:pt x="23653" y="13638"/>
                  </a:lnTo>
                  <a:lnTo>
                    <a:pt x="26423" y="12573"/>
                  </a:lnTo>
                  <a:lnTo>
                    <a:pt x="29300" y="11507"/>
                  </a:lnTo>
                  <a:lnTo>
                    <a:pt x="31963" y="10335"/>
                  </a:lnTo>
                  <a:lnTo>
                    <a:pt x="34627" y="9057"/>
                  </a:lnTo>
                  <a:lnTo>
                    <a:pt x="34627" y="9057"/>
                  </a:lnTo>
                  <a:lnTo>
                    <a:pt x="36012" y="8418"/>
                  </a:lnTo>
                  <a:lnTo>
                    <a:pt x="37184" y="7672"/>
                  </a:lnTo>
                  <a:lnTo>
                    <a:pt x="38143" y="7033"/>
                  </a:lnTo>
                  <a:lnTo>
                    <a:pt x="38889" y="6393"/>
                  </a:lnTo>
                  <a:lnTo>
                    <a:pt x="39421" y="5861"/>
                  </a:lnTo>
                  <a:lnTo>
                    <a:pt x="39848" y="5221"/>
                  </a:lnTo>
                  <a:lnTo>
                    <a:pt x="39954" y="4689"/>
                  </a:lnTo>
                  <a:lnTo>
                    <a:pt x="39954" y="4156"/>
                  </a:lnTo>
                  <a:lnTo>
                    <a:pt x="39954" y="4156"/>
                  </a:lnTo>
                  <a:lnTo>
                    <a:pt x="39741" y="3730"/>
                  </a:lnTo>
                  <a:lnTo>
                    <a:pt x="39421" y="3304"/>
                  </a:lnTo>
                  <a:lnTo>
                    <a:pt x="38889" y="2877"/>
                  </a:lnTo>
                  <a:lnTo>
                    <a:pt x="38143" y="2558"/>
                  </a:lnTo>
                  <a:lnTo>
                    <a:pt x="37291" y="2132"/>
                  </a:lnTo>
                  <a:lnTo>
                    <a:pt x="36225" y="1812"/>
                  </a:lnTo>
                  <a:lnTo>
                    <a:pt x="33668" y="1279"/>
                  </a:lnTo>
                  <a:lnTo>
                    <a:pt x="30365" y="853"/>
                  </a:lnTo>
                  <a:lnTo>
                    <a:pt x="26423" y="533"/>
                  </a:lnTo>
                  <a:lnTo>
                    <a:pt x="21735" y="320"/>
                  </a:lnTo>
                  <a:lnTo>
                    <a:pt x="16408" y="214"/>
                  </a:lnTo>
                  <a:lnTo>
                    <a:pt x="0" y="1"/>
                  </a:lnTo>
                </a:path>
              </a:pathLst>
            </a:custGeom>
            <a:solidFill>
              <a:srgbClr val="E4CAAD"/>
            </a:solidFill>
            <a:ln w="9525" cap="flat" cmpd="sng">
              <a:solidFill>
                <a:srgbClr val="E4CA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3"/>
            <p:cNvSpPr/>
            <p:nvPr/>
          </p:nvSpPr>
          <p:spPr>
            <a:xfrm flipH="1">
              <a:off x="1393100" y="3416325"/>
              <a:ext cx="10675" cy="266375"/>
            </a:xfrm>
            <a:custGeom>
              <a:avLst/>
              <a:gdLst/>
              <a:ahLst/>
              <a:cxnLst/>
              <a:rect l="l" t="t" r="r" b="b"/>
              <a:pathLst>
                <a:path w="427" h="10655" extrusionOk="0">
                  <a:moveTo>
                    <a:pt x="427" y="0"/>
                  </a:moveTo>
                  <a:lnTo>
                    <a:pt x="427" y="0"/>
                  </a:lnTo>
                  <a:lnTo>
                    <a:pt x="1" y="10655"/>
                  </a:lnTo>
                  <a:lnTo>
                    <a:pt x="1" y="10655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3"/>
            <p:cNvSpPr/>
            <p:nvPr/>
          </p:nvSpPr>
          <p:spPr>
            <a:xfrm flipH="1">
              <a:off x="1393100" y="3416325"/>
              <a:ext cx="10675" cy="266375"/>
            </a:xfrm>
            <a:custGeom>
              <a:avLst/>
              <a:gdLst/>
              <a:ahLst/>
              <a:cxnLst/>
              <a:rect l="l" t="t" r="r" b="b"/>
              <a:pathLst>
                <a:path w="427" h="10655" fill="none" extrusionOk="0">
                  <a:moveTo>
                    <a:pt x="427" y="0"/>
                  </a:moveTo>
                  <a:lnTo>
                    <a:pt x="427" y="0"/>
                  </a:lnTo>
                  <a:lnTo>
                    <a:pt x="1" y="10655"/>
                  </a:lnTo>
                  <a:lnTo>
                    <a:pt x="1" y="10655"/>
                  </a:lnTo>
                  <a:lnTo>
                    <a:pt x="42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13"/>
            <p:cNvSpPr/>
            <p:nvPr/>
          </p:nvSpPr>
          <p:spPr>
            <a:xfrm flipH="1">
              <a:off x="3838275" y="3418975"/>
              <a:ext cx="31975" cy="500775"/>
            </a:xfrm>
            <a:custGeom>
              <a:avLst/>
              <a:gdLst/>
              <a:ahLst/>
              <a:cxnLst/>
              <a:rect l="l" t="t" r="r" b="b"/>
              <a:pathLst>
                <a:path w="1279" h="20031" extrusionOk="0">
                  <a:moveTo>
                    <a:pt x="1279" y="19818"/>
                  </a:moveTo>
                  <a:lnTo>
                    <a:pt x="1279" y="19818"/>
                  </a:lnTo>
                  <a:lnTo>
                    <a:pt x="1279" y="19818"/>
                  </a:lnTo>
                  <a:lnTo>
                    <a:pt x="1279" y="20031"/>
                  </a:lnTo>
                  <a:lnTo>
                    <a:pt x="1279" y="19818"/>
                  </a:lnTo>
                  <a:close/>
                  <a:moveTo>
                    <a:pt x="0" y="1"/>
                  </a:moveTo>
                  <a:lnTo>
                    <a:pt x="0" y="107"/>
                  </a:lnTo>
                  <a:lnTo>
                    <a:pt x="0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9F1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13"/>
            <p:cNvSpPr/>
            <p:nvPr/>
          </p:nvSpPr>
          <p:spPr>
            <a:xfrm flipH="1">
              <a:off x="3870225" y="3418975"/>
              <a:ext cx="25" cy="2700"/>
            </a:xfrm>
            <a:custGeom>
              <a:avLst/>
              <a:gdLst/>
              <a:ahLst/>
              <a:cxnLst/>
              <a:rect l="l" t="t" r="r" b="b"/>
              <a:pathLst>
                <a:path w="1" h="108" fill="none" extrusionOk="0">
                  <a:moveTo>
                    <a:pt x="0" y="1"/>
                  </a:moveTo>
                  <a:lnTo>
                    <a:pt x="0" y="107"/>
                  </a:lnTo>
                  <a:lnTo>
                    <a:pt x="0" y="10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3"/>
            <p:cNvSpPr/>
            <p:nvPr/>
          </p:nvSpPr>
          <p:spPr>
            <a:xfrm flipH="1">
              <a:off x="570050" y="3421650"/>
              <a:ext cx="364925" cy="1012175"/>
            </a:xfrm>
            <a:custGeom>
              <a:avLst/>
              <a:gdLst/>
              <a:ahLst/>
              <a:cxnLst/>
              <a:rect l="l" t="t" r="r" b="b"/>
              <a:pathLst>
                <a:path w="14597" h="40487" extrusionOk="0">
                  <a:moveTo>
                    <a:pt x="1279" y="0"/>
                  </a:moveTo>
                  <a:lnTo>
                    <a:pt x="0" y="40487"/>
                  </a:lnTo>
                  <a:lnTo>
                    <a:pt x="12999" y="40487"/>
                  </a:lnTo>
                  <a:lnTo>
                    <a:pt x="14597" y="213"/>
                  </a:lnTo>
                  <a:lnTo>
                    <a:pt x="1279" y="0"/>
                  </a:lnTo>
                  <a:close/>
                </a:path>
              </a:pathLst>
            </a:custGeom>
            <a:solidFill>
              <a:srgbClr val="E4C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13"/>
            <p:cNvSpPr/>
            <p:nvPr/>
          </p:nvSpPr>
          <p:spPr>
            <a:xfrm flipH="1">
              <a:off x="570050" y="3421650"/>
              <a:ext cx="364925" cy="1012175"/>
            </a:xfrm>
            <a:custGeom>
              <a:avLst/>
              <a:gdLst/>
              <a:ahLst/>
              <a:cxnLst/>
              <a:rect l="l" t="t" r="r" b="b"/>
              <a:pathLst>
                <a:path w="14597" h="40487" fill="none" extrusionOk="0">
                  <a:moveTo>
                    <a:pt x="0" y="40487"/>
                  </a:moveTo>
                  <a:lnTo>
                    <a:pt x="12999" y="40487"/>
                  </a:lnTo>
                  <a:lnTo>
                    <a:pt x="14597" y="213"/>
                  </a:lnTo>
                  <a:lnTo>
                    <a:pt x="1279" y="0"/>
                  </a:lnTo>
                  <a:lnTo>
                    <a:pt x="0" y="4048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13"/>
            <p:cNvSpPr/>
            <p:nvPr/>
          </p:nvSpPr>
          <p:spPr>
            <a:xfrm flipH="1">
              <a:off x="903000" y="3421650"/>
              <a:ext cx="61275" cy="1012175"/>
            </a:xfrm>
            <a:custGeom>
              <a:avLst/>
              <a:gdLst/>
              <a:ahLst/>
              <a:cxnLst/>
              <a:rect l="l" t="t" r="r" b="b"/>
              <a:pathLst>
                <a:path w="2451" h="40487" extrusionOk="0">
                  <a:moveTo>
                    <a:pt x="2451" y="0"/>
                  </a:moveTo>
                  <a:lnTo>
                    <a:pt x="640" y="213"/>
                  </a:lnTo>
                  <a:lnTo>
                    <a:pt x="0" y="40487"/>
                  </a:lnTo>
                  <a:lnTo>
                    <a:pt x="1172" y="40487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13"/>
            <p:cNvSpPr/>
            <p:nvPr/>
          </p:nvSpPr>
          <p:spPr>
            <a:xfrm flipH="1">
              <a:off x="903000" y="3421650"/>
              <a:ext cx="61275" cy="1012175"/>
            </a:xfrm>
            <a:custGeom>
              <a:avLst/>
              <a:gdLst/>
              <a:ahLst/>
              <a:cxnLst/>
              <a:rect l="l" t="t" r="r" b="b"/>
              <a:pathLst>
                <a:path w="2451" h="40487" fill="none" extrusionOk="0">
                  <a:moveTo>
                    <a:pt x="0" y="40487"/>
                  </a:moveTo>
                  <a:lnTo>
                    <a:pt x="640" y="213"/>
                  </a:lnTo>
                  <a:lnTo>
                    <a:pt x="2451" y="0"/>
                  </a:lnTo>
                  <a:lnTo>
                    <a:pt x="1172" y="40487"/>
                  </a:lnTo>
                  <a:lnTo>
                    <a:pt x="0" y="4048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13"/>
            <p:cNvSpPr/>
            <p:nvPr/>
          </p:nvSpPr>
          <p:spPr>
            <a:xfrm flipH="1">
              <a:off x="2056325" y="3466925"/>
              <a:ext cx="1582200" cy="1180000"/>
            </a:xfrm>
            <a:custGeom>
              <a:avLst/>
              <a:gdLst/>
              <a:ahLst/>
              <a:cxnLst/>
              <a:rect l="l" t="t" r="r" b="b"/>
              <a:pathLst>
                <a:path w="63288" h="47200" extrusionOk="0">
                  <a:moveTo>
                    <a:pt x="63287" y="1"/>
                  </a:moveTo>
                  <a:lnTo>
                    <a:pt x="61796" y="107"/>
                  </a:lnTo>
                  <a:lnTo>
                    <a:pt x="60304" y="214"/>
                  </a:lnTo>
                  <a:lnTo>
                    <a:pt x="58813" y="427"/>
                  </a:lnTo>
                  <a:lnTo>
                    <a:pt x="57321" y="640"/>
                  </a:lnTo>
                  <a:lnTo>
                    <a:pt x="54444" y="1386"/>
                  </a:lnTo>
                  <a:lnTo>
                    <a:pt x="51461" y="2345"/>
                  </a:lnTo>
                  <a:lnTo>
                    <a:pt x="48584" y="3410"/>
                  </a:lnTo>
                  <a:lnTo>
                    <a:pt x="45708" y="4795"/>
                  </a:lnTo>
                  <a:lnTo>
                    <a:pt x="42831" y="6287"/>
                  </a:lnTo>
                  <a:lnTo>
                    <a:pt x="39954" y="7991"/>
                  </a:lnTo>
                  <a:lnTo>
                    <a:pt x="37291" y="9696"/>
                  </a:lnTo>
                  <a:lnTo>
                    <a:pt x="34521" y="11614"/>
                  </a:lnTo>
                  <a:lnTo>
                    <a:pt x="31964" y="13532"/>
                  </a:lnTo>
                  <a:lnTo>
                    <a:pt x="29407" y="15556"/>
                  </a:lnTo>
                  <a:lnTo>
                    <a:pt x="26956" y="17580"/>
                  </a:lnTo>
                  <a:lnTo>
                    <a:pt x="24612" y="19605"/>
                  </a:lnTo>
                  <a:lnTo>
                    <a:pt x="20244" y="23760"/>
                  </a:lnTo>
                  <a:lnTo>
                    <a:pt x="15982" y="28021"/>
                  </a:lnTo>
                  <a:lnTo>
                    <a:pt x="12147" y="32283"/>
                  </a:lnTo>
                  <a:lnTo>
                    <a:pt x="8631" y="36225"/>
                  </a:lnTo>
                  <a:lnTo>
                    <a:pt x="5754" y="39741"/>
                  </a:lnTo>
                  <a:lnTo>
                    <a:pt x="3410" y="42724"/>
                  </a:lnTo>
                  <a:lnTo>
                    <a:pt x="1599" y="45068"/>
                  </a:lnTo>
                  <a:lnTo>
                    <a:pt x="1" y="47093"/>
                  </a:lnTo>
                  <a:lnTo>
                    <a:pt x="214" y="47199"/>
                  </a:lnTo>
                  <a:lnTo>
                    <a:pt x="427" y="47199"/>
                  </a:lnTo>
                  <a:lnTo>
                    <a:pt x="2238" y="44642"/>
                  </a:lnTo>
                  <a:lnTo>
                    <a:pt x="4156" y="42298"/>
                  </a:lnTo>
                  <a:lnTo>
                    <a:pt x="6500" y="39315"/>
                  </a:lnTo>
                  <a:lnTo>
                    <a:pt x="9376" y="35906"/>
                  </a:lnTo>
                  <a:lnTo>
                    <a:pt x="12679" y="32070"/>
                  </a:lnTo>
                  <a:lnTo>
                    <a:pt x="16408" y="28021"/>
                  </a:lnTo>
                  <a:lnTo>
                    <a:pt x="20457" y="23973"/>
                  </a:lnTo>
                  <a:lnTo>
                    <a:pt x="24825" y="19924"/>
                  </a:lnTo>
                  <a:lnTo>
                    <a:pt x="27169" y="17793"/>
                  </a:lnTo>
                  <a:lnTo>
                    <a:pt x="29620" y="15769"/>
                  </a:lnTo>
                  <a:lnTo>
                    <a:pt x="32070" y="13745"/>
                  </a:lnTo>
                  <a:lnTo>
                    <a:pt x="34734" y="11827"/>
                  </a:lnTo>
                  <a:lnTo>
                    <a:pt x="37397" y="10016"/>
                  </a:lnTo>
                  <a:lnTo>
                    <a:pt x="40168" y="8204"/>
                  </a:lnTo>
                  <a:lnTo>
                    <a:pt x="42938" y="6606"/>
                  </a:lnTo>
                  <a:lnTo>
                    <a:pt x="45814" y="5115"/>
                  </a:lnTo>
                  <a:lnTo>
                    <a:pt x="48691" y="3730"/>
                  </a:lnTo>
                  <a:lnTo>
                    <a:pt x="51568" y="2664"/>
                  </a:lnTo>
                  <a:lnTo>
                    <a:pt x="54444" y="1705"/>
                  </a:lnTo>
                  <a:lnTo>
                    <a:pt x="57428" y="959"/>
                  </a:lnTo>
                  <a:lnTo>
                    <a:pt x="58919" y="746"/>
                  </a:lnTo>
                  <a:lnTo>
                    <a:pt x="60304" y="533"/>
                  </a:lnTo>
                  <a:lnTo>
                    <a:pt x="61796" y="427"/>
                  </a:lnTo>
                  <a:lnTo>
                    <a:pt x="63287" y="320"/>
                  </a:lnTo>
                  <a:lnTo>
                    <a:pt x="63287" y="214"/>
                  </a:lnTo>
                  <a:lnTo>
                    <a:pt x="63287" y="1"/>
                  </a:lnTo>
                  <a:close/>
                </a:path>
              </a:pathLst>
            </a:custGeom>
            <a:solidFill>
              <a:srgbClr val="F9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13"/>
            <p:cNvSpPr/>
            <p:nvPr/>
          </p:nvSpPr>
          <p:spPr>
            <a:xfrm flipH="1">
              <a:off x="2056325" y="3466925"/>
              <a:ext cx="1582200" cy="1180000"/>
            </a:xfrm>
            <a:custGeom>
              <a:avLst/>
              <a:gdLst/>
              <a:ahLst/>
              <a:cxnLst/>
              <a:rect l="l" t="t" r="r" b="b"/>
              <a:pathLst>
                <a:path w="63288" h="47200" fill="none" extrusionOk="0">
                  <a:moveTo>
                    <a:pt x="63287" y="1"/>
                  </a:moveTo>
                  <a:lnTo>
                    <a:pt x="63287" y="1"/>
                  </a:lnTo>
                  <a:lnTo>
                    <a:pt x="61796" y="107"/>
                  </a:lnTo>
                  <a:lnTo>
                    <a:pt x="60304" y="214"/>
                  </a:lnTo>
                  <a:lnTo>
                    <a:pt x="58813" y="427"/>
                  </a:lnTo>
                  <a:lnTo>
                    <a:pt x="57321" y="640"/>
                  </a:lnTo>
                  <a:lnTo>
                    <a:pt x="54444" y="1386"/>
                  </a:lnTo>
                  <a:lnTo>
                    <a:pt x="51461" y="2345"/>
                  </a:lnTo>
                  <a:lnTo>
                    <a:pt x="48584" y="3410"/>
                  </a:lnTo>
                  <a:lnTo>
                    <a:pt x="45708" y="4795"/>
                  </a:lnTo>
                  <a:lnTo>
                    <a:pt x="42831" y="6287"/>
                  </a:lnTo>
                  <a:lnTo>
                    <a:pt x="39954" y="7991"/>
                  </a:lnTo>
                  <a:lnTo>
                    <a:pt x="37291" y="9696"/>
                  </a:lnTo>
                  <a:lnTo>
                    <a:pt x="34521" y="11614"/>
                  </a:lnTo>
                  <a:lnTo>
                    <a:pt x="31964" y="13532"/>
                  </a:lnTo>
                  <a:lnTo>
                    <a:pt x="29407" y="15556"/>
                  </a:lnTo>
                  <a:lnTo>
                    <a:pt x="26956" y="17580"/>
                  </a:lnTo>
                  <a:lnTo>
                    <a:pt x="24612" y="19605"/>
                  </a:lnTo>
                  <a:lnTo>
                    <a:pt x="20244" y="23760"/>
                  </a:lnTo>
                  <a:lnTo>
                    <a:pt x="20244" y="23760"/>
                  </a:lnTo>
                  <a:lnTo>
                    <a:pt x="15982" y="28021"/>
                  </a:lnTo>
                  <a:lnTo>
                    <a:pt x="12147" y="32283"/>
                  </a:lnTo>
                  <a:lnTo>
                    <a:pt x="8631" y="36225"/>
                  </a:lnTo>
                  <a:lnTo>
                    <a:pt x="5754" y="39741"/>
                  </a:lnTo>
                  <a:lnTo>
                    <a:pt x="3410" y="42724"/>
                  </a:lnTo>
                  <a:lnTo>
                    <a:pt x="1599" y="45068"/>
                  </a:lnTo>
                  <a:lnTo>
                    <a:pt x="1" y="47093"/>
                  </a:lnTo>
                  <a:lnTo>
                    <a:pt x="214" y="47199"/>
                  </a:lnTo>
                  <a:lnTo>
                    <a:pt x="427" y="47199"/>
                  </a:lnTo>
                  <a:lnTo>
                    <a:pt x="427" y="47199"/>
                  </a:lnTo>
                  <a:lnTo>
                    <a:pt x="2238" y="44642"/>
                  </a:lnTo>
                  <a:lnTo>
                    <a:pt x="4156" y="42298"/>
                  </a:lnTo>
                  <a:lnTo>
                    <a:pt x="6500" y="39315"/>
                  </a:lnTo>
                  <a:lnTo>
                    <a:pt x="9376" y="35906"/>
                  </a:lnTo>
                  <a:lnTo>
                    <a:pt x="12679" y="32070"/>
                  </a:lnTo>
                  <a:lnTo>
                    <a:pt x="16408" y="28021"/>
                  </a:lnTo>
                  <a:lnTo>
                    <a:pt x="20457" y="23973"/>
                  </a:lnTo>
                  <a:lnTo>
                    <a:pt x="20457" y="23973"/>
                  </a:lnTo>
                  <a:lnTo>
                    <a:pt x="24825" y="19924"/>
                  </a:lnTo>
                  <a:lnTo>
                    <a:pt x="27169" y="17793"/>
                  </a:lnTo>
                  <a:lnTo>
                    <a:pt x="29620" y="15769"/>
                  </a:lnTo>
                  <a:lnTo>
                    <a:pt x="32070" y="13745"/>
                  </a:lnTo>
                  <a:lnTo>
                    <a:pt x="34734" y="11827"/>
                  </a:lnTo>
                  <a:lnTo>
                    <a:pt x="37397" y="10016"/>
                  </a:lnTo>
                  <a:lnTo>
                    <a:pt x="40168" y="8204"/>
                  </a:lnTo>
                  <a:lnTo>
                    <a:pt x="42938" y="6606"/>
                  </a:lnTo>
                  <a:lnTo>
                    <a:pt x="45814" y="5115"/>
                  </a:lnTo>
                  <a:lnTo>
                    <a:pt x="48691" y="3730"/>
                  </a:lnTo>
                  <a:lnTo>
                    <a:pt x="51568" y="2664"/>
                  </a:lnTo>
                  <a:lnTo>
                    <a:pt x="54444" y="1705"/>
                  </a:lnTo>
                  <a:lnTo>
                    <a:pt x="57428" y="959"/>
                  </a:lnTo>
                  <a:lnTo>
                    <a:pt x="58919" y="746"/>
                  </a:lnTo>
                  <a:lnTo>
                    <a:pt x="60304" y="533"/>
                  </a:lnTo>
                  <a:lnTo>
                    <a:pt x="61796" y="427"/>
                  </a:lnTo>
                  <a:lnTo>
                    <a:pt x="63287" y="320"/>
                  </a:lnTo>
                  <a:lnTo>
                    <a:pt x="63287" y="214"/>
                  </a:lnTo>
                  <a:lnTo>
                    <a:pt x="63287" y="1"/>
                  </a:lnTo>
                </a:path>
              </a:pathLst>
            </a:custGeom>
            <a:solidFill>
              <a:srgbClr val="E4CAAD"/>
            </a:solidFill>
            <a:ln w="9525" cap="flat" cmpd="sng">
              <a:solidFill>
                <a:srgbClr val="E4CA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13"/>
            <p:cNvSpPr/>
            <p:nvPr/>
          </p:nvSpPr>
          <p:spPr>
            <a:xfrm flipH="1">
              <a:off x="2056325" y="3472250"/>
              <a:ext cx="25" cy="2700"/>
            </a:xfrm>
            <a:custGeom>
              <a:avLst/>
              <a:gdLst/>
              <a:ahLst/>
              <a:cxnLst/>
              <a:rect l="l" t="t" r="r" b="b"/>
              <a:pathLst>
                <a:path w="1" h="108" extrusionOk="0">
                  <a:moveTo>
                    <a:pt x="0" y="1"/>
                  </a:moveTo>
                  <a:lnTo>
                    <a:pt x="0" y="107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6B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13"/>
            <p:cNvSpPr/>
            <p:nvPr/>
          </p:nvSpPr>
          <p:spPr>
            <a:xfrm flipH="1">
              <a:off x="2056325" y="3472250"/>
              <a:ext cx="25" cy="2700"/>
            </a:xfrm>
            <a:custGeom>
              <a:avLst/>
              <a:gdLst/>
              <a:ahLst/>
              <a:cxnLst/>
              <a:rect l="l" t="t" r="r" b="b"/>
              <a:pathLst>
                <a:path w="1" h="108" fill="none" extrusionOk="0">
                  <a:moveTo>
                    <a:pt x="0" y="1"/>
                  </a:moveTo>
                  <a:lnTo>
                    <a:pt x="0" y="107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13"/>
            <p:cNvSpPr/>
            <p:nvPr/>
          </p:nvSpPr>
          <p:spPr>
            <a:xfrm flipH="1">
              <a:off x="3382800" y="3544175"/>
              <a:ext cx="476800" cy="295675"/>
            </a:xfrm>
            <a:custGeom>
              <a:avLst/>
              <a:gdLst/>
              <a:ahLst/>
              <a:cxnLst/>
              <a:rect l="l" t="t" r="r" b="b"/>
              <a:pathLst>
                <a:path w="19072" h="11827" extrusionOk="0">
                  <a:moveTo>
                    <a:pt x="13638" y="0"/>
                  </a:moveTo>
                  <a:lnTo>
                    <a:pt x="11507" y="107"/>
                  </a:lnTo>
                  <a:lnTo>
                    <a:pt x="9270" y="320"/>
                  </a:lnTo>
                  <a:lnTo>
                    <a:pt x="7139" y="640"/>
                  </a:lnTo>
                  <a:lnTo>
                    <a:pt x="5008" y="959"/>
                  </a:lnTo>
                  <a:lnTo>
                    <a:pt x="1705" y="1598"/>
                  </a:lnTo>
                  <a:lnTo>
                    <a:pt x="0" y="1918"/>
                  </a:lnTo>
                  <a:lnTo>
                    <a:pt x="0" y="2131"/>
                  </a:lnTo>
                  <a:lnTo>
                    <a:pt x="107" y="2238"/>
                  </a:lnTo>
                  <a:lnTo>
                    <a:pt x="1492" y="1918"/>
                  </a:lnTo>
                  <a:lnTo>
                    <a:pt x="4901" y="1279"/>
                  </a:lnTo>
                  <a:lnTo>
                    <a:pt x="7032" y="959"/>
                  </a:lnTo>
                  <a:lnTo>
                    <a:pt x="9270" y="640"/>
                  </a:lnTo>
                  <a:lnTo>
                    <a:pt x="11507" y="426"/>
                  </a:lnTo>
                  <a:lnTo>
                    <a:pt x="13638" y="320"/>
                  </a:lnTo>
                  <a:lnTo>
                    <a:pt x="15236" y="426"/>
                  </a:lnTo>
                  <a:lnTo>
                    <a:pt x="16621" y="640"/>
                  </a:lnTo>
                  <a:lnTo>
                    <a:pt x="17261" y="746"/>
                  </a:lnTo>
                  <a:lnTo>
                    <a:pt x="17793" y="959"/>
                  </a:lnTo>
                  <a:lnTo>
                    <a:pt x="18219" y="1279"/>
                  </a:lnTo>
                  <a:lnTo>
                    <a:pt x="18539" y="1598"/>
                  </a:lnTo>
                  <a:lnTo>
                    <a:pt x="18646" y="1918"/>
                  </a:lnTo>
                  <a:lnTo>
                    <a:pt x="18646" y="2344"/>
                  </a:lnTo>
                  <a:lnTo>
                    <a:pt x="18539" y="2664"/>
                  </a:lnTo>
                  <a:lnTo>
                    <a:pt x="18326" y="2984"/>
                  </a:lnTo>
                  <a:lnTo>
                    <a:pt x="17687" y="3623"/>
                  </a:lnTo>
                  <a:lnTo>
                    <a:pt x="16728" y="4369"/>
                  </a:lnTo>
                  <a:lnTo>
                    <a:pt x="15556" y="5114"/>
                  </a:lnTo>
                  <a:lnTo>
                    <a:pt x="14277" y="5860"/>
                  </a:lnTo>
                  <a:lnTo>
                    <a:pt x="12786" y="6499"/>
                  </a:lnTo>
                  <a:lnTo>
                    <a:pt x="9696" y="7991"/>
                  </a:lnTo>
                  <a:lnTo>
                    <a:pt x="6500" y="9270"/>
                  </a:lnTo>
                  <a:lnTo>
                    <a:pt x="3729" y="10335"/>
                  </a:lnTo>
                  <a:lnTo>
                    <a:pt x="640" y="11507"/>
                  </a:lnTo>
                  <a:lnTo>
                    <a:pt x="640" y="11614"/>
                  </a:lnTo>
                  <a:lnTo>
                    <a:pt x="640" y="11827"/>
                  </a:lnTo>
                  <a:lnTo>
                    <a:pt x="3729" y="10761"/>
                  </a:lnTo>
                  <a:lnTo>
                    <a:pt x="6500" y="9589"/>
                  </a:lnTo>
                  <a:lnTo>
                    <a:pt x="9696" y="8311"/>
                  </a:lnTo>
                  <a:lnTo>
                    <a:pt x="12892" y="6819"/>
                  </a:lnTo>
                  <a:lnTo>
                    <a:pt x="14384" y="6073"/>
                  </a:lnTo>
                  <a:lnTo>
                    <a:pt x="15769" y="5327"/>
                  </a:lnTo>
                  <a:lnTo>
                    <a:pt x="16941" y="4582"/>
                  </a:lnTo>
                  <a:lnTo>
                    <a:pt x="17900" y="3836"/>
                  </a:lnTo>
                  <a:lnTo>
                    <a:pt x="18646" y="3090"/>
                  </a:lnTo>
                  <a:lnTo>
                    <a:pt x="18859" y="2770"/>
                  </a:lnTo>
                  <a:lnTo>
                    <a:pt x="18965" y="2451"/>
                  </a:lnTo>
                  <a:lnTo>
                    <a:pt x="19072" y="2131"/>
                  </a:lnTo>
                  <a:lnTo>
                    <a:pt x="18965" y="1812"/>
                  </a:lnTo>
                  <a:lnTo>
                    <a:pt x="18965" y="1598"/>
                  </a:lnTo>
                  <a:lnTo>
                    <a:pt x="18752" y="1385"/>
                  </a:lnTo>
                  <a:lnTo>
                    <a:pt x="18433" y="959"/>
                  </a:lnTo>
                  <a:lnTo>
                    <a:pt x="17900" y="746"/>
                  </a:lnTo>
                  <a:lnTo>
                    <a:pt x="17367" y="533"/>
                  </a:lnTo>
                  <a:lnTo>
                    <a:pt x="16728" y="320"/>
                  </a:lnTo>
                  <a:lnTo>
                    <a:pt x="15343" y="107"/>
                  </a:lnTo>
                  <a:lnTo>
                    <a:pt x="13638" y="0"/>
                  </a:lnTo>
                  <a:close/>
                </a:path>
              </a:pathLst>
            </a:custGeom>
            <a:solidFill>
              <a:srgbClr val="F9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13"/>
            <p:cNvSpPr/>
            <p:nvPr/>
          </p:nvSpPr>
          <p:spPr>
            <a:xfrm flipH="1">
              <a:off x="3382800" y="3544175"/>
              <a:ext cx="476800" cy="295675"/>
            </a:xfrm>
            <a:custGeom>
              <a:avLst/>
              <a:gdLst/>
              <a:ahLst/>
              <a:cxnLst/>
              <a:rect l="l" t="t" r="r" b="b"/>
              <a:pathLst>
                <a:path w="19072" h="11827" fill="none" extrusionOk="0">
                  <a:moveTo>
                    <a:pt x="13638" y="0"/>
                  </a:moveTo>
                  <a:lnTo>
                    <a:pt x="13638" y="0"/>
                  </a:lnTo>
                  <a:lnTo>
                    <a:pt x="11507" y="107"/>
                  </a:lnTo>
                  <a:lnTo>
                    <a:pt x="9270" y="320"/>
                  </a:lnTo>
                  <a:lnTo>
                    <a:pt x="7139" y="640"/>
                  </a:lnTo>
                  <a:lnTo>
                    <a:pt x="5008" y="959"/>
                  </a:lnTo>
                  <a:lnTo>
                    <a:pt x="1705" y="1598"/>
                  </a:lnTo>
                  <a:lnTo>
                    <a:pt x="0" y="1918"/>
                  </a:lnTo>
                  <a:lnTo>
                    <a:pt x="0" y="2131"/>
                  </a:lnTo>
                  <a:lnTo>
                    <a:pt x="107" y="2238"/>
                  </a:lnTo>
                  <a:lnTo>
                    <a:pt x="107" y="2238"/>
                  </a:lnTo>
                  <a:lnTo>
                    <a:pt x="1492" y="1918"/>
                  </a:lnTo>
                  <a:lnTo>
                    <a:pt x="4901" y="1279"/>
                  </a:lnTo>
                  <a:lnTo>
                    <a:pt x="7032" y="959"/>
                  </a:lnTo>
                  <a:lnTo>
                    <a:pt x="9270" y="640"/>
                  </a:lnTo>
                  <a:lnTo>
                    <a:pt x="11507" y="426"/>
                  </a:lnTo>
                  <a:lnTo>
                    <a:pt x="13638" y="320"/>
                  </a:lnTo>
                  <a:lnTo>
                    <a:pt x="13638" y="320"/>
                  </a:lnTo>
                  <a:lnTo>
                    <a:pt x="15236" y="426"/>
                  </a:lnTo>
                  <a:lnTo>
                    <a:pt x="16621" y="640"/>
                  </a:lnTo>
                  <a:lnTo>
                    <a:pt x="17261" y="746"/>
                  </a:lnTo>
                  <a:lnTo>
                    <a:pt x="17793" y="959"/>
                  </a:lnTo>
                  <a:lnTo>
                    <a:pt x="18219" y="1279"/>
                  </a:lnTo>
                  <a:lnTo>
                    <a:pt x="18539" y="1598"/>
                  </a:lnTo>
                  <a:lnTo>
                    <a:pt x="18539" y="1598"/>
                  </a:lnTo>
                  <a:lnTo>
                    <a:pt x="18646" y="1918"/>
                  </a:lnTo>
                  <a:lnTo>
                    <a:pt x="18646" y="2344"/>
                  </a:lnTo>
                  <a:lnTo>
                    <a:pt x="18646" y="2344"/>
                  </a:lnTo>
                  <a:lnTo>
                    <a:pt x="18539" y="2664"/>
                  </a:lnTo>
                  <a:lnTo>
                    <a:pt x="18326" y="2984"/>
                  </a:lnTo>
                  <a:lnTo>
                    <a:pt x="17687" y="3623"/>
                  </a:lnTo>
                  <a:lnTo>
                    <a:pt x="16728" y="4369"/>
                  </a:lnTo>
                  <a:lnTo>
                    <a:pt x="15556" y="5114"/>
                  </a:lnTo>
                  <a:lnTo>
                    <a:pt x="14277" y="5860"/>
                  </a:lnTo>
                  <a:lnTo>
                    <a:pt x="12786" y="6499"/>
                  </a:lnTo>
                  <a:lnTo>
                    <a:pt x="9696" y="7991"/>
                  </a:lnTo>
                  <a:lnTo>
                    <a:pt x="6500" y="9270"/>
                  </a:lnTo>
                  <a:lnTo>
                    <a:pt x="3729" y="10335"/>
                  </a:lnTo>
                  <a:lnTo>
                    <a:pt x="640" y="11507"/>
                  </a:lnTo>
                  <a:lnTo>
                    <a:pt x="640" y="11614"/>
                  </a:lnTo>
                  <a:lnTo>
                    <a:pt x="640" y="11827"/>
                  </a:lnTo>
                  <a:lnTo>
                    <a:pt x="640" y="11827"/>
                  </a:lnTo>
                  <a:lnTo>
                    <a:pt x="3729" y="10761"/>
                  </a:lnTo>
                  <a:lnTo>
                    <a:pt x="6500" y="9589"/>
                  </a:lnTo>
                  <a:lnTo>
                    <a:pt x="9696" y="8311"/>
                  </a:lnTo>
                  <a:lnTo>
                    <a:pt x="12892" y="6819"/>
                  </a:lnTo>
                  <a:lnTo>
                    <a:pt x="14384" y="6073"/>
                  </a:lnTo>
                  <a:lnTo>
                    <a:pt x="15769" y="5327"/>
                  </a:lnTo>
                  <a:lnTo>
                    <a:pt x="16941" y="4582"/>
                  </a:lnTo>
                  <a:lnTo>
                    <a:pt x="17900" y="3836"/>
                  </a:lnTo>
                  <a:lnTo>
                    <a:pt x="18646" y="3090"/>
                  </a:lnTo>
                  <a:lnTo>
                    <a:pt x="18859" y="2770"/>
                  </a:lnTo>
                  <a:lnTo>
                    <a:pt x="18965" y="2451"/>
                  </a:lnTo>
                  <a:lnTo>
                    <a:pt x="18965" y="2451"/>
                  </a:lnTo>
                  <a:lnTo>
                    <a:pt x="19072" y="2131"/>
                  </a:lnTo>
                  <a:lnTo>
                    <a:pt x="18965" y="1812"/>
                  </a:lnTo>
                  <a:lnTo>
                    <a:pt x="18965" y="1598"/>
                  </a:lnTo>
                  <a:lnTo>
                    <a:pt x="18752" y="1385"/>
                  </a:lnTo>
                  <a:lnTo>
                    <a:pt x="18752" y="1385"/>
                  </a:lnTo>
                  <a:lnTo>
                    <a:pt x="18433" y="959"/>
                  </a:lnTo>
                  <a:lnTo>
                    <a:pt x="17900" y="746"/>
                  </a:lnTo>
                  <a:lnTo>
                    <a:pt x="17367" y="533"/>
                  </a:lnTo>
                  <a:lnTo>
                    <a:pt x="16728" y="320"/>
                  </a:lnTo>
                  <a:lnTo>
                    <a:pt x="15343" y="107"/>
                  </a:lnTo>
                  <a:lnTo>
                    <a:pt x="13638" y="0"/>
                  </a:lnTo>
                </a:path>
              </a:pathLst>
            </a:custGeom>
            <a:solidFill>
              <a:srgbClr val="E4CAAD"/>
            </a:solidFill>
            <a:ln w="9525" cap="flat" cmpd="sng">
              <a:solidFill>
                <a:srgbClr val="E4CA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13"/>
            <p:cNvSpPr/>
            <p:nvPr/>
          </p:nvSpPr>
          <p:spPr>
            <a:xfrm flipH="1">
              <a:off x="3859575" y="3592125"/>
              <a:ext cx="25" cy="5350"/>
            </a:xfrm>
            <a:custGeom>
              <a:avLst/>
              <a:gdLst/>
              <a:ahLst/>
              <a:cxnLst/>
              <a:rect l="l" t="t" r="r" b="b"/>
              <a:pathLst>
                <a:path w="1" h="21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1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13"/>
            <p:cNvSpPr/>
            <p:nvPr/>
          </p:nvSpPr>
          <p:spPr>
            <a:xfrm flipH="1">
              <a:off x="625975" y="3618750"/>
              <a:ext cx="82600" cy="37325"/>
            </a:xfrm>
            <a:custGeom>
              <a:avLst/>
              <a:gdLst/>
              <a:ahLst/>
              <a:cxnLst/>
              <a:rect l="l" t="t" r="r" b="b"/>
              <a:pathLst>
                <a:path w="3304" h="1493" extrusionOk="0">
                  <a:moveTo>
                    <a:pt x="1" y="1"/>
                  </a:moveTo>
                  <a:lnTo>
                    <a:pt x="1" y="1492"/>
                  </a:lnTo>
                  <a:lnTo>
                    <a:pt x="3197" y="1492"/>
                  </a:lnTo>
                  <a:lnTo>
                    <a:pt x="3303" y="2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09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13"/>
            <p:cNvSpPr/>
            <p:nvPr/>
          </p:nvSpPr>
          <p:spPr>
            <a:xfrm flipH="1">
              <a:off x="668600" y="3618750"/>
              <a:ext cx="125200" cy="125225"/>
            </a:xfrm>
            <a:custGeom>
              <a:avLst/>
              <a:gdLst/>
              <a:ahLst/>
              <a:cxnLst/>
              <a:rect l="l" t="t" r="r" b="b"/>
              <a:pathLst>
                <a:path w="5008" h="5009" extrusionOk="0">
                  <a:moveTo>
                    <a:pt x="0" y="1"/>
                  </a:moveTo>
                  <a:lnTo>
                    <a:pt x="959" y="4795"/>
                  </a:lnTo>
                  <a:lnTo>
                    <a:pt x="5008" y="5008"/>
                  </a:lnTo>
                  <a:lnTo>
                    <a:pt x="4688" y="1492"/>
                  </a:lnTo>
                  <a:lnTo>
                    <a:pt x="3729" y="1492"/>
                  </a:lnTo>
                  <a:lnTo>
                    <a:pt x="4688" y="4582"/>
                  </a:lnTo>
                  <a:lnTo>
                    <a:pt x="1598" y="4262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13"/>
            <p:cNvSpPr/>
            <p:nvPr/>
          </p:nvSpPr>
          <p:spPr>
            <a:xfrm flipH="1">
              <a:off x="708550" y="3618750"/>
              <a:ext cx="85250" cy="37325"/>
            </a:xfrm>
            <a:custGeom>
              <a:avLst/>
              <a:gdLst/>
              <a:ahLst/>
              <a:cxnLst/>
              <a:rect l="l" t="t" r="r" b="b"/>
              <a:pathLst>
                <a:path w="3410" h="1493" extrusionOk="0">
                  <a:moveTo>
                    <a:pt x="0" y="1"/>
                  </a:moveTo>
                  <a:lnTo>
                    <a:pt x="213" y="1492"/>
                  </a:lnTo>
                  <a:lnTo>
                    <a:pt x="3410" y="1492"/>
                  </a:lnTo>
                  <a:lnTo>
                    <a:pt x="3410" y="1"/>
                  </a:lnTo>
                  <a:close/>
                </a:path>
              </a:pathLst>
            </a:custGeom>
            <a:solidFill>
              <a:srgbClr val="8945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13"/>
            <p:cNvSpPr/>
            <p:nvPr/>
          </p:nvSpPr>
          <p:spPr>
            <a:xfrm flipH="1">
              <a:off x="2866050" y="3648050"/>
              <a:ext cx="964250" cy="998875"/>
            </a:xfrm>
            <a:custGeom>
              <a:avLst/>
              <a:gdLst/>
              <a:ahLst/>
              <a:cxnLst/>
              <a:rect l="l" t="t" r="r" b="b"/>
              <a:pathLst>
                <a:path w="38570" h="39955" extrusionOk="0">
                  <a:moveTo>
                    <a:pt x="37823" y="1"/>
                  </a:moveTo>
                  <a:lnTo>
                    <a:pt x="37291" y="107"/>
                  </a:lnTo>
                  <a:lnTo>
                    <a:pt x="36651" y="214"/>
                  </a:lnTo>
                  <a:lnTo>
                    <a:pt x="34840" y="746"/>
                  </a:lnTo>
                  <a:lnTo>
                    <a:pt x="32709" y="1492"/>
                  </a:lnTo>
                  <a:lnTo>
                    <a:pt x="30152" y="2451"/>
                  </a:lnTo>
                  <a:lnTo>
                    <a:pt x="24292" y="5008"/>
                  </a:lnTo>
                  <a:lnTo>
                    <a:pt x="17900" y="7991"/>
                  </a:lnTo>
                  <a:lnTo>
                    <a:pt x="11614" y="10974"/>
                  </a:lnTo>
                  <a:lnTo>
                    <a:pt x="6073" y="13638"/>
                  </a:lnTo>
                  <a:lnTo>
                    <a:pt x="0" y="16621"/>
                  </a:lnTo>
                  <a:lnTo>
                    <a:pt x="0" y="16834"/>
                  </a:lnTo>
                  <a:lnTo>
                    <a:pt x="107" y="16941"/>
                  </a:lnTo>
                  <a:lnTo>
                    <a:pt x="10335" y="11933"/>
                  </a:lnTo>
                  <a:lnTo>
                    <a:pt x="16089" y="9163"/>
                  </a:lnTo>
                  <a:lnTo>
                    <a:pt x="21842" y="6393"/>
                  </a:lnTo>
                  <a:lnTo>
                    <a:pt x="27276" y="4049"/>
                  </a:lnTo>
                  <a:lnTo>
                    <a:pt x="31857" y="2131"/>
                  </a:lnTo>
                  <a:lnTo>
                    <a:pt x="33881" y="1386"/>
                  </a:lnTo>
                  <a:lnTo>
                    <a:pt x="35479" y="853"/>
                  </a:lnTo>
                  <a:lnTo>
                    <a:pt x="36865" y="427"/>
                  </a:lnTo>
                  <a:lnTo>
                    <a:pt x="37823" y="320"/>
                  </a:lnTo>
                  <a:lnTo>
                    <a:pt x="38143" y="427"/>
                  </a:lnTo>
                  <a:lnTo>
                    <a:pt x="38250" y="533"/>
                  </a:lnTo>
                  <a:lnTo>
                    <a:pt x="38250" y="853"/>
                  </a:lnTo>
                  <a:lnTo>
                    <a:pt x="38143" y="1279"/>
                  </a:lnTo>
                  <a:lnTo>
                    <a:pt x="37397" y="2451"/>
                  </a:lnTo>
                  <a:lnTo>
                    <a:pt x="36119" y="4049"/>
                  </a:lnTo>
                  <a:lnTo>
                    <a:pt x="34627" y="5967"/>
                  </a:lnTo>
                  <a:lnTo>
                    <a:pt x="30472" y="10442"/>
                  </a:lnTo>
                  <a:lnTo>
                    <a:pt x="25677" y="15662"/>
                  </a:lnTo>
                  <a:lnTo>
                    <a:pt x="19818" y="21948"/>
                  </a:lnTo>
                  <a:lnTo>
                    <a:pt x="13958" y="28341"/>
                  </a:lnTo>
                  <a:lnTo>
                    <a:pt x="11294" y="31537"/>
                  </a:lnTo>
                  <a:lnTo>
                    <a:pt x="8844" y="34521"/>
                  </a:lnTo>
                  <a:lnTo>
                    <a:pt x="6713" y="37291"/>
                  </a:lnTo>
                  <a:lnTo>
                    <a:pt x="5008" y="39848"/>
                  </a:lnTo>
                  <a:lnTo>
                    <a:pt x="5115" y="39954"/>
                  </a:lnTo>
                  <a:lnTo>
                    <a:pt x="5328" y="39954"/>
                  </a:lnTo>
                  <a:lnTo>
                    <a:pt x="7032" y="37397"/>
                  </a:lnTo>
                  <a:lnTo>
                    <a:pt x="9163" y="34627"/>
                  </a:lnTo>
                  <a:lnTo>
                    <a:pt x="11614" y="31644"/>
                  </a:lnTo>
                  <a:lnTo>
                    <a:pt x="14277" y="28554"/>
                  </a:lnTo>
                  <a:lnTo>
                    <a:pt x="20031" y="22162"/>
                  </a:lnTo>
                  <a:lnTo>
                    <a:pt x="25997" y="15875"/>
                  </a:lnTo>
                  <a:lnTo>
                    <a:pt x="31324" y="10016"/>
                  </a:lnTo>
                  <a:lnTo>
                    <a:pt x="35373" y="5541"/>
                  </a:lnTo>
                  <a:lnTo>
                    <a:pt x="36865" y="3730"/>
                  </a:lnTo>
                  <a:lnTo>
                    <a:pt x="37823" y="2344"/>
                  </a:lnTo>
                  <a:lnTo>
                    <a:pt x="38463" y="1279"/>
                  </a:lnTo>
                  <a:lnTo>
                    <a:pt x="38569" y="853"/>
                  </a:lnTo>
                  <a:lnTo>
                    <a:pt x="38569" y="533"/>
                  </a:lnTo>
                  <a:lnTo>
                    <a:pt x="38463" y="320"/>
                  </a:lnTo>
                  <a:lnTo>
                    <a:pt x="38356" y="107"/>
                  </a:lnTo>
                  <a:lnTo>
                    <a:pt x="37823" y="1"/>
                  </a:lnTo>
                  <a:close/>
                </a:path>
              </a:pathLst>
            </a:custGeom>
            <a:solidFill>
              <a:srgbClr val="F9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13"/>
            <p:cNvSpPr/>
            <p:nvPr/>
          </p:nvSpPr>
          <p:spPr>
            <a:xfrm flipH="1">
              <a:off x="2866050" y="3648050"/>
              <a:ext cx="964250" cy="998875"/>
            </a:xfrm>
            <a:custGeom>
              <a:avLst/>
              <a:gdLst/>
              <a:ahLst/>
              <a:cxnLst/>
              <a:rect l="l" t="t" r="r" b="b"/>
              <a:pathLst>
                <a:path w="38570" h="39955" fill="none" extrusionOk="0">
                  <a:moveTo>
                    <a:pt x="37823" y="1"/>
                  </a:moveTo>
                  <a:lnTo>
                    <a:pt x="37823" y="1"/>
                  </a:lnTo>
                  <a:lnTo>
                    <a:pt x="37291" y="107"/>
                  </a:lnTo>
                  <a:lnTo>
                    <a:pt x="36651" y="214"/>
                  </a:lnTo>
                  <a:lnTo>
                    <a:pt x="34840" y="746"/>
                  </a:lnTo>
                  <a:lnTo>
                    <a:pt x="32709" y="1492"/>
                  </a:lnTo>
                  <a:lnTo>
                    <a:pt x="30152" y="2451"/>
                  </a:lnTo>
                  <a:lnTo>
                    <a:pt x="24292" y="5008"/>
                  </a:lnTo>
                  <a:lnTo>
                    <a:pt x="17900" y="7991"/>
                  </a:lnTo>
                  <a:lnTo>
                    <a:pt x="11614" y="10974"/>
                  </a:lnTo>
                  <a:lnTo>
                    <a:pt x="6073" y="13638"/>
                  </a:lnTo>
                  <a:lnTo>
                    <a:pt x="0" y="16621"/>
                  </a:lnTo>
                  <a:lnTo>
                    <a:pt x="0" y="16834"/>
                  </a:lnTo>
                  <a:lnTo>
                    <a:pt x="107" y="16941"/>
                  </a:lnTo>
                  <a:lnTo>
                    <a:pt x="107" y="16941"/>
                  </a:lnTo>
                  <a:lnTo>
                    <a:pt x="10335" y="11933"/>
                  </a:lnTo>
                  <a:lnTo>
                    <a:pt x="16089" y="9163"/>
                  </a:lnTo>
                  <a:lnTo>
                    <a:pt x="21842" y="6393"/>
                  </a:lnTo>
                  <a:lnTo>
                    <a:pt x="27276" y="4049"/>
                  </a:lnTo>
                  <a:lnTo>
                    <a:pt x="31857" y="2131"/>
                  </a:lnTo>
                  <a:lnTo>
                    <a:pt x="33881" y="1386"/>
                  </a:lnTo>
                  <a:lnTo>
                    <a:pt x="35479" y="853"/>
                  </a:lnTo>
                  <a:lnTo>
                    <a:pt x="36865" y="427"/>
                  </a:lnTo>
                  <a:lnTo>
                    <a:pt x="37823" y="320"/>
                  </a:lnTo>
                  <a:lnTo>
                    <a:pt x="37823" y="320"/>
                  </a:lnTo>
                  <a:lnTo>
                    <a:pt x="38143" y="427"/>
                  </a:lnTo>
                  <a:lnTo>
                    <a:pt x="38143" y="427"/>
                  </a:lnTo>
                  <a:lnTo>
                    <a:pt x="38250" y="533"/>
                  </a:lnTo>
                  <a:lnTo>
                    <a:pt x="38250" y="533"/>
                  </a:lnTo>
                  <a:lnTo>
                    <a:pt x="38250" y="853"/>
                  </a:lnTo>
                  <a:lnTo>
                    <a:pt x="38143" y="1279"/>
                  </a:lnTo>
                  <a:lnTo>
                    <a:pt x="37397" y="2451"/>
                  </a:lnTo>
                  <a:lnTo>
                    <a:pt x="36119" y="4049"/>
                  </a:lnTo>
                  <a:lnTo>
                    <a:pt x="34627" y="5967"/>
                  </a:lnTo>
                  <a:lnTo>
                    <a:pt x="30472" y="10442"/>
                  </a:lnTo>
                  <a:lnTo>
                    <a:pt x="25677" y="15662"/>
                  </a:lnTo>
                  <a:lnTo>
                    <a:pt x="25677" y="15662"/>
                  </a:lnTo>
                  <a:lnTo>
                    <a:pt x="19818" y="21948"/>
                  </a:lnTo>
                  <a:lnTo>
                    <a:pt x="13958" y="28341"/>
                  </a:lnTo>
                  <a:lnTo>
                    <a:pt x="11294" y="31537"/>
                  </a:lnTo>
                  <a:lnTo>
                    <a:pt x="8844" y="34521"/>
                  </a:lnTo>
                  <a:lnTo>
                    <a:pt x="6713" y="37291"/>
                  </a:lnTo>
                  <a:lnTo>
                    <a:pt x="5008" y="39848"/>
                  </a:lnTo>
                  <a:lnTo>
                    <a:pt x="5115" y="39954"/>
                  </a:lnTo>
                  <a:lnTo>
                    <a:pt x="5328" y="39954"/>
                  </a:lnTo>
                  <a:lnTo>
                    <a:pt x="5328" y="39954"/>
                  </a:lnTo>
                  <a:lnTo>
                    <a:pt x="7032" y="37397"/>
                  </a:lnTo>
                  <a:lnTo>
                    <a:pt x="9163" y="34627"/>
                  </a:lnTo>
                  <a:lnTo>
                    <a:pt x="11614" y="31644"/>
                  </a:lnTo>
                  <a:lnTo>
                    <a:pt x="14277" y="28554"/>
                  </a:lnTo>
                  <a:lnTo>
                    <a:pt x="20031" y="22162"/>
                  </a:lnTo>
                  <a:lnTo>
                    <a:pt x="25997" y="15875"/>
                  </a:lnTo>
                  <a:lnTo>
                    <a:pt x="25997" y="15875"/>
                  </a:lnTo>
                  <a:lnTo>
                    <a:pt x="31324" y="10016"/>
                  </a:lnTo>
                  <a:lnTo>
                    <a:pt x="35373" y="5541"/>
                  </a:lnTo>
                  <a:lnTo>
                    <a:pt x="36865" y="3730"/>
                  </a:lnTo>
                  <a:lnTo>
                    <a:pt x="37823" y="2344"/>
                  </a:lnTo>
                  <a:lnTo>
                    <a:pt x="38463" y="1279"/>
                  </a:lnTo>
                  <a:lnTo>
                    <a:pt x="38569" y="853"/>
                  </a:lnTo>
                  <a:lnTo>
                    <a:pt x="38569" y="533"/>
                  </a:lnTo>
                  <a:lnTo>
                    <a:pt x="38569" y="533"/>
                  </a:lnTo>
                  <a:lnTo>
                    <a:pt x="38463" y="320"/>
                  </a:lnTo>
                  <a:lnTo>
                    <a:pt x="38356" y="107"/>
                  </a:lnTo>
                  <a:lnTo>
                    <a:pt x="38356" y="107"/>
                  </a:lnTo>
                  <a:lnTo>
                    <a:pt x="37823" y="1"/>
                  </a:lnTo>
                </a:path>
              </a:pathLst>
            </a:custGeom>
            <a:solidFill>
              <a:srgbClr val="E4CAAD"/>
            </a:solidFill>
            <a:ln w="9525" cap="flat" cmpd="sng">
              <a:solidFill>
                <a:srgbClr val="E4CA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13"/>
            <p:cNvSpPr/>
            <p:nvPr/>
          </p:nvSpPr>
          <p:spPr>
            <a:xfrm flipH="1">
              <a:off x="586025" y="3807875"/>
              <a:ext cx="330300" cy="18650"/>
            </a:xfrm>
            <a:custGeom>
              <a:avLst/>
              <a:gdLst/>
              <a:ahLst/>
              <a:cxnLst/>
              <a:rect l="l" t="t" r="r" b="b"/>
              <a:pathLst>
                <a:path w="13212" h="746" extrusionOk="0">
                  <a:moveTo>
                    <a:pt x="0" y="0"/>
                  </a:moveTo>
                  <a:lnTo>
                    <a:pt x="0" y="426"/>
                  </a:lnTo>
                  <a:lnTo>
                    <a:pt x="13212" y="746"/>
                  </a:lnTo>
                  <a:lnTo>
                    <a:pt x="13212" y="5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8B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13"/>
            <p:cNvSpPr/>
            <p:nvPr/>
          </p:nvSpPr>
          <p:spPr>
            <a:xfrm flipH="1">
              <a:off x="586025" y="3807875"/>
              <a:ext cx="330300" cy="18650"/>
            </a:xfrm>
            <a:custGeom>
              <a:avLst/>
              <a:gdLst/>
              <a:ahLst/>
              <a:cxnLst/>
              <a:rect l="l" t="t" r="r" b="b"/>
              <a:pathLst>
                <a:path w="13212" h="74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26"/>
                  </a:lnTo>
                  <a:lnTo>
                    <a:pt x="0" y="426"/>
                  </a:lnTo>
                  <a:lnTo>
                    <a:pt x="13212" y="746"/>
                  </a:lnTo>
                  <a:lnTo>
                    <a:pt x="13212" y="53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13"/>
            <p:cNvSpPr/>
            <p:nvPr/>
          </p:nvSpPr>
          <p:spPr>
            <a:xfrm flipH="1">
              <a:off x="916300" y="3807875"/>
              <a:ext cx="37325" cy="13325"/>
            </a:xfrm>
            <a:custGeom>
              <a:avLst/>
              <a:gdLst/>
              <a:ahLst/>
              <a:cxnLst/>
              <a:rect l="l" t="t" r="r" b="b"/>
              <a:pathLst>
                <a:path w="1493" h="533" extrusionOk="0">
                  <a:moveTo>
                    <a:pt x="1" y="0"/>
                  </a:moveTo>
                  <a:lnTo>
                    <a:pt x="1" y="533"/>
                  </a:lnTo>
                  <a:lnTo>
                    <a:pt x="1492" y="426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EC9B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13"/>
            <p:cNvSpPr/>
            <p:nvPr/>
          </p:nvSpPr>
          <p:spPr>
            <a:xfrm flipH="1">
              <a:off x="916300" y="3807875"/>
              <a:ext cx="37325" cy="13325"/>
            </a:xfrm>
            <a:custGeom>
              <a:avLst/>
              <a:gdLst/>
              <a:ahLst/>
              <a:cxnLst/>
              <a:rect l="l" t="t" r="r" b="b"/>
              <a:pathLst>
                <a:path w="1493" h="533" fill="none" extrusionOk="0">
                  <a:moveTo>
                    <a:pt x="1492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533"/>
                  </a:lnTo>
                  <a:lnTo>
                    <a:pt x="1492" y="426"/>
                  </a:lnTo>
                  <a:lnTo>
                    <a:pt x="14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13"/>
            <p:cNvSpPr/>
            <p:nvPr/>
          </p:nvSpPr>
          <p:spPr>
            <a:xfrm flipH="1">
              <a:off x="3843600" y="3831850"/>
              <a:ext cx="2675" cy="2675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0" y="0"/>
                  </a:moveTo>
                  <a:lnTo>
                    <a:pt x="107" y="107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F9F1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13"/>
            <p:cNvSpPr/>
            <p:nvPr/>
          </p:nvSpPr>
          <p:spPr>
            <a:xfrm flipH="1">
              <a:off x="3843600" y="3831850"/>
              <a:ext cx="2675" cy="2675"/>
            </a:xfrm>
            <a:custGeom>
              <a:avLst/>
              <a:gdLst/>
              <a:ahLst/>
              <a:cxnLst/>
              <a:rect l="l" t="t" r="r" b="b"/>
              <a:pathLst>
                <a:path w="107" h="107" fill="none" extrusionOk="0">
                  <a:moveTo>
                    <a:pt x="107" y="0"/>
                  </a:moveTo>
                  <a:lnTo>
                    <a:pt x="107" y="0"/>
                  </a:lnTo>
                  <a:lnTo>
                    <a:pt x="0" y="0"/>
                  </a:lnTo>
                  <a:lnTo>
                    <a:pt x="107" y="107"/>
                  </a:lnTo>
                  <a:lnTo>
                    <a:pt x="1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13"/>
            <p:cNvSpPr/>
            <p:nvPr/>
          </p:nvSpPr>
          <p:spPr>
            <a:xfrm flipH="1">
              <a:off x="3838275" y="3914400"/>
              <a:ext cx="25" cy="5350"/>
            </a:xfrm>
            <a:custGeom>
              <a:avLst/>
              <a:gdLst/>
              <a:ahLst/>
              <a:cxnLst/>
              <a:rect l="l" t="t" r="r" b="b"/>
              <a:pathLst>
                <a:path w="1" h="21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21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13"/>
            <p:cNvSpPr/>
            <p:nvPr/>
          </p:nvSpPr>
          <p:spPr>
            <a:xfrm flipH="1">
              <a:off x="2074975" y="3941050"/>
              <a:ext cx="1281200" cy="705875"/>
            </a:xfrm>
            <a:custGeom>
              <a:avLst/>
              <a:gdLst/>
              <a:ahLst/>
              <a:cxnLst/>
              <a:rect l="l" t="t" r="r" b="b"/>
              <a:pathLst>
                <a:path w="51248" h="28235" extrusionOk="0">
                  <a:moveTo>
                    <a:pt x="51248" y="0"/>
                  </a:moveTo>
                  <a:lnTo>
                    <a:pt x="49117" y="213"/>
                  </a:lnTo>
                  <a:lnTo>
                    <a:pt x="47092" y="640"/>
                  </a:lnTo>
                  <a:lnTo>
                    <a:pt x="44962" y="1172"/>
                  </a:lnTo>
                  <a:lnTo>
                    <a:pt x="42831" y="1705"/>
                  </a:lnTo>
                  <a:lnTo>
                    <a:pt x="40593" y="2451"/>
                  </a:lnTo>
                  <a:lnTo>
                    <a:pt x="38462" y="3303"/>
                  </a:lnTo>
                  <a:lnTo>
                    <a:pt x="36225" y="4155"/>
                  </a:lnTo>
                  <a:lnTo>
                    <a:pt x="34094" y="5221"/>
                  </a:lnTo>
                  <a:lnTo>
                    <a:pt x="29726" y="7352"/>
                  </a:lnTo>
                  <a:lnTo>
                    <a:pt x="25571" y="9696"/>
                  </a:lnTo>
                  <a:lnTo>
                    <a:pt x="21522" y="12146"/>
                  </a:lnTo>
                  <a:lnTo>
                    <a:pt x="17580" y="14597"/>
                  </a:lnTo>
                  <a:lnTo>
                    <a:pt x="13957" y="17154"/>
                  </a:lnTo>
                  <a:lnTo>
                    <a:pt x="10655" y="19604"/>
                  </a:lnTo>
                  <a:lnTo>
                    <a:pt x="7671" y="21842"/>
                  </a:lnTo>
                  <a:lnTo>
                    <a:pt x="5114" y="23759"/>
                  </a:lnTo>
                  <a:lnTo>
                    <a:pt x="1385" y="26849"/>
                  </a:lnTo>
                  <a:lnTo>
                    <a:pt x="0" y="28021"/>
                  </a:lnTo>
                  <a:lnTo>
                    <a:pt x="213" y="28234"/>
                  </a:lnTo>
                  <a:lnTo>
                    <a:pt x="1598" y="27062"/>
                  </a:lnTo>
                  <a:lnTo>
                    <a:pt x="5327" y="24079"/>
                  </a:lnTo>
                  <a:lnTo>
                    <a:pt x="7884" y="22055"/>
                  </a:lnTo>
                  <a:lnTo>
                    <a:pt x="10761" y="19817"/>
                  </a:lnTo>
                  <a:lnTo>
                    <a:pt x="14171" y="17473"/>
                  </a:lnTo>
                  <a:lnTo>
                    <a:pt x="17793" y="14916"/>
                  </a:lnTo>
                  <a:lnTo>
                    <a:pt x="21629" y="12466"/>
                  </a:lnTo>
                  <a:lnTo>
                    <a:pt x="25677" y="9909"/>
                  </a:lnTo>
                  <a:lnTo>
                    <a:pt x="29832" y="7671"/>
                  </a:lnTo>
                  <a:lnTo>
                    <a:pt x="34201" y="5434"/>
                  </a:lnTo>
                  <a:lnTo>
                    <a:pt x="36332" y="4475"/>
                  </a:lnTo>
                  <a:lnTo>
                    <a:pt x="38569" y="3623"/>
                  </a:lnTo>
                  <a:lnTo>
                    <a:pt x="40700" y="2770"/>
                  </a:lnTo>
                  <a:lnTo>
                    <a:pt x="42831" y="2025"/>
                  </a:lnTo>
                  <a:lnTo>
                    <a:pt x="44962" y="1492"/>
                  </a:lnTo>
                  <a:lnTo>
                    <a:pt x="47092" y="959"/>
                  </a:lnTo>
                  <a:lnTo>
                    <a:pt x="49223" y="533"/>
                  </a:lnTo>
                  <a:lnTo>
                    <a:pt x="51248" y="320"/>
                  </a:lnTo>
                  <a:lnTo>
                    <a:pt x="51248" y="107"/>
                  </a:lnTo>
                  <a:lnTo>
                    <a:pt x="51248" y="0"/>
                  </a:lnTo>
                  <a:close/>
                </a:path>
              </a:pathLst>
            </a:custGeom>
            <a:solidFill>
              <a:srgbClr val="F9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13"/>
            <p:cNvSpPr/>
            <p:nvPr/>
          </p:nvSpPr>
          <p:spPr>
            <a:xfrm flipH="1">
              <a:off x="2074975" y="3941050"/>
              <a:ext cx="1281200" cy="705875"/>
            </a:xfrm>
            <a:custGeom>
              <a:avLst/>
              <a:gdLst/>
              <a:ahLst/>
              <a:cxnLst/>
              <a:rect l="l" t="t" r="r" b="b"/>
              <a:pathLst>
                <a:path w="51248" h="28235" fill="none" extrusionOk="0">
                  <a:moveTo>
                    <a:pt x="51248" y="0"/>
                  </a:moveTo>
                  <a:lnTo>
                    <a:pt x="51248" y="0"/>
                  </a:lnTo>
                  <a:lnTo>
                    <a:pt x="49117" y="213"/>
                  </a:lnTo>
                  <a:lnTo>
                    <a:pt x="47092" y="640"/>
                  </a:lnTo>
                  <a:lnTo>
                    <a:pt x="44962" y="1172"/>
                  </a:lnTo>
                  <a:lnTo>
                    <a:pt x="42831" y="1705"/>
                  </a:lnTo>
                  <a:lnTo>
                    <a:pt x="40593" y="2451"/>
                  </a:lnTo>
                  <a:lnTo>
                    <a:pt x="38462" y="3303"/>
                  </a:lnTo>
                  <a:lnTo>
                    <a:pt x="36225" y="4155"/>
                  </a:lnTo>
                  <a:lnTo>
                    <a:pt x="34094" y="5221"/>
                  </a:lnTo>
                  <a:lnTo>
                    <a:pt x="29726" y="7352"/>
                  </a:lnTo>
                  <a:lnTo>
                    <a:pt x="25571" y="9696"/>
                  </a:lnTo>
                  <a:lnTo>
                    <a:pt x="21522" y="12146"/>
                  </a:lnTo>
                  <a:lnTo>
                    <a:pt x="17580" y="14597"/>
                  </a:lnTo>
                  <a:lnTo>
                    <a:pt x="13957" y="17154"/>
                  </a:lnTo>
                  <a:lnTo>
                    <a:pt x="10655" y="19604"/>
                  </a:lnTo>
                  <a:lnTo>
                    <a:pt x="7671" y="21842"/>
                  </a:lnTo>
                  <a:lnTo>
                    <a:pt x="5114" y="23759"/>
                  </a:lnTo>
                  <a:lnTo>
                    <a:pt x="1385" y="26849"/>
                  </a:lnTo>
                  <a:lnTo>
                    <a:pt x="0" y="28021"/>
                  </a:lnTo>
                  <a:lnTo>
                    <a:pt x="213" y="28234"/>
                  </a:lnTo>
                  <a:lnTo>
                    <a:pt x="213" y="28234"/>
                  </a:lnTo>
                  <a:lnTo>
                    <a:pt x="1598" y="27062"/>
                  </a:lnTo>
                  <a:lnTo>
                    <a:pt x="5327" y="24079"/>
                  </a:lnTo>
                  <a:lnTo>
                    <a:pt x="7884" y="22055"/>
                  </a:lnTo>
                  <a:lnTo>
                    <a:pt x="10761" y="19817"/>
                  </a:lnTo>
                  <a:lnTo>
                    <a:pt x="14171" y="17473"/>
                  </a:lnTo>
                  <a:lnTo>
                    <a:pt x="17793" y="14916"/>
                  </a:lnTo>
                  <a:lnTo>
                    <a:pt x="21629" y="12466"/>
                  </a:lnTo>
                  <a:lnTo>
                    <a:pt x="25677" y="9909"/>
                  </a:lnTo>
                  <a:lnTo>
                    <a:pt x="29832" y="7671"/>
                  </a:lnTo>
                  <a:lnTo>
                    <a:pt x="34201" y="5434"/>
                  </a:lnTo>
                  <a:lnTo>
                    <a:pt x="36332" y="4475"/>
                  </a:lnTo>
                  <a:lnTo>
                    <a:pt x="38569" y="3623"/>
                  </a:lnTo>
                  <a:lnTo>
                    <a:pt x="40700" y="2770"/>
                  </a:lnTo>
                  <a:lnTo>
                    <a:pt x="42831" y="2025"/>
                  </a:lnTo>
                  <a:lnTo>
                    <a:pt x="44962" y="1492"/>
                  </a:lnTo>
                  <a:lnTo>
                    <a:pt x="47092" y="959"/>
                  </a:lnTo>
                  <a:lnTo>
                    <a:pt x="49223" y="533"/>
                  </a:lnTo>
                  <a:lnTo>
                    <a:pt x="51248" y="320"/>
                  </a:lnTo>
                  <a:lnTo>
                    <a:pt x="51248" y="107"/>
                  </a:lnTo>
                  <a:lnTo>
                    <a:pt x="51248" y="0"/>
                  </a:lnTo>
                </a:path>
              </a:pathLst>
            </a:custGeom>
            <a:solidFill>
              <a:srgbClr val="E4CAAD"/>
            </a:solidFill>
            <a:ln w="9525" cap="flat" cmpd="sng">
              <a:solidFill>
                <a:srgbClr val="E4CA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13"/>
            <p:cNvSpPr/>
            <p:nvPr/>
          </p:nvSpPr>
          <p:spPr>
            <a:xfrm flipH="1">
              <a:off x="633975" y="3943700"/>
              <a:ext cx="82600" cy="34650"/>
            </a:xfrm>
            <a:custGeom>
              <a:avLst/>
              <a:gdLst/>
              <a:ahLst/>
              <a:cxnLst/>
              <a:rect l="l" t="t" r="r" b="b"/>
              <a:pathLst>
                <a:path w="3304" h="1386" extrusionOk="0">
                  <a:moveTo>
                    <a:pt x="1" y="1"/>
                  </a:moveTo>
                  <a:lnTo>
                    <a:pt x="1" y="1386"/>
                  </a:lnTo>
                  <a:lnTo>
                    <a:pt x="3197" y="1386"/>
                  </a:lnTo>
                  <a:lnTo>
                    <a:pt x="3304" y="2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09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3"/>
            <p:cNvSpPr/>
            <p:nvPr/>
          </p:nvSpPr>
          <p:spPr>
            <a:xfrm flipH="1">
              <a:off x="676575" y="3943700"/>
              <a:ext cx="125225" cy="125225"/>
            </a:xfrm>
            <a:custGeom>
              <a:avLst/>
              <a:gdLst/>
              <a:ahLst/>
              <a:cxnLst/>
              <a:rect l="l" t="t" r="r" b="b"/>
              <a:pathLst>
                <a:path w="5009" h="5009" extrusionOk="0">
                  <a:moveTo>
                    <a:pt x="1" y="1"/>
                  </a:moveTo>
                  <a:lnTo>
                    <a:pt x="959" y="4795"/>
                  </a:lnTo>
                  <a:lnTo>
                    <a:pt x="5008" y="5008"/>
                  </a:lnTo>
                  <a:lnTo>
                    <a:pt x="4688" y="1386"/>
                  </a:lnTo>
                  <a:lnTo>
                    <a:pt x="3730" y="1386"/>
                  </a:lnTo>
                  <a:lnTo>
                    <a:pt x="4688" y="4582"/>
                  </a:lnTo>
                  <a:lnTo>
                    <a:pt x="1705" y="4263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13"/>
            <p:cNvSpPr/>
            <p:nvPr/>
          </p:nvSpPr>
          <p:spPr>
            <a:xfrm flipH="1">
              <a:off x="716550" y="3943700"/>
              <a:ext cx="85250" cy="34650"/>
            </a:xfrm>
            <a:custGeom>
              <a:avLst/>
              <a:gdLst/>
              <a:ahLst/>
              <a:cxnLst/>
              <a:rect l="l" t="t" r="r" b="b"/>
              <a:pathLst>
                <a:path w="3410" h="1386" extrusionOk="0">
                  <a:moveTo>
                    <a:pt x="1" y="1"/>
                  </a:moveTo>
                  <a:lnTo>
                    <a:pt x="214" y="1386"/>
                  </a:lnTo>
                  <a:lnTo>
                    <a:pt x="3410" y="1386"/>
                  </a:lnTo>
                  <a:lnTo>
                    <a:pt x="3410" y="1"/>
                  </a:lnTo>
                  <a:close/>
                </a:path>
              </a:pathLst>
            </a:custGeom>
            <a:solidFill>
              <a:srgbClr val="8945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13"/>
            <p:cNvSpPr/>
            <p:nvPr/>
          </p:nvSpPr>
          <p:spPr>
            <a:xfrm flipH="1">
              <a:off x="2074975" y="3943700"/>
              <a:ext cx="25" cy="5350"/>
            </a:xfrm>
            <a:custGeom>
              <a:avLst/>
              <a:gdLst/>
              <a:ahLst/>
              <a:cxnLst/>
              <a:rect l="l" t="t" r="r" b="b"/>
              <a:pathLst>
                <a:path w="1" h="214" extrusionOk="0">
                  <a:moveTo>
                    <a:pt x="1" y="1"/>
                  </a:moveTo>
                  <a:lnTo>
                    <a:pt x="1" y="214"/>
                  </a:lnTo>
                  <a:lnTo>
                    <a:pt x="1" y="214"/>
                  </a:lnTo>
                  <a:lnTo>
                    <a:pt x="1" y="2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6B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13"/>
            <p:cNvSpPr/>
            <p:nvPr/>
          </p:nvSpPr>
          <p:spPr>
            <a:xfrm flipH="1">
              <a:off x="2074975" y="3943700"/>
              <a:ext cx="25" cy="5350"/>
            </a:xfrm>
            <a:custGeom>
              <a:avLst/>
              <a:gdLst/>
              <a:ahLst/>
              <a:cxnLst/>
              <a:rect l="l" t="t" r="r" b="b"/>
              <a:pathLst>
                <a:path w="1" h="214" fill="none" extrusionOk="0">
                  <a:moveTo>
                    <a:pt x="1" y="1"/>
                  </a:moveTo>
                  <a:lnTo>
                    <a:pt x="1" y="214"/>
                  </a:lnTo>
                  <a:lnTo>
                    <a:pt x="1" y="214"/>
                  </a:lnTo>
                  <a:lnTo>
                    <a:pt x="1" y="21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13"/>
            <p:cNvSpPr/>
            <p:nvPr/>
          </p:nvSpPr>
          <p:spPr>
            <a:xfrm flipH="1">
              <a:off x="2077625" y="4002300"/>
              <a:ext cx="25" cy="5350"/>
            </a:xfrm>
            <a:custGeom>
              <a:avLst/>
              <a:gdLst/>
              <a:ahLst/>
              <a:cxnLst/>
              <a:rect l="l" t="t" r="r" b="b"/>
              <a:pathLst>
                <a:path w="1" h="214" extrusionOk="0">
                  <a:moveTo>
                    <a:pt x="0" y="1"/>
                  </a:moveTo>
                  <a:lnTo>
                    <a:pt x="0" y="214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6B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13"/>
            <p:cNvSpPr/>
            <p:nvPr/>
          </p:nvSpPr>
          <p:spPr>
            <a:xfrm flipH="1">
              <a:off x="2077625" y="4002300"/>
              <a:ext cx="25" cy="5350"/>
            </a:xfrm>
            <a:custGeom>
              <a:avLst/>
              <a:gdLst/>
              <a:ahLst/>
              <a:cxnLst/>
              <a:rect l="l" t="t" r="r" b="b"/>
              <a:pathLst>
                <a:path w="1" h="214" fill="none" extrusionOk="0">
                  <a:moveTo>
                    <a:pt x="0" y="1"/>
                  </a:moveTo>
                  <a:lnTo>
                    <a:pt x="0" y="214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13"/>
            <p:cNvSpPr/>
            <p:nvPr/>
          </p:nvSpPr>
          <p:spPr>
            <a:xfrm flipH="1">
              <a:off x="2077625" y="4002300"/>
              <a:ext cx="889675" cy="644625"/>
            </a:xfrm>
            <a:custGeom>
              <a:avLst/>
              <a:gdLst/>
              <a:ahLst/>
              <a:cxnLst/>
              <a:rect l="l" t="t" r="r" b="b"/>
              <a:pathLst>
                <a:path w="35587" h="25785" extrusionOk="0">
                  <a:moveTo>
                    <a:pt x="34521" y="1"/>
                  </a:moveTo>
                  <a:lnTo>
                    <a:pt x="32923" y="107"/>
                  </a:lnTo>
                  <a:lnTo>
                    <a:pt x="31324" y="320"/>
                  </a:lnTo>
                  <a:lnTo>
                    <a:pt x="29726" y="640"/>
                  </a:lnTo>
                  <a:lnTo>
                    <a:pt x="28128" y="1066"/>
                  </a:lnTo>
                  <a:lnTo>
                    <a:pt x="26530" y="1599"/>
                  </a:lnTo>
                  <a:lnTo>
                    <a:pt x="24932" y="2345"/>
                  </a:lnTo>
                  <a:lnTo>
                    <a:pt x="23440" y="3091"/>
                  </a:lnTo>
                  <a:lnTo>
                    <a:pt x="21842" y="3943"/>
                  </a:lnTo>
                  <a:lnTo>
                    <a:pt x="20350" y="4902"/>
                  </a:lnTo>
                  <a:lnTo>
                    <a:pt x="18859" y="5861"/>
                  </a:lnTo>
                  <a:lnTo>
                    <a:pt x="16089" y="7992"/>
                  </a:lnTo>
                  <a:lnTo>
                    <a:pt x="13319" y="10336"/>
                  </a:lnTo>
                  <a:lnTo>
                    <a:pt x="10868" y="12679"/>
                  </a:lnTo>
                  <a:lnTo>
                    <a:pt x="8524" y="15023"/>
                  </a:lnTo>
                  <a:lnTo>
                    <a:pt x="6393" y="17367"/>
                  </a:lnTo>
                  <a:lnTo>
                    <a:pt x="4582" y="19498"/>
                  </a:lnTo>
                  <a:lnTo>
                    <a:pt x="2984" y="21523"/>
                  </a:lnTo>
                  <a:lnTo>
                    <a:pt x="853" y="24399"/>
                  </a:lnTo>
                  <a:lnTo>
                    <a:pt x="1" y="25571"/>
                  </a:lnTo>
                  <a:lnTo>
                    <a:pt x="214" y="25784"/>
                  </a:lnTo>
                  <a:lnTo>
                    <a:pt x="1066" y="24612"/>
                  </a:lnTo>
                  <a:lnTo>
                    <a:pt x="3303" y="21629"/>
                  </a:lnTo>
                  <a:lnTo>
                    <a:pt x="4795" y="19711"/>
                  </a:lnTo>
                  <a:lnTo>
                    <a:pt x="6713" y="17580"/>
                  </a:lnTo>
                  <a:lnTo>
                    <a:pt x="8737" y="15343"/>
                  </a:lnTo>
                  <a:lnTo>
                    <a:pt x="11081" y="12893"/>
                  </a:lnTo>
                  <a:lnTo>
                    <a:pt x="13532" y="10549"/>
                  </a:lnTo>
                  <a:lnTo>
                    <a:pt x="16195" y="8311"/>
                  </a:lnTo>
                  <a:lnTo>
                    <a:pt x="19072" y="6180"/>
                  </a:lnTo>
                  <a:lnTo>
                    <a:pt x="20457" y="5221"/>
                  </a:lnTo>
                  <a:lnTo>
                    <a:pt x="21949" y="4263"/>
                  </a:lnTo>
                  <a:lnTo>
                    <a:pt x="23547" y="3410"/>
                  </a:lnTo>
                  <a:lnTo>
                    <a:pt x="25038" y="2664"/>
                  </a:lnTo>
                  <a:lnTo>
                    <a:pt x="26636" y="1919"/>
                  </a:lnTo>
                  <a:lnTo>
                    <a:pt x="28128" y="1386"/>
                  </a:lnTo>
                  <a:lnTo>
                    <a:pt x="29726" y="960"/>
                  </a:lnTo>
                  <a:lnTo>
                    <a:pt x="31324" y="640"/>
                  </a:lnTo>
                  <a:lnTo>
                    <a:pt x="32923" y="427"/>
                  </a:lnTo>
                  <a:lnTo>
                    <a:pt x="34521" y="320"/>
                  </a:lnTo>
                  <a:lnTo>
                    <a:pt x="35586" y="320"/>
                  </a:lnTo>
                  <a:lnTo>
                    <a:pt x="35586" y="214"/>
                  </a:lnTo>
                  <a:lnTo>
                    <a:pt x="35586" y="1"/>
                  </a:lnTo>
                  <a:close/>
                </a:path>
              </a:pathLst>
            </a:custGeom>
            <a:solidFill>
              <a:srgbClr val="F9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13"/>
            <p:cNvSpPr/>
            <p:nvPr/>
          </p:nvSpPr>
          <p:spPr>
            <a:xfrm flipH="1">
              <a:off x="2077625" y="4002300"/>
              <a:ext cx="889675" cy="644625"/>
            </a:xfrm>
            <a:custGeom>
              <a:avLst/>
              <a:gdLst/>
              <a:ahLst/>
              <a:cxnLst/>
              <a:rect l="l" t="t" r="r" b="b"/>
              <a:pathLst>
                <a:path w="35587" h="25785" fill="none" extrusionOk="0">
                  <a:moveTo>
                    <a:pt x="34521" y="1"/>
                  </a:moveTo>
                  <a:lnTo>
                    <a:pt x="34521" y="1"/>
                  </a:lnTo>
                  <a:lnTo>
                    <a:pt x="32923" y="107"/>
                  </a:lnTo>
                  <a:lnTo>
                    <a:pt x="31324" y="320"/>
                  </a:lnTo>
                  <a:lnTo>
                    <a:pt x="29726" y="640"/>
                  </a:lnTo>
                  <a:lnTo>
                    <a:pt x="28128" y="1066"/>
                  </a:lnTo>
                  <a:lnTo>
                    <a:pt x="26530" y="1599"/>
                  </a:lnTo>
                  <a:lnTo>
                    <a:pt x="24932" y="2345"/>
                  </a:lnTo>
                  <a:lnTo>
                    <a:pt x="23440" y="3091"/>
                  </a:lnTo>
                  <a:lnTo>
                    <a:pt x="21842" y="3943"/>
                  </a:lnTo>
                  <a:lnTo>
                    <a:pt x="20350" y="4902"/>
                  </a:lnTo>
                  <a:lnTo>
                    <a:pt x="18859" y="5861"/>
                  </a:lnTo>
                  <a:lnTo>
                    <a:pt x="16089" y="7992"/>
                  </a:lnTo>
                  <a:lnTo>
                    <a:pt x="13319" y="10336"/>
                  </a:lnTo>
                  <a:lnTo>
                    <a:pt x="10868" y="12679"/>
                  </a:lnTo>
                  <a:lnTo>
                    <a:pt x="8524" y="15023"/>
                  </a:lnTo>
                  <a:lnTo>
                    <a:pt x="6393" y="17367"/>
                  </a:lnTo>
                  <a:lnTo>
                    <a:pt x="4582" y="19498"/>
                  </a:lnTo>
                  <a:lnTo>
                    <a:pt x="2984" y="21523"/>
                  </a:lnTo>
                  <a:lnTo>
                    <a:pt x="853" y="24399"/>
                  </a:lnTo>
                  <a:lnTo>
                    <a:pt x="1" y="25571"/>
                  </a:lnTo>
                  <a:lnTo>
                    <a:pt x="214" y="25784"/>
                  </a:lnTo>
                  <a:lnTo>
                    <a:pt x="214" y="25784"/>
                  </a:lnTo>
                  <a:lnTo>
                    <a:pt x="1066" y="24612"/>
                  </a:lnTo>
                  <a:lnTo>
                    <a:pt x="3303" y="21629"/>
                  </a:lnTo>
                  <a:lnTo>
                    <a:pt x="4795" y="19711"/>
                  </a:lnTo>
                  <a:lnTo>
                    <a:pt x="6713" y="17580"/>
                  </a:lnTo>
                  <a:lnTo>
                    <a:pt x="8737" y="15343"/>
                  </a:lnTo>
                  <a:lnTo>
                    <a:pt x="11081" y="12893"/>
                  </a:lnTo>
                  <a:lnTo>
                    <a:pt x="13532" y="10549"/>
                  </a:lnTo>
                  <a:lnTo>
                    <a:pt x="16195" y="8311"/>
                  </a:lnTo>
                  <a:lnTo>
                    <a:pt x="19072" y="6180"/>
                  </a:lnTo>
                  <a:lnTo>
                    <a:pt x="20457" y="5221"/>
                  </a:lnTo>
                  <a:lnTo>
                    <a:pt x="21949" y="4263"/>
                  </a:lnTo>
                  <a:lnTo>
                    <a:pt x="23547" y="3410"/>
                  </a:lnTo>
                  <a:lnTo>
                    <a:pt x="25038" y="2664"/>
                  </a:lnTo>
                  <a:lnTo>
                    <a:pt x="26636" y="1919"/>
                  </a:lnTo>
                  <a:lnTo>
                    <a:pt x="28128" y="1386"/>
                  </a:lnTo>
                  <a:lnTo>
                    <a:pt x="29726" y="960"/>
                  </a:lnTo>
                  <a:lnTo>
                    <a:pt x="31324" y="640"/>
                  </a:lnTo>
                  <a:lnTo>
                    <a:pt x="32923" y="427"/>
                  </a:lnTo>
                  <a:lnTo>
                    <a:pt x="34521" y="320"/>
                  </a:lnTo>
                  <a:lnTo>
                    <a:pt x="34521" y="320"/>
                  </a:lnTo>
                  <a:lnTo>
                    <a:pt x="35586" y="320"/>
                  </a:lnTo>
                  <a:lnTo>
                    <a:pt x="35586" y="214"/>
                  </a:lnTo>
                  <a:lnTo>
                    <a:pt x="35586" y="1"/>
                  </a:lnTo>
                  <a:lnTo>
                    <a:pt x="35586" y="1"/>
                  </a:lnTo>
                  <a:lnTo>
                    <a:pt x="34521" y="1"/>
                  </a:lnTo>
                </a:path>
              </a:pathLst>
            </a:custGeom>
            <a:solidFill>
              <a:srgbClr val="E4CAAD"/>
            </a:solidFill>
            <a:ln w="9525" cap="flat" cmpd="sng">
              <a:solidFill>
                <a:srgbClr val="E4CA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13"/>
            <p:cNvSpPr/>
            <p:nvPr/>
          </p:nvSpPr>
          <p:spPr>
            <a:xfrm flipH="1">
              <a:off x="3830275" y="4063575"/>
              <a:ext cx="25" cy="5350"/>
            </a:xfrm>
            <a:custGeom>
              <a:avLst/>
              <a:gdLst/>
              <a:ahLst/>
              <a:cxnLst/>
              <a:rect l="l" t="t" r="r" b="b"/>
              <a:pathLst>
                <a:path w="1" h="21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107"/>
                  </a:lnTo>
                  <a:lnTo>
                    <a:pt x="0" y="21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13"/>
            <p:cNvSpPr/>
            <p:nvPr/>
          </p:nvSpPr>
          <p:spPr>
            <a:xfrm flipH="1">
              <a:off x="602000" y="4218050"/>
              <a:ext cx="25" cy="10675"/>
            </a:xfrm>
            <a:custGeom>
              <a:avLst/>
              <a:gdLst/>
              <a:ahLst/>
              <a:cxnLst/>
              <a:rect l="l" t="t" r="r" b="b"/>
              <a:pathLst>
                <a:path w="1" h="427" extrusionOk="0">
                  <a:moveTo>
                    <a:pt x="0" y="1"/>
                  </a:moveTo>
                  <a:lnTo>
                    <a:pt x="0" y="1"/>
                  </a:lnTo>
                  <a:lnTo>
                    <a:pt x="0" y="427"/>
                  </a:lnTo>
                  <a:lnTo>
                    <a:pt x="0" y="4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A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13"/>
            <p:cNvSpPr/>
            <p:nvPr/>
          </p:nvSpPr>
          <p:spPr>
            <a:xfrm flipH="1">
              <a:off x="602000" y="4218050"/>
              <a:ext cx="25" cy="10675"/>
            </a:xfrm>
            <a:custGeom>
              <a:avLst/>
              <a:gdLst/>
              <a:ahLst/>
              <a:cxnLst/>
              <a:rect l="l" t="t" r="r" b="b"/>
              <a:pathLst>
                <a:path w="1" h="42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427"/>
                  </a:lnTo>
                  <a:lnTo>
                    <a:pt x="0" y="42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13"/>
            <p:cNvSpPr/>
            <p:nvPr/>
          </p:nvSpPr>
          <p:spPr>
            <a:xfrm flipH="1">
              <a:off x="602000" y="4218050"/>
              <a:ext cx="327650" cy="18675"/>
            </a:xfrm>
            <a:custGeom>
              <a:avLst/>
              <a:gdLst/>
              <a:ahLst/>
              <a:cxnLst/>
              <a:rect l="l" t="t" r="r" b="b"/>
              <a:pathLst>
                <a:path w="13106" h="747" extrusionOk="0">
                  <a:moveTo>
                    <a:pt x="13105" y="1"/>
                  </a:moveTo>
                  <a:lnTo>
                    <a:pt x="0" y="427"/>
                  </a:lnTo>
                  <a:lnTo>
                    <a:pt x="0" y="747"/>
                  </a:lnTo>
                  <a:lnTo>
                    <a:pt x="13105" y="427"/>
                  </a:lnTo>
                  <a:lnTo>
                    <a:pt x="13105" y="1"/>
                  </a:lnTo>
                  <a:close/>
                </a:path>
              </a:pathLst>
            </a:custGeom>
            <a:solidFill>
              <a:srgbClr val="D88B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13"/>
            <p:cNvSpPr/>
            <p:nvPr/>
          </p:nvSpPr>
          <p:spPr>
            <a:xfrm flipH="1">
              <a:off x="602000" y="4218050"/>
              <a:ext cx="327650" cy="18675"/>
            </a:xfrm>
            <a:custGeom>
              <a:avLst/>
              <a:gdLst/>
              <a:ahLst/>
              <a:cxnLst/>
              <a:rect l="l" t="t" r="r" b="b"/>
              <a:pathLst>
                <a:path w="13106" h="747" fill="none" extrusionOk="0">
                  <a:moveTo>
                    <a:pt x="13105" y="1"/>
                  </a:moveTo>
                  <a:lnTo>
                    <a:pt x="0" y="427"/>
                  </a:lnTo>
                  <a:lnTo>
                    <a:pt x="0" y="747"/>
                  </a:lnTo>
                  <a:lnTo>
                    <a:pt x="0" y="747"/>
                  </a:lnTo>
                  <a:lnTo>
                    <a:pt x="13105" y="427"/>
                  </a:lnTo>
                  <a:lnTo>
                    <a:pt x="13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13"/>
            <p:cNvSpPr/>
            <p:nvPr/>
          </p:nvSpPr>
          <p:spPr>
            <a:xfrm flipH="1">
              <a:off x="961600" y="4226050"/>
              <a:ext cx="25" cy="10675"/>
            </a:xfrm>
            <a:custGeom>
              <a:avLst/>
              <a:gdLst/>
              <a:ahLst/>
              <a:cxnLst/>
              <a:rect l="l" t="t" r="r" b="b"/>
              <a:pathLst>
                <a:path w="1" h="427" extrusionOk="0">
                  <a:moveTo>
                    <a:pt x="1" y="0"/>
                  </a:moveTo>
                  <a:lnTo>
                    <a:pt x="1" y="427"/>
                  </a:lnTo>
                  <a:lnTo>
                    <a:pt x="1" y="427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74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13"/>
            <p:cNvSpPr/>
            <p:nvPr/>
          </p:nvSpPr>
          <p:spPr>
            <a:xfrm flipH="1">
              <a:off x="961600" y="4226050"/>
              <a:ext cx="25" cy="10675"/>
            </a:xfrm>
            <a:custGeom>
              <a:avLst/>
              <a:gdLst/>
              <a:ahLst/>
              <a:cxnLst/>
              <a:rect l="l" t="t" r="r" b="b"/>
              <a:pathLst>
                <a:path w="1" h="427" fill="none" extrusionOk="0">
                  <a:moveTo>
                    <a:pt x="1" y="0"/>
                  </a:moveTo>
                  <a:lnTo>
                    <a:pt x="1" y="427"/>
                  </a:lnTo>
                  <a:lnTo>
                    <a:pt x="1" y="427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13"/>
            <p:cNvSpPr/>
            <p:nvPr/>
          </p:nvSpPr>
          <p:spPr>
            <a:xfrm flipH="1">
              <a:off x="929625" y="4226050"/>
              <a:ext cx="32000" cy="10675"/>
            </a:xfrm>
            <a:custGeom>
              <a:avLst/>
              <a:gdLst/>
              <a:ahLst/>
              <a:cxnLst/>
              <a:rect l="l" t="t" r="r" b="b"/>
              <a:pathLst>
                <a:path w="1280" h="427" extrusionOk="0">
                  <a:moveTo>
                    <a:pt x="1" y="0"/>
                  </a:moveTo>
                  <a:lnTo>
                    <a:pt x="1" y="427"/>
                  </a:lnTo>
                  <a:lnTo>
                    <a:pt x="1279" y="427"/>
                  </a:lnTo>
                  <a:lnTo>
                    <a:pt x="1279" y="1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C9B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13"/>
            <p:cNvSpPr/>
            <p:nvPr/>
          </p:nvSpPr>
          <p:spPr>
            <a:xfrm flipH="1">
              <a:off x="929625" y="4226050"/>
              <a:ext cx="32000" cy="10675"/>
            </a:xfrm>
            <a:custGeom>
              <a:avLst/>
              <a:gdLst/>
              <a:ahLst/>
              <a:cxnLst/>
              <a:rect l="l" t="t" r="r" b="b"/>
              <a:pathLst>
                <a:path w="1280" h="427" fill="none" extrusionOk="0">
                  <a:moveTo>
                    <a:pt x="1" y="0"/>
                  </a:moveTo>
                  <a:lnTo>
                    <a:pt x="1" y="427"/>
                  </a:lnTo>
                  <a:lnTo>
                    <a:pt x="1279" y="427"/>
                  </a:lnTo>
                  <a:lnTo>
                    <a:pt x="1279" y="107"/>
                  </a:lnTo>
                  <a:lnTo>
                    <a:pt x="1279" y="10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13"/>
            <p:cNvSpPr/>
            <p:nvPr/>
          </p:nvSpPr>
          <p:spPr>
            <a:xfrm flipH="1">
              <a:off x="625975" y="4266000"/>
              <a:ext cx="82600" cy="34650"/>
            </a:xfrm>
            <a:custGeom>
              <a:avLst/>
              <a:gdLst/>
              <a:ahLst/>
              <a:cxnLst/>
              <a:rect l="l" t="t" r="r" b="b"/>
              <a:pathLst>
                <a:path w="3304" h="1386" extrusionOk="0">
                  <a:moveTo>
                    <a:pt x="1" y="1"/>
                  </a:moveTo>
                  <a:lnTo>
                    <a:pt x="1" y="1386"/>
                  </a:lnTo>
                  <a:lnTo>
                    <a:pt x="3197" y="1386"/>
                  </a:lnTo>
                  <a:lnTo>
                    <a:pt x="3303" y="1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09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13"/>
            <p:cNvSpPr/>
            <p:nvPr/>
          </p:nvSpPr>
          <p:spPr>
            <a:xfrm flipH="1">
              <a:off x="668600" y="4266000"/>
              <a:ext cx="125200" cy="111900"/>
            </a:xfrm>
            <a:custGeom>
              <a:avLst/>
              <a:gdLst/>
              <a:ahLst/>
              <a:cxnLst/>
              <a:rect l="l" t="t" r="r" b="b"/>
              <a:pathLst>
                <a:path w="5008" h="4476" extrusionOk="0">
                  <a:moveTo>
                    <a:pt x="0" y="1"/>
                  </a:moveTo>
                  <a:lnTo>
                    <a:pt x="959" y="4262"/>
                  </a:lnTo>
                  <a:lnTo>
                    <a:pt x="5008" y="4475"/>
                  </a:lnTo>
                  <a:lnTo>
                    <a:pt x="4688" y="1386"/>
                  </a:lnTo>
                  <a:lnTo>
                    <a:pt x="3729" y="1386"/>
                  </a:lnTo>
                  <a:lnTo>
                    <a:pt x="4688" y="4049"/>
                  </a:lnTo>
                  <a:lnTo>
                    <a:pt x="1598" y="3730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13"/>
            <p:cNvSpPr/>
            <p:nvPr/>
          </p:nvSpPr>
          <p:spPr>
            <a:xfrm flipH="1">
              <a:off x="708550" y="4266000"/>
              <a:ext cx="85250" cy="34650"/>
            </a:xfrm>
            <a:custGeom>
              <a:avLst/>
              <a:gdLst/>
              <a:ahLst/>
              <a:cxnLst/>
              <a:rect l="l" t="t" r="r" b="b"/>
              <a:pathLst>
                <a:path w="3410" h="1386" extrusionOk="0">
                  <a:moveTo>
                    <a:pt x="0" y="1"/>
                  </a:moveTo>
                  <a:lnTo>
                    <a:pt x="213" y="1386"/>
                  </a:lnTo>
                  <a:lnTo>
                    <a:pt x="3410" y="1386"/>
                  </a:lnTo>
                  <a:lnTo>
                    <a:pt x="3410" y="1"/>
                  </a:lnTo>
                  <a:close/>
                </a:path>
              </a:pathLst>
            </a:custGeom>
            <a:solidFill>
              <a:srgbClr val="8945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13"/>
            <p:cNvSpPr/>
            <p:nvPr/>
          </p:nvSpPr>
          <p:spPr>
            <a:xfrm flipH="1">
              <a:off x="687250" y="4484425"/>
              <a:ext cx="271700" cy="125200"/>
            </a:xfrm>
            <a:custGeom>
              <a:avLst/>
              <a:gdLst/>
              <a:ahLst/>
              <a:cxnLst/>
              <a:rect l="l" t="t" r="r" b="b"/>
              <a:pathLst>
                <a:path w="10868" h="5008" extrusionOk="0">
                  <a:moveTo>
                    <a:pt x="746" y="0"/>
                  </a:moveTo>
                  <a:lnTo>
                    <a:pt x="0" y="5008"/>
                  </a:lnTo>
                  <a:lnTo>
                    <a:pt x="0" y="5008"/>
                  </a:lnTo>
                  <a:lnTo>
                    <a:pt x="10868" y="1811"/>
                  </a:lnTo>
                  <a:lnTo>
                    <a:pt x="10868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13"/>
            <p:cNvSpPr/>
            <p:nvPr/>
          </p:nvSpPr>
          <p:spPr>
            <a:xfrm flipH="1">
              <a:off x="671250" y="4484425"/>
              <a:ext cx="293025" cy="162500"/>
            </a:xfrm>
            <a:custGeom>
              <a:avLst/>
              <a:gdLst/>
              <a:ahLst/>
              <a:cxnLst/>
              <a:rect l="l" t="t" r="r" b="b"/>
              <a:pathLst>
                <a:path w="11721" h="6500" extrusionOk="0">
                  <a:moveTo>
                    <a:pt x="959" y="0"/>
                  </a:moveTo>
                  <a:lnTo>
                    <a:pt x="0" y="6499"/>
                  </a:lnTo>
                  <a:lnTo>
                    <a:pt x="11720" y="6393"/>
                  </a:lnTo>
                  <a:lnTo>
                    <a:pt x="11081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13"/>
            <p:cNvSpPr/>
            <p:nvPr/>
          </p:nvSpPr>
          <p:spPr>
            <a:xfrm flipH="1">
              <a:off x="671250" y="4484425"/>
              <a:ext cx="293025" cy="162500"/>
            </a:xfrm>
            <a:custGeom>
              <a:avLst/>
              <a:gdLst/>
              <a:ahLst/>
              <a:cxnLst/>
              <a:rect l="l" t="t" r="r" b="b"/>
              <a:pathLst>
                <a:path w="11721" h="6500" fill="none" extrusionOk="0">
                  <a:moveTo>
                    <a:pt x="0" y="6499"/>
                  </a:moveTo>
                  <a:lnTo>
                    <a:pt x="959" y="0"/>
                  </a:lnTo>
                  <a:lnTo>
                    <a:pt x="11081" y="0"/>
                  </a:lnTo>
                  <a:lnTo>
                    <a:pt x="11720" y="6393"/>
                  </a:lnTo>
                  <a:lnTo>
                    <a:pt x="0" y="649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13"/>
            <p:cNvSpPr/>
            <p:nvPr/>
          </p:nvSpPr>
          <p:spPr>
            <a:xfrm>
              <a:off x="431150" y="4591895"/>
              <a:ext cx="3527400" cy="128700"/>
            </a:xfrm>
            <a:prstGeom prst="ellipse">
              <a:avLst/>
            </a:pr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13"/>
            <p:cNvSpPr/>
            <p:nvPr/>
          </p:nvSpPr>
          <p:spPr>
            <a:xfrm flipH="1">
              <a:off x="3627850" y="4646900"/>
              <a:ext cx="5350" cy="2675"/>
            </a:xfrm>
            <a:custGeom>
              <a:avLst/>
              <a:gdLst/>
              <a:ahLst/>
              <a:cxnLst/>
              <a:rect l="l" t="t" r="r" b="b"/>
              <a:pathLst>
                <a:path w="214" h="107" extrusionOk="0">
                  <a:moveTo>
                    <a:pt x="1" y="0"/>
                  </a:moveTo>
                  <a:lnTo>
                    <a:pt x="107" y="107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9F1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13"/>
            <p:cNvSpPr/>
            <p:nvPr/>
          </p:nvSpPr>
          <p:spPr>
            <a:xfrm flipH="1">
              <a:off x="3627850" y="4646900"/>
              <a:ext cx="5350" cy="2675"/>
            </a:xfrm>
            <a:custGeom>
              <a:avLst/>
              <a:gdLst/>
              <a:ahLst/>
              <a:cxnLst/>
              <a:rect l="l" t="t" r="r" b="b"/>
              <a:pathLst>
                <a:path w="214" h="107" fill="none" extrusionOk="0">
                  <a:moveTo>
                    <a:pt x="214" y="0"/>
                  </a:moveTo>
                  <a:lnTo>
                    <a:pt x="1" y="0"/>
                  </a:lnTo>
                  <a:lnTo>
                    <a:pt x="107" y="107"/>
                  </a:lnTo>
                  <a:lnTo>
                    <a:pt x="107" y="107"/>
                  </a:lnTo>
                  <a:lnTo>
                    <a:pt x="21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13"/>
            <p:cNvSpPr/>
            <p:nvPr/>
          </p:nvSpPr>
          <p:spPr>
            <a:xfrm flipH="1">
              <a:off x="3697100" y="4646900"/>
              <a:ext cx="5350" cy="2675"/>
            </a:xfrm>
            <a:custGeom>
              <a:avLst/>
              <a:gdLst/>
              <a:ahLst/>
              <a:cxnLst/>
              <a:rect l="l" t="t" r="r" b="b"/>
              <a:pathLst>
                <a:path w="214" h="107" extrusionOk="0">
                  <a:moveTo>
                    <a:pt x="1" y="0"/>
                  </a:moveTo>
                  <a:lnTo>
                    <a:pt x="214" y="107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9F1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13"/>
            <p:cNvSpPr/>
            <p:nvPr/>
          </p:nvSpPr>
          <p:spPr>
            <a:xfrm flipH="1">
              <a:off x="3697100" y="4646900"/>
              <a:ext cx="5350" cy="2675"/>
            </a:xfrm>
            <a:custGeom>
              <a:avLst/>
              <a:gdLst/>
              <a:ahLst/>
              <a:cxnLst/>
              <a:rect l="l" t="t" r="r" b="b"/>
              <a:pathLst>
                <a:path w="214" h="107" fill="none" extrusionOk="0">
                  <a:moveTo>
                    <a:pt x="214" y="0"/>
                  </a:moveTo>
                  <a:lnTo>
                    <a:pt x="1" y="0"/>
                  </a:lnTo>
                  <a:lnTo>
                    <a:pt x="214" y="107"/>
                  </a:lnTo>
                  <a:lnTo>
                    <a:pt x="214" y="107"/>
                  </a:lnTo>
                  <a:lnTo>
                    <a:pt x="21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6" name="Google Shape;1516;p13"/>
          <p:cNvGrpSpPr/>
          <p:nvPr/>
        </p:nvGrpSpPr>
        <p:grpSpPr>
          <a:xfrm>
            <a:off x="80325" y="0"/>
            <a:ext cx="689309" cy="773883"/>
            <a:chOff x="289713" y="0"/>
            <a:chExt cx="847025" cy="950950"/>
          </a:xfrm>
        </p:grpSpPr>
        <p:sp>
          <p:nvSpPr>
            <p:cNvPr id="1517" name="Google Shape;1517;p13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13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13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13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13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13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13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13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13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6" name="Google Shape;1526;p13"/>
          <p:cNvGrpSpPr/>
          <p:nvPr/>
        </p:nvGrpSpPr>
        <p:grpSpPr>
          <a:xfrm>
            <a:off x="962719" y="0"/>
            <a:ext cx="689309" cy="773883"/>
            <a:chOff x="289713" y="0"/>
            <a:chExt cx="847025" cy="950950"/>
          </a:xfrm>
        </p:grpSpPr>
        <p:sp>
          <p:nvSpPr>
            <p:cNvPr id="1527" name="Google Shape;1527;p13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13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13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13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13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13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13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13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13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2" name="Picture 16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485" y="-169838"/>
            <a:ext cx="994159" cy="9941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p14"/>
          <p:cNvSpPr txBox="1">
            <a:spLocks noGrp="1"/>
          </p:cNvSpPr>
          <p:nvPr>
            <p:ph type="title"/>
          </p:nvPr>
        </p:nvSpPr>
        <p:spPr>
          <a:xfrm>
            <a:off x="2391900" y="3076784"/>
            <a:ext cx="4360200" cy="531900"/>
          </a:xfrm>
          <a:prstGeom prst="rect">
            <a:avLst/>
          </a:prstGeom>
          <a:effectLst>
            <a:outerShdw dist="47625" dir="54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538" name="Google Shape;1538;p14"/>
          <p:cNvSpPr txBox="1">
            <a:spLocks noGrp="1"/>
          </p:cNvSpPr>
          <p:nvPr>
            <p:ph type="subTitle" idx="1"/>
          </p:nvPr>
        </p:nvSpPr>
        <p:spPr>
          <a:xfrm>
            <a:off x="969750" y="1411622"/>
            <a:ext cx="72045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1539" name="Google Shape;1539;p14"/>
          <p:cNvGrpSpPr/>
          <p:nvPr/>
        </p:nvGrpSpPr>
        <p:grpSpPr>
          <a:xfrm>
            <a:off x="4227346" y="0"/>
            <a:ext cx="689309" cy="773883"/>
            <a:chOff x="289713" y="0"/>
            <a:chExt cx="847025" cy="950950"/>
          </a:xfrm>
        </p:grpSpPr>
        <p:sp>
          <p:nvSpPr>
            <p:cNvPr id="1540" name="Google Shape;1540;p14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4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14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14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4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4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4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4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4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9" name="Google Shape;1549;p14"/>
          <p:cNvGrpSpPr/>
          <p:nvPr/>
        </p:nvGrpSpPr>
        <p:grpSpPr>
          <a:xfrm>
            <a:off x="6974778" y="462171"/>
            <a:ext cx="1591871" cy="525727"/>
            <a:chOff x="583503" y="585996"/>
            <a:chExt cx="1591871" cy="525727"/>
          </a:xfrm>
        </p:grpSpPr>
        <p:sp>
          <p:nvSpPr>
            <p:cNvPr id="1550" name="Google Shape;1550;p14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4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4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FFE8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14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14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4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4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14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fill="none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14"/>
            <p:cNvSpPr/>
            <p:nvPr/>
          </p:nvSpPr>
          <p:spPr>
            <a:xfrm>
              <a:off x="1043059" y="681578"/>
              <a:ext cx="371308" cy="158102"/>
            </a:xfrm>
            <a:custGeom>
              <a:avLst/>
              <a:gdLst/>
              <a:ahLst/>
              <a:cxnLst/>
              <a:rect l="l" t="t" r="r" b="b"/>
              <a:pathLst>
                <a:path w="10761" h="4582" extrusionOk="0">
                  <a:moveTo>
                    <a:pt x="10761" y="4582"/>
                  </a:moveTo>
                  <a:lnTo>
                    <a:pt x="10122" y="0"/>
                  </a:lnTo>
                  <a:lnTo>
                    <a:pt x="0" y="2344"/>
                  </a:lnTo>
                  <a:lnTo>
                    <a:pt x="0" y="2664"/>
                  </a:lnTo>
                  <a:lnTo>
                    <a:pt x="1065" y="2557"/>
                  </a:lnTo>
                  <a:lnTo>
                    <a:pt x="1172" y="4155"/>
                  </a:lnTo>
                  <a:lnTo>
                    <a:pt x="0" y="4155"/>
                  </a:lnTo>
                  <a:lnTo>
                    <a:pt x="0" y="4582"/>
                  </a:lnTo>
                  <a:lnTo>
                    <a:pt x="10761" y="458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14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4"/>
            <p:cNvSpPr/>
            <p:nvPr/>
          </p:nvSpPr>
          <p:spPr>
            <a:xfrm>
              <a:off x="1079808" y="710978"/>
              <a:ext cx="312512" cy="114005"/>
            </a:xfrm>
            <a:custGeom>
              <a:avLst/>
              <a:gdLst/>
              <a:ahLst/>
              <a:cxnLst/>
              <a:rect l="l" t="t" r="r" b="b"/>
              <a:pathLst>
                <a:path w="9057" h="3304" extrusionOk="0">
                  <a:moveTo>
                    <a:pt x="0" y="1705"/>
                  </a:moveTo>
                  <a:lnTo>
                    <a:pt x="8311" y="1"/>
                  </a:lnTo>
                  <a:lnTo>
                    <a:pt x="9057" y="3197"/>
                  </a:lnTo>
                  <a:lnTo>
                    <a:pt x="107" y="3303"/>
                  </a:lnTo>
                  <a:lnTo>
                    <a:pt x="0" y="170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4"/>
            <p:cNvSpPr/>
            <p:nvPr/>
          </p:nvSpPr>
          <p:spPr>
            <a:xfrm>
              <a:off x="1054066" y="585996"/>
              <a:ext cx="628681" cy="176493"/>
            </a:xfrm>
            <a:custGeom>
              <a:avLst/>
              <a:gdLst/>
              <a:ahLst/>
              <a:cxnLst/>
              <a:rect l="l" t="t" r="r" b="b"/>
              <a:pathLst>
                <a:path w="18220" h="5115" extrusionOk="0">
                  <a:moveTo>
                    <a:pt x="18220" y="2664"/>
                  </a:moveTo>
                  <a:lnTo>
                    <a:pt x="18220" y="2344"/>
                  </a:lnTo>
                  <a:lnTo>
                    <a:pt x="17580" y="2344"/>
                  </a:lnTo>
                  <a:lnTo>
                    <a:pt x="17580" y="1066"/>
                  </a:lnTo>
                  <a:lnTo>
                    <a:pt x="18220" y="1066"/>
                  </a:lnTo>
                  <a:lnTo>
                    <a:pt x="18220" y="746"/>
                  </a:lnTo>
                  <a:lnTo>
                    <a:pt x="9377" y="0"/>
                  </a:lnTo>
                  <a:lnTo>
                    <a:pt x="1" y="0"/>
                  </a:lnTo>
                  <a:lnTo>
                    <a:pt x="214" y="5114"/>
                  </a:lnTo>
                  <a:lnTo>
                    <a:pt x="9803" y="2770"/>
                  </a:lnTo>
                  <a:lnTo>
                    <a:pt x="18220" y="2664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14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4"/>
            <p:cNvSpPr/>
            <p:nvPr/>
          </p:nvSpPr>
          <p:spPr>
            <a:xfrm>
              <a:off x="1072458" y="604354"/>
              <a:ext cx="312512" cy="128704"/>
            </a:xfrm>
            <a:custGeom>
              <a:avLst/>
              <a:gdLst/>
              <a:ahLst/>
              <a:cxnLst/>
              <a:rect l="l" t="t" r="r" b="b"/>
              <a:pathLst>
                <a:path w="9057" h="3730" extrusionOk="0">
                  <a:moveTo>
                    <a:pt x="8844" y="1"/>
                  </a:moveTo>
                  <a:lnTo>
                    <a:pt x="0" y="1"/>
                  </a:lnTo>
                  <a:lnTo>
                    <a:pt x="213" y="3730"/>
                  </a:lnTo>
                  <a:lnTo>
                    <a:pt x="9057" y="2025"/>
                  </a:lnTo>
                  <a:lnTo>
                    <a:pt x="8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4"/>
            <p:cNvSpPr/>
            <p:nvPr/>
          </p:nvSpPr>
          <p:spPr>
            <a:xfrm>
              <a:off x="1377598" y="604354"/>
              <a:ext cx="283114" cy="69907"/>
            </a:xfrm>
            <a:custGeom>
              <a:avLst/>
              <a:gdLst/>
              <a:ahLst/>
              <a:cxnLst/>
              <a:rect l="l" t="t" r="r" b="b"/>
              <a:pathLst>
                <a:path w="8205" h="2026" extrusionOk="0">
                  <a:moveTo>
                    <a:pt x="1" y="1"/>
                  </a:moveTo>
                  <a:lnTo>
                    <a:pt x="8204" y="534"/>
                  </a:lnTo>
                  <a:lnTo>
                    <a:pt x="8204" y="1812"/>
                  </a:lnTo>
                  <a:lnTo>
                    <a:pt x="214" y="20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4"/>
            <p:cNvSpPr/>
            <p:nvPr/>
          </p:nvSpPr>
          <p:spPr>
            <a:xfrm>
              <a:off x="631294" y="839651"/>
              <a:ext cx="389699" cy="58866"/>
            </a:xfrm>
            <a:custGeom>
              <a:avLst/>
              <a:gdLst/>
              <a:ahLst/>
              <a:cxnLst/>
              <a:rect l="l" t="t" r="r" b="b"/>
              <a:pathLst>
                <a:path w="11294" h="1706" extrusionOk="0">
                  <a:moveTo>
                    <a:pt x="11294" y="1"/>
                  </a:moveTo>
                  <a:lnTo>
                    <a:pt x="0" y="427"/>
                  </a:lnTo>
                  <a:lnTo>
                    <a:pt x="0" y="1705"/>
                  </a:lnTo>
                  <a:lnTo>
                    <a:pt x="11294" y="1386"/>
                  </a:lnTo>
                  <a:lnTo>
                    <a:pt x="112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4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4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extrusionOk="0">
                  <a:moveTo>
                    <a:pt x="5648" y="0"/>
                  </a:moveTo>
                  <a:lnTo>
                    <a:pt x="1" y="107"/>
                  </a:lnTo>
                  <a:lnTo>
                    <a:pt x="321" y="6606"/>
                  </a:lnTo>
                  <a:lnTo>
                    <a:pt x="5328" y="6499"/>
                  </a:lnTo>
                  <a:lnTo>
                    <a:pt x="5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4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fill="none" extrusionOk="0">
                  <a:moveTo>
                    <a:pt x="321" y="6606"/>
                  </a:moveTo>
                  <a:lnTo>
                    <a:pt x="1" y="107"/>
                  </a:lnTo>
                  <a:lnTo>
                    <a:pt x="5648" y="0"/>
                  </a:lnTo>
                  <a:lnTo>
                    <a:pt x="5328" y="6499"/>
                  </a:lnTo>
                  <a:lnTo>
                    <a:pt x="321" y="66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4"/>
            <p:cNvSpPr/>
            <p:nvPr/>
          </p:nvSpPr>
          <p:spPr>
            <a:xfrm>
              <a:off x="1932737" y="810252"/>
              <a:ext cx="172836" cy="29433"/>
            </a:xfrm>
            <a:custGeom>
              <a:avLst/>
              <a:gdLst/>
              <a:ahLst/>
              <a:cxnLst/>
              <a:rect l="l" t="t" r="r" b="b"/>
              <a:pathLst>
                <a:path w="5009" h="853" extrusionOk="0">
                  <a:moveTo>
                    <a:pt x="5008" y="0"/>
                  </a:moveTo>
                  <a:lnTo>
                    <a:pt x="1" y="213"/>
                  </a:lnTo>
                  <a:lnTo>
                    <a:pt x="1" y="746"/>
                  </a:lnTo>
                  <a:lnTo>
                    <a:pt x="640" y="746"/>
                  </a:lnTo>
                  <a:lnTo>
                    <a:pt x="853" y="533"/>
                  </a:lnTo>
                  <a:lnTo>
                    <a:pt x="1812" y="533"/>
                  </a:lnTo>
                  <a:lnTo>
                    <a:pt x="2025" y="746"/>
                  </a:lnTo>
                  <a:lnTo>
                    <a:pt x="2771" y="746"/>
                  </a:lnTo>
                  <a:lnTo>
                    <a:pt x="2877" y="533"/>
                  </a:lnTo>
                  <a:lnTo>
                    <a:pt x="4262" y="533"/>
                  </a:lnTo>
                  <a:lnTo>
                    <a:pt x="4582" y="853"/>
                  </a:lnTo>
                  <a:lnTo>
                    <a:pt x="5008" y="853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4"/>
            <p:cNvSpPr/>
            <p:nvPr/>
          </p:nvSpPr>
          <p:spPr>
            <a:xfrm>
              <a:off x="1998920" y="608046"/>
              <a:ext cx="77222" cy="191192"/>
            </a:xfrm>
            <a:custGeom>
              <a:avLst/>
              <a:gdLst/>
              <a:ahLst/>
              <a:cxnLst/>
              <a:rect l="l" t="t" r="r" b="b"/>
              <a:pathLst>
                <a:path w="2238" h="5541" fill="none" extrusionOk="0">
                  <a:moveTo>
                    <a:pt x="1066" y="0"/>
                  </a:moveTo>
                  <a:lnTo>
                    <a:pt x="1066" y="0"/>
                  </a:lnTo>
                  <a:lnTo>
                    <a:pt x="533" y="0"/>
                  </a:lnTo>
                  <a:lnTo>
                    <a:pt x="107" y="214"/>
                  </a:lnTo>
                  <a:lnTo>
                    <a:pt x="107" y="214"/>
                  </a:lnTo>
                  <a:lnTo>
                    <a:pt x="0" y="427"/>
                  </a:lnTo>
                  <a:lnTo>
                    <a:pt x="0" y="1066"/>
                  </a:lnTo>
                  <a:lnTo>
                    <a:pt x="0" y="2771"/>
                  </a:lnTo>
                  <a:lnTo>
                    <a:pt x="320" y="4475"/>
                  </a:lnTo>
                  <a:lnTo>
                    <a:pt x="427" y="5114"/>
                  </a:lnTo>
                  <a:lnTo>
                    <a:pt x="640" y="5434"/>
                  </a:lnTo>
                  <a:lnTo>
                    <a:pt x="640" y="5434"/>
                  </a:lnTo>
                  <a:lnTo>
                    <a:pt x="959" y="5541"/>
                  </a:lnTo>
                  <a:lnTo>
                    <a:pt x="1172" y="5541"/>
                  </a:lnTo>
                  <a:lnTo>
                    <a:pt x="1172" y="5541"/>
                  </a:lnTo>
                  <a:lnTo>
                    <a:pt x="1492" y="5541"/>
                  </a:lnTo>
                  <a:lnTo>
                    <a:pt x="1812" y="5434"/>
                  </a:lnTo>
                  <a:lnTo>
                    <a:pt x="2025" y="5221"/>
                  </a:lnTo>
                  <a:lnTo>
                    <a:pt x="2131" y="5114"/>
                  </a:lnTo>
                  <a:lnTo>
                    <a:pt x="2131" y="5114"/>
                  </a:lnTo>
                  <a:lnTo>
                    <a:pt x="2238" y="2771"/>
                  </a:lnTo>
                  <a:lnTo>
                    <a:pt x="2238" y="1172"/>
                  </a:lnTo>
                  <a:lnTo>
                    <a:pt x="2131" y="320"/>
                  </a:lnTo>
                  <a:lnTo>
                    <a:pt x="2131" y="320"/>
                  </a:lnTo>
                  <a:lnTo>
                    <a:pt x="1918" y="107"/>
                  </a:lnTo>
                  <a:lnTo>
                    <a:pt x="1705" y="0"/>
                  </a:lnTo>
                  <a:lnTo>
                    <a:pt x="10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4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14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14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4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14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6" name="Google Shape;1576;p14"/>
          <p:cNvGrpSpPr/>
          <p:nvPr/>
        </p:nvGrpSpPr>
        <p:grpSpPr>
          <a:xfrm>
            <a:off x="250137" y="393015"/>
            <a:ext cx="719608" cy="1180749"/>
            <a:chOff x="2458449" y="383490"/>
            <a:chExt cx="719608" cy="1180749"/>
          </a:xfrm>
        </p:grpSpPr>
        <p:sp>
          <p:nvSpPr>
            <p:cNvPr id="1577" name="Google Shape;1577;p14"/>
            <p:cNvSpPr/>
            <p:nvPr/>
          </p:nvSpPr>
          <p:spPr>
            <a:xfrm>
              <a:off x="2458449" y="383490"/>
              <a:ext cx="719608" cy="1180749"/>
            </a:xfrm>
            <a:custGeom>
              <a:avLst/>
              <a:gdLst/>
              <a:ahLst/>
              <a:cxnLst/>
              <a:rect l="l" t="t" r="r" b="b"/>
              <a:pathLst>
                <a:path w="23440" h="38464" extrusionOk="0">
                  <a:moveTo>
                    <a:pt x="0" y="1"/>
                  </a:moveTo>
                  <a:lnTo>
                    <a:pt x="1598" y="38463"/>
                  </a:lnTo>
                  <a:lnTo>
                    <a:pt x="21948" y="38463"/>
                  </a:lnTo>
                  <a:lnTo>
                    <a:pt x="234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47625" dir="30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4"/>
            <p:cNvSpPr/>
            <p:nvPr/>
          </p:nvSpPr>
          <p:spPr>
            <a:xfrm>
              <a:off x="2491144" y="409675"/>
              <a:ext cx="657471" cy="1121840"/>
            </a:xfrm>
            <a:custGeom>
              <a:avLst/>
              <a:gdLst/>
              <a:ahLst/>
              <a:cxnLst/>
              <a:rect l="l" t="t" r="r" b="b"/>
              <a:pathLst>
                <a:path w="21416" h="36545" extrusionOk="0">
                  <a:moveTo>
                    <a:pt x="1" y="0"/>
                  </a:moveTo>
                  <a:lnTo>
                    <a:pt x="1919" y="36545"/>
                  </a:lnTo>
                  <a:lnTo>
                    <a:pt x="19924" y="36118"/>
                  </a:lnTo>
                  <a:lnTo>
                    <a:pt x="21416" y="3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95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4"/>
            <p:cNvSpPr/>
            <p:nvPr/>
          </p:nvSpPr>
          <p:spPr>
            <a:xfrm>
              <a:off x="2491144" y="409675"/>
              <a:ext cx="657471" cy="1121840"/>
            </a:xfrm>
            <a:custGeom>
              <a:avLst/>
              <a:gdLst/>
              <a:ahLst/>
              <a:cxnLst/>
              <a:rect l="l" t="t" r="r" b="b"/>
              <a:pathLst>
                <a:path w="21416" h="36545" fill="none" extrusionOk="0">
                  <a:moveTo>
                    <a:pt x="1919" y="36545"/>
                  </a:moveTo>
                  <a:lnTo>
                    <a:pt x="19924" y="36118"/>
                  </a:lnTo>
                  <a:lnTo>
                    <a:pt x="21416" y="320"/>
                  </a:lnTo>
                  <a:lnTo>
                    <a:pt x="1" y="0"/>
                  </a:lnTo>
                  <a:lnTo>
                    <a:pt x="1919" y="365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4"/>
            <p:cNvSpPr/>
            <p:nvPr/>
          </p:nvSpPr>
          <p:spPr>
            <a:xfrm>
              <a:off x="2523870" y="1518407"/>
              <a:ext cx="592049" cy="36008"/>
            </a:xfrm>
            <a:custGeom>
              <a:avLst/>
              <a:gdLst/>
              <a:ahLst/>
              <a:cxnLst/>
              <a:rect l="l" t="t" r="r" b="b"/>
              <a:pathLst>
                <a:path w="19285" h="1173" extrusionOk="0">
                  <a:moveTo>
                    <a:pt x="18858" y="0"/>
                  </a:moveTo>
                  <a:lnTo>
                    <a:pt x="853" y="427"/>
                  </a:lnTo>
                  <a:lnTo>
                    <a:pt x="0" y="1172"/>
                  </a:lnTo>
                  <a:lnTo>
                    <a:pt x="19285" y="1172"/>
                  </a:lnTo>
                  <a:lnTo>
                    <a:pt x="18858" y="0"/>
                  </a:lnTo>
                  <a:close/>
                </a:path>
              </a:pathLst>
            </a:custGeom>
            <a:solidFill>
              <a:srgbClr val="614F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4"/>
            <p:cNvSpPr/>
            <p:nvPr/>
          </p:nvSpPr>
          <p:spPr>
            <a:xfrm>
              <a:off x="2523870" y="1518407"/>
              <a:ext cx="592049" cy="36008"/>
            </a:xfrm>
            <a:custGeom>
              <a:avLst/>
              <a:gdLst/>
              <a:ahLst/>
              <a:cxnLst/>
              <a:rect l="l" t="t" r="r" b="b"/>
              <a:pathLst>
                <a:path w="19285" h="1173" fill="none" extrusionOk="0">
                  <a:moveTo>
                    <a:pt x="18858" y="0"/>
                  </a:moveTo>
                  <a:lnTo>
                    <a:pt x="18858" y="0"/>
                  </a:lnTo>
                  <a:lnTo>
                    <a:pt x="853" y="427"/>
                  </a:lnTo>
                  <a:lnTo>
                    <a:pt x="0" y="1172"/>
                  </a:lnTo>
                  <a:lnTo>
                    <a:pt x="19285" y="1172"/>
                  </a:lnTo>
                  <a:lnTo>
                    <a:pt x="1885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4"/>
            <p:cNvSpPr/>
            <p:nvPr/>
          </p:nvSpPr>
          <p:spPr>
            <a:xfrm>
              <a:off x="2464988" y="393313"/>
              <a:ext cx="696737" cy="49085"/>
            </a:xfrm>
            <a:custGeom>
              <a:avLst/>
              <a:gdLst/>
              <a:ahLst/>
              <a:cxnLst/>
              <a:rect l="l" t="t" r="r" b="b"/>
              <a:pathLst>
                <a:path w="22695" h="1599" extrusionOk="0">
                  <a:moveTo>
                    <a:pt x="0" y="1"/>
                  </a:moveTo>
                  <a:lnTo>
                    <a:pt x="853" y="1492"/>
                  </a:lnTo>
                  <a:lnTo>
                    <a:pt x="853" y="533"/>
                  </a:lnTo>
                  <a:lnTo>
                    <a:pt x="22268" y="853"/>
                  </a:lnTo>
                  <a:lnTo>
                    <a:pt x="22161" y="1599"/>
                  </a:lnTo>
                  <a:lnTo>
                    <a:pt x="22694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4"/>
            <p:cNvSpPr/>
            <p:nvPr/>
          </p:nvSpPr>
          <p:spPr>
            <a:xfrm>
              <a:off x="2464988" y="393313"/>
              <a:ext cx="696737" cy="49085"/>
            </a:xfrm>
            <a:custGeom>
              <a:avLst/>
              <a:gdLst/>
              <a:ahLst/>
              <a:cxnLst/>
              <a:rect l="l" t="t" r="r" b="b"/>
              <a:pathLst>
                <a:path w="22695" h="1599" fill="none" extrusionOk="0">
                  <a:moveTo>
                    <a:pt x="22694" y="1"/>
                  </a:moveTo>
                  <a:lnTo>
                    <a:pt x="0" y="1"/>
                  </a:lnTo>
                  <a:lnTo>
                    <a:pt x="853" y="1492"/>
                  </a:lnTo>
                  <a:lnTo>
                    <a:pt x="853" y="1492"/>
                  </a:lnTo>
                  <a:lnTo>
                    <a:pt x="853" y="533"/>
                  </a:lnTo>
                  <a:lnTo>
                    <a:pt x="22268" y="853"/>
                  </a:lnTo>
                  <a:lnTo>
                    <a:pt x="22161" y="1599"/>
                  </a:lnTo>
                  <a:lnTo>
                    <a:pt x="226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4"/>
            <p:cNvSpPr/>
            <p:nvPr/>
          </p:nvSpPr>
          <p:spPr>
            <a:xfrm>
              <a:off x="2491144" y="409675"/>
              <a:ext cx="657471" cy="49085"/>
            </a:xfrm>
            <a:custGeom>
              <a:avLst/>
              <a:gdLst/>
              <a:ahLst/>
              <a:cxnLst/>
              <a:rect l="l" t="t" r="r" b="b"/>
              <a:pathLst>
                <a:path w="21416" h="1599" extrusionOk="0">
                  <a:moveTo>
                    <a:pt x="1" y="0"/>
                  </a:moveTo>
                  <a:lnTo>
                    <a:pt x="1" y="959"/>
                  </a:lnTo>
                  <a:lnTo>
                    <a:pt x="21203" y="1598"/>
                  </a:lnTo>
                  <a:lnTo>
                    <a:pt x="21309" y="1066"/>
                  </a:lnTo>
                  <a:lnTo>
                    <a:pt x="21416" y="3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4"/>
            <p:cNvSpPr/>
            <p:nvPr/>
          </p:nvSpPr>
          <p:spPr>
            <a:xfrm>
              <a:off x="2491144" y="409675"/>
              <a:ext cx="657471" cy="49085"/>
            </a:xfrm>
            <a:custGeom>
              <a:avLst/>
              <a:gdLst/>
              <a:ahLst/>
              <a:cxnLst/>
              <a:rect l="l" t="t" r="r" b="b"/>
              <a:pathLst>
                <a:path w="21416" h="1599" fill="none" extrusionOk="0">
                  <a:moveTo>
                    <a:pt x="1" y="0"/>
                  </a:moveTo>
                  <a:lnTo>
                    <a:pt x="1" y="959"/>
                  </a:lnTo>
                  <a:lnTo>
                    <a:pt x="21203" y="1598"/>
                  </a:lnTo>
                  <a:lnTo>
                    <a:pt x="21309" y="1066"/>
                  </a:lnTo>
                  <a:lnTo>
                    <a:pt x="21416" y="3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14"/>
            <p:cNvSpPr/>
            <p:nvPr/>
          </p:nvSpPr>
          <p:spPr>
            <a:xfrm>
              <a:off x="2595831" y="550300"/>
              <a:ext cx="448128" cy="847128"/>
            </a:xfrm>
            <a:custGeom>
              <a:avLst/>
              <a:gdLst/>
              <a:ahLst/>
              <a:cxnLst/>
              <a:rect l="l" t="t" r="r" b="b"/>
              <a:pathLst>
                <a:path w="14597" h="27596" extrusionOk="0">
                  <a:moveTo>
                    <a:pt x="0" y="1"/>
                  </a:moveTo>
                  <a:lnTo>
                    <a:pt x="1172" y="27595"/>
                  </a:lnTo>
                  <a:lnTo>
                    <a:pt x="13851" y="27595"/>
                  </a:lnTo>
                  <a:lnTo>
                    <a:pt x="14597" y="1"/>
                  </a:lnTo>
                  <a:close/>
                </a:path>
              </a:pathLst>
            </a:custGeom>
            <a:solidFill>
              <a:srgbClr val="FFC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4"/>
            <p:cNvSpPr/>
            <p:nvPr/>
          </p:nvSpPr>
          <p:spPr>
            <a:xfrm>
              <a:off x="2595831" y="550300"/>
              <a:ext cx="448128" cy="847128"/>
            </a:xfrm>
            <a:custGeom>
              <a:avLst/>
              <a:gdLst/>
              <a:ahLst/>
              <a:cxnLst/>
              <a:rect l="l" t="t" r="r" b="b"/>
              <a:pathLst>
                <a:path w="14597" h="27596" fill="none" extrusionOk="0">
                  <a:moveTo>
                    <a:pt x="1172" y="27595"/>
                  </a:moveTo>
                  <a:lnTo>
                    <a:pt x="0" y="1"/>
                  </a:lnTo>
                  <a:lnTo>
                    <a:pt x="14597" y="1"/>
                  </a:lnTo>
                  <a:lnTo>
                    <a:pt x="13851" y="27595"/>
                  </a:lnTo>
                  <a:lnTo>
                    <a:pt x="1172" y="275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4"/>
            <p:cNvSpPr/>
            <p:nvPr/>
          </p:nvSpPr>
          <p:spPr>
            <a:xfrm>
              <a:off x="2641605" y="821758"/>
              <a:ext cx="206089" cy="366344"/>
            </a:xfrm>
            <a:custGeom>
              <a:avLst/>
              <a:gdLst/>
              <a:ahLst/>
              <a:cxnLst/>
              <a:rect l="l" t="t" r="r" b="b"/>
              <a:pathLst>
                <a:path w="6713" h="11934" extrusionOk="0">
                  <a:moveTo>
                    <a:pt x="1" y="1"/>
                  </a:moveTo>
                  <a:lnTo>
                    <a:pt x="1066" y="11507"/>
                  </a:lnTo>
                  <a:lnTo>
                    <a:pt x="5115" y="11934"/>
                  </a:lnTo>
                  <a:lnTo>
                    <a:pt x="6713" y="67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5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14"/>
            <p:cNvSpPr/>
            <p:nvPr/>
          </p:nvSpPr>
          <p:spPr>
            <a:xfrm>
              <a:off x="2641605" y="821758"/>
              <a:ext cx="206089" cy="366344"/>
            </a:xfrm>
            <a:custGeom>
              <a:avLst/>
              <a:gdLst/>
              <a:ahLst/>
              <a:cxnLst/>
              <a:rect l="l" t="t" r="r" b="b"/>
              <a:pathLst>
                <a:path w="6713" h="11934" fill="none" extrusionOk="0">
                  <a:moveTo>
                    <a:pt x="1" y="1"/>
                  </a:moveTo>
                  <a:lnTo>
                    <a:pt x="6713" y="6713"/>
                  </a:lnTo>
                  <a:lnTo>
                    <a:pt x="5115" y="11934"/>
                  </a:lnTo>
                  <a:lnTo>
                    <a:pt x="1066" y="1150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4"/>
            <p:cNvSpPr/>
            <p:nvPr/>
          </p:nvSpPr>
          <p:spPr>
            <a:xfrm>
              <a:off x="2814968" y="1132478"/>
              <a:ext cx="45835" cy="143941"/>
            </a:xfrm>
            <a:custGeom>
              <a:avLst/>
              <a:gdLst/>
              <a:ahLst/>
              <a:cxnLst/>
              <a:rect l="l" t="t" r="r" b="b"/>
              <a:pathLst>
                <a:path w="1493" h="4689" extrusionOk="0">
                  <a:moveTo>
                    <a:pt x="214" y="0"/>
                  </a:moveTo>
                  <a:lnTo>
                    <a:pt x="1" y="4688"/>
                  </a:lnTo>
                  <a:lnTo>
                    <a:pt x="1492" y="4369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4"/>
            <p:cNvSpPr/>
            <p:nvPr/>
          </p:nvSpPr>
          <p:spPr>
            <a:xfrm>
              <a:off x="2814968" y="1132478"/>
              <a:ext cx="45835" cy="143941"/>
            </a:xfrm>
            <a:custGeom>
              <a:avLst/>
              <a:gdLst/>
              <a:ahLst/>
              <a:cxnLst/>
              <a:rect l="l" t="t" r="r" b="b"/>
              <a:pathLst>
                <a:path w="1493" h="4689" fill="none" extrusionOk="0">
                  <a:moveTo>
                    <a:pt x="1" y="4688"/>
                  </a:moveTo>
                  <a:lnTo>
                    <a:pt x="214" y="0"/>
                  </a:lnTo>
                  <a:lnTo>
                    <a:pt x="1492" y="0"/>
                  </a:lnTo>
                  <a:lnTo>
                    <a:pt x="1492" y="4369"/>
                  </a:lnTo>
                  <a:lnTo>
                    <a:pt x="1" y="468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14"/>
            <p:cNvSpPr/>
            <p:nvPr/>
          </p:nvSpPr>
          <p:spPr>
            <a:xfrm>
              <a:off x="2821507" y="579739"/>
              <a:ext cx="179933" cy="425222"/>
            </a:xfrm>
            <a:custGeom>
              <a:avLst/>
              <a:gdLst/>
              <a:ahLst/>
              <a:cxnLst/>
              <a:rect l="l" t="t" r="r" b="b"/>
              <a:pathLst>
                <a:path w="5861" h="13852" extrusionOk="0">
                  <a:moveTo>
                    <a:pt x="5861" y="0"/>
                  </a:moveTo>
                  <a:lnTo>
                    <a:pt x="1918" y="533"/>
                  </a:lnTo>
                  <a:lnTo>
                    <a:pt x="1" y="10442"/>
                  </a:lnTo>
                  <a:lnTo>
                    <a:pt x="1279" y="13851"/>
                  </a:lnTo>
                  <a:lnTo>
                    <a:pt x="3836" y="12892"/>
                  </a:lnTo>
                  <a:lnTo>
                    <a:pt x="58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14"/>
            <p:cNvSpPr/>
            <p:nvPr/>
          </p:nvSpPr>
          <p:spPr>
            <a:xfrm>
              <a:off x="2821507" y="579739"/>
              <a:ext cx="179933" cy="425222"/>
            </a:xfrm>
            <a:custGeom>
              <a:avLst/>
              <a:gdLst/>
              <a:ahLst/>
              <a:cxnLst/>
              <a:rect l="l" t="t" r="r" b="b"/>
              <a:pathLst>
                <a:path w="5861" h="13852" fill="none" extrusionOk="0">
                  <a:moveTo>
                    <a:pt x="1279" y="13851"/>
                  </a:moveTo>
                  <a:lnTo>
                    <a:pt x="1" y="10442"/>
                  </a:lnTo>
                  <a:lnTo>
                    <a:pt x="1918" y="533"/>
                  </a:lnTo>
                  <a:lnTo>
                    <a:pt x="5861" y="0"/>
                  </a:lnTo>
                  <a:lnTo>
                    <a:pt x="3836" y="12892"/>
                  </a:lnTo>
                  <a:lnTo>
                    <a:pt x="1279" y="13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14"/>
            <p:cNvSpPr/>
            <p:nvPr/>
          </p:nvSpPr>
          <p:spPr>
            <a:xfrm>
              <a:off x="2847663" y="972206"/>
              <a:ext cx="124335" cy="137402"/>
            </a:xfrm>
            <a:custGeom>
              <a:avLst/>
              <a:gdLst/>
              <a:ahLst/>
              <a:cxnLst/>
              <a:rect l="l" t="t" r="r" b="b"/>
              <a:pathLst>
                <a:path w="4050" h="4476" extrusionOk="0">
                  <a:moveTo>
                    <a:pt x="4050" y="1"/>
                  </a:moveTo>
                  <a:lnTo>
                    <a:pt x="427" y="1279"/>
                  </a:lnTo>
                  <a:lnTo>
                    <a:pt x="1" y="4156"/>
                  </a:lnTo>
                  <a:lnTo>
                    <a:pt x="427" y="4476"/>
                  </a:lnTo>
                  <a:lnTo>
                    <a:pt x="3517" y="4156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14"/>
            <p:cNvSpPr/>
            <p:nvPr/>
          </p:nvSpPr>
          <p:spPr>
            <a:xfrm>
              <a:off x="2847663" y="972206"/>
              <a:ext cx="124335" cy="137402"/>
            </a:xfrm>
            <a:custGeom>
              <a:avLst/>
              <a:gdLst/>
              <a:ahLst/>
              <a:cxnLst/>
              <a:rect l="l" t="t" r="r" b="b"/>
              <a:pathLst>
                <a:path w="4050" h="4476" fill="none" extrusionOk="0">
                  <a:moveTo>
                    <a:pt x="1" y="4156"/>
                  </a:moveTo>
                  <a:lnTo>
                    <a:pt x="427" y="1279"/>
                  </a:lnTo>
                  <a:lnTo>
                    <a:pt x="4050" y="1"/>
                  </a:lnTo>
                  <a:lnTo>
                    <a:pt x="3517" y="4156"/>
                  </a:lnTo>
                  <a:lnTo>
                    <a:pt x="427" y="4476"/>
                  </a:lnTo>
                  <a:lnTo>
                    <a:pt x="1" y="41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14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rgbClr val="FF98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14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2771" y="3516"/>
                  </a:moveTo>
                  <a:lnTo>
                    <a:pt x="1" y="213"/>
                  </a:lnTo>
                  <a:lnTo>
                    <a:pt x="1386" y="0"/>
                  </a:lnTo>
                  <a:lnTo>
                    <a:pt x="3090" y="2983"/>
                  </a:lnTo>
                  <a:lnTo>
                    <a:pt x="2771" y="35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14"/>
            <p:cNvSpPr/>
            <p:nvPr/>
          </p:nvSpPr>
          <p:spPr>
            <a:xfrm>
              <a:off x="2723390" y="681133"/>
              <a:ext cx="206089" cy="493892"/>
            </a:xfrm>
            <a:custGeom>
              <a:avLst/>
              <a:gdLst/>
              <a:ahLst/>
              <a:cxnLst/>
              <a:rect l="l" t="t" r="r" b="b"/>
              <a:pathLst>
                <a:path w="6713" h="16089" extrusionOk="0">
                  <a:moveTo>
                    <a:pt x="2025" y="6606"/>
                  </a:moveTo>
                  <a:lnTo>
                    <a:pt x="3729" y="9589"/>
                  </a:lnTo>
                  <a:lnTo>
                    <a:pt x="3410" y="10122"/>
                  </a:lnTo>
                  <a:lnTo>
                    <a:pt x="640" y="6819"/>
                  </a:lnTo>
                  <a:lnTo>
                    <a:pt x="2025" y="6606"/>
                  </a:lnTo>
                  <a:close/>
                  <a:moveTo>
                    <a:pt x="4582" y="0"/>
                  </a:moveTo>
                  <a:lnTo>
                    <a:pt x="1066" y="107"/>
                  </a:lnTo>
                  <a:lnTo>
                    <a:pt x="0" y="7245"/>
                  </a:lnTo>
                  <a:lnTo>
                    <a:pt x="4049" y="11294"/>
                  </a:lnTo>
                  <a:lnTo>
                    <a:pt x="2770" y="15343"/>
                  </a:lnTo>
                  <a:lnTo>
                    <a:pt x="3090" y="15769"/>
                  </a:lnTo>
                  <a:lnTo>
                    <a:pt x="3197" y="14703"/>
                  </a:lnTo>
                  <a:lnTo>
                    <a:pt x="4475" y="14703"/>
                  </a:lnTo>
                  <a:lnTo>
                    <a:pt x="4475" y="16088"/>
                  </a:lnTo>
                  <a:lnTo>
                    <a:pt x="6713" y="15130"/>
                  </a:lnTo>
                  <a:lnTo>
                    <a:pt x="6713" y="13744"/>
                  </a:lnTo>
                  <a:lnTo>
                    <a:pt x="4475" y="13958"/>
                  </a:lnTo>
                  <a:lnTo>
                    <a:pt x="4049" y="13638"/>
                  </a:lnTo>
                  <a:lnTo>
                    <a:pt x="4475" y="10761"/>
                  </a:lnTo>
                  <a:lnTo>
                    <a:pt x="6499" y="10015"/>
                  </a:lnTo>
                  <a:lnTo>
                    <a:pt x="6499" y="9802"/>
                  </a:lnTo>
                  <a:lnTo>
                    <a:pt x="4475" y="10548"/>
                  </a:lnTo>
                  <a:lnTo>
                    <a:pt x="3197" y="7139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rgbClr val="FF7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14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2771" y="3516"/>
                  </a:moveTo>
                  <a:lnTo>
                    <a:pt x="1" y="213"/>
                  </a:lnTo>
                  <a:lnTo>
                    <a:pt x="1386" y="0"/>
                  </a:lnTo>
                  <a:lnTo>
                    <a:pt x="3090" y="2983"/>
                  </a:lnTo>
                  <a:lnTo>
                    <a:pt x="2771" y="35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4"/>
            <p:cNvSpPr/>
            <p:nvPr/>
          </p:nvSpPr>
          <p:spPr>
            <a:xfrm>
              <a:off x="2723390" y="681133"/>
              <a:ext cx="206089" cy="493892"/>
            </a:xfrm>
            <a:custGeom>
              <a:avLst/>
              <a:gdLst/>
              <a:ahLst/>
              <a:cxnLst/>
              <a:rect l="l" t="t" r="r" b="b"/>
              <a:pathLst>
                <a:path w="6713" h="16089" fill="none" extrusionOk="0">
                  <a:moveTo>
                    <a:pt x="4582" y="0"/>
                  </a:moveTo>
                  <a:lnTo>
                    <a:pt x="1066" y="107"/>
                  </a:lnTo>
                  <a:lnTo>
                    <a:pt x="0" y="7245"/>
                  </a:lnTo>
                  <a:lnTo>
                    <a:pt x="4049" y="11294"/>
                  </a:lnTo>
                  <a:lnTo>
                    <a:pt x="2770" y="15343"/>
                  </a:lnTo>
                  <a:lnTo>
                    <a:pt x="3090" y="15769"/>
                  </a:lnTo>
                  <a:lnTo>
                    <a:pt x="3197" y="14703"/>
                  </a:lnTo>
                  <a:lnTo>
                    <a:pt x="4475" y="14703"/>
                  </a:lnTo>
                  <a:lnTo>
                    <a:pt x="4475" y="16088"/>
                  </a:lnTo>
                  <a:lnTo>
                    <a:pt x="6713" y="15130"/>
                  </a:lnTo>
                  <a:lnTo>
                    <a:pt x="6713" y="13744"/>
                  </a:lnTo>
                  <a:lnTo>
                    <a:pt x="4475" y="13958"/>
                  </a:lnTo>
                  <a:lnTo>
                    <a:pt x="4049" y="13638"/>
                  </a:lnTo>
                  <a:lnTo>
                    <a:pt x="4475" y="10761"/>
                  </a:lnTo>
                  <a:lnTo>
                    <a:pt x="6499" y="10015"/>
                  </a:lnTo>
                  <a:lnTo>
                    <a:pt x="6499" y="9802"/>
                  </a:lnTo>
                  <a:lnTo>
                    <a:pt x="4475" y="10548"/>
                  </a:lnTo>
                  <a:lnTo>
                    <a:pt x="3197" y="7139"/>
                  </a:lnTo>
                  <a:lnTo>
                    <a:pt x="45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4"/>
            <p:cNvSpPr/>
            <p:nvPr/>
          </p:nvSpPr>
          <p:spPr>
            <a:xfrm>
              <a:off x="2707027" y="903536"/>
              <a:ext cx="140667" cy="248588"/>
            </a:xfrm>
            <a:custGeom>
              <a:avLst/>
              <a:gdLst/>
              <a:ahLst/>
              <a:cxnLst/>
              <a:rect l="l" t="t" r="r" b="b"/>
              <a:pathLst>
                <a:path w="4582" h="8098" extrusionOk="0">
                  <a:moveTo>
                    <a:pt x="533" y="0"/>
                  </a:moveTo>
                  <a:lnTo>
                    <a:pt x="1" y="4049"/>
                  </a:lnTo>
                  <a:lnTo>
                    <a:pt x="3303" y="8098"/>
                  </a:lnTo>
                  <a:lnTo>
                    <a:pt x="4582" y="4049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4"/>
            <p:cNvSpPr/>
            <p:nvPr/>
          </p:nvSpPr>
          <p:spPr>
            <a:xfrm>
              <a:off x="2707027" y="903536"/>
              <a:ext cx="140667" cy="248588"/>
            </a:xfrm>
            <a:custGeom>
              <a:avLst/>
              <a:gdLst/>
              <a:ahLst/>
              <a:cxnLst/>
              <a:rect l="l" t="t" r="r" b="b"/>
              <a:pathLst>
                <a:path w="4582" h="8098" fill="none" extrusionOk="0">
                  <a:moveTo>
                    <a:pt x="533" y="0"/>
                  </a:moveTo>
                  <a:lnTo>
                    <a:pt x="1" y="4049"/>
                  </a:lnTo>
                  <a:lnTo>
                    <a:pt x="3303" y="8098"/>
                  </a:lnTo>
                  <a:lnTo>
                    <a:pt x="4582" y="4049"/>
                  </a:lnTo>
                  <a:lnTo>
                    <a:pt x="5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4"/>
            <p:cNvSpPr/>
            <p:nvPr/>
          </p:nvSpPr>
          <p:spPr>
            <a:xfrm>
              <a:off x="2818253" y="1132478"/>
              <a:ext cx="42550" cy="55624"/>
            </a:xfrm>
            <a:custGeom>
              <a:avLst/>
              <a:gdLst/>
              <a:ahLst/>
              <a:cxnLst/>
              <a:rect l="l" t="t" r="r" b="b"/>
              <a:pathLst>
                <a:path w="1386" h="1812" extrusionOk="0">
                  <a:moveTo>
                    <a:pt x="107" y="0"/>
                  </a:moveTo>
                  <a:lnTo>
                    <a:pt x="0" y="1066"/>
                  </a:lnTo>
                  <a:lnTo>
                    <a:pt x="639" y="1812"/>
                  </a:lnTo>
                  <a:lnTo>
                    <a:pt x="1385" y="1385"/>
                  </a:lnTo>
                  <a:lnTo>
                    <a:pt x="1385" y="0"/>
                  </a:lnTo>
                  <a:close/>
                </a:path>
              </a:pathLst>
            </a:custGeom>
            <a:solidFill>
              <a:srgbClr val="9F2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4"/>
            <p:cNvSpPr/>
            <p:nvPr/>
          </p:nvSpPr>
          <p:spPr>
            <a:xfrm>
              <a:off x="2818253" y="1132478"/>
              <a:ext cx="42550" cy="55624"/>
            </a:xfrm>
            <a:custGeom>
              <a:avLst/>
              <a:gdLst/>
              <a:ahLst/>
              <a:cxnLst/>
              <a:rect l="l" t="t" r="r" b="b"/>
              <a:pathLst>
                <a:path w="1386" h="1812" fill="none" extrusionOk="0">
                  <a:moveTo>
                    <a:pt x="1385" y="0"/>
                  </a:moveTo>
                  <a:lnTo>
                    <a:pt x="107" y="0"/>
                  </a:lnTo>
                  <a:lnTo>
                    <a:pt x="0" y="1066"/>
                  </a:lnTo>
                  <a:lnTo>
                    <a:pt x="639" y="1812"/>
                  </a:lnTo>
                  <a:lnTo>
                    <a:pt x="1385" y="1385"/>
                  </a:lnTo>
                  <a:lnTo>
                    <a:pt x="1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4"/>
            <p:cNvSpPr/>
            <p:nvPr/>
          </p:nvSpPr>
          <p:spPr>
            <a:xfrm>
              <a:off x="2821507" y="677848"/>
              <a:ext cx="101433" cy="327113"/>
            </a:xfrm>
            <a:custGeom>
              <a:avLst/>
              <a:gdLst/>
              <a:ahLst/>
              <a:cxnLst/>
              <a:rect l="l" t="t" r="r" b="b"/>
              <a:pathLst>
                <a:path w="3304" h="10656" extrusionOk="0">
                  <a:moveTo>
                    <a:pt x="2877" y="1"/>
                  </a:moveTo>
                  <a:lnTo>
                    <a:pt x="1386" y="107"/>
                  </a:lnTo>
                  <a:lnTo>
                    <a:pt x="1" y="7246"/>
                  </a:lnTo>
                  <a:lnTo>
                    <a:pt x="1279" y="10655"/>
                  </a:lnTo>
                  <a:lnTo>
                    <a:pt x="3303" y="9909"/>
                  </a:lnTo>
                  <a:lnTo>
                    <a:pt x="2877" y="1"/>
                  </a:lnTo>
                  <a:close/>
                </a:path>
              </a:pathLst>
            </a:custGeom>
            <a:solidFill>
              <a:srgbClr val="6B12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4"/>
            <p:cNvSpPr/>
            <p:nvPr/>
          </p:nvSpPr>
          <p:spPr>
            <a:xfrm>
              <a:off x="2821507" y="677848"/>
              <a:ext cx="101433" cy="327113"/>
            </a:xfrm>
            <a:custGeom>
              <a:avLst/>
              <a:gdLst/>
              <a:ahLst/>
              <a:cxnLst/>
              <a:rect l="l" t="t" r="r" b="b"/>
              <a:pathLst>
                <a:path w="3304" h="10656" fill="none" extrusionOk="0">
                  <a:moveTo>
                    <a:pt x="2877" y="1"/>
                  </a:moveTo>
                  <a:lnTo>
                    <a:pt x="1386" y="107"/>
                  </a:lnTo>
                  <a:lnTo>
                    <a:pt x="1" y="7246"/>
                  </a:lnTo>
                  <a:lnTo>
                    <a:pt x="1279" y="10655"/>
                  </a:lnTo>
                  <a:lnTo>
                    <a:pt x="3303" y="9909"/>
                  </a:lnTo>
                  <a:lnTo>
                    <a:pt x="28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4"/>
            <p:cNvSpPr/>
            <p:nvPr/>
          </p:nvSpPr>
          <p:spPr>
            <a:xfrm>
              <a:off x="2847663" y="988568"/>
              <a:ext cx="81815" cy="121040"/>
            </a:xfrm>
            <a:custGeom>
              <a:avLst/>
              <a:gdLst/>
              <a:ahLst/>
              <a:cxnLst/>
              <a:rect l="l" t="t" r="r" b="b"/>
              <a:pathLst>
                <a:path w="2665" h="3943" extrusionOk="0">
                  <a:moveTo>
                    <a:pt x="2451" y="0"/>
                  </a:moveTo>
                  <a:lnTo>
                    <a:pt x="427" y="746"/>
                  </a:lnTo>
                  <a:lnTo>
                    <a:pt x="1" y="3623"/>
                  </a:lnTo>
                  <a:lnTo>
                    <a:pt x="427" y="3943"/>
                  </a:lnTo>
                  <a:lnTo>
                    <a:pt x="2665" y="3729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4"/>
            <p:cNvSpPr/>
            <p:nvPr/>
          </p:nvSpPr>
          <p:spPr>
            <a:xfrm>
              <a:off x="2847663" y="988568"/>
              <a:ext cx="81815" cy="121040"/>
            </a:xfrm>
            <a:custGeom>
              <a:avLst/>
              <a:gdLst/>
              <a:ahLst/>
              <a:cxnLst/>
              <a:rect l="l" t="t" r="r" b="b"/>
              <a:pathLst>
                <a:path w="2665" h="3943" fill="none" extrusionOk="0">
                  <a:moveTo>
                    <a:pt x="2451" y="0"/>
                  </a:moveTo>
                  <a:lnTo>
                    <a:pt x="427" y="746"/>
                  </a:lnTo>
                  <a:lnTo>
                    <a:pt x="1" y="3623"/>
                  </a:lnTo>
                  <a:lnTo>
                    <a:pt x="427" y="3943"/>
                  </a:lnTo>
                  <a:lnTo>
                    <a:pt x="2665" y="3729"/>
                  </a:lnTo>
                  <a:lnTo>
                    <a:pt x="24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4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4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6" name="Picture 7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485" y="-169838"/>
            <a:ext cx="994159" cy="9941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6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15"/>
          <p:cNvSpPr txBox="1">
            <a:spLocks noGrp="1"/>
          </p:cNvSpPr>
          <p:nvPr>
            <p:ph type="title"/>
          </p:nvPr>
        </p:nvSpPr>
        <p:spPr>
          <a:xfrm>
            <a:off x="720000" y="457200"/>
            <a:ext cx="7704000" cy="457200"/>
          </a:xfrm>
          <a:prstGeom prst="rect">
            <a:avLst/>
          </a:prstGeom>
          <a:effectLst>
            <a:outerShdw dist="4762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613" name="Google Shape;1613;p15"/>
          <p:cNvGrpSpPr/>
          <p:nvPr/>
        </p:nvGrpSpPr>
        <p:grpSpPr>
          <a:xfrm>
            <a:off x="8238513" y="2"/>
            <a:ext cx="689309" cy="1465781"/>
            <a:chOff x="289713" y="-850207"/>
            <a:chExt cx="847025" cy="1801157"/>
          </a:xfrm>
        </p:grpSpPr>
        <p:sp>
          <p:nvSpPr>
            <p:cNvPr id="1614" name="Google Shape;1614;p15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5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5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5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5"/>
            <p:cNvSpPr/>
            <p:nvPr/>
          </p:nvSpPr>
          <p:spPr>
            <a:xfrm>
              <a:off x="713203" y="-850207"/>
              <a:ext cx="21321" cy="1329728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5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5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5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5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3" name="Google Shape;1623;p15"/>
          <p:cNvGrpSpPr/>
          <p:nvPr/>
        </p:nvGrpSpPr>
        <p:grpSpPr>
          <a:xfrm>
            <a:off x="-264222" y="470021"/>
            <a:ext cx="1591871" cy="525727"/>
            <a:chOff x="583503" y="585996"/>
            <a:chExt cx="1591871" cy="525727"/>
          </a:xfrm>
        </p:grpSpPr>
        <p:sp>
          <p:nvSpPr>
            <p:cNvPr id="1624" name="Google Shape;1624;p15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5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5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FFE8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5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5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5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5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5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fill="none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5"/>
            <p:cNvSpPr/>
            <p:nvPr/>
          </p:nvSpPr>
          <p:spPr>
            <a:xfrm>
              <a:off x="1043059" y="681578"/>
              <a:ext cx="371308" cy="158102"/>
            </a:xfrm>
            <a:custGeom>
              <a:avLst/>
              <a:gdLst/>
              <a:ahLst/>
              <a:cxnLst/>
              <a:rect l="l" t="t" r="r" b="b"/>
              <a:pathLst>
                <a:path w="10761" h="4582" extrusionOk="0">
                  <a:moveTo>
                    <a:pt x="10761" y="4582"/>
                  </a:moveTo>
                  <a:lnTo>
                    <a:pt x="10122" y="0"/>
                  </a:lnTo>
                  <a:lnTo>
                    <a:pt x="0" y="2344"/>
                  </a:lnTo>
                  <a:lnTo>
                    <a:pt x="0" y="2664"/>
                  </a:lnTo>
                  <a:lnTo>
                    <a:pt x="1065" y="2557"/>
                  </a:lnTo>
                  <a:lnTo>
                    <a:pt x="1172" y="4155"/>
                  </a:lnTo>
                  <a:lnTo>
                    <a:pt x="0" y="4155"/>
                  </a:lnTo>
                  <a:lnTo>
                    <a:pt x="0" y="4582"/>
                  </a:lnTo>
                  <a:lnTo>
                    <a:pt x="10761" y="458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5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5"/>
            <p:cNvSpPr/>
            <p:nvPr/>
          </p:nvSpPr>
          <p:spPr>
            <a:xfrm>
              <a:off x="1079808" y="710978"/>
              <a:ext cx="312512" cy="114005"/>
            </a:xfrm>
            <a:custGeom>
              <a:avLst/>
              <a:gdLst/>
              <a:ahLst/>
              <a:cxnLst/>
              <a:rect l="l" t="t" r="r" b="b"/>
              <a:pathLst>
                <a:path w="9057" h="3304" extrusionOk="0">
                  <a:moveTo>
                    <a:pt x="0" y="1705"/>
                  </a:moveTo>
                  <a:lnTo>
                    <a:pt x="8311" y="1"/>
                  </a:lnTo>
                  <a:lnTo>
                    <a:pt x="9057" y="3197"/>
                  </a:lnTo>
                  <a:lnTo>
                    <a:pt x="107" y="3303"/>
                  </a:lnTo>
                  <a:lnTo>
                    <a:pt x="0" y="170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5"/>
            <p:cNvSpPr/>
            <p:nvPr/>
          </p:nvSpPr>
          <p:spPr>
            <a:xfrm>
              <a:off x="1054066" y="585996"/>
              <a:ext cx="628681" cy="176493"/>
            </a:xfrm>
            <a:custGeom>
              <a:avLst/>
              <a:gdLst/>
              <a:ahLst/>
              <a:cxnLst/>
              <a:rect l="l" t="t" r="r" b="b"/>
              <a:pathLst>
                <a:path w="18220" h="5115" extrusionOk="0">
                  <a:moveTo>
                    <a:pt x="18220" y="2664"/>
                  </a:moveTo>
                  <a:lnTo>
                    <a:pt x="18220" y="2344"/>
                  </a:lnTo>
                  <a:lnTo>
                    <a:pt x="17580" y="2344"/>
                  </a:lnTo>
                  <a:lnTo>
                    <a:pt x="17580" y="1066"/>
                  </a:lnTo>
                  <a:lnTo>
                    <a:pt x="18220" y="1066"/>
                  </a:lnTo>
                  <a:lnTo>
                    <a:pt x="18220" y="746"/>
                  </a:lnTo>
                  <a:lnTo>
                    <a:pt x="9377" y="0"/>
                  </a:lnTo>
                  <a:lnTo>
                    <a:pt x="1" y="0"/>
                  </a:lnTo>
                  <a:lnTo>
                    <a:pt x="214" y="5114"/>
                  </a:lnTo>
                  <a:lnTo>
                    <a:pt x="9803" y="2770"/>
                  </a:lnTo>
                  <a:lnTo>
                    <a:pt x="18220" y="2664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5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5"/>
            <p:cNvSpPr/>
            <p:nvPr/>
          </p:nvSpPr>
          <p:spPr>
            <a:xfrm>
              <a:off x="1072458" y="604354"/>
              <a:ext cx="312512" cy="128704"/>
            </a:xfrm>
            <a:custGeom>
              <a:avLst/>
              <a:gdLst/>
              <a:ahLst/>
              <a:cxnLst/>
              <a:rect l="l" t="t" r="r" b="b"/>
              <a:pathLst>
                <a:path w="9057" h="3730" extrusionOk="0">
                  <a:moveTo>
                    <a:pt x="8844" y="1"/>
                  </a:moveTo>
                  <a:lnTo>
                    <a:pt x="0" y="1"/>
                  </a:lnTo>
                  <a:lnTo>
                    <a:pt x="213" y="3730"/>
                  </a:lnTo>
                  <a:lnTo>
                    <a:pt x="9057" y="2025"/>
                  </a:lnTo>
                  <a:lnTo>
                    <a:pt x="8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5"/>
            <p:cNvSpPr/>
            <p:nvPr/>
          </p:nvSpPr>
          <p:spPr>
            <a:xfrm>
              <a:off x="1377598" y="604354"/>
              <a:ext cx="283114" cy="69907"/>
            </a:xfrm>
            <a:custGeom>
              <a:avLst/>
              <a:gdLst/>
              <a:ahLst/>
              <a:cxnLst/>
              <a:rect l="l" t="t" r="r" b="b"/>
              <a:pathLst>
                <a:path w="8205" h="2026" extrusionOk="0">
                  <a:moveTo>
                    <a:pt x="1" y="1"/>
                  </a:moveTo>
                  <a:lnTo>
                    <a:pt x="8204" y="534"/>
                  </a:lnTo>
                  <a:lnTo>
                    <a:pt x="8204" y="1812"/>
                  </a:lnTo>
                  <a:lnTo>
                    <a:pt x="214" y="20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5"/>
            <p:cNvSpPr/>
            <p:nvPr/>
          </p:nvSpPr>
          <p:spPr>
            <a:xfrm>
              <a:off x="631294" y="839651"/>
              <a:ext cx="389699" cy="58866"/>
            </a:xfrm>
            <a:custGeom>
              <a:avLst/>
              <a:gdLst/>
              <a:ahLst/>
              <a:cxnLst/>
              <a:rect l="l" t="t" r="r" b="b"/>
              <a:pathLst>
                <a:path w="11294" h="1706" extrusionOk="0">
                  <a:moveTo>
                    <a:pt x="11294" y="1"/>
                  </a:moveTo>
                  <a:lnTo>
                    <a:pt x="0" y="427"/>
                  </a:lnTo>
                  <a:lnTo>
                    <a:pt x="0" y="1705"/>
                  </a:lnTo>
                  <a:lnTo>
                    <a:pt x="11294" y="1386"/>
                  </a:lnTo>
                  <a:lnTo>
                    <a:pt x="112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5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5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extrusionOk="0">
                  <a:moveTo>
                    <a:pt x="5648" y="0"/>
                  </a:moveTo>
                  <a:lnTo>
                    <a:pt x="1" y="107"/>
                  </a:lnTo>
                  <a:lnTo>
                    <a:pt x="321" y="6606"/>
                  </a:lnTo>
                  <a:lnTo>
                    <a:pt x="5328" y="6499"/>
                  </a:lnTo>
                  <a:lnTo>
                    <a:pt x="5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5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fill="none" extrusionOk="0">
                  <a:moveTo>
                    <a:pt x="321" y="6606"/>
                  </a:moveTo>
                  <a:lnTo>
                    <a:pt x="1" y="107"/>
                  </a:lnTo>
                  <a:lnTo>
                    <a:pt x="5648" y="0"/>
                  </a:lnTo>
                  <a:lnTo>
                    <a:pt x="5328" y="6499"/>
                  </a:lnTo>
                  <a:lnTo>
                    <a:pt x="321" y="66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5"/>
            <p:cNvSpPr/>
            <p:nvPr/>
          </p:nvSpPr>
          <p:spPr>
            <a:xfrm>
              <a:off x="1932737" y="810252"/>
              <a:ext cx="172836" cy="29433"/>
            </a:xfrm>
            <a:custGeom>
              <a:avLst/>
              <a:gdLst/>
              <a:ahLst/>
              <a:cxnLst/>
              <a:rect l="l" t="t" r="r" b="b"/>
              <a:pathLst>
                <a:path w="5009" h="853" extrusionOk="0">
                  <a:moveTo>
                    <a:pt x="5008" y="0"/>
                  </a:moveTo>
                  <a:lnTo>
                    <a:pt x="1" y="213"/>
                  </a:lnTo>
                  <a:lnTo>
                    <a:pt x="1" y="746"/>
                  </a:lnTo>
                  <a:lnTo>
                    <a:pt x="640" y="746"/>
                  </a:lnTo>
                  <a:lnTo>
                    <a:pt x="853" y="533"/>
                  </a:lnTo>
                  <a:lnTo>
                    <a:pt x="1812" y="533"/>
                  </a:lnTo>
                  <a:lnTo>
                    <a:pt x="2025" y="746"/>
                  </a:lnTo>
                  <a:lnTo>
                    <a:pt x="2771" y="746"/>
                  </a:lnTo>
                  <a:lnTo>
                    <a:pt x="2877" y="533"/>
                  </a:lnTo>
                  <a:lnTo>
                    <a:pt x="4262" y="533"/>
                  </a:lnTo>
                  <a:lnTo>
                    <a:pt x="4582" y="853"/>
                  </a:lnTo>
                  <a:lnTo>
                    <a:pt x="5008" y="853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5"/>
            <p:cNvSpPr/>
            <p:nvPr/>
          </p:nvSpPr>
          <p:spPr>
            <a:xfrm>
              <a:off x="1998920" y="608046"/>
              <a:ext cx="77222" cy="191192"/>
            </a:xfrm>
            <a:custGeom>
              <a:avLst/>
              <a:gdLst/>
              <a:ahLst/>
              <a:cxnLst/>
              <a:rect l="l" t="t" r="r" b="b"/>
              <a:pathLst>
                <a:path w="2238" h="5541" fill="none" extrusionOk="0">
                  <a:moveTo>
                    <a:pt x="1066" y="0"/>
                  </a:moveTo>
                  <a:lnTo>
                    <a:pt x="1066" y="0"/>
                  </a:lnTo>
                  <a:lnTo>
                    <a:pt x="533" y="0"/>
                  </a:lnTo>
                  <a:lnTo>
                    <a:pt x="107" y="214"/>
                  </a:lnTo>
                  <a:lnTo>
                    <a:pt x="107" y="214"/>
                  </a:lnTo>
                  <a:lnTo>
                    <a:pt x="0" y="427"/>
                  </a:lnTo>
                  <a:lnTo>
                    <a:pt x="0" y="1066"/>
                  </a:lnTo>
                  <a:lnTo>
                    <a:pt x="0" y="2771"/>
                  </a:lnTo>
                  <a:lnTo>
                    <a:pt x="320" y="4475"/>
                  </a:lnTo>
                  <a:lnTo>
                    <a:pt x="427" y="5114"/>
                  </a:lnTo>
                  <a:lnTo>
                    <a:pt x="640" y="5434"/>
                  </a:lnTo>
                  <a:lnTo>
                    <a:pt x="640" y="5434"/>
                  </a:lnTo>
                  <a:lnTo>
                    <a:pt x="959" y="5541"/>
                  </a:lnTo>
                  <a:lnTo>
                    <a:pt x="1172" y="5541"/>
                  </a:lnTo>
                  <a:lnTo>
                    <a:pt x="1172" y="5541"/>
                  </a:lnTo>
                  <a:lnTo>
                    <a:pt x="1492" y="5541"/>
                  </a:lnTo>
                  <a:lnTo>
                    <a:pt x="1812" y="5434"/>
                  </a:lnTo>
                  <a:lnTo>
                    <a:pt x="2025" y="5221"/>
                  </a:lnTo>
                  <a:lnTo>
                    <a:pt x="2131" y="5114"/>
                  </a:lnTo>
                  <a:lnTo>
                    <a:pt x="2131" y="5114"/>
                  </a:lnTo>
                  <a:lnTo>
                    <a:pt x="2238" y="2771"/>
                  </a:lnTo>
                  <a:lnTo>
                    <a:pt x="2238" y="1172"/>
                  </a:lnTo>
                  <a:lnTo>
                    <a:pt x="2131" y="320"/>
                  </a:lnTo>
                  <a:lnTo>
                    <a:pt x="2131" y="320"/>
                  </a:lnTo>
                  <a:lnTo>
                    <a:pt x="1918" y="107"/>
                  </a:lnTo>
                  <a:lnTo>
                    <a:pt x="1705" y="0"/>
                  </a:lnTo>
                  <a:lnTo>
                    <a:pt x="10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5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5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5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5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5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0" name="Google Shape;1650;p15"/>
          <p:cNvGrpSpPr/>
          <p:nvPr/>
        </p:nvGrpSpPr>
        <p:grpSpPr>
          <a:xfrm>
            <a:off x="-179976" y="1259790"/>
            <a:ext cx="719608" cy="1180749"/>
            <a:chOff x="2458449" y="383490"/>
            <a:chExt cx="719608" cy="1180749"/>
          </a:xfrm>
        </p:grpSpPr>
        <p:sp>
          <p:nvSpPr>
            <p:cNvPr id="1651" name="Google Shape;1651;p15"/>
            <p:cNvSpPr/>
            <p:nvPr/>
          </p:nvSpPr>
          <p:spPr>
            <a:xfrm>
              <a:off x="2458449" y="383490"/>
              <a:ext cx="719608" cy="1180749"/>
            </a:xfrm>
            <a:custGeom>
              <a:avLst/>
              <a:gdLst/>
              <a:ahLst/>
              <a:cxnLst/>
              <a:rect l="l" t="t" r="r" b="b"/>
              <a:pathLst>
                <a:path w="23440" h="38464" extrusionOk="0">
                  <a:moveTo>
                    <a:pt x="0" y="1"/>
                  </a:moveTo>
                  <a:lnTo>
                    <a:pt x="1598" y="38463"/>
                  </a:lnTo>
                  <a:lnTo>
                    <a:pt x="21948" y="38463"/>
                  </a:lnTo>
                  <a:lnTo>
                    <a:pt x="234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47625" dir="30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5"/>
            <p:cNvSpPr/>
            <p:nvPr/>
          </p:nvSpPr>
          <p:spPr>
            <a:xfrm>
              <a:off x="2491144" y="409675"/>
              <a:ext cx="657471" cy="1121840"/>
            </a:xfrm>
            <a:custGeom>
              <a:avLst/>
              <a:gdLst/>
              <a:ahLst/>
              <a:cxnLst/>
              <a:rect l="l" t="t" r="r" b="b"/>
              <a:pathLst>
                <a:path w="21416" h="36545" extrusionOk="0">
                  <a:moveTo>
                    <a:pt x="1" y="0"/>
                  </a:moveTo>
                  <a:lnTo>
                    <a:pt x="1919" y="36545"/>
                  </a:lnTo>
                  <a:lnTo>
                    <a:pt x="19924" y="36118"/>
                  </a:lnTo>
                  <a:lnTo>
                    <a:pt x="21416" y="3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95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5"/>
            <p:cNvSpPr/>
            <p:nvPr/>
          </p:nvSpPr>
          <p:spPr>
            <a:xfrm>
              <a:off x="2491144" y="409675"/>
              <a:ext cx="657471" cy="1121840"/>
            </a:xfrm>
            <a:custGeom>
              <a:avLst/>
              <a:gdLst/>
              <a:ahLst/>
              <a:cxnLst/>
              <a:rect l="l" t="t" r="r" b="b"/>
              <a:pathLst>
                <a:path w="21416" h="36545" fill="none" extrusionOk="0">
                  <a:moveTo>
                    <a:pt x="1919" y="36545"/>
                  </a:moveTo>
                  <a:lnTo>
                    <a:pt x="19924" y="36118"/>
                  </a:lnTo>
                  <a:lnTo>
                    <a:pt x="21416" y="320"/>
                  </a:lnTo>
                  <a:lnTo>
                    <a:pt x="1" y="0"/>
                  </a:lnTo>
                  <a:lnTo>
                    <a:pt x="1919" y="365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5"/>
            <p:cNvSpPr/>
            <p:nvPr/>
          </p:nvSpPr>
          <p:spPr>
            <a:xfrm>
              <a:off x="2523870" y="1518407"/>
              <a:ext cx="592049" cy="36008"/>
            </a:xfrm>
            <a:custGeom>
              <a:avLst/>
              <a:gdLst/>
              <a:ahLst/>
              <a:cxnLst/>
              <a:rect l="l" t="t" r="r" b="b"/>
              <a:pathLst>
                <a:path w="19285" h="1173" extrusionOk="0">
                  <a:moveTo>
                    <a:pt x="18858" y="0"/>
                  </a:moveTo>
                  <a:lnTo>
                    <a:pt x="853" y="427"/>
                  </a:lnTo>
                  <a:lnTo>
                    <a:pt x="0" y="1172"/>
                  </a:lnTo>
                  <a:lnTo>
                    <a:pt x="19285" y="1172"/>
                  </a:lnTo>
                  <a:lnTo>
                    <a:pt x="18858" y="0"/>
                  </a:lnTo>
                  <a:close/>
                </a:path>
              </a:pathLst>
            </a:custGeom>
            <a:solidFill>
              <a:srgbClr val="614F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5"/>
            <p:cNvSpPr/>
            <p:nvPr/>
          </p:nvSpPr>
          <p:spPr>
            <a:xfrm>
              <a:off x="2523870" y="1518407"/>
              <a:ext cx="592049" cy="36008"/>
            </a:xfrm>
            <a:custGeom>
              <a:avLst/>
              <a:gdLst/>
              <a:ahLst/>
              <a:cxnLst/>
              <a:rect l="l" t="t" r="r" b="b"/>
              <a:pathLst>
                <a:path w="19285" h="1173" fill="none" extrusionOk="0">
                  <a:moveTo>
                    <a:pt x="18858" y="0"/>
                  </a:moveTo>
                  <a:lnTo>
                    <a:pt x="18858" y="0"/>
                  </a:lnTo>
                  <a:lnTo>
                    <a:pt x="853" y="427"/>
                  </a:lnTo>
                  <a:lnTo>
                    <a:pt x="0" y="1172"/>
                  </a:lnTo>
                  <a:lnTo>
                    <a:pt x="19285" y="1172"/>
                  </a:lnTo>
                  <a:lnTo>
                    <a:pt x="1885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5"/>
            <p:cNvSpPr/>
            <p:nvPr/>
          </p:nvSpPr>
          <p:spPr>
            <a:xfrm>
              <a:off x="2464988" y="393313"/>
              <a:ext cx="696737" cy="49085"/>
            </a:xfrm>
            <a:custGeom>
              <a:avLst/>
              <a:gdLst/>
              <a:ahLst/>
              <a:cxnLst/>
              <a:rect l="l" t="t" r="r" b="b"/>
              <a:pathLst>
                <a:path w="22695" h="1599" extrusionOk="0">
                  <a:moveTo>
                    <a:pt x="0" y="1"/>
                  </a:moveTo>
                  <a:lnTo>
                    <a:pt x="853" y="1492"/>
                  </a:lnTo>
                  <a:lnTo>
                    <a:pt x="853" y="533"/>
                  </a:lnTo>
                  <a:lnTo>
                    <a:pt x="22268" y="853"/>
                  </a:lnTo>
                  <a:lnTo>
                    <a:pt x="22161" y="1599"/>
                  </a:lnTo>
                  <a:lnTo>
                    <a:pt x="22694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5"/>
            <p:cNvSpPr/>
            <p:nvPr/>
          </p:nvSpPr>
          <p:spPr>
            <a:xfrm>
              <a:off x="2464988" y="393313"/>
              <a:ext cx="696737" cy="49085"/>
            </a:xfrm>
            <a:custGeom>
              <a:avLst/>
              <a:gdLst/>
              <a:ahLst/>
              <a:cxnLst/>
              <a:rect l="l" t="t" r="r" b="b"/>
              <a:pathLst>
                <a:path w="22695" h="1599" fill="none" extrusionOk="0">
                  <a:moveTo>
                    <a:pt x="22694" y="1"/>
                  </a:moveTo>
                  <a:lnTo>
                    <a:pt x="0" y="1"/>
                  </a:lnTo>
                  <a:lnTo>
                    <a:pt x="853" y="1492"/>
                  </a:lnTo>
                  <a:lnTo>
                    <a:pt x="853" y="1492"/>
                  </a:lnTo>
                  <a:lnTo>
                    <a:pt x="853" y="533"/>
                  </a:lnTo>
                  <a:lnTo>
                    <a:pt x="22268" y="853"/>
                  </a:lnTo>
                  <a:lnTo>
                    <a:pt x="22161" y="1599"/>
                  </a:lnTo>
                  <a:lnTo>
                    <a:pt x="226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5"/>
            <p:cNvSpPr/>
            <p:nvPr/>
          </p:nvSpPr>
          <p:spPr>
            <a:xfrm>
              <a:off x="2491144" y="409675"/>
              <a:ext cx="657471" cy="49085"/>
            </a:xfrm>
            <a:custGeom>
              <a:avLst/>
              <a:gdLst/>
              <a:ahLst/>
              <a:cxnLst/>
              <a:rect l="l" t="t" r="r" b="b"/>
              <a:pathLst>
                <a:path w="21416" h="1599" extrusionOk="0">
                  <a:moveTo>
                    <a:pt x="1" y="0"/>
                  </a:moveTo>
                  <a:lnTo>
                    <a:pt x="1" y="959"/>
                  </a:lnTo>
                  <a:lnTo>
                    <a:pt x="21203" y="1598"/>
                  </a:lnTo>
                  <a:lnTo>
                    <a:pt x="21309" y="1066"/>
                  </a:lnTo>
                  <a:lnTo>
                    <a:pt x="21416" y="3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5"/>
            <p:cNvSpPr/>
            <p:nvPr/>
          </p:nvSpPr>
          <p:spPr>
            <a:xfrm>
              <a:off x="2491144" y="409675"/>
              <a:ext cx="657471" cy="49085"/>
            </a:xfrm>
            <a:custGeom>
              <a:avLst/>
              <a:gdLst/>
              <a:ahLst/>
              <a:cxnLst/>
              <a:rect l="l" t="t" r="r" b="b"/>
              <a:pathLst>
                <a:path w="21416" h="1599" fill="none" extrusionOk="0">
                  <a:moveTo>
                    <a:pt x="1" y="0"/>
                  </a:moveTo>
                  <a:lnTo>
                    <a:pt x="1" y="959"/>
                  </a:lnTo>
                  <a:lnTo>
                    <a:pt x="21203" y="1598"/>
                  </a:lnTo>
                  <a:lnTo>
                    <a:pt x="21309" y="1066"/>
                  </a:lnTo>
                  <a:lnTo>
                    <a:pt x="21416" y="3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5"/>
            <p:cNvSpPr/>
            <p:nvPr/>
          </p:nvSpPr>
          <p:spPr>
            <a:xfrm>
              <a:off x="2595831" y="550300"/>
              <a:ext cx="448128" cy="847128"/>
            </a:xfrm>
            <a:custGeom>
              <a:avLst/>
              <a:gdLst/>
              <a:ahLst/>
              <a:cxnLst/>
              <a:rect l="l" t="t" r="r" b="b"/>
              <a:pathLst>
                <a:path w="14597" h="27596" extrusionOk="0">
                  <a:moveTo>
                    <a:pt x="0" y="1"/>
                  </a:moveTo>
                  <a:lnTo>
                    <a:pt x="1172" y="27595"/>
                  </a:lnTo>
                  <a:lnTo>
                    <a:pt x="13851" y="27595"/>
                  </a:lnTo>
                  <a:lnTo>
                    <a:pt x="14597" y="1"/>
                  </a:lnTo>
                  <a:close/>
                </a:path>
              </a:pathLst>
            </a:custGeom>
            <a:solidFill>
              <a:srgbClr val="FFC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5"/>
            <p:cNvSpPr/>
            <p:nvPr/>
          </p:nvSpPr>
          <p:spPr>
            <a:xfrm>
              <a:off x="2595831" y="550300"/>
              <a:ext cx="448128" cy="847128"/>
            </a:xfrm>
            <a:custGeom>
              <a:avLst/>
              <a:gdLst/>
              <a:ahLst/>
              <a:cxnLst/>
              <a:rect l="l" t="t" r="r" b="b"/>
              <a:pathLst>
                <a:path w="14597" h="27596" fill="none" extrusionOk="0">
                  <a:moveTo>
                    <a:pt x="1172" y="27595"/>
                  </a:moveTo>
                  <a:lnTo>
                    <a:pt x="0" y="1"/>
                  </a:lnTo>
                  <a:lnTo>
                    <a:pt x="14597" y="1"/>
                  </a:lnTo>
                  <a:lnTo>
                    <a:pt x="13851" y="27595"/>
                  </a:lnTo>
                  <a:lnTo>
                    <a:pt x="1172" y="275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5"/>
            <p:cNvSpPr/>
            <p:nvPr/>
          </p:nvSpPr>
          <p:spPr>
            <a:xfrm>
              <a:off x="2641605" y="821758"/>
              <a:ext cx="206089" cy="366344"/>
            </a:xfrm>
            <a:custGeom>
              <a:avLst/>
              <a:gdLst/>
              <a:ahLst/>
              <a:cxnLst/>
              <a:rect l="l" t="t" r="r" b="b"/>
              <a:pathLst>
                <a:path w="6713" h="11934" extrusionOk="0">
                  <a:moveTo>
                    <a:pt x="1" y="1"/>
                  </a:moveTo>
                  <a:lnTo>
                    <a:pt x="1066" y="11507"/>
                  </a:lnTo>
                  <a:lnTo>
                    <a:pt x="5115" y="11934"/>
                  </a:lnTo>
                  <a:lnTo>
                    <a:pt x="6713" y="67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5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15"/>
            <p:cNvSpPr/>
            <p:nvPr/>
          </p:nvSpPr>
          <p:spPr>
            <a:xfrm>
              <a:off x="2641605" y="821758"/>
              <a:ext cx="206089" cy="366344"/>
            </a:xfrm>
            <a:custGeom>
              <a:avLst/>
              <a:gdLst/>
              <a:ahLst/>
              <a:cxnLst/>
              <a:rect l="l" t="t" r="r" b="b"/>
              <a:pathLst>
                <a:path w="6713" h="11934" fill="none" extrusionOk="0">
                  <a:moveTo>
                    <a:pt x="1" y="1"/>
                  </a:moveTo>
                  <a:lnTo>
                    <a:pt x="6713" y="6713"/>
                  </a:lnTo>
                  <a:lnTo>
                    <a:pt x="5115" y="11934"/>
                  </a:lnTo>
                  <a:lnTo>
                    <a:pt x="1066" y="1150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5"/>
            <p:cNvSpPr/>
            <p:nvPr/>
          </p:nvSpPr>
          <p:spPr>
            <a:xfrm>
              <a:off x="2814968" y="1132478"/>
              <a:ext cx="45835" cy="143941"/>
            </a:xfrm>
            <a:custGeom>
              <a:avLst/>
              <a:gdLst/>
              <a:ahLst/>
              <a:cxnLst/>
              <a:rect l="l" t="t" r="r" b="b"/>
              <a:pathLst>
                <a:path w="1493" h="4689" extrusionOk="0">
                  <a:moveTo>
                    <a:pt x="214" y="0"/>
                  </a:moveTo>
                  <a:lnTo>
                    <a:pt x="1" y="4688"/>
                  </a:lnTo>
                  <a:lnTo>
                    <a:pt x="1492" y="4369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5"/>
            <p:cNvSpPr/>
            <p:nvPr/>
          </p:nvSpPr>
          <p:spPr>
            <a:xfrm>
              <a:off x="2814968" y="1132478"/>
              <a:ext cx="45835" cy="143941"/>
            </a:xfrm>
            <a:custGeom>
              <a:avLst/>
              <a:gdLst/>
              <a:ahLst/>
              <a:cxnLst/>
              <a:rect l="l" t="t" r="r" b="b"/>
              <a:pathLst>
                <a:path w="1493" h="4689" fill="none" extrusionOk="0">
                  <a:moveTo>
                    <a:pt x="1" y="4688"/>
                  </a:moveTo>
                  <a:lnTo>
                    <a:pt x="214" y="0"/>
                  </a:lnTo>
                  <a:lnTo>
                    <a:pt x="1492" y="0"/>
                  </a:lnTo>
                  <a:lnTo>
                    <a:pt x="1492" y="4369"/>
                  </a:lnTo>
                  <a:lnTo>
                    <a:pt x="1" y="468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5"/>
            <p:cNvSpPr/>
            <p:nvPr/>
          </p:nvSpPr>
          <p:spPr>
            <a:xfrm>
              <a:off x="2821507" y="579739"/>
              <a:ext cx="179933" cy="425222"/>
            </a:xfrm>
            <a:custGeom>
              <a:avLst/>
              <a:gdLst/>
              <a:ahLst/>
              <a:cxnLst/>
              <a:rect l="l" t="t" r="r" b="b"/>
              <a:pathLst>
                <a:path w="5861" h="13852" extrusionOk="0">
                  <a:moveTo>
                    <a:pt x="5861" y="0"/>
                  </a:moveTo>
                  <a:lnTo>
                    <a:pt x="1918" y="533"/>
                  </a:lnTo>
                  <a:lnTo>
                    <a:pt x="1" y="10442"/>
                  </a:lnTo>
                  <a:lnTo>
                    <a:pt x="1279" y="13851"/>
                  </a:lnTo>
                  <a:lnTo>
                    <a:pt x="3836" y="12892"/>
                  </a:lnTo>
                  <a:lnTo>
                    <a:pt x="58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5"/>
            <p:cNvSpPr/>
            <p:nvPr/>
          </p:nvSpPr>
          <p:spPr>
            <a:xfrm>
              <a:off x="2821507" y="579739"/>
              <a:ext cx="179933" cy="425222"/>
            </a:xfrm>
            <a:custGeom>
              <a:avLst/>
              <a:gdLst/>
              <a:ahLst/>
              <a:cxnLst/>
              <a:rect l="l" t="t" r="r" b="b"/>
              <a:pathLst>
                <a:path w="5861" h="13852" fill="none" extrusionOk="0">
                  <a:moveTo>
                    <a:pt x="1279" y="13851"/>
                  </a:moveTo>
                  <a:lnTo>
                    <a:pt x="1" y="10442"/>
                  </a:lnTo>
                  <a:lnTo>
                    <a:pt x="1918" y="533"/>
                  </a:lnTo>
                  <a:lnTo>
                    <a:pt x="5861" y="0"/>
                  </a:lnTo>
                  <a:lnTo>
                    <a:pt x="3836" y="12892"/>
                  </a:lnTo>
                  <a:lnTo>
                    <a:pt x="1279" y="13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5"/>
            <p:cNvSpPr/>
            <p:nvPr/>
          </p:nvSpPr>
          <p:spPr>
            <a:xfrm>
              <a:off x="2847663" y="972206"/>
              <a:ext cx="124335" cy="137402"/>
            </a:xfrm>
            <a:custGeom>
              <a:avLst/>
              <a:gdLst/>
              <a:ahLst/>
              <a:cxnLst/>
              <a:rect l="l" t="t" r="r" b="b"/>
              <a:pathLst>
                <a:path w="4050" h="4476" extrusionOk="0">
                  <a:moveTo>
                    <a:pt x="4050" y="1"/>
                  </a:moveTo>
                  <a:lnTo>
                    <a:pt x="427" y="1279"/>
                  </a:lnTo>
                  <a:lnTo>
                    <a:pt x="1" y="4156"/>
                  </a:lnTo>
                  <a:lnTo>
                    <a:pt x="427" y="4476"/>
                  </a:lnTo>
                  <a:lnTo>
                    <a:pt x="3517" y="4156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5"/>
            <p:cNvSpPr/>
            <p:nvPr/>
          </p:nvSpPr>
          <p:spPr>
            <a:xfrm>
              <a:off x="2847663" y="972206"/>
              <a:ext cx="124335" cy="137402"/>
            </a:xfrm>
            <a:custGeom>
              <a:avLst/>
              <a:gdLst/>
              <a:ahLst/>
              <a:cxnLst/>
              <a:rect l="l" t="t" r="r" b="b"/>
              <a:pathLst>
                <a:path w="4050" h="4476" fill="none" extrusionOk="0">
                  <a:moveTo>
                    <a:pt x="1" y="4156"/>
                  </a:moveTo>
                  <a:lnTo>
                    <a:pt x="427" y="1279"/>
                  </a:lnTo>
                  <a:lnTo>
                    <a:pt x="4050" y="1"/>
                  </a:lnTo>
                  <a:lnTo>
                    <a:pt x="3517" y="4156"/>
                  </a:lnTo>
                  <a:lnTo>
                    <a:pt x="427" y="4476"/>
                  </a:lnTo>
                  <a:lnTo>
                    <a:pt x="1" y="41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5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rgbClr val="FF98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5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2771" y="3516"/>
                  </a:moveTo>
                  <a:lnTo>
                    <a:pt x="1" y="213"/>
                  </a:lnTo>
                  <a:lnTo>
                    <a:pt x="1386" y="0"/>
                  </a:lnTo>
                  <a:lnTo>
                    <a:pt x="3090" y="2983"/>
                  </a:lnTo>
                  <a:lnTo>
                    <a:pt x="2771" y="35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5"/>
            <p:cNvSpPr/>
            <p:nvPr/>
          </p:nvSpPr>
          <p:spPr>
            <a:xfrm>
              <a:off x="2723390" y="681133"/>
              <a:ext cx="206089" cy="493892"/>
            </a:xfrm>
            <a:custGeom>
              <a:avLst/>
              <a:gdLst/>
              <a:ahLst/>
              <a:cxnLst/>
              <a:rect l="l" t="t" r="r" b="b"/>
              <a:pathLst>
                <a:path w="6713" h="16089" extrusionOk="0">
                  <a:moveTo>
                    <a:pt x="2025" y="6606"/>
                  </a:moveTo>
                  <a:lnTo>
                    <a:pt x="3729" y="9589"/>
                  </a:lnTo>
                  <a:lnTo>
                    <a:pt x="3410" y="10122"/>
                  </a:lnTo>
                  <a:lnTo>
                    <a:pt x="640" y="6819"/>
                  </a:lnTo>
                  <a:lnTo>
                    <a:pt x="2025" y="6606"/>
                  </a:lnTo>
                  <a:close/>
                  <a:moveTo>
                    <a:pt x="4582" y="0"/>
                  </a:moveTo>
                  <a:lnTo>
                    <a:pt x="1066" y="107"/>
                  </a:lnTo>
                  <a:lnTo>
                    <a:pt x="0" y="7245"/>
                  </a:lnTo>
                  <a:lnTo>
                    <a:pt x="4049" y="11294"/>
                  </a:lnTo>
                  <a:lnTo>
                    <a:pt x="2770" y="15343"/>
                  </a:lnTo>
                  <a:lnTo>
                    <a:pt x="3090" y="15769"/>
                  </a:lnTo>
                  <a:lnTo>
                    <a:pt x="3197" y="14703"/>
                  </a:lnTo>
                  <a:lnTo>
                    <a:pt x="4475" y="14703"/>
                  </a:lnTo>
                  <a:lnTo>
                    <a:pt x="4475" y="16088"/>
                  </a:lnTo>
                  <a:lnTo>
                    <a:pt x="6713" y="15130"/>
                  </a:lnTo>
                  <a:lnTo>
                    <a:pt x="6713" y="13744"/>
                  </a:lnTo>
                  <a:lnTo>
                    <a:pt x="4475" y="13958"/>
                  </a:lnTo>
                  <a:lnTo>
                    <a:pt x="4049" y="13638"/>
                  </a:lnTo>
                  <a:lnTo>
                    <a:pt x="4475" y="10761"/>
                  </a:lnTo>
                  <a:lnTo>
                    <a:pt x="6499" y="10015"/>
                  </a:lnTo>
                  <a:lnTo>
                    <a:pt x="6499" y="9802"/>
                  </a:lnTo>
                  <a:lnTo>
                    <a:pt x="4475" y="10548"/>
                  </a:lnTo>
                  <a:lnTo>
                    <a:pt x="3197" y="7139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rgbClr val="FF7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5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2771" y="3516"/>
                  </a:moveTo>
                  <a:lnTo>
                    <a:pt x="1" y="213"/>
                  </a:lnTo>
                  <a:lnTo>
                    <a:pt x="1386" y="0"/>
                  </a:lnTo>
                  <a:lnTo>
                    <a:pt x="3090" y="2983"/>
                  </a:lnTo>
                  <a:lnTo>
                    <a:pt x="2771" y="35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5"/>
            <p:cNvSpPr/>
            <p:nvPr/>
          </p:nvSpPr>
          <p:spPr>
            <a:xfrm>
              <a:off x="2723390" y="681133"/>
              <a:ext cx="206089" cy="493892"/>
            </a:xfrm>
            <a:custGeom>
              <a:avLst/>
              <a:gdLst/>
              <a:ahLst/>
              <a:cxnLst/>
              <a:rect l="l" t="t" r="r" b="b"/>
              <a:pathLst>
                <a:path w="6713" h="16089" fill="none" extrusionOk="0">
                  <a:moveTo>
                    <a:pt x="4582" y="0"/>
                  </a:moveTo>
                  <a:lnTo>
                    <a:pt x="1066" y="107"/>
                  </a:lnTo>
                  <a:lnTo>
                    <a:pt x="0" y="7245"/>
                  </a:lnTo>
                  <a:lnTo>
                    <a:pt x="4049" y="11294"/>
                  </a:lnTo>
                  <a:lnTo>
                    <a:pt x="2770" y="15343"/>
                  </a:lnTo>
                  <a:lnTo>
                    <a:pt x="3090" y="15769"/>
                  </a:lnTo>
                  <a:lnTo>
                    <a:pt x="3197" y="14703"/>
                  </a:lnTo>
                  <a:lnTo>
                    <a:pt x="4475" y="14703"/>
                  </a:lnTo>
                  <a:lnTo>
                    <a:pt x="4475" y="16088"/>
                  </a:lnTo>
                  <a:lnTo>
                    <a:pt x="6713" y="15130"/>
                  </a:lnTo>
                  <a:lnTo>
                    <a:pt x="6713" y="13744"/>
                  </a:lnTo>
                  <a:lnTo>
                    <a:pt x="4475" y="13958"/>
                  </a:lnTo>
                  <a:lnTo>
                    <a:pt x="4049" y="13638"/>
                  </a:lnTo>
                  <a:lnTo>
                    <a:pt x="4475" y="10761"/>
                  </a:lnTo>
                  <a:lnTo>
                    <a:pt x="6499" y="10015"/>
                  </a:lnTo>
                  <a:lnTo>
                    <a:pt x="6499" y="9802"/>
                  </a:lnTo>
                  <a:lnTo>
                    <a:pt x="4475" y="10548"/>
                  </a:lnTo>
                  <a:lnTo>
                    <a:pt x="3197" y="7139"/>
                  </a:lnTo>
                  <a:lnTo>
                    <a:pt x="45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5"/>
            <p:cNvSpPr/>
            <p:nvPr/>
          </p:nvSpPr>
          <p:spPr>
            <a:xfrm>
              <a:off x="2707027" y="903536"/>
              <a:ext cx="140667" cy="248588"/>
            </a:xfrm>
            <a:custGeom>
              <a:avLst/>
              <a:gdLst/>
              <a:ahLst/>
              <a:cxnLst/>
              <a:rect l="l" t="t" r="r" b="b"/>
              <a:pathLst>
                <a:path w="4582" h="8098" extrusionOk="0">
                  <a:moveTo>
                    <a:pt x="533" y="0"/>
                  </a:moveTo>
                  <a:lnTo>
                    <a:pt x="1" y="4049"/>
                  </a:lnTo>
                  <a:lnTo>
                    <a:pt x="3303" y="8098"/>
                  </a:lnTo>
                  <a:lnTo>
                    <a:pt x="4582" y="4049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5"/>
            <p:cNvSpPr/>
            <p:nvPr/>
          </p:nvSpPr>
          <p:spPr>
            <a:xfrm>
              <a:off x="2707027" y="903536"/>
              <a:ext cx="140667" cy="248588"/>
            </a:xfrm>
            <a:custGeom>
              <a:avLst/>
              <a:gdLst/>
              <a:ahLst/>
              <a:cxnLst/>
              <a:rect l="l" t="t" r="r" b="b"/>
              <a:pathLst>
                <a:path w="4582" h="8098" fill="none" extrusionOk="0">
                  <a:moveTo>
                    <a:pt x="533" y="0"/>
                  </a:moveTo>
                  <a:lnTo>
                    <a:pt x="1" y="4049"/>
                  </a:lnTo>
                  <a:lnTo>
                    <a:pt x="3303" y="8098"/>
                  </a:lnTo>
                  <a:lnTo>
                    <a:pt x="4582" y="4049"/>
                  </a:lnTo>
                  <a:lnTo>
                    <a:pt x="5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5"/>
            <p:cNvSpPr/>
            <p:nvPr/>
          </p:nvSpPr>
          <p:spPr>
            <a:xfrm>
              <a:off x="2818253" y="1132478"/>
              <a:ext cx="42550" cy="55624"/>
            </a:xfrm>
            <a:custGeom>
              <a:avLst/>
              <a:gdLst/>
              <a:ahLst/>
              <a:cxnLst/>
              <a:rect l="l" t="t" r="r" b="b"/>
              <a:pathLst>
                <a:path w="1386" h="1812" extrusionOk="0">
                  <a:moveTo>
                    <a:pt x="107" y="0"/>
                  </a:moveTo>
                  <a:lnTo>
                    <a:pt x="0" y="1066"/>
                  </a:lnTo>
                  <a:lnTo>
                    <a:pt x="639" y="1812"/>
                  </a:lnTo>
                  <a:lnTo>
                    <a:pt x="1385" y="1385"/>
                  </a:lnTo>
                  <a:lnTo>
                    <a:pt x="1385" y="0"/>
                  </a:lnTo>
                  <a:close/>
                </a:path>
              </a:pathLst>
            </a:custGeom>
            <a:solidFill>
              <a:srgbClr val="9F2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5"/>
            <p:cNvSpPr/>
            <p:nvPr/>
          </p:nvSpPr>
          <p:spPr>
            <a:xfrm>
              <a:off x="2818253" y="1132478"/>
              <a:ext cx="42550" cy="55624"/>
            </a:xfrm>
            <a:custGeom>
              <a:avLst/>
              <a:gdLst/>
              <a:ahLst/>
              <a:cxnLst/>
              <a:rect l="l" t="t" r="r" b="b"/>
              <a:pathLst>
                <a:path w="1386" h="1812" fill="none" extrusionOk="0">
                  <a:moveTo>
                    <a:pt x="1385" y="0"/>
                  </a:moveTo>
                  <a:lnTo>
                    <a:pt x="107" y="0"/>
                  </a:lnTo>
                  <a:lnTo>
                    <a:pt x="0" y="1066"/>
                  </a:lnTo>
                  <a:lnTo>
                    <a:pt x="639" y="1812"/>
                  </a:lnTo>
                  <a:lnTo>
                    <a:pt x="1385" y="1385"/>
                  </a:lnTo>
                  <a:lnTo>
                    <a:pt x="1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15"/>
            <p:cNvSpPr/>
            <p:nvPr/>
          </p:nvSpPr>
          <p:spPr>
            <a:xfrm>
              <a:off x="2821507" y="677848"/>
              <a:ext cx="101433" cy="327113"/>
            </a:xfrm>
            <a:custGeom>
              <a:avLst/>
              <a:gdLst/>
              <a:ahLst/>
              <a:cxnLst/>
              <a:rect l="l" t="t" r="r" b="b"/>
              <a:pathLst>
                <a:path w="3304" h="10656" extrusionOk="0">
                  <a:moveTo>
                    <a:pt x="2877" y="1"/>
                  </a:moveTo>
                  <a:lnTo>
                    <a:pt x="1386" y="107"/>
                  </a:lnTo>
                  <a:lnTo>
                    <a:pt x="1" y="7246"/>
                  </a:lnTo>
                  <a:lnTo>
                    <a:pt x="1279" y="10655"/>
                  </a:lnTo>
                  <a:lnTo>
                    <a:pt x="3303" y="9909"/>
                  </a:lnTo>
                  <a:lnTo>
                    <a:pt x="2877" y="1"/>
                  </a:lnTo>
                  <a:close/>
                </a:path>
              </a:pathLst>
            </a:custGeom>
            <a:solidFill>
              <a:srgbClr val="6B12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5"/>
            <p:cNvSpPr/>
            <p:nvPr/>
          </p:nvSpPr>
          <p:spPr>
            <a:xfrm>
              <a:off x="2821507" y="677848"/>
              <a:ext cx="101433" cy="327113"/>
            </a:xfrm>
            <a:custGeom>
              <a:avLst/>
              <a:gdLst/>
              <a:ahLst/>
              <a:cxnLst/>
              <a:rect l="l" t="t" r="r" b="b"/>
              <a:pathLst>
                <a:path w="3304" h="10656" fill="none" extrusionOk="0">
                  <a:moveTo>
                    <a:pt x="2877" y="1"/>
                  </a:moveTo>
                  <a:lnTo>
                    <a:pt x="1386" y="107"/>
                  </a:lnTo>
                  <a:lnTo>
                    <a:pt x="1" y="7246"/>
                  </a:lnTo>
                  <a:lnTo>
                    <a:pt x="1279" y="10655"/>
                  </a:lnTo>
                  <a:lnTo>
                    <a:pt x="3303" y="9909"/>
                  </a:lnTo>
                  <a:lnTo>
                    <a:pt x="28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5"/>
            <p:cNvSpPr/>
            <p:nvPr/>
          </p:nvSpPr>
          <p:spPr>
            <a:xfrm>
              <a:off x="2847663" y="988568"/>
              <a:ext cx="81815" cy="121040"/>
            </a:xfrm>
            <a:custGeom>
              <a:avLst/>
              <a:gdLst/>
              <a:ahLst/>
              <a:cxnLst/>
              <a:rect l="l" t="t" r="r" b="b"/>
              <a:pathLst>
                <a:path w="2665" h="3943" extrusionOk="0">
                  <a:moveTo>
                    <a:pt x="2451" y="0"/>
                  </a:moveTo>
                  <a:lnTo>
                    <a:pt x="427" y="746"/>
                  </a:lnTo>
                  <a:lnTo>
                    <a:pt x="1" y="3623"/>
                  </a:lnTo>
                  <a:lnTo>
                    <a:pt x="427" y="3943"/>
                  </a:lnTo>
                  <a:lnTo>
                    <a:pt x="2665" y="3729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5"/>
            <p:cNvSpPr/>
            <p:nvPr/>
          </p:nvSpPr>
          <p:spPr>
            <a:xfrm>
              <a:off x="2847663" y="988568"/>
              <a:ext cx="81815" cy="121040"/>
            </a:xfrm>
            <a:custGeom>
              <a:avLst/>
              <a:gdLst/>
              <a:ahLst/>
              <a:cxnLst/>
              <a:rect l="l" t="t" r="r" b="b"/>
              <a:pathLst>
                <a:path w="2665" h="3943" fill="none" extrusionOk="0">
                  <a:moveTo>
                    <a:pt x="2451" y="0"/>
                  </a:moveTo>
                  <a:lnTo>
                    <a:pt x="427" y="746"/>
                  </a:lnTo>
                  <a:lnTo>
                    <a:pt x="1" y="3623"/>
                  </a:lnTo>
                  <a:lnTo>
                    <a:pt x="427" y="3943"/>
                  </a:lnTo>
                  <a:lnTo>
                    <a:pt x="2665" y="3729"/>
                  </a:lnTo>
                  <a:lnTo>
                    <a:pt x="24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5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5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5" name="Picture 7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485" y="-169838"/>
            <a:ext cx="994159" cy="9941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3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16"/>
          <p:cNvSpPr txBox="1">
            <a:spLocks noGrp="1"/>
          </p:cNvSpPr>
          <p:nvPr>
            <p:ph type="title"/>
          </p:nvPr>
        </p:nvSpPr>
        <p:spPr>
          <a:xfrm>
            <a:off x="718950" y="1309800"/>
            <a:ext cx="3510300" cy="1371600"/>
          </a:xfrm>
          <a:prstGeom prst="rect">
            <a:avLst/>
          </a:prstGeom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87" name="Google Shape;1687;p16"/>
          <p:cNvSpPr txBox="1">
            <a:spLocks noGrp="1"/>
          </p:cNvSpPr>
          <p:nvPr>
            <p:ph type="subTitle" idx="1"/>
          </p:nvPr>
        </p:nvSpPr>
        <p:spPr>
          <a:xfrm>
            <a:off x="802200" y="2649000"/>
            <a:ext cx="3343800" cy="118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688" name="Google Shape;1688;p16"/>
          <p:cNvGrpSpPr/>
          <p:nvPr/>
        </p:nvGrpSpPr>
        <p:grpSpPr>
          <a:xfrm>
            <a:off x="311588" y="2"/>
            <a:ext cx="689309" cy="1465781"/>
            <a:chOff x="289713" y="-850207"/>
            <a:chExt cx="847025" cy="1801157"/>
          </a:xfrm>
        </p:grpSpPr>
        <p:sp>
          <p:nvSpPr>
            <p:cNvPr id="1689" name="Google Shape;1689;p16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6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6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6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6"/>
            <p:cNvSpPr/>
            <p:nvPr/>
          </p:nvSpPr>
          <p:spPr>
            <a:xfrm>
              <a:off x="713203" y="-850207"/>
              <a:ext cx="21321" cy="1329728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6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6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6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6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8" name="Google Shape;1698;p16"/>
          <p:cNvGrpSpPr/>
          <p:nvPr/>
        </p:nvGrpSpPr>
        <p:grpSpPr>
          <a:xfrm>
            <a:off x="1678165" y="662196"/>
            <a:ext cx="1591871" cy="525727"/>
            <a:chOff x="583503" y="585996"/>
            <a:chExt cx="1591871" cy="525727"/>
          </a:xfrm>
        </p:grpSpPr>
        <p:sp>
          <p:nvSpPr>
            <p:cNvPr id="1699" name="Google Shape;1699;p16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16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6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FFE8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6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6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6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6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6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fill="none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6"/>
            <p:cNvSpPr/>
            <p:nvPr/>
          </p:nvSpPr>
          <p:spPr>
            <a:xfrm>
              <a:off x="1043059" y="681578"/>
              <a:ext cx="371308" cy="158102"/>
            </a:xfrm>
            <a:custGeom>
              <a:avLst/>
              <a:gdLst/>
              <a:ahLst/>
              <a:cxnLst/>
              <a:rect l="l" t="t" r="r" b="b"/>
              <a:pathLst>
                <a:path w="10761" h="4582" extrusionOk="0">
                  <a:moveTo>
                    <a:pt x="10761" y="4582"/>
                  </a:moveTo>
                  <a:lnTo>
                    <a:pt x="10122" y="0"/>
                  </a:lnTo>
                  <a:lnTo>
                    <a:pt x="0" y="2344"/>
                  </a:lnTo>
                  <a:lnTo>
                    <a:pt x="0" y="2664"/>
                  </a:lnTo>
                  <a:lnTo>
                    <a:pt x="1065" y="2557"/>
                  </a:lnTo>
                  <a:lnTo>
                    <a:pt x="1172" y="4155"/>
                  </a:lnTo>
                  <a:lnTo>
                    <a:pt x="0" y="4155"/>
                  </a:lnTo>
                  <a:lnTo>
                    <a:pt x="0" y="4582"/>
                  </a:lnTo>
                  <a:lnTo>
                    <a:pt x="10761" y="458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6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16"/>
            <p:cNvSpPr/>
            <p:nvPr/>
          </p:nvSpPr>
          <p:spPr>
            <a:xfrm>
              <a:off x="1079808" y="710978"/>
              <a:ext cx="312512" cy="114005"/>
            </a:xfrm>
            <a:custGeom>
              <a:avLst/>
              <a:gdLst/>
              <a:ahLst/>
              <a:cxnLst/>
              <a:rect l="l" t="t" r="r" b="b"/>
              <a:pathLst>
                <a:path w="9057" h="3304" extrusionOk="0">
                  <a:moveTo>
                    <a:pt x="0" y="1705"/>
                  </a:moveTo>
                  <a:lnTo>
                    <a:pt x="8311" y="1"/>
                  </a:lnTo>
                  <a:lnTo>
                    <a:pt x="9057" y="3197"/>
                  </a:lnTo>
                  <a:lnTo>
                    <a:pt x="107" y="3303"/>
                  </a:lnTo>
                  <a:lnTo>
                    <a:pt x="0" y="170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16"/>
            <p:cNvSpPr/>
            <p:nvPr/>
          </p:nvSpPr>
          <p:spPr>
            <a:xfrm>
              <a:off x="1054066" y="585996"/>
              <a:ext cx="628681" cy="176493"/>
            </a:xfrm>
            <a:custGeom>
              <a:avLst/>
              <a:gdLst/>
              <a:ahLst/>
              <a:cxnLst/>
              <a:rect l="l" t="t" r="r" b="b"/>
              <a:pathLst>
                <a:path w="18220" h="5115" extrusionOk="0">
                  <a:moveTo>
                    <a:pt x="18220" y="2664"/>
                  </a:moveTo>
                  <a:lnTo>
                    <a:pt x="18220" y="2344"/>
                  </a:lnTo>
                  <a:lnTo>
                    <a:pt x="17580" y="2344"/>
                  </a:lnTo>
                  <a:lnTo>
                    <a:pt x="17580" y="1066"/>
                  </a:lnTo>
                  <a:lnTo>
                    <a:pt x="18220" y="1066"/>
                  </a:lnTo>
                  <a:lnTo>
                    <a:pt x="18220" y="746"/>
                  </a:lnTo>
                  <a:lnTo>
                    <a:pt x="9377" y="0"/>
                  </a:lnTo>
                  <a:lnTo>
                    <a:pt x="1" y="0"/>
                  </a:lnTo>
                  <a:lnTo>
                    <a:pt x="214" y="5114"/>
                  </a:lnTo>
                  <a:lnTo>
                    <a:pt x="9803" y="2770"/>
                  </a:lnTo>
                  <a:lnTo>
                    <a:pt x="18220" y="2664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16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16"/>
            <p:cNvSpPr/>
            <p:nvPr/>
          </p:nvSpPr>
          <p:spPr>
            <a:xfrm>
              <a:off x="1072458" y="604354"/>
              <a:ext cx="312512" cy="128704"/>
            </a:xfrm>
            <a:custGeom>
              <a:avLst/>
              <a:gdLst/>
              <a:ahLst/>
              <a:cxnLst/>
              <a:rect l="l" t="t" r="r" b="b"/>
              <a:pathLst>
                <a:path w="9057" h="3730" extrusionOk="0">
                  <a:moveTo>
                    <a:pt x="8844" y="1"/>
                  </a:moveTo>
                  <a:lnTo>
                    <a:pt x="0" y="1"/>
                  </a:lnTo>
                  <a:lnTo>
                    <a:pt x="213" y="3730"/>
                  </a:lnTo>
                  <a:lnTo>
                    <a:pt x="9057" y="2025"/>
                  </a:lnTo>
                  <a:lnTo>
                    <a:pt x="8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16"/>
            <p:cNvSpPr/>
            <p:nvPr/>
          </p:nvSpPr>
          <p:spPr>
            <a:xfrm>
              <a:off x="1377598" y="604354"/>
              <a:ext cx="283114" cy="69907"/>
            </a:xfrm>
            <a:custGeom>
              <a:avLst/>
              <a:gdLst/>
              <a:ahLst/>
              <a:cxnLst/>
              <a:rect l="l" t="t" r="r" b="b"/>
              <a:pathLst>
                <a:path w="8205" h="2026" extrusionOk="0">
                  <a:moveTo>
                    <a:pt x="1" y="1"/>
                  </a:moveTo>
                  <a:lnTo>
                    <a:pt x="8204" y="534"/>
                  </a:lnTo>
                  <a:lnTo>
                    <a:pt x="8204" y="1812"/>
                  </a:lnTo>
                  <a:lnTo>
                    <a:pt x="214" y="20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16"/>
            <p:cNvSpPr/>
            <p:nvPr/>
          </p:nvSpPr>
          <p:spPr>
            <a:xfrm>
              <a:off x="631294" y="839651"/>
              <a:ext cx="389699" cy="58866"/>
            </a:xfrm>
            <a:custGeom>
              <a:avLst/>
              <a:gdLst/>
              <a:ahLst/>
              <a:cxnLst/>
              <a:rect l="l" t="t" r="r" b="b"/>
              <a:pathLst>
                <a:path w="11294" h="1706" extrusionOk="0">
                  <a:moveTo>
                    <a:pt x="11294" y="1"/>
                  </a:moveTo>
                  <a:lnTo>
                    <a:pt x="0" y="427"/>
                  </a:lnTo>
                  <a:lnTo>
                    <a:pt x="0" y="1705"/>
                  </a:lnTo>
                  <a:lnTo>
                    <a:pt x="11294" y="1386"/>
                  </a:lnTo>
                  <a:lnTo>
                    <a:pt x="112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16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16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extrusionOk="0">
                  <a:moveTo>
                    <a:pt x="5648" y="0"/>
                  </a:moveTo>
                  <a:lnTo>
                    <a:pt x="1" y="107"/>
                  </a:lnTo>
                  <a:lnTo>
                    <a:pt x="321" y="6606"/>
                  </a:lnTo>
                  <a:lnTo>
                    <a:pt x="5328" y="6499"/>
                  </a:lnTo>
                  <a:lnTo>
                    <a:pt x="5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16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fill="none" extrusionOk="0">
                  <a:moveTo>
                    <a:pt x="321" y="6606"/>
                  </a:moveTo>
                  <a:lnTo>
                    <a:pt x="1" y="107"/>
                  </a:lnTo>
                  <a:lnTo>
                    <a:pt x="5648" y="0"/>
                  </a:lnTo>
                  <a:lnTo>
                    <a:pt x="5328" y="6499"/>
                  </a:lnTo>
                  <a:lnTo>
                    <a:pt x="321" y="66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16"/>
            <p:cNvSpPr/>
            <p:nvPr/>
          </p:nvSpPr>
          <p:spPr>
            <a:xfrm>
              <a:off x="1932737" y="810252"/>
              <a:ext cx="172836" cy="29433"/>
            </a:xfrm>
            <a:custGeom>
              <a:avLst/>
              <a:gdLst/>
              <a:ahLst/>
              <a:cxnLst/>
              <a:rect l="l" t="t" r="r" b="b"/>
              <a:pathLst>
                <a:path w="5009" h="853" extrusionOk="0">
                  <a:moveTo>
                    <a:pt x="5008" y="0"/>
                  </a:moveTo>
                  <a:lnTo>
                    <a:pt x="1" y="213"/>
                  </a:lnTo>
                  <a:lnTo>
                    <a:pt x="1" y="746"/>
                  </a:lnTo>
                  <a:lnTo>
                    <a:pt x="640" y="746"/>
                  </a:lnTo>
                  <a:lnTo>
                    <a:pt x="853" y="533"/>
                  </a:lnTo>
                  <a:lnTo>
                    <a:pt x="1812" y="533"/>
                  </a:lnTo>
                  <a:lnTo>
                    <a:pt x="2025" y="746"/>
                  </a:lnTo>
                  <a:lnTo>
                    <a:pt x="2771" y="746"/>
                  </a:lnTo>
                  <a:lnTo>
                    <a:pt x="2877" y="533"/>
                  </a:lnTo>
                  <a:lnTo>
                    <a:pt x="4262" y="533"/>
                  </a:lnTo>
                  <a:lnTo>
                    <a:pt x="4582" y="853"/>
                  </a:lnTo>
                  <a:lnTo>
                    <a:pt x="5008" y="853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6"/>
            <p:cNvSpPr/>
            <p:nvPr/>
          </p:nvSpPr>
          <p:spPr>
            <a:xfrm>
              <a:off x="1998920" y="608046"/>
              <a:ext cx="77222" cy="191192"/>
            </a:xfrm>
            <a:custGeom>
              <a:avLst/>
              <a:gdLst/>
              <a:ahLst/>
              <a:cxnLst/>
              <a:rect l="l" t="t" r="r" b="b"/>
              <a:pathLst>
                <a:path w="2238" h="5541" fill="none" extrusionOk="0">
                  <a:moveTo>
                    <a:pt x="1066" y="0"/>
                  </a:moveTo>
                  <a:lnTo>
                    <a:pt x="1066" y="0"/>
                  </a:lnTo>
                  <a:lnTo>
                    <a:pt x="533" y="0"/>
                  </a:lnTo>
                  <a:lnTo>
                    <a:pt x="107" y="214"/>
                  </a:lnTo>
                  <a:lnTo>
                    <a:pt x="107" y="214"/>
                  </a:lnTo>
                  <a:lnTo>
                    <a:pt x="0" y="427"/>
                  </a:lnTo>
                  <a:lnTo>
                    <a:pt x="0" y="1066"/>
                  </a:lnTo>
                  <a:lnTo>
                    <a:pt x="0" y="2771"/>
                  </a:lnTo>
                  <a:lnTo>
                    <a:pt x="320" y="4475"/>
                  </a:lnTo>
                  <a:lnTo>
                    <a:pt x="427" y="5114"/>
                  </a:lnTo>
                  <a:lnTo>
                    <a:pt x="640" y="5434"/>
                  </a:lnTo>
                  <a:lnTo>
                    <a:pt x="640" y="5434"/>
                  </a:lnTo>
                  <a:lnTo>
                    <a:pt x="959" y="5541"/>
                  </a:lnTo>
                  <a:lnTo>
                    <a:pt x="1172" y="5541"/>
                  </a:lnTo>
                  <a:lnTo>
                    <a:pt x="1172" y="5541"/>
                  </a:lnTo>
                  <a:lnTo>
                    <a:pt x="1492" y="5541"/>
                  </a:lnTo>
                  <a:lnTo>
                    <a:pt x="1812" y="5434"/>
                  </a:lnTo>
                  <a:lnTo>
                    <a:pt x="2025" y="5221"/>
                  </a:lnTo>
                  <a:lnTo>
                    <a:pt x="2131" y="5114"/>
                  </a:lnTo>
                  <a:lnTo>
                    <a:pt x="2131" y="5114"/>
                  </a:lnTo>
                  <a:lnTo>
                    <a:pt x="2238" y="2771"/>
                  </a:lnTo>
                  <a:lnTo>
                    <a:pt x="2238" y="1172"/>
                  </a:lnTo>
                  <a:lnTo>
                    <a:pt x="2131" y="320"/>
                  </a:lnTo>
                  <a:lnTo>
                    <a:pt x="2131" y="320"/>
                  </a:lnTo>
                  <a:lnTo>
                    <a:pt x="1918" y="107"/>
                  </a:lnTo>
                  <a:lnTo>
                    <a:pt x="1705" y="0"/>
                  </a:lnTo>
                  <a:lnTo>
                    <a:pt x="10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6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6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6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6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6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5" name="Google Shape;1725;p16"/>
          <p:cNvGrpSpPr/>
          <p:nvPr/>
        </p:nvGrpSpPr>
        <p:grpSpPr>
          <a:xfrm>
            <a:off x="367497" y="3271669"/>
            <a:ext cx="389725" cy="458724"/>
            <a:chOff x="5591925" y="2896100"/>
            <a:chExt cx="511450" cy="602000"/>
          </a:xfrm>
        </p:grpSpPr>
        <p:sp>
          <p:nvSpPr>
            <p:cNvPr id="1726" name="Google Shape;1726;p16"/>
            <p:cNvSpPr/>
            <p:nvPr/>
          </p:nvSpPr>
          <p:spPr>
            <a:xfrm>
              <a:off x="5642550" y="2981325"/>
              <a:ext cx="399550" cy="516775"/>
            </a:xfrm>
            <a:custGeom>
              <a:avLst/>
              <a:gdLst/>
              <a:ahLst/>
              <a:cxnLst/>
              <a:rect l="l" t="t" r="r" b="b"/>
              <a:pathLst>
                <a:path w="15982" h="20671" extrusionOk="0">
                  <a:moveTo>
                    <a:pt x="2664" y="20244"/>
                  </a:moveTo>
                  <a:lnTo>
                    <a:pt x="0" y="1"/>
                  </a:lnTo>
                  <a:lnTo>
                    <a:pt x="15982" y="1"/>
                  </a:lnTo>
                  <a:lnTo>
                    <a:pt x="14383" y="20670"/>
                  </a:lnTo>
                  <a:lnTo>
                    <a:pt x="2664" y="2024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6"/>
            <p:cNvSpPr/>
            <p:nvPr/>
          </p:nvSpPr>
          <p:spPr>
            <a:xfrm>
              <a:off x="5642550" y="2981325"/>
              <a:ext cx="399550" cy="516775"/>
            </a:xfrm>
            <a:custGeom>
              <a:avLst/>
              <a:gdLst/>
              <a:ahLst/>
              <a:cxnLst/>
              <a:rect l="l" t="t" r="r" b="b"/>
              <a:pathLst>
                <a:path w="15982" h="20671" fill="none" extrusionOk="0">
                  <a:moveTo>
                    <a:pt x="2664" y="20244"/>
                  </a:moveTo>
                  <a:lnTo>
                    <a:pt x="0" y="1"/>
                  </a:lnTo>
                  <a:lnTo>
                    <a:pt x="15982" y="1"/>
                  </a:lnTo>
                  <a:lnTo>
                    <a:pt x="14383" y="20670"/>
                  </a:lnTo>
                  <a:lnTo>
                    <a:pt x="2664" y="2024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6"/>
            <p:cNvSpPr/>
            <p:nvPr/>
          </p:nvSpPr>
          <p:spPr>
            <a:xfrm>
              <a:off x="5591925" y="2896100"/>
              <a:ext cx="511450" cy="114550"/>
            </a:xfrm>
            <a:custGeom>
              <a:avLst/>
              <a:gdLst/>
              <a:ahLst/>
              <a:cxnLst/>
              <a:rect l="l" t="t" r="r" b="b"/>
              <a:pathLst>
                <a:path w="20458" h="4582" extrusionOk="0">
                  <a:moveTo>
                    <a:pt x="2025" y="0"/>
                  </a:moveTo>
                  <a:lnTo>
                    <a:pt x="1705" y="2877"/>
                  </a:lnTo>
                  <a:lnTo>
                    <a:pt x="1" y="2877"/>
                  </a:lnTo>
                  <a:lnTo>
                    <a:pt x="853" y="4582"/>
                  </a:lnTo>
                  <a:lnTo>
                    <a:pt x="19818" y="4582"/>
                  </a:lnTo>
                  <a:lnTo>
                    <a:pt x="20457" y="2344"/>
                  </a:lnTo>
                  <a:lnTo>
                    <a:pt x="18965" y="2344"/>
                  </a:lnTo>
                  <a:lnTo>
                    <a:pt x="18965" y="746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6"/>
            <p:cNvSpPr/>
            <p:nvPr/>
          </p:nvSpPr>
          <p:spPr>
            <a:xfrm>
              <a:off x="5591925" y="2896100"/>
              <a:ext cx="511450" cy="114550"/>
            </a:xfrm>
            <a:custGeom>
              <a:avLst/>
              <a:gdLst/>
              <a:ahLst/>
              <a:cxnLst/>
              <a:rect l="l" t="t" r="r" b="b"/>
              <a:pathLst>
                <a:path w="20458" h="4582" fill="none" extrusionOk="0">
                  <a:moveTo>
                    <a:pt x="853" y="4582"/>
                  </a:moveTo>
                  <a:lnTo>
                    <a:pt x="19818" y="4582"/>
                  </a:lnTo>
                  <a:lnTo>
                    <a:pt x="20457" y="2344"/>
                  </a:lnTo>
                  <a:lnTo>
                    <a:pt x="18965" y="2344"/>
                  </a:lnTo>
                  <a:lnTo>
                    <a:pt x="18965" y="746"/>
                  </a:lnTo>
                  <a:lnTo>
                    <a:pt x="2025" y="0"/>
                  </a:lnTo>
                  <a:lnTo>
                    <a:pt x="1705" y="2877"/>
                  </a:lnTo>
                  <a:lnTo>
                    <a:pt x="1" y="2877"/>
                  </a:lnTo>
                  <a:lnTo>
                    <a:pt x="853" y="45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6"/>
            <p:cNvSpPr/>
            <p:nvPr/>
          </p:nvSpPr>
          <p:spPr>
            <a:xfrm>
              <a:off x="5650525" y="3055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B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6"/>
            <p:cNvSpPr/>
            <p:nvPr/>
          </p:nvSpPr>
          <p:spPr>
            <a:xfrm>
              <a:off x="5650525" y="3055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6"/>
            <p:cNvSpPr/>
            <p:nvPr/>
          </p:nvSpPr>
          <p:spPr>
            <a:xfrm>
              <a:off x="5647875" y="3010625"/>
              <a:ext cx="391575" cy="45300"/>
            </a:xfrm>
            <a:custGeom>
              <a:avLst/>
              <a:gdLst/>
              <a:ahLst/>
              <a:cxnLst/>
              <a:rect l="l" t="t" r="r" b="b"/>
              <a:pathLst>
                <a:path w="15663" h="1812" extrusionOk="0">
                  <a:moveTo>
                    <a:pt x="0" y="1"/>
                  </a:moveTo>
                  <a:lnTo>
                    <a:pt x="107" y="1812"/>
                  </a:lnTo>
                  <a:lnTo>
                    <a:pt x="852" y="1705"/>
                  </a:lnTo>
                  <a:lnTo>
                    <a:pt x="2877" y="1386"/>
                  </a:lnTo>
                  <a:lnTo>
                    <a:pt x="5860" y="1066"/>
                  </a:lnTo>
                  <a:lnTo>
                    <a:pt x="7671" y="960"/>
                  </a:lnTo>
                  <a:lnTo>
                    <a:pt x="9589" y="960"/>
                  </a:lnTo>
                  <a:lnTo>
                    <a:pt x="12466" y="1066"/>
                  </a:lnTo>
                  <a:lnTo>
                    <a:pt x="15555" y="1386"/>
                  </a:lnTo>
                  <a:lnTo>
                    <a:pt x="15662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6"/>
            <p:cNvSpPr/>
            <p:nvPr/>
          </p:nvSpPr>
          <p:spPr>
            <a:xfrm>
              <a:off x="5647875" y="3010625"/>
              <a:ext cx="391575" cy="45300"/>
            </a:xfrm>
            <a:custGeom>
              <a:avLst/>
              <a:gdLst/>
              <a:ahLst/>
              <a:cxnLst/>
              <a:rect l="l" t="t" r="r" b="b"/>
              <a:pathLst>
                <a:path w="15663" h="1812" fill="none" extrusionOk="0">
                  <a:moveTo>
                    <a:pt x="15662" y="1"/>
                  </a:moveTo>
                  <a:lnTo>
                    <a:pt x="0" y="1"/>
                  </a:lnTo>
                  <a:lnTo>
                    <a:pt x="107" y="1812"/>
                  </a:lnTo>
                  <a:lnTo>
                    <a:pt x="107" y="1812"/>
                  </a:lnTo>
                  <a:lnTo>
                    <a:pt x="107" y="1812"/>
                  </a:lnTo>
                  <a:lnTo>
                    <a:pt x="852" y="1705"/>
                  </a:lnTo>
                  <a:lnTo>
                    <a:pt x="2877" y="1386"/>
                  </a:lnTo>
                  <a:lnTo>
                    <a:pt x="5860" y="1066"/>
                  </a:lnTo>
                  <a:lnTo>
                    <a:pt x="7671" y="960"/>
                  </a:lnTo>
                  <a:lnTo>
                    <a:pt x="9589" y="960"/>
                  </a:lnTo>
                  <a:lnTo>
                    <a:pt x="9589" y="960"/>
                  </a:lnTo>
                  <a:lnTo>
                    <a:pt x="12466" y="1066"/>
                  </a:lnTo>
                  <a:lnTo>
                    <a:pt x="15555" y="1386"/>
                  </a:lnTo>
                  <a:lnTo>
                    <a:pt x="1566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16"/>
            <p:cNvSpPr/>
            <p:nvPr/>
          </p:nvSpPr>
          <p:spPr>
            <a:xfrm>
              <a:off x="5679825" y="2968025"/>
              <a:ext cx="47975" cy="42625"/>
            </a:xfrm>
            <a:custGeom>
              <a:avLst/>
              <a:gdLst/>
              <a:ahLst/>
              <a:cxnLst/>
              <a:rect l="l" t="t" r="r" b="b"/>
              <a:pathLst>
                <a:path w="1919" h="1705" extrusionOk="0">
                  <a:moveTo>
                    <a:pt x="1" y="0"/>
                  </a:moveTo>
                  <a:lnTo>
                    <a:pt x="1" y="1705"/>
                  </a:lnTo>
                  <a:lnTo>
                    <a:pt x="1918" y="1705"/>
                  </a:lnTo>
                  <a:lnTo>
                    <a:pt x="1918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16"/>
            <p:cNvSpPr/>
            <p:nvPr/>
          </p:nvSpPr>
          <p:spPr>
            <a:xfrm>
              <a:off x="5679825" y="2968025"/>
              <a:ext cx="47975" cy="42625"/>
            </a:xfrm>
            <a:custGeom>
              <a:avLst/>
              <a:gdLst/>
              <a:ahLst/>
              <a:cxnLst/>
              <a:rect l="l" t="t" r="r" b="b"/>
              <a:pathLst>
                <a:path w="1919" h="1705" fill="none" extrusionOk="0">
                  <a:moveTo>
                    <a:pt x="1918" y="0"/>
                  </a:moveTo>
                  <a:lnTo>
                    <a:pt x="1" y="0"/>
                  </a:lnTo>
                  <a:lnTo>
                    <a:pt x="1" y="1705"/>
                  </a:lnTo>
                  <a:lnTo>
                    <a:pt x="1918" y="1705"/>
                  </a:lnTo>
                  <a:lnTo>
                    <a:pt x="19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6"/>
            <p:cNvSpPr/>
            <p:nvPr/>
          </p:nvSpPr>
          <p:spPr>
            <a:xfrm>
              <a:off x="5719775" y="2898750"/>
              <a:ext cx="55975" cy="61300"/>
            </a:xfrm>
            <a:custGeom>
              <a:avLst/>
              <a:gdLst/>
              <a:ahLst/>
              <a:cxnLst/>
              <a:rect l="l" t="t" r="r" b="b"/>
              <a:pathLst>
                <a:path w="2239" h="2452" extrusionOk="0">
                  <a:moveTo>
                    <a:pt x="320" y="1"/>
                  </a:moveTo>
                  <a:lnTo>
                    <a:pt x="1" y="2451"/>
                  </a:lnTo>
                  <a:lnTo>
                    <a:pt x="2025" y="2451"/>
                  </a:lnTo>
                  <a:lnTo>
                    <a:pt x="2238" y="107"/>
                  </a:lnTo>
                  <a:lnTo>
                    <a:pt x="320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6"/>
            <p:cNvSpPr/>
            <p:nvPr/>
          </p:nvSpPr>
          <p:spPr>
            <a:xfrm>
              <a:off x="5719775" y="2898750"/>
              <a:ext cx="55975" cy="61300"/>
            </a:xfrm>
            <a:custGeom>
              <a:avLst/>
              <a:gdLst/>
              <a:ahLst/>
              <a:cxnLst/>
              <a:rect l="l" t="t" r="r" b="b"/>
              <a:pathLst>
                <a:path w="2239" h="2452" fill="none" extrusionOk="0">
                  <a:moveTo>
                    <a:pt x="320" y="1"/>
                  </a:moveTo>
                  <a:lnTo>
                    <a:pt x="1" y="2451"/>
                  </a:lnTo>
                  <a:lnTo>
                    <a:pt x="2025" y="2451"/>
                  </a:lnTo>
                  <a:lnTo>
                    <a:pt x="2238" y="107"/>
                  </a:lnTo>
                  <a:lnTo>
                    <a:pt x="3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6"/>
            <p:cNvSpPr/>
            <p:nvPr/>
          </p:nvSpPr>
          <p:spPr>
            <a:xfrm>
              <a:off x="5781050" y="3130500"/>
              <a:ext cx="149175" cy="191800"/>
            </a:xfrm>
            <a:custGeom>
              <a:avLst/>
              <a:gdLst/>
              <a:ahLst/>
              <a:cxnLst/>
              <a:rect l="l" t="t" r="r" b="b"/>
              <a:pathLst>
                <a:path w="5967" h="7672" extrusionOk="0">
                  <a:moveTo>
                    <a:pt x="2025" y="0"/>
                  </a:moveTo>
                  <a:lnTo>
                    <a:pt x="1172" y="746"/>
                  </a:lnTo>
                  <a:lnTo>
                    <a:pt x="640" y="1492"/>
                  </a:lnTo>
                  <a:lnTo>
                    <a:pt x="213" y="2131"/>
                  </a:lnTo>
                  <a:lnTo>
                    <a:pt x="0" y="2877"/>
                  </a:lnTo>
                  <a:lnTo>
                    <a:pt x="0" y="3516"/>
                  </a:lnTo>
                  <a:lnTo>
                    <a:pt x="0" y="4155"/>
                  </a:lnTo>
                  <a:lnTo>
                    <a:pt x="213" y="4795"/>
                  </a:lnTo>
                  <a:lnTo>
                    <a:pt x="426" y="5327"/>
                  </a:lnTo>
                  <a:lnTo>
                    <a:pt x="1066" y="6286"/>
                  </a:lnTo>
                  <a:lnTo>
                    <a:pt x="1812" y="7032"/>
                  </a:lnTo>
                  <a:lnTo>
                    <a:pt x="2557" y="7671"/>
                  </a:lnTo>
                  <a:lnTo>
                    <a:pt x="3836" y="6926"/>
                  </a:lnTo>
                  <a:lnTo>
                    <a:pt x="4795" y="6180"/>
                  </a:lnTo>
                  <a:lnTo>
                    <a:pt x="5434" y="5434"/>
                  </a:lnTo>
                  <a:lnTo>
                    <a:pt x="5754" y="4688"/>
                  </a:lnTo>
                  <a:lnTo>
                    <a:pt x="5967" y="4049"/>
                  </a:lnTo>
                  <a:lnTo>
                    <a:pt x="5860" y="3410"/>
                  </a:lnTo>
                  <a:lnTo>
                    <a:pt x="5647" y="2770"/>
                  </a:lnTo>
                  <a:lnTo>
                    <a:pt x="5221" y="2238"/>
                  </a:lnTo>
                  <a:lnTo>
                    <a:pt x="4795" y="1705"/>
                  </a:lnTo>
                  <a:lnTo>
                    <a:pt x="4262" y="1279"/>
                  </a:lnTo>
                  <a:lnTo>
                    <a:pt x="3197" y="639"/>
                  </a:lnTo>
                  <a:lnTo>
                    <a:pt x="2344" y="213"/>
                  </a:lnTo>
                  <a:lnTo>
                    <a:pt x="2025" y="0"/>
                  </a:lnTo>
                  <a:lnTo>
                    <a:pt x="1918" y="746"/>
                  </a:lnTo>
                  <a:lnTo>
                    <a:pt x="1918" y="1385"/>
                  </a:lnTo>
                  <a:lnTo>
                    <a:pt x="2025" y="1918"/>
                  </a:lnTo>
                  <a:lnTo>
                    <a:pt x="2344" y="2344"/>
                  </a:lnTo>
                  <a:lnTo>
                    <a:pt x="2877" y="3197"/>
                  </a:lnTo>
                  <a:lnTo>
                    <a:pt x="3303" y="3729"/>
                  </a:lnTo>
                  <a:lnTo>
                    <a:pt x="3623" y="4368"/>
                  </a:lnTo>
                  <a:lnTo>
                    <a:pt x="3729" y="5008"/>
                  </a:lnTo>
                  <a:lnTo>
                    <a:pt x="3729" y="5540"/>
                  </a:lnTo>
                  <a:lnTo>
                    <a:pt x="3623" y="6073"/>
                  </a:lnTo>
                  <a:lnTo>
                    <a:pt x="3410" y="6606"/>
                  </a:lnTo>
                  <a:lnTo>
                    <a:pt x="2877" y="7352"/>
                  </a:lnTo>
                  <a:lnTo>
                    <a:pt x="2984" y="6926"/>
                  </a:lnTo>
                  <a:lnTo>
                    <a:pt x="3197" y="6499"/>
                  </a:lnTo>
                  <a:lnTo>
                    <a:pt x="3197" y="5967"/>
                  </a:lnTo>
                  <a:lnTo>
                    <a:pt x="3197" y="5327"/>
                  </a:lnTo>
                  <a:lnTo>
                    <a:pt x="2984" y="4582"/>
                  </a:lnTo>
                  <a:lnTo>
                    <a:pt x="2557" y="3836"/>
                  </a:lnTo>
                  <a:lnTo>
                    <a:pt x="2131" y="3090"/>
                  </a:lnTo>
                  <a:lnTo>
                    <a:pt x="1812" y="2451"/>
                  </a:lnTo>
                  <a:lnTo>
                    <a:pt x="1705" y="1811"/>
                  </a:lnTo>
                  <a:lnTo>
                    <a:pt x="1705" y="1172"/>
                  </a:lnTo>
                  <a:lnTo>
                    <a:pt x="1812" y="746"/>
                  </a:lnTo>
                  <a:lnTo>
                    <a:pt x="1812" y="426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6"/>
            <p:cNvSpPr/>
            <p:nvPr/>
          </p:nvSpPr>
          <p:spPr>
            <a:xfrm>
              <a:off x="5591925" y="2954700"/>
              <a:ext cx="474150" cy="13350"/>
            </a:xfrm>
            <a:custGeom>
              <a:avLst/>
              <a:gdLst/>
              <a:ahLst/>
              <a:cxnLst/>
              <a:rect l="l" t="t" r="r" b="b"/>
              <a:pathLst>
                <a:path w="18966" h="534" extrusionOk="0">
                  <a:moveTo>
                    <a:pt x="1705" y="0"/>
                  </a:moveTo>
                  <a:lnTo>
                    <a:pt x="1" y="533"/>
                  </a:lnTo>
                  <a:lnTo>
                    <a:pt x="18965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0" name="Google Shape;1740;p16"/>
          <p:cNvGrpSpPr/>
          <p:nvPr/>
        </p:nvGrpSpPr>
        <p:grpSpPr>
          <a:xfrm flipH="1">
            <a:off x="-187975" y="3720875"/>
            <a:ext cx="1641025" cy="1309900"/>
            <a:chOff x="8060675" y="3682775"/>
            <a:chExt cx="1641025" cy="1309900"/>
          </a:xfrm>
        </p:grpSpPr>
        <p:sp>
          <p:nvSpPr>
            <p:cNvPr id="1741" name="Google Shape;1741;p16"/>
            <p:cNvSpPr/>
            <p:nvPr/>
          </p:nvSpPr>
          <p:spPr>
            <a:xfrm>
              <a:off x="8060675" y="4816275"/>
              <a:ext cx="1641000" cy="176400"/>
            </a:xfrm>
            <a:prstGeom prst="ellipse">
              <a:avLst/>
            </a:pr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42" name="Google Shape;1742;p16"/>
            <p:cNvGrpSpPr/>
            <p:nvPr/>
          </p:nvGrpSpPr>
          <p:grpSpPr>
            <a:xfrm flipH="1">
              <a:off x="8215400" y="3682775"/>
              <a:ext cx="1486300" cy="1222600"/>
              <a:chOff x="756775" y="2990550"/>
              <a:chExt cx="1486300" cy="1222600"/>
            </a:xfrm>
          </p:grpSpPr>
          <p:sp>
            <p:nvSpPr>
              <p:cNvPr id="1743" name="Google Shape;1743;p16"/>
              <p:cNvSpPr/>
              <p:nvPr/>
            </p:nvSpPr>
            <p:spPr>
              <a:xfrm flipH="1">
                <a:off x="1505250" y="4103925"/>
                <a:ext cx="5593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2375" h="4369" extrusionOk="0">
                    <a:moveTo>
                      <a:pt x="1705" y="0"/>
                    </a:moveTo>
                    <a:lnTo>
                      <a:pt x="1" y="4369"/>
                    </a:lnTo>
                    <a:lnTo>
                      <a:pt x="20351" y="4369"/>
                    </a:lnTo>
                    <a:lnTo>
                      <a:pt x="2237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16"/>
              <p:cNvSpPr/>
              <p:nvPr/>
            </p:nvSpPr>
            <p:spPr>
              <a:xfrm flipH="1">
                <a:off x="1505250" y="4103925"/>
                <a:ext cx="5300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1203" h="4369" extrusionOk="0">
                    <a:moveTo>
                      <a:pt x="533" y="0"/>
                    </a:moveTo>
                    <a:lnTo>
                      <a:pt x="1" y="1172"/>
                    </a:lnTo>
                    <a:lnTo>
                      <a:pt x="19179" y="4369"/>
                    </a:lnTo>
                    <a:lnTo>
                      <a:pt x="21203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16"/>
              <p:cNvSpPr/>
              <p:nvPr/>
            </p:nvSpPr>
            <p:spPr>
              <a:xfrm flipH="1">
                <a:off x="1505250" y="4103925"/>
                <a:ext cx="5593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2375" h="4369" extrusionOk="0">
                    <a:moveTo>
                      <a:pt x="1705" y="0"/>
                    </a:moveTo>
                    <a:lnTo>
                      <a:pt x="1" y="4369"/>
                    </a:lnTo>
                    <a:lnTo>
                      <a:pt x="20351" y="4369"/>
                    </a:lnTo>
                    <a:lnTo>
                      <a:pt x="22375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16"/>
              <p:cNvSpPr/>
              <p:nvPr/>
            </p:nvSpPr>
            <p:spPr>
              <a:xfrm flipH="1">
                <a:off x="1188275" y="2990550"/>
                <a:ext cx="1022850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40914" h="48904" extrusionOk="0">
                    <a:moveTo>
                      <a:pt x="40914" y="0"/>
                    </a:moveTo>
                    <a:lnTo>
                      <a:pt x="1" y="533"/>
                    </a:lnTo>
                    <a:lnTo>
                      <a:pt x="3517" y="48904"/>
                    </a:lnTo>
                    <a:lnTo>
                      <a:pt x="5861" y="48904"/>
                    </a:lnTo>
                    <a:lnTo>
                      <a:pt x="7565" y="44535"/>
                    </a:lnTo>
                    <a:lnTo>
                      <a:pt x="36758" y="44535"/>
                    </a:lnTo>
                    <a:lnTo>
                      <a:pt x="38037" y="48904"/>
                    </a:lnTo>
                    <a:lnTo>
                      <a:pt x="40061" y="48904"/>
                    </a:lnTo>
                    <a:lnTo>
                      <a:pt x="40914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16"/>
              <p:cNvSpPr/>
              <p:nvPr/>
            </p:nvSpPr>
            <p:spPr>
              <a:xfrm flipH="1">
                <a:off x="1188275" y="2990550"/>
                <a:ext cx="1022850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40914" h="48904" fill="none" extrusionOk="0">
                    <a:moveTo>
                      <a:pt x="3517" y="48904"/>
                    </a:moveTo>
                    <a:lnTo>
                      <a:pt x="1" y="533"/>
                    </a:lnTo>
                    <a:lnTo>
                      <a:pt x="40914" y="0"/>
                    </a:lnTo>
                    <a:lnTo>
                      <a:pt x="40061" y="48904"/>
                    </a:lnTo>
                    <a:lnTo>
                      <a:pt x="38037" y="48904"/>
                    </a:lnTo>
                    <a:lnTo>
                      <a:pt x="36758" y="44535"/>
                    </a:lnTo>
                    <a:lnTo>
                      <a:pt x="7565" y="44535"/>
                    </a:lnTo>
                    <a:lnTo>
                      <a:pt x="5861" y="48904"/>
                    </a:lnTo>
                    <a:lnTo>
                      <a:pt x="3517" y="4890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16"/>
              <p:cNvSpPr/>
              <p:nvPr/>
            </p:nvSpPr>
            <p:spPr>
              <a:xfrm flipH="1">
                <a:off x="756775" y="2990550"/>
                <a:ext cx="452825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18113" h="48904" extrusionOk="0">
                    <a:moveTo>
                      <a:pt x="853" y="0"/>
                    </a:moveTo>
                    <a:lnTo>
                      <a:pt x="0" y="48904"/>
                    </a:lnTo>
                    <a:lnTo>
                      <a:pt x="14703" y="48904"/>
                    </a:lnTo>
                    <a:lnTo>
                      <a:pt x="18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16"/>
              <p:cNvSpPr/>
              <p:nvPr/>
            </p:nvSpPr>
            <p:spPr>
              <a:xfrm flipH="1">
                <a:off x="1505250" y="4103925"/>
                <a:ext cx="5593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2375" h="4369" fill="none" extrusionOk="0">
                    <a:moveTo>
                      <a:pt x="1" y="4369"/>
                    </a:moveTo>
                    <a:lnTo>
                      <a:pt x="20351" y="4369"/>
                    </a:lnTo>
                    <a:lnTo>
                      <a:pt x="22375" y="0"/>
                    </a:lnTo>
                    <a:lnTo>
                      <a:pt x="1705" y="0"/>
                    </a:lnTo>
                    <a:lnTo>
                      <a:pt x="1" y="436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16"/>
              <p:cNvSpPr/>
              <p:nvPr/>
            </p:nvSpPr>
            <p:spPr>
              <a:xfrm flipH="1">
                <a:off x="1505250" y="4103925"/>
                <a:ext cx="5300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1203" h="4369" fill="none" extrusionOk="0">
                    <a:moveTo>
                      <a:pt x="21203" y="0"/>
                    </a:moveTo>
                    <a:lnTo>
                      <a:pt x="533" y="0"/>
                    </a:lnTo>
                    <a:lnTo>
                      <a:pt x="1" y="1172"/>
                    </a:lnTo>
                    <a:lnTo>
                      <a:pt x="19179" y="4369"/>
                    </a:lnTo>
                    <a:lnTo>
                      <a:pt x="2120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16"/>
              <p:cNvSpPr/>
              <p:nvPr/>
            </p:nvSpPr>
            <p:spPr>
              <a:xfrm flipH="1">
                <a:off x="1230900" y="3017175"/>
                <a:ext cx="58625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40807" extrusionOk="0">
                    <a:moveTo>
                      <a:pt x="534" y="1"/>
                    </a:moveTo>
                    <a:lnTo>
                      <a:pt x="1" y="40807"/>
                    </a:lnTo>
                    <a:lnTo>
                      <a:pt x="1066" y="40807"/>
                    </a:lnTo>
                    <a:lnTo>
                      <a:pt x="2345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16"/>
              <p:cNvSpPr/>
              <p:nvPr/>
            </p:nvSpPr>
            <p:spPr>
              <a:xfrm flipH="1">
                <a:off x="1230900" y="3017175"/>
                <a:ext cx="58625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40807" fill="none" extrusionOk="0">
                    <a:moveTo>
                      <a:pt x="1" y="40807"/>
                    </a:moveTo>
                    <a:lnTo>
                      <a:pt x="534" y="1"/>
                    </a:lnTo>
                    <a:lnTo>
                      <a:pt x="2345" y="1"/>
                    </a:lnTo>
                    <a:lnTo>
                      <a:pt x="1066" y="40807"/>
                    </a:lnTo>
                    <a:lnTo>
                      <a:pt x="1" y="4080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16"/>
              <p:cNvSpPr/>
              <p:nvPr/>
            </p:nvSpPr>
            <p:spPr>
              <a:xfrm flipH="1">
                <a:off x="1276175" y="3017175"/>
                <a:ext cx="966900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38676" h="40807" extrusionOk="0">
                    <a:moveTo>
                      <a:pt x="38676" y="1"/>
                    </a:moveTo>
                    <a:lnTo>
                      <a:pt x="0" y="960"/>
                    </a:lnTo>
                    <a:lnTo>
                      <a:pt x="2131" y="40807"/>
                    </a:lnTo>
                    <a:lnTo>
                      <a:pt x="38143" y="40807"/>
                    </a:lnTo>
                    <a:lnTo>
                      <a:pt x="3867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16"/>
              <p:cNvSpPr/>
              <p:nvPr/>
            </p:nvSpPr>
            <p:spPr>
              <a:xfrm flipH="1">
                <a:off x="1276175" y="3017175"/>
                <a:ext cx="966900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38676" h="40807" fill="none" extrusionOk="0">
                    <a:moveTo>
                      <a:pt x="38676" y="1"/>
                    </a:moveTo>
                    <a:lnTo>
                      <a:pt x="0" y="960"/>
                    </a:lnTo>
                    <a:lnTo>
                      <a:pt x="2131" y="40807"/>
                    </a:lnTo>
                    <a:lnTo>
                      <a:pt x="38143" y="40807"/>
                    </a:lnTo>
                    <a:lnTo>
                      <a:pt x="3867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16"/>
              <p:cNvSpPr/>
              <p:nvPr/>
            </p:nvSpPr>
            <p:spPr>
              <a:xfrm flipH="1">
                <a:off x="1284150" y="3747000"/>
                <a:ext cx="921650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36866" h="321" extrusionOk="0">
                    <a:moveTo>
                      <a:pt x="1" y="1"/>
                    </a:moveTo>
                    <a:lnTo>
                      <a:pt x="1" y="107"/>
                    </a:lnTo>
                    <a:lnTo>
                      <a:pt x="36758" y="320"/>
                    </a:lnTo>
                    <a:lnTo>
                      <a:pt x="36865" y="10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ACF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16"/>
              <p:cNvSpPr/>
              <p:nvPr/>
            </p:nvSpPr>
            <p:spPr>
              <a:xfrm flipH="1">
                <a:off x="1278825" y="3320825"/>
                <a:ext cx="950925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38037" h="1493" extrusionOk="0">
                    <a:moveTo>
                      <a:pt x="38036" y="1"/>
                    </a:moveTo>
                    <a:lnTo>
                      <a:pt x="0" y="1279"/>
                    </a:lnTo>
                    <a:lnTo>
                      <a:pt x="0" y="1492"/>
                    </a:lnTo>
                    <a:lnTo>
                      <a:pt x="38036" y="533"/>
                    </a:lnTo>
                    <a:lnTo>
                      <a:pt x="38036" y="1"/>
                    </a:lnTo>
                    <a:close/>
                  </a:path>
                </a:pathLst>
              </a:custGeom>
              <a:solidFill>
                <a:srgbClr val="EACF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16"/>
              <p:cNvSpPr/>
              <p:nvPr/>
            </p:nvSpPr>
            <p:spPr>
              <a:xfrm flipH="1">
                <a:off x="2133850" y="4037325"/>
                <a:ext cx="2675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73" extrusionOk="0">
                    <a:moveTo>
                      <a:pt x="0" y="1"/>
                    </a:moveTo>
                    <a:lnTo>
                      <a:pt x="107" y="1173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CAB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16"/>
              <p:cNvSpPr/>
              <p:nvPr/>
            </p:nvSpPr>
            <p:spPr>
              <a:xfrm flipH="1">
                <a:off x="2133850" y="4037325"/>
                <a:ext cx="2675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73" fill="none" extrusionOk="0">
                    <a:moveTo>
                      <a:pt x="107" y="1"/>
                    </a:moveTo>
                    <a:lnTo>
                      <a:pt x="0" y="1"/>
                    </a:lnTo>
                    <a:lnTo>
                      <a:pt x="107" y="1173"/>
                    </a:lnTo>
                    <a:lnTo>
                      <a:pt x="107" y="1173"/>
                    </a:lnTo>
                    <a:lnTo>
                      <a:pt x="10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16"/>
              <p:cNvSpPr/>
              <p:nvPr/>
            </p:nvSpPr>
            <p:spPr>
              <a:xfrm flipH="1">
                <a:off x="1260200" y="4037325"/>
                <a:ext cx="873675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34947" h="1813" extrusionOk="0">
                    <a:moveTo>
                      <a:pt x="1" y="1"/>
                    </a:moveTo>
                    <a:lnTo>
                      <a:pt x="1" y="1173"/>
                    </a:lnTo>
                    <a:lnTo>
                      <a:pt x="34947" y="1812"/>
                    </a:lnTo>
                    <a:lnTo>
                      <a:pt x="34840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16"/>
              <p:cNvSpPr/>
              <p:nvPr/>
            </p:nvSpPr>
            <p:spPr>
              <a:xfrm flipH="1">
                <a:off x="1289500" y="4037325"/>
                <a:ext cx="8470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3881" h="1" extrusionOk="0">
                    <a:moveTo>
                      <a:pt x="33881" y="1"/>
                    </a:moveTo>
                    <a:lnTo>
                      <a:pt x="0" y="1"/>
                    </a:lnTo>
                    <a:lnTo>
                      <a:pt x="107" y="1"/>
                    </a:lnTo>
                    <a:lnTo>
                      <a:pt x="33881" y="1"/>
                    </a:lnTo>
                    <a:close/>
                  </a:path>
                </a:pathLst>
              </a:custGeom>
              <a:solidFill>
                <a:srgbClr val="EC9B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16"/>
              <p:cNvSpPr/>
              <p:nvPr/>
            </p:nvSpPr>
            <p:spPr>
              <a:xfrm flipH="1">
                <a:off x="1289500" y="4037325"/>
                <a:ext cx="8470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3881" h="1" fill="none" extrusionOk="0">
                    <a:moveTo>
                      <a:pt x="33881" y="1"/>
                    </a:moveTo>
                    <a:lnTo>
                      <a:pt x="0" y="1"/>
                    </a:lnTo>
                    <a:lnTo>
                      <a:pt x="107" y="1"/>
                    </a:lnTo>
                    <a:lnTo>
                      <a:pt x="3388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16"/>
              <p:cNvSpPr/>
              <p:nvPr/>
            </p:nvSpPr>
            <p:spPr>
              <a:xfrm flipH="1">
                <a:off x="1601125" y="34380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extrusionOk="0">
                    <a:moveTo>
                      <a:pt x="11507" y="1"/>
                    </a:moveTo>
                    <a:lnTo>
                      <a:pt x="10974" y="427"/>
                    </a:lnTo>
                    <a:lnTo>
                      <a:pt x="11507" y="2558"/>
                    </a:lnTo>
                    <a:lnTo>
                      <a:pt x="2025" y="2558"/>
                    </a:lnTo>
                    <a:lnTo>
                      <a:pt x="1492" y="1386"/>
                    </a:lnTo>
                    <a:lnTo>
                      <a:pt x="0" y="1386"/>
                    </a:lnTo>
                    <a:lnTo>
                      <a:pt x="1066" y="3943"/>
                    </a:lnTo>
                    <a:lnTo>
                      <a:pt x="12359" y="3730"/>
                    </a:lnTo>
                    <a:lnTo>
                      <a:pt x="11507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16"/>
              <p:cNvSpPr/>
              <p:nvPr/>
            </p:nvSpPr>
            <p:spPr>
              <a:xfrm flipH="1">
                <a:off x="1601125" y="34380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fill="none" extrusionOk="0">
                    <a:moveTo>
                      <a:pt x="11507" y="1"/>
                    </a:moveTo>
                    <a:lnTo>
                      <a:pt x="10974" y="427"/>
                    </a:lnTo>
                    <a:lnTo>
                      <a:pt x="11507" y="2558"/>
                    </a:lnTo>
                    <a:lnTo>
                      <a:pt x="2025" y="2558"/>
                    </a:lnTo>
                    <a:lnTo>
                      <a:pt x="1492" y="1386"/>
                    </a:lnTo>
                    <a:lnTo>
                      <a:pt x="0" y="1386"/>
                    </a:lnTo>
                    <a:lnTo>
                      <a:pt x="1066" y="3943"/>
                    </a:lnTo>
                    <a:lnTo>
                      <a:pt x="12359" y="3730"/>
                    </a:lnTo>
                    <a:lnTo>
                      <a:pt x="11507" y="1"/>
                    </a:lnTo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16"/>
              <p:cNvSpPr/>
              <p:nvPr/>
            </p:nvSpPr>
            <p:spPr>
              <a:xfrm flipH="1">
                <a:off x="1651725" y="3438025"/>
                <a:ext cx="29835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934" h="1386" extrusionOk="0">
                    <a:moveTo>
                      <a:pt x="11933" y="1"/>
                    </a:moveTo>
                    <a:lnTo>
                      <a:pt x="0" y="427"/>
                    </a:lnTo>
                    <a:lnTo>
                      <a:pt x="0" y="1386"/>
                    </a:lnTo>
                    <a:lnTo>
                      <a:pt x="11933" y="1386"/>
                    </a:lnTo>
                    <a:lnTo>
                      <a:pt x="11933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16"/>
              <p:cNvSpPr/>
              <p:nvPr/>
            </p:nvSpPr>
            <p:spPr>
              <a:xfrm flipH="1">
                <a:off x="1622450" y="3438025"/>
                <a:ext cx="2930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386" extrusionOk="0">
                    <a:moveTo>
                      <a:pt x="0" y="1"/>
                    </a:moveTo>
                    <a:lnTo>
                      <a:pt x="0" y="1386"/>
                    </a:lnTo>
                    <a:lnTo>
                      <a:pt x="959" y="1386"/>
                    </a:lnTo>
                    <a:lnTo>
                      <a:pt x="1172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16"/>
              <p:cNvSpPr/>
              <p:nvPr/>
            </p:nvSpPr>
            <p:spPr>
              <a:xfrm flipH="1">
                <a:off x="1601125" y="31317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extrusionOk="0">
                    <a:moveTo>
                      <a:pt x="11507" y="0"/>
                    </a:moveTo>
                    <a:lnTo>
                      <a:pt x="10974" y="320"/>
                    </a:lnTo>
                    <a:lnTo>
                      <a:pt x="11507" y="2557"/>
                    </a:lnTo>
                    <a:lnTo>
                      <a:pt x="2025" y="2557"/>
                    </a:lnTo>
                    <a:lnTo>
                      <a:pt x="1492" y="1385"/>
                    </a:lnTo>
                    <a:lnTo>
                      <a:pt x="0" y="1385"/>
                    </a:lnTo>
                    <a:lnTo>
                      <a:pt x="1066" y="3942"/>
                    </a:lnTo>
                    <a:lnTo>
                      <a:pt x="12359" y="3729"/>
                    </a:lnTo>
                    <a:lnTo>
                      <a:pt x="11507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16"/>
              <p:cNvSpPr/>
              <p:nvPr/>
            </p:nvSpPr>
            <p:spPr>
              <a:xfrm flipH="1">
                <a:off x="1601125" y="31317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fill="none" extrusionOk="0">
                    <a:moveTo>
                      <a:pt x="11507" y="0"/>
                    </a:moveTo>
                    <a:lnTo>
                      <a:pt x="10974" y="320"/>
                    </a:lnTo>
                    <a:lnTo>
                      <a:pt x="11507" y="2557"/>
                    </a:lnTo>
                    <a:lnTo>
                      <a:pt x="2025" y="2557"/>
                    </a:lnTo>
                    <a:lnTo>
                      <a:pt x="1492" y="1385"/>
                    </a:lnTo>
                    <a:lnTo>
                      <a:pt x="0" y="1385"/>
                    </a:lnTo>
                    <a:lnTo>
                      <a:pt x="1066" y="3942"/>
                    </a:lnTo>
                    <a:lnTo>
                      <a:pt x="12359" y="3729"/>
                    </a:lnTo>
                    <a:lnTo>
                      <a:pt x="11507" y="0"/>
                    </a:lnTo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16"/>
              <p:cNvSpPr/>
              <p:nvPr/>
            </p:nvSpPr>
            <p:spPr>
              <a:xfrm flipH="1">
                <a:off x="1651725" y="3131725"/>
                <a:ext cx="29835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934" h="1386" extrusionOk="0">
                    <a:moveTo>
                      <a:pt x="11933" y="0"/>
                    </a:moveTo>
                    <a:lnTo>
                      <a:pt x="0" y="320"/>
                    </a:lnTo>
                    <a:lnTo>
                      <a:pt x="0" y="1385"/>
                    </a:lnTo>
                    <a:lnTo>
                      <a:pt x="11933" y="1385"/>
                    </a:lnTo>
                    <a:lnTo>
                      <a:pt x="11933" y="0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16"/>
              <p:cNvSpPr/>
              <p:nvPr/>
            </p:nvSpPr>
            <p:spPr>
              <a:xfrm flipH="1">
                <a:off x="1622450" y="3131725"/>
                <a:ext cx="2930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386" extrusionOk="0">
                    <a:moveTo>
                      <a:pt x="0" y="0"/>
                    </a:moveTo>
                    <a:lnTo>
                      <a:pt x="0" y="1385"/>
                    </a:lnTo>
                    <a:lnTo>
                      <a:pt x="959" y="1385"/>
                    </a:lnTo>
                    <a:lnTo>
                      <a:pt x="1172" y="0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16"/>
              <p:cNvSpPr/>
              <p:nvPr/>
            </p:nvSpPr>
            <p:spPr>
              <a:xfrm flipH="1">
                <a:off x="1579825" y="3826900"/>
                <a:ext cx="309000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4" extrusionOk="0">
                    <a:moveTo>
                      <a:pt x="11507" y="1"/>
                    </a:moveTo>
                    <a:lnTo>
                      <a:pt x="10975" y="321"/>
                    </a:lnTo>
                    <a:lnTo>
                      <a:pt x="11507" y="2451"/>
                    </a:lnTo>
                    <a:lnTo>
                      <a:pt x="2025" y="2558"/>
                    </a:lnTo>
                    <a:lnTo>
                      <a:pt x="1599" y="1279"/>
                    </a:lnTo>
                    <a:lnTo>
                      <a:pt x="1" y="1279"/>
                    </a:lnTo>
                    <a:lnTo>
                      <a:pt x="1066" y="3943"/>
                    </a:lnTo>
                    <a:lnTo>
                      <a:pt x="12360" y="3623"/>
                    </a:lnTo>
                    <a:lnTo>
                      <a:pt x="11507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16"/>
              <p:cNvSpPr/>
              <p:nvPr/>
            </p:nvSpPr>
            <p:spPr>
              <a:xfrm flipH="1">
                <a:off x="1579825" y="3826900"/>
                <a:ext cx="309000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4" fill="none" extrusionOk="0">
                    <a:moveTo>
                      <a:pt x="11507" y="1"/>
                    </a:moveTo>
                    <a:lnTo>
                      <a:pt x="10975" y="321"/>
                    </a:lnTo>
                    <a:lnTo>
                      <a:pt x="11507" y="2451"/>
                    </a:lnTo>
                    <a:lnTo>
                      <a:pt x="2025" y="2558"/>
                    </a:lnTo>
                    <a:lnTo>
                      <a:pt x="1599" y="1279"/>
                    </a:lnTo>
                    <a:lnTo>
                      <a:pt x="1" y="1279"/>
                    </a:lnTo>
                    <a:lnTo>
                      <a:pt x="1066" y="3943"/>
                    </a:lnTo>
                    <a:lnTo>
                      <a:pt x="12360" y="3623"/>
                    </a:lnTo>
                    <a:lnTo>
                      <a:pt x="1150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16"/>
              <p:cNvSpPr/>
              <p:nvPr/>
            </p:nvSpPr>
            <p:spPr>
              <a:xfrm flipH="1">
                <a:off x="1630425" y="3826900"/>
                <a:ext cx="29835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11934" h="1280" extrusionOk="0">
                    <a:moveTo>
                      <a:pt x="11933" y="1"/>
                    </a:moveTo>
                    <a:lnTo>
                      <a:pt x="0" y="321"/>
                    </a:lnTo>
                    <a:lnTo>
                      <a:pt x="0" y="1279"/>
                    </a:lnTo>
                    <a:lnTo>
                      <a:pt x="11933" y="1279"/>
                    </a:lnTo>
                    <a:lnTo>
                      <a:pt x="11933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16"/>
              <p:cNvSpPr/>
              <p:nvPr/>
            </p:nvSpPr>
            <p:spPr>
              <a:xfrm flipH="1">
                <a:off x="1601125" y="3826900"/>
                <a:ext cx="29325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280" extrusionOk="0">
                    <a:moveTo>
                      <a:pt x="0" y="1"/>
                    </a:moveTo>
                    <a:lnTo>
                      <a:pt x="0" y="1279"/>
                    </a:lnTo>
                    <a:lnTo>
                      <a:pt x="959" y="1279"/>
                    </a:lnTo>
                    <a:lnTo>
                      <a:pt x="1172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16"/>
              <p:cNvSpPr/>
              <p:nvPr/>
            </p:nvSpPr>
            <p:spPr>
              <a:xfrm flipH="1">
                <a:off x="756775" y="2990550"/>
                <a:ext cx="452825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18113" h="48904" extrusionOk="0">
                    <a:moveTo>
                      <a:pt x="853" y="0"/>
                    </a:moveTo>
                    <a:lnTo>
                      <a:pt x="0" y="48904"/>
                    </a:lnTo>
                    <a:lnTo>
                      <a:pt x="14703" y="48904"/>
                    </a:lnTo>
                    <a:lnTo>
                      <a:pt x="18113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91" name="Picture 9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485" y="-169838"/>
            <a:ext cx="994159" cy="9941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6" name="Google Shape;1776;p17"/>
          <p:cNvSpPr txBox="1">
            <a:spLocks noGrp="1"/>
          </p:cNvSpPr>
          <p:nvPr>
            <p:ph type="title"/>
          </p:nvPr>
        </p:nvSpPr>
        <p:spPr>
          <a:xfrm>
            <a:off x="1330475" y="1789053"/>
            <a:ext cx="2898300" cy="548700"/>
          </a:xfrm>
          <a:prstGeom prst="rect">
            <a:avLst/>
          </a:prstGeom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77" name="Google Shape;1777;p17"/>
          <p:cNvSpPr txBox="1">
            <a:spLocks noGrp="1"/>
          </p:cNvSpPr>
          <p:nvPr>
            <p:ph type="subTitle" idx="1"/>
          </p:nvPr>
        </p:nvSpPr>
        <p:spPr>
          <a:xfrm>
            <a:off x="713225" y="2553119"/>
            <a:ext cx="4132800" cy="9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78" name="Google Shape;1778;p17"/>
          <p:cNvGrpSpPr/>
          <p:nvPr/>
        </p:nvGrpSpPr>
        <p:grpSpPr>
          <a:xfrm>
            <a:off x="1530094" y="0"/>
            <a:ext cx="689309" cy="773883"/>
            <a:chOff x="289713" y="0"/>
            <a:chExt cx="847025" cy="950950"/>
          </a:xfrm>
        </p:grpSpPr>
        <p:sp>
          <p:nvSpPr>
            <p:cNvPr id="1779" name="Google Shape;1779;p17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17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17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17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17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17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17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17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17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8" name="Google Shape;1788;p17"/>
          <p:cNvGrpSpPr/>
          <p:nvPr/>
        </p:nvGrpSpPr>
        <p:grpSpPr>
          <a:xfrm>
            <a:off x="2434969" y="0"/>
            <a:ext cx="689309" cy="773883"/>
            <a:chOff x="289713" y="0"/>
            <a:chExt cx="847025" cy="950950"/>
          </a:xfrm>
        </p:grpSpPr>
        <p:sp>
          <p:nvSpPr>
            <p:cNvPr id="1789" name="Google Shape;1789;p17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17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17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17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17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17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17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17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17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8" name="Google Shape;1798;p17"/>
          <p:cNvGrpSpPr/>
          <p:nvPr/>
        </p:nvGrpSpPr>
        <p:grpSpPr>
          <a:xfrm>
            <a:off x="3339844" y="0"/>
            <a:ext cx="689309" cy="773883"/>
            <a:chOff x="289713" y="0"/>
            <a:chExt cx="847025" cy="950950"/>
          </a:xfrm>
        </p:grpSpPr>
        <p:sp>
          <p:nvSpPr>
            <p:cNvPr id="1799" name="Google Shape;1799;p17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17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17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17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17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17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17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17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17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8" name="Google Shape;1808;p17"/>
          <p:cNvGrpSpPr/>
          <p:nvPr/>
        </p:nvGrpSpPr>
        <p:grpSpPr>
          <a:xfrm>
            <a:off x="5948215" y="452646"/>
            <a:ext cx="1591871" cy="525727"/>
            <a:chOff x="583503" y="585996"/>
            <a:chExt cx="1591871" cy="525727"/>
          </a:xfrm>
        </p:grpSpPr>
        <p:sp>
          <p:nvSpPr>
            <p:cNvPr id="1809" name="Google Shape;1809;p17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17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17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FFE8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17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17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17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17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17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fill="none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17"/>
            <p:cNvSpPr/>
            <p:nvPr/>
          </p:nvSpPr>
          <p:spPr>
            <a:xfrm>
              <a:off x="1043059" y="681578"/>
              <a:ext cx="371308" cy="158102"/>
            </a:xfrm>
            <a:custGeom>
              <a:avLst/>
              <a:gdLst/>
              <a:ahLst/>
              <a:cxnLst/>
              <a:rect l="l" t="t" r="r" b="b"/>
              <a:pathLst>
                <a:path w="10761" h="4582" extrusionOk="0">
                  <a:moveTo>
                    <a:pt x="10761" y="4582"/>
                  </a:moveTo>
                  <a:lnTo>
                    <a:pt x="10122" y="0"/>
                  </a:lnTo>
                  <a:lnTo>
                    <a:pt x="0" y="2344"/>
                  </a:lnTo>
                  <a:lnTo>
                    <a:pt x="0" y="2664"/>
                  </a:lnTo>
                  <a:lnTo>
                    <a:pt x="1065" y="2557"/>
                  </a:lnTo>
                  <a:lnTo>
                    <a:pt x="1172" y="4155"/>
                  </a:lnTo>
                  <a:lnTo>
                    <a:pt x="0" y="4155"/>
                  </a:lnTo>
                  <a:lnTo>
                    <a:pt x="0" y="4582"/>
                  </a:lnTo>
                  <a:lnTo>
                    <a:pt x="10761" y="458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17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17"/>
            <p:cNvSpPr/>
            <p:nvPr/>
          </p:nvSpPr>
          <p:spPr>
            <a:xfrm>
              <a:off x="1079808" y="710978"/>
              <a:ext cx="312512" cy="114005"/>
            </a:xfrm>
            <a:custGeom>
              <a:avLst/>
              <a:gdLst/>
              <a:ahLst/>
              <a:cxnLst/>
              <a:rect l="l" t="t" r="r" b="b"/>
              <a:pathLst>
                <a:path w="9057" h="3304" extrusionOk="0">
                  <a:moveTo>
                    <a:pt x="0" y="1705"/>
                  </a:moveTo>
                  <a:lnTo>
                    <a:pt x="8311" y="1"/>
                  </a:lnTo>
                  <a:lnTo>
                    <a:pt x="9057" y="3197"/>
                  </a:lnTo>
                  <a:lnTo>
                    <a:pt x="107" y="3303"/>
                  </a:lnTo>
                  <a:lnTo>
                    <a:pt x="0" y="170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17"/>
            <p:cNvSpPr/>
            <p:nvPr/>
          </p:nvSpPr>
          <p:spPr>
            <a:xfrm>
              <a:off x="1054066" y="585996"/>
              <a:ext cx="628681" cy="176493"/>
            </a:xfrm>
            <a:custGeom>
              <a:avLst/>
              <a:gdLst/>
              <a:ahLst/>
              <a:cxnLst/>
              <a:rect l="l" t="t" r="r" b="b"/>
              <a:pathLst>
                <a:path w="18220" h="5115" extrusionOk="0">
                  <a:moveTo>
                    <a:pt x="18220" y="2664"/>
                  </a:moveTo>
                  <a:lnTo>
                    <a:pt x="18220" y="2344"/>
                  </a:lnTo>
                  <a:lnTo>
                    <a:pt x="17580" y="2344"/>
                  </a:lnTo>
                  <a:lnTo>
                    <a:pt x="17580" y="1066"/>
                  </a:lnTo>
                  <a:lnTo>
                    <a:pt x="18220" y="1066"/>
                  </a:lnTo>
                  <a:lnTo>
                    <a:pt x="18220" y="746"/>
                  </a:lnTo>
                  <a:lnTo>
                    <a:pt x="9377" y="0"/>
                  </a:lnTo>
                  <a:lnTo>
                    <a:pt x="1" y="0"/>
                  </a:lnTo>
                  <a:lnTo>
                    <a:pt x="214" y="5114"/>
                  </a:lnTo>
                  <a:lnTo>
                    <a:pt x="9803" y="2770"/>
                  </a:lnTo>
                  <a:lnTo>
                    <a:pt x="18220" y="2664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17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17"/>
            <p:cNvSpPr/>
            <p:nvPr/>
          </p:nvSpPr>
          <p:spPr>
            <a:xfrm>
              <a:off x="1072458" y="604354"/>
              <a:ext cx="312512" cy="128704"/>
            </a:xfrm>
            <a:custGeom>
              <a:avLst/>
              <a:gdLst/>
              <a:ahLst/>
              <a:cxnLst/>
              <a:rect l="l" t="t" r="r" b="b"/>
              <a:pathLst>
                <a:path w="9057" h="3730" extrusionOk="0">
                  <a:moveTo>
                    <a:pt x="8844" y="1"/>
                  </a:moveTo>
                  <a:lnTo>
                    <a:pt x="0" y="1"/>
                  </a:lnTo>
                  <a:lnTo>
                    <a:pt x="213" y="3730"/>
                  </a:lnTo>
                  <a:lnTo>
                    <a:pt x="9057" y="2025"/>
                  </a:lnTo>
                  <a:lnTo>
                    <a:pt x="8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17"/>
            <p:cNvSpPr/>
            <p:nvPr/>
          </p:nvSpPr>
          <p:spPr>
            <a:xfrm>
              <a:off x="1377598" y="604354"/>
              <a:ext cx="283114" cy="69907"/>
            </a:xfrm>
            <a:custGeom>
              <a:avLst/>
              <a:gdLst/>
              <a:ahLst/>
              <a:cxnLst/>
              <a:rect l="l" t="t" r="r" b="b"/>
              <a:pathLst>
                <a:path w="8205" h="2026" extrusionOk="0">
                  <a:moveTo>
                    <a:pt x="1" y="1"/>
                  </a:moveTo>
                  <a:lnTo>
                    <a:pt x="8204" y="534"/>
                  </a:lnTo>
                  <a:lnTo>
                    <a:pt x="8204" y="1812"/>
                  </a:lnTo>
                  <a:lnTo>
                    <a:pt x="214" y="20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17"/>
            <p:cNvSpPr/>
            <p:nvPr/>
          </p:nvSpPr>
          <p:spPr>
            <a:xfrm>
              <a:off x="631294" y="839651"/>
              <a:ext cx="389699" cy="58866"/>
            </a:xfrm>
            <a:custGeom>
              <a:avLst/>
              <a:gdLst/>
              <a:ahLst/>
              <a:cxnLst/>
              <a:rect l="l" t="t" r="r" b="b"/>
              <a:pathLst>
                <a:path w="11294" h="1706" extrusionOk="0">
                  <a:moveTo>
                    <a:pt x="11294" y="1"/>
                  </a:moveTo>
                  <a:lnTo>
                    <a:pt x="0" y="427"/>
                  </a:lnTo>
                  <a:lnTo>
                    <a:pt x="0" y="1705"/>
                  </a:lnTo>
                  <a:lnTo>
                    <a:pt x="11294" y="1386"/>
                  </a:lnTo>
                  <a:lnTo>
                    <a:pt x="112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17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17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extrusionOk="0">
                  <a:moveTo>
                    <a:pt x="5648" y="0"/>
                  </a:moveTo>
                  <a:lnTo>
                    <a:pt x="1" y="107"/>
                  </a:lnTo>
                  <a:lnTo>
                    <a:pt x="321" y="6606"/>
                  </a:lnTo>
                  <a:lnTo>
                    <a:pt x="5328" y="6499"/>
                  </a:lnTo>
                  <a:lnTo>
                    <a:pt x="5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17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fill="none" extrusionOk="0">
                  <a:moveTo>
                    <a:pt x="321" y="6606"/>
                  </a:moveTo>
                  <a:lnTo>
                    <a:pt x="1" y="107"/>
                  </a:lnTo>
                  <a:lnTo>
                    <a:pt x="5648" y="0"/>
                  </a:lnTo>
                  <a:lnTo>
                    <a:pt x="5328" y="6499"/>
                  </a:lnTo>
                  <a:lnTo>
                    <a:pt x="321" y="66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17"/>
            <p:cNvSpPr/>
            <p:nvPr/>
          </p:nvSpPr>
          <p:spPr>
            <a:xfrm>
              <a:off x="1932737" y="810252"/>
              <a:ext cx="172836" cy="29433"/>
            </a:xfrm>
            <a:custGeom>
              <a:avLst/>
              <a:gdLst/>
              <a:ahLst/>
              <a:cxnLst/>
              <a:rect l="l" t="t" r="r" b="b"/>
              <a:pathLst>
                <a:path w="5009" h="853" extrusionOk="0">
                  <a:moveTo>
                    <a:pt x="5008" y="0"/>
                  </a:moveTo>
                  <a:lnTo>
                    <a:pt x="1" y="213"/>
                  </a:lnTo>
                  <a:lnTo>
                    <a:pt x="1" y="746"/>
                  </a:lnTo>
                  <a:lnTo>
                    <a:pt x="640" y="746"/>
                  </a:lnTo>
                  <a:lnTo>
                    <a:pt x="853" y="533"/>
                  </a:lnTo>
                  <a:lnTo>
                    <a:pt x="1812" y="533"/>
                  </a:lnTo>
                  <a:lnTo>
                    <a:pt x="2025" y="746"/>
                  </a:lnTo>
                  <a:lnTo>
                    <a:pt x="2771" y="746"/>
                  </a:lnTo>
                  <a:lnTo>
                    <a:pt x="2877" y="533"/>
                  </a:lnTo>
                  <a:lnTo>
                    <a:pt x="4262" y="533"/>
                  </a:lnTo>
                  <a:lnTo>
                    <a:pt x="4582" y="853"/>
                  </a:lnTo>
                  <a:lnTo>
                    <a:pt x="5008" y="853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17"/>
            <p:cNvSpPr/>
            <p:nvPr/>
          </p:nvSpPr>
          <p:spPr>
            <a:xfrm>
              <a:off x="1998920" y="608046"/>
              <a:ext cx="77222" cy="191192"/>
            </a:xfrm>
            <a:custGeom>
              <a:avLst/>
              <a:gdLst/>
              <a:ahLst/>
              <a:cxnLst/>
              <a:rect l="l" t="t" r="r" b="b"/>
              <a:pathLst>
                <a:path w="2238" h="5541" fill="none" extrusionOk="0">
                  <a:moveTo>
                    <a:pt x="1066" y="0"/>
                  </a:moveTo>
                  <a:lnTo>
                    <a:pt x="1066" y="0"/>
                  </a:lnTo>
                  <a:lnTo>
                    <a:pt x="533" y="0"/>
                  </a:lnTo>
                  <a:lnTo>
                    <a:pt x="107" y="214"/>
                  </a:lnTo>
                  <a:lnTo>
                    <a:pt x="107" y="214"/>
                  </a:lnTo>
                  <a:lnTo>
                    <a:pt x="0" y="427"/>
                  </a:lnTo>
                  <a:lnTo>
                    <a:pt x="0" y="1066"/>
                  </a:lnTo>
                  <a:lnTo>
                    <a:pt x="0" y="2771"/>
                  </a:lnTo>
                  <a:lnTo>
                    <a:pt x="320" y="4475"/>
                  </a:lnTo>
                  <a:lnTo>
                    <a:pt x="427" y="5114"/>
                  </a:lnTo>
                  <a:lnTo>
                    <a:pt x="640" y="5434"/>
                  </a:lnTo>
                  <a:lnTo>
                    <a:pt x="640" y="5434"/>
                  </a:lnTo>
                  <a:lnTo>
                    <a:pt x="959" y="5541"/>
                  </a:lnTo>
                  <a:lnTo>
                    <a:pt x="1172" y="5541"/>
                  </a:lnTo>
                  <a:lnTo>
                    <a:pt x="1172" y="5541"/>
                  </a:lnTo>
                  <a:lnTo>
                    <a:pt x="1492" y="5541"/>
                  </a:lnTo>
                  <a:lnTo>
                    <a:pt x="1812" y="5434"/>
                  </a:lnTo>
                  <a:lnTo>
                    <a:pt x="2025" y="5221"/>
                  </a:lnTo>
                  <a:lnTo>
                    <a:pt x="2131" y="5114"/>
                  </a:lnTo>
                  <a:lnTo>
                    <a:pt x="2131" y="5114"/>
                  </a:lnTo>
                  <a:lnTo>
                    <a:pt x="2238" y="2771"/>
                  </a:lnTo>
                  <a:lnTo>
                    <a:pt x="2238" y="1172"/>
                  </a:lnTo>
                  <a:lnTo>
                    <a:pt x="2131" y="320"/>
                  </a:lnTo>
                  <a:lnTo>
                    <a:pt x="2131" y="320"/>
                  </a:lnTo>
                  <a:lnTo>
                    <a:pt x="1918" y="107"/>
                  </a:lnTo>
                  <a:lnTo>
                    <a:pt x="1705" y="0"/>
                  </a:lnTo>
                  <a:lnTo>
                    <a:pt x="10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17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17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17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17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17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485" y="-169838"/>
            <a:ext cx="994159" cy="9941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6" name="Google Shape;1836;p18"/>
          <p:cNvSpPr txBox="1">
            <a:spLocks noGrp="1"/>
          </p:cNvSpPr>
          <p:nvPr>
            <p:ph type="title"/>
          </p:nvPr>
        </p:nvSpPr>
        <p:spPr>
          <a:xfrm>
            <a:off x="1349219" y="2687130"/>
            <a:ext cx="2742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37" name="Google Shape;1837;p18"/>
          <p:cNvSpPr txBox="1">
            <a:spLocks noGrp="1"/>
          </p:cNvSpPr>
          <p:nvPr>
            <p:ph type="title" idx="2"/>
          </p:nvPr>
        </p:nvSpPr>
        <p:spPr>
          <a:xfrm>
            <a:off x="5052181" y="2687130"/>
            <a:ext cx="2742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38" name="Google Shape;1838;p18"/>
          <p:cNvSpPr txBox="1">
            <a:spLocks noGrp="1"/>
          </p:cNvSpPr>
          <p:nvPr>
            <p:ph type="subTitle" idx="1"/>
          </p:nvPr>
        </p:nvSpPr>
        <p:spPr>
          <a:xfrm>
            <a:off x="4896181" y="3050933"/>
            <a:ext cx="3054600" cy="11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39" name="Google Shape;1839;p18"/>
          <p:cNvSpPr txBox="1">
            <a:spLocks noGrp="1"/>
          </p:cNvSpPr>
          <p:nvPr>
            <p:ph type="subTitle" idx="3"/>
          </p:nvPr>
        </p:nvSpPr>
        <p:spPr>
          <a:xfrm>
            <a:off x="1193219" y="3050933"/>
            <a:ext cx="3054600" cy="11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40" name="Google Shape;1840;p18"/>
          <p:cNvSpPr txBox="1">
            <a:spLocks noGrp="1"/>
          </p:cNvSpPr>
          <p:nvPr>
            <p:ph type="title" idx="4"/>
          </p:nvPr>
        </p:nvSpPr>
        <p:spPr>
          <a:xfrm>
            <a:off x="720000" y="457200"/>
            <a:ext cx="7704000" cy="457200"/>
          </a:xfrm>
          <a:prstGeom prst="rect">
            <a:avLst/>
          </a:prstGeom>
          <a:effectLst>
            <a:outerShdw dist="47625" dir="53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485" y="-169838"/>
            <a:ext cx="994159" cy="9941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4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Google Shape;1842;p19"/>
          <p:cNvSpPr txBox="1">
            <a:spLocks noGrp="1"/>
          </p:cNvSpPr>
          <p:nvPr>
            <p:ph type="body" idx="1"/>
          </p:nvPr>
        </p:nvSpPr>
        <p:spPr>
          <a:xfrm>
            <a:off x="870050" y="1873725"/>
            <a:ext cx="3785400" cy="27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1600"/>
            </a:lvl9pPr>
          </a:lstStyle>
          <a:p>
            <a:endParaRPr/>
          </a:p>
        </p:txBody>
      </p:sp>
      <p:sp>
        <p:nvSpPr>
          <p:cNvPr id="1843" name="Google Shape;1843;p19"/>
          <p:cNvSpPr txBox="1">
            <a:spLocks noGrp="1"/>
          </p:cNvSpPr>
          <p:nvPr>
            <p:ph type="body" idx="2"/>
          </p:nvPr>
        </p:nvSpPr>
        <p:spPr>
          <a:xfrm>
            <a:off x="4750450" y="1873725"/>
            <a:ext cx="3523500" cy="27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1600"/>
            </a:lvl9pPr>
          </a:lstStyle>
          <a:p>
            <a:endParaRPr/>
          </a:p>
        </p:txBody>
      </p:sp>
      <p:sp>
        <p:nvSpPr>
          <p:cNvPr id="1844" name="Google Shape;1844;p19"/>
          <p:cNvSpPr txBox="1">
            <a:spLocks noGrp="1"/>
          </p:cNvSpPr>
          <p:nvPr>
            <p:ph type="title"/>
          </p:nvPr>
        </p:nvSpPr>
        <p:spPr>
          <a:xfrm>
            <a:off x="720000" y="457200"/>
            <a:ext cx="7704000" cy="457200"/>
          </a:xfrm>
          <a:prstGeom prst="rect">
            <a:avLst/>
          </a:prstGeom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45" name="Google Shape;1845;p19"/>
          <p:cNvSpPr txBox="1">
            <a:spLocks noGrp="1"/>
          </p:cNvSpPr>
          <p:nvPr>
            <p:ph type="subTitle" idx="3"/>
          </p:nvPr>
        </p:nvSpPr>
        <p:spPr>
          <a:xfrm>
            <a:off x="1481400" y="1243584"/>
            <a:ext cx="6181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46" name="Google Shape;1846;p19"/>
          <p:cNvGrpSpPr/>
          <p:nvPr/>
        </p:nvGrpSpPr>
        <p:grpSpPr>
          <a:xfrm>
            <a:off x="7755828" y="422934"/>
            <a:ext cx="1591871" cy="525727"/>
            <a:chOff x="583503" y="585996"/>
            <a:chExt cx="1591871" cy="525727"/>
          </a:xfrm>
        </p:grpSpPr>
        <p:sp>
          <p:nvSpPr>
            <p:cNvPr id="1847" name="Google Shape;1847;p19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19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19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FFE8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19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19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19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19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19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fill="none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19"/>
            <p:cNvSpPr/>
            <p:nvPr/>
          </p:nvSpPr>
          <p:spPr>
            <a:xfrm>
              <a:off x="1043059" y="681578"/>
              <a:ext cx="371308" cy="158102"/>
            </a:xfrm>
            <a:custGeom>
              <a:avLst/>
              <a:gdLst/>
              <a:ahLst/>
              <a:cxnLst/>
              <a:rect l="l" t="t" r="r" b="b"/>
              <a:pathLst>
                <a:path w="10761" h="4582" extrusionOk="0">
                  <a:moveTo>
                    <a:pt x="10761" y="4582"/>
                  </a:moveTo>
                  <a:lnTo>
                    <a:pt x="10122" y="0"/>
                  </a:lnTo>
                  <a:lnTo>
                    <a:pt x="0" y="2344"/>
                  </a:lnTo>
                  <a:lnTo>
                    <a:pt x="0" y="2664"/>
                  </a:lnTo>
                  <a:lnTo>
                    <a:pt x="1065" y="2557"/>
                  </a:lnTo>
                  <a:lnTo>
                    <a:pt x="1172" y="4155"/>
                  </a:lnTo>
                  <a:lnTo>
                    <a:pt x="0" y="4155"/>
                  </a:lnTo>
                  <a:lnTo>
                    <a:pt x="0" y="4582"/>
                  </a:lnTo>
                  <a:lnTo>
                    <a:pt x="10761" y="458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19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19"/>
            <p:cNvSpPr/>
            <p:nvPr/>
          </p:nvSpPr>
          <p:spPr>
            <a:xfrm>
              <a:off x="1079808" y="710978"/>
              <a:ext cx="312512" cy="114005"/>
            </a:xfrm>
            <a:custGeom>
              <a:avLst/>
              <a:gdLst/>
              <a:ahLst/>
              <a:cxnLst/>
              <a:rect l="l" t="t" r="r" b="b"/>
              <a:pathLst>
                <a:path w="9057" h="3304" extrusionOk="0">
                  <a:moveTo>
                    <a:pt x="0" y="1705"/>
                  </a:moveTo>
                  <a:lnTo>
                    <a:pt x="8311" y="1"/>
                  </a:lnTo>
                  <a:lnTo>
                    <a:pt x="9057" y="3197"/>
                  </a:lnTo>
                  <a:lnTo>
                    <a:pt x="107" y="3303"/>
                  </a:lnTo>
                  <a:lnTo>
                    <a:pt x="0" y="170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19"/>
            <p:cNvSpPr/>
            <p:nvPr/>
          </p:nvSpPr>
          <p:spPr>
            <a:xfrm>
              <a:off x="1054066" y="585996"/>
              <a:ext cx="628681" cy="176493"/>
            </a:xfrm>
            <a:custGeom>
              <a:avLst/>
              <a:gdLst/>
              <a:ahLst/>
              <a:cxnLst/>
              <a:rect l="l" t="t" r="r" b="b"/>
              <a:pathLst>
                <a:path w="18220" h="5115" extrusionOk="0">
                  <a:moveTo>
                    <a:pt x="18220" y="2664"/>
                  </a:moveTo>
                  <a:lnTo>
                    <a:pt x="18220" y="2344"/>
                  </a:lnTo>
                  <a:lnTo>
                    <a:pt x="17580" y="2344"/>
                  </a:lnTo>
                  <a:lnTo>
                    <a:pt x="17580" y="1066"/>
                  </a:lnTo>
                  <a:lnTo>
                    <a:pt x="18220" y="1066"/>
                  </a:lnTo>
                  <a:lnTo>
                    <a:pt x="18220" y="746"/>
                  </a:lnTo>
                  <a:lnTo>
                    <a:pt x="9377" y="0"/>
                  </a:lnTo>
                  <a:lnTo>
                    <a:pt x="1" y="0"/>
                  </a:lnTo>
                  <a:lnTo>
                    <a:pt x="214" y="5114"/>
                  </a:lnTo>
                  <a:lnTo>
                    <a:pt x="9803" y="2770"/>
                  </a:lnTo>
                  <a:lnTo>
                    <a:pt x="18220" y="2664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19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19"/>
            <p:cNvSpPr/>
            <p:nvPr/>
          </p:nvSpPr>
          <p:spPr>
            <a:xfrm>
              <a:off x="1072458" y="604354"/>
              <a:ext cx="312512" cy="128704"/>
            </a:xfrm>
            <a:custGeom>
              <a:avLst/>
              <a:gdLst/>
              <a:ahLst/>
              <a:cxnLst/>
              <a:rect l="l" t="t" r="r" b="b"/>
              <a:pathLst>
                <a:path w="9057" h="3730" extrusionOk="0">
                  <a:moveTo>
                    <a:pt x="8844" y="1"/>
                  </a:moveTo>
                  <a:lnTo>
                    <a:pt x="0" y="1"/>
                  </a:lnTo>
                  <a:lnTo>
                    <a:pt x="213" y="3730"/>
                  </a:lnTo>
                  <a:lnTo>
                    <a:pt x="9057" y="2025"/>
                  </a:lnTo>
                  <a:lnTo>
                    <a:pt x="8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19"/>
            <p:cNvSpPr/>
            <p:nvPr/>
          </p:nvSpPr>
          <p:spPr>
            <a:xfrm>
              <a:off x="1377598" y="604354"/>
              <a:ext cx="283114" cy="69907"/>
            </a:xfrm>
            <a:custGeom>
              <a:avLst/>
              <a:gdLst/>
              <a:ahLst/>
              <a:cxnLst/>
              <a:rect l="l" t="t" r="r" b="b"/>
              <a:pathLst>
                <a:path w="8205" h="2026" extrusionOk="0">
                  <a:moveTo>
                    <a:pt x="1" y="1"/>
                  </a:moveTo>
                  <a:lnTo>
                    <a:pt x="8204" y="534"/>
                  </a:lnTo>
                  <a:lnTo>
                    <a:pt x="8204" y="1812"/>
                  </a:lnTo>
                  <a:lnTo>
                    <a:pt x="214" y="20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19"/>
            <p:cNvSpPr/>
            <p:nvPr/>
          </p:nvSpPr>
          <p:spPr>
            <a:xfrm>
              <a:off x="631294" y="839651"/>
              <a:ext cx="389699" cy="58866"/>
            </a:xfrm>
            <a:custGeom>
              <a:avLst/>
              <a:gdLst/>
              <a:ahLst/>
              <a:cxnLst/>
              <a:rect l="l" t="t" r="r" b="b"/>
              <a:pathLst>
                <a:path w="11294" h="1706" extrusionOk="0">
                  <a:moveTo>
                    <a:pt x="11294" y="1"/>
                  </a:moveTo>
                  <a:lnTo>
                    <a:pt x="0" y="427"/>
                  </a:lnTo>
                  <a:lnTo>
                    <a:pt x="0" y="1705"/>
                  </a:lnTo>
                  <a:lnTo>
                    <a:pt x="11294" y="1386"/>
                  </a:lnTo>
                  <a:lnTo>
                    <a:pt x="112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19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19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extrusionOk="0">
                  <a:moveTo>
                    <a:pt x="5648" y="0"/>
                  </a:moveTo>
                  <a:lnTo>
                    <a:pt x="1" y="107"/>
                  </a:lnTo>
                  <a:lnTo>
                    <a:pt x="321" y="6606"/>
                  </a:lnTo>
                  <a:lnTo>
                    <a:pt x="5328" y="6499"/>
                  </a:lnTo>
                  <a:lnTo>
                    <a:pt x="5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19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fill="none" extrusionOk="0">
                  <a:moveTo>
                    <a:pt x="321" y="6606"/>
                  </a:moveTo>
                  <a:lnTo>
                    <a:pt x="1" y="107"/>
                  </a:lnTo>
                  <a:lnTo>
                    <a:pt x="5648" y="0"/>
                  </a:lnTo>
                  <a:lnTo>
                    <a:pt x="5328" y="6499"/>
                  </a:lnTo>
                  <a:lnTo>
                    <a:pt x="321" y="66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19"/>
            <p:cNvSpPr/>
            <p:nvPr/>
          </p:nvSpPr>
          <p:spPr>
            <a:xfrm>
              <a:off x="1932737" y="810252"/>
              <a:ext cx="172836" cy="29433"/>
            </a:xfrm>
            <a:custGeom>
              <a:avLst/>
              <a:gdLst/>
              <a:ahLst/>
              <a:cxnLst/>
              <a:rect l="l" t="t" r="r" b="b"/>
              <a:pathLst>
                <a:path w="5009" h="853" extrusionOk="0">
                  <a:moveTo>
                    <a:pt x="5008" y="0"/>
                  </a:moveTo>
                  <a:lnTo>
                    <a:pt x="1" y="213"/>
                  </a:lnTo>
                  <a:lnTo>
                    <a:pt x="1" y="746"/>
                  </a:lnTo>
                  <a:lnTo>
                    <a:pt x="640" y="746"/>
                  </a:lnTo>
                  <a:lnTo>
                    <a:pt x="853" y="533"/>
                  </a:lnTo>
                  <a:lnTo>
                    <a:pt x="1812" y="533"/>
                  </a:lnTo>
                  <a:lnTo>
                    <a:pt x="2025" y="746"/>
                  </a:lnTo>
                  <a:lnTo>
                    <a:pt x="2771" y="746"/>
                  </a:lnTo>
                  <a:lnTo>
                    <a:pt x="2877" y="533"/>
                  </a:lnTo>
                  <a:lnTo>
                    <a:pt x="4262" y="533"/>
                  </a:lnTo>
                  <a:lnTo>
                    <a:pt x="4582" y="853"/>
                  </a:lnTo>
                  <a:lnTo>
                    <a:pt x="5008" y="853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19"/>
            <p:cNvSpPr/>
            <p:nvPr/>
          </p:nvSpPr>
          <p:spPr>
            <a:xfrm>
              <a:off x="1998920" y="608046"/>
              <a:ext cx="77222" cy="191192"/>
            </a:xfrm>
            <a:custGeom>
              <a:avLst/>
              <a:gdLst/>
              <a:ahLst/>
              <a:cxnLst/>
              <a:rect l="l" t="t" r="r" b="b"/>
              <a:pathLst>
                <a:path w="2238" h="5541" fill="none" extrusionOk="0">
                  <a:moveTo>
                    <a:pt x="1066" y="0"/>
                  </a:moveTo>
                  <a:lnTo>
                    <a:pt x="1066" y="0"/>
                  </a:lnTo>
                  <a:lnTo>
                    <a:pt x="533" y="0"/>
                  </a:lnTo>
                  <a:lnTo>
                    <a:pt x="107" y="214"/>
                  </a:lnTo>
                  <a:lnTo>
                    <a:pt x="107" y="214"/>
                  </a:lnTo>
                  <a:lnTo>
                    <a:pt x="0" y="427"/>
                  </a:lnTo>
                  <a:lnTo>
                    <a:pt x="0" y="1066"/>
                  </a:lnTo>
                  <a:lnTo>
                    <a:pt x="0" y="2771"/>
                  </a:lnTo>
                  <a:lnTo>
                    <a:pt x="320" y="4475"/>
                  </a:lnTo>
                  <a:lnTo>
                    <a:pt x="427" y="5114"/>
                  </a:lnTo>
                  <a:lnTo>
                    <a:pt x="640" y="5434"/>
                  </a:lnTo>
                  <a:lnTo>
                    <a:pt x="640" y="5434"/>
                  </a:lnTo>
                  <a:lnTo>
                    <a:pt x="959" y="5541"/>
                  </a:lnTo>
                  <a:lnTo>
                    <a:pt x="1172" y="5541"/>
                  </a:lnTo>
                  <a:lnTo>
                    <a:pt x="1172" y="5541"/>
                  </a:lnTo>
                  <a:lnTo>
                    <a:pt x="1492" y="5541"/>
                  </a:lnTo>
                  <a:lnTo>
                    <a:pt x="1812" y="5434"/>
                  </a:lnTo>
                  <a:lnTo>
                    <a:pt x="2025" y="5221"/>
                  </a:lnTo>
                  <a:lnTo>
                    <a:pt x="2131" y="5114"/>
                  </a:lnTo>
                  <a:lnTo>
                    <a:pt x="2131" y="5114"/>
                  </a:lnTo>
                  <a:lnTo>
                    <a:pt x="2238" y="2771"/>
                  </a:lnTo>
                  <a:lnTo>
                    <a:pt x="2238" y="1172"/>
                  </a:lnTo>
                  <a:lnTo>
                    <a:pt x="2131" y="320"/>
                  </a:lnTo>
                  <a:lnTo>
                    <a:pt x="2131" y="320"/>
                  </a:lnTo>
                  <a:lnTo>
                    <a:pt x="1918" y="107"/>
                  </a:lnTo>
                  <a:lnTo>
                    <a:pt x="1705" y="0"/>
                  </a:lnTo>
                  <a:lnTo>
                    <a:pt x="10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19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19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19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19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19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3" name="Google Shape;1873;p19"/>
          <p:cNvGrpSpPr/>
          <p:nvPr/>
        </p:nvGrpSpPr>
        <p:grpSpPr>
          <a:xfrm>
            <a:off x="8083276" y="2931214"/>
            <a:ext cx="984524" cy="2106122"/>
            <a:chOff x="-2306975" y="-1486200"/>
            <a:chExt cx="1429125" cy="3057225"/>
          </a:xfrm>
        </p:grpSpPr>
        <p:sp>
          <p:nvSpPr>
            <p:cNvPr id="1874" name="Google Shape;1874;p19"/>
            <p:cNvSpPr/>
            <p:nvPr/>
          </p:nvSpPr>
          <p:spPr>
            <a:xfrm>
              <a:off x="-1840526" y="1442325"/>
              <a:ext cx="804600" cy="128700"/>
            </a:xfrm>
            <a:prstGeom prst="ellipse">
              <a:avLst/>
            </a:pr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75" name="Google Shape;1875;p19"/>
            <p:cNvGrpSpPr/>
            <p:nvPr/>
          </p:nvGrpSpPr>
          <p:grpSpPr>
            <a:xfrm>
              <a:off x="-2306975" y="-1486200"/>
              <a:ext cx="1429125" cy="3004725"/>
              <a:chOff x="-2306975" y="-1486200"/>
              <a:chExt cx="1429125" cy="3004725"/>
            </a:xfrm>
          </p:grpSpPr>
          <p:sp>
            <p:nvSpPr>
              <p:cNvPr id="1876" name="Google Shape;1876;p19"/>
              <p:cNvSpPr/>
              <p:nvPr/>
            </p:nvSpPr>
            <p:spPr>
              <a:xfrm>
                <a:off x="-1896425" y="-216000"/>
                <a:ext cx="43817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527" h="35661" extrusionOk="0">
                    <a:moveTo>
                      <a:pt x="1" y="0"/>
                    </a:moveTo>
                    <a:lnTo>
                      <a:pt x="77" y="837"/>
                    </a:lnTo>
                    <a:lnTo>
                      <a:pt x="286" y="3045"/>
                    </a:lnTo>
                    <a:lnTo>
                      <a:pt x="438" y="4548"/>
                    </a:lnTo>
                    <a:lnTo>
                      <a:pt x="629" y="6261"/>
                    </a:lnTo>
                    <a:lnTo>
                      <a:pt x="838" y="8107"/>
                    </a:lnTo>
                    <a:lnTo>
                      <a:pt x="1104" y="10048"/>
                    </a:lnTo>
                    <a:lnTo>
                      <a:pt x="1371" y="12027"/>
                    </a:lnTo>
                    <a:lnTo>
                      <a:pt x="1694" y="14006"/>
                    </a:lnTo>
                    <a:lnTo>
                      <a:pt x="2037" y="15928"/>
                    </a:lnTo>
                    <a:lnTo>
                      <a:pt x="2227" y="16860"/>
                    </a:lnTo>
                    <a:lnTo>
                      <a:pt x="2417" y="17754"/>
                    </a:lnTo>
                    <a:lnTo>
                      <a:pt x="2608" y="18592"/>
                    </a:lnTo>
                    <a:lnTo>
                      <a:pt x="2817" y="19410"/>
                    </a:lnTo>
                    <a:lnTo>
                      <a:pt x="3026" y="20171"/>
                    </a:lnTo>
                    <a:lnTo>
                      <a:pt x="3236" y="20856"/>
                    </a:lnTo>
                    <a:lnTo>
                      <a:pt x="3464" y="21503"/>
                    </a:lnTo>
                    <a:lnTo>
                      <a:pt x="3692" y="22055"/>
                    </a:lnTo>
                    <a:lnTo>
                      <a:pt x="3940" y="22550"/>
                    </a:lnTo>
                    <a:lnTo>
                      <a:pt x="4054" y="22759"/>
                    </a:lnTo>
                    <a:lnTo>
                      <a:pt x="4187" y="22949"/>
                    </a:lnTo>
                    <a:lnTo>
                      <a:pt x="4454" y="23330"/>
                    </a:lnTo>
                    <a:lnTo>
                      <a:pt x="4777" y="23730"/>
                    </a:lnTo>
                    <a:lnTo>
                      <a:pt x="5120" y="24148"/>
                    </a:lnTo>
                    <a:lnTo>
                      <a:pt x="5500" y="24586"/>
                    </a:lnTo>
                    <a:lnTo>
                      <a:pt x="6376" y="25537"/>
                    </a:lnTo>
                    <a:lnTo>
                      <a:pt x="7346" y="26546"/>
                    </a:lnTo>
                    <a:lnTo>
                      <a:pt x="8393" y="27592"/>
                    </a:lnTo>
                    <a:lnTo>
                      <a:pt x="9477" y="28658"/>
                    </a:lnTo>
                    <a:lnTo>
                      <a:pt x="10600" y="29705"/>
                    </a:lnTo>
                    <a:lnTo>
                      <a:pt x="11723" y="30751"/>
                    </a:lnTo>
                    <a:lnTo>
                      <a:pt x="13816" y="32654"/>
                    </a:lnTo>
                    <a:lnTo>
                      <a:pt x="15586" y="34215"/>
                    </a:lnTo>
                    <a:lnTo>
                      <a:pt x="17241" y="35661"/>
                    </a:lnTo>
                    <a:lnTo>
                      <a:pt x="17317" y="35166"/>
                    </a:lnTo>
                    <a:lnTo>
                      <a:pt x="17374" y="34595"/>
                    </a:lnTo>
                    <a:lnTo>
                      <a:pt x="17432" y="33796"/>
                    </a:lnTo>
                    <a:lnTo>
                      <a:pt x="17489" y="32826"/>
                    </a:lnTo>
                    <a:lnTo>
                      <a:pt x="17527" y="31703"/>
                    </a:lnTo>
                    <a:lnTo>
                      <a:pt x="17527" y="30428"/>
                    </a:lnTo>
                    <a:lnTo>
                      <a:pt x="17508" y="29743"/>
                    </a:lnTo>
                    <a:lnTo>
                      <a:pt x="17489" y="29020"/>
                    </a:lnTo>
                    <a:lnTo>
                      <a:pt x="17451" y="28278"/>
                    </a:lnTo>
                    <a:lnTo>
                      <a:pt x="17393" y="27516"/>
                    </a:lnTo>
                    <a:lnTo>
                      <a:pt x="17336" y="26736"/>
                    </a:lnTo>
                    <a:lnTo>
                      <a:pt x="17241" y="25937"/>
                    </a:lnTo>
                    <a:lnTo>
                      <a:pt x="17127" y="25119"/>
                    </a:lnTo>
                    <a:lnTo>
                      <a:pt x="17013" y="24281"/>
                    </a:lnTo>
                    <a:lnTo>
                      <a:pt x="16861" y="23425"/>
                    </a:lnTo>
                    <a:lnTo>
                      <a:pt x="16689" y="22569"/>
                    </a:lnTo>
                    <a:lnTo>
                      <a:pt x="16480" y="21712"/>
                    </a:lnTo>
                    <a:lnTo>
                      <a:pt x="16252" y="20856"/>
                    </a:lnTo>
                    <a:lnTo>
                      <a:pt x="16004" y="19981"/>
                    </a:lnTo>
                    <a:lnTo>
                      <a:pt x="15719" y="19124"/>
                    </a:lnTo>
                    <a:lnTo>
                      <a:pt x="15414" y="18249"/>
                    </a:lnTo>
                    <a:lnTo>
                      <a:pt x="15053" y="17393"/>
                    </a:lnTo>
                    <a:lnTo>
                      <a:pt x="14672" y="16556"/>
                    </a:lnTo>
                    <a:lnTo>
                      <a:pt x="14273" y="15718"/>
                    </a:lnTo>
                    <a:lnTo>
                      <a:pt x="13816" y="14881"/>
                    </a:lnTo>
                    <a:lnTo>
                      <a:pt x="13340" y="14063"/>
                    </a:lnTo>
                    <a:lnTo>
                      <a:pt x="12845" y="13263"/>
                    </a:lnTo>
                    <a:lnTo>
                      <a:pt x="12332" y="12483"/>
                    </a:lnTo>
                    <a:lnTo>
                      <a:pt x="11780" y="11722"/>
                    </a:lnTo>
                    <a:lnTo>
                      <a:pt x="11228" y="10961"/>
                    </a:lnTo>
                    <a:lnTo>
                      <a:pt x="10657" y="10219"/>
                    </a:lnTo>
                    <a:lnTo>
                      <a:pt x="10086" y="9515"/>
                    </a:lnTo>
                    <a:lnTo>
                      <a:pt x="9496" y="8811"/>
                    </a:lnTo>
                    <a:lnTo>
                      <a:pt x="8906" y="8126"/>
                    </a:lnTo>
                    <a:lnTo>
                      <a:pt x="8317" y="7479"/>
                    </a:lnTo>
                    <a:lnTo>
                      <a:pt x="7727" y="6832"/>
                    </a:lnTo>
                    <a:lnTo>
                      <a:pt x="7137" y="6223"/>
                    </a:lnTo>
                    <a:lnTo>
                      <a:pt x="6547" y="5633"/>
                    </a:lnTo>
                    <a:lnTo>
                      <a:pt x="5405" y="4529"/>
                    </a:lnTo>
                    <a:lnTo>
                      <a:pt x="4320" y="3520"/>
                    </a:lnTo>
                    <a:lnTo>
                      <a:pt x="3293" y="2626"/>
                    </a:lnTo>
                    <a:lnTo>
                      <a:pt x="2379" y="1865"/>
                    </a:lnTo>
                    <a:lnTo>
                      <a:pt x="1580" y="1218"/>
                    </a:lnTo>
                    <a:lnTo>
                      <a:pt x="914" y="685"/>
                    </a:lnTo>
                    <a:lnTo>
                      <a:pt x="419" y="3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1877;p19"/>
              <p:cNvSpPr/>
              <p:nvPr/>
            </p:nvSpPr>
            <p:spPr>
              <a:xfrm>
                <a:off x="-1896425" y="-216000"/>
                <a:ext cx="43817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527" h="35661" fill="none" extrusionOk="0">
                    <a:moveTo>
                      <a:pt x="17241" y="35661"/>
                    </a:moveTo>
                    <a:lnTo>
                      <a:pt x="17241" y="35661"/>
                    </a:lnTo>
                    <a:lnTo>
                      <a:pt x="15586" y="34215"/>
                    </a:lnTo>
                    <a:lnTo>
                      <a:pt x="13816" y="32654"/>
                    </a:lnTo>
                    <a:lnTo>
                      <a:pt x="11723" y="30751"/>
                    </a:lnTo>
                    <a:lnTo>
                      <a:pt x="10600" y="29705"/>
                    </a:lnTo>
                    <a:lnTo>
                      <a:pt x="9477" y="28658"/>
                    </a:lnTo>
                    <a:lnTo>
                      <a:pt x="8393" y="27592"/>
                    </a:lnTo>
                    <a:lnTo>
                      <a:pt x="7346" y="26546"/>
                    </a:lnTo>
                    <a:lnTo>
                      <a:pt x="6376" y="25537"/>
                    </a:lnTo>
                    <a:lnTo>
                      <a:pt x="5500" y="24586"/>
                    </a:lnTo>
                    <a:lnTo>
                      <a:pt x="5120" y="24148"/>
                    </a:lnTo>
                    <a:lnTo>
                      <a:pt x="4777" y="23730"/>
                    </a:lnTo>
                    <a:lnTo>
                      <a:pt x="4454" y="23330"/>
                    </a:lnTo>
                    <a:lnTo>
                      <a:pt x="4187" y="22949"/>
                    </a:lnTo>
                    <a:lnTo>
                      <a:pt x="4187" y="22949"/>
                    </a:lnTo>
                    <a:lnTo>
                      <a:pt x="4054" y="22759"/>
                    </a:lnTo>
                    <a:lnTo>
                      <a:pt x="3940" y="22550"/>
                    </a:lnTo>
                    <a:lnTo>
                      <a:pt x="3692" y="22055"/>
                    </a:lnTo>
                    <a:lnTo>
                      <a:pt x="3464" y="21503"/>
                    </a:lnTo>
                    <a:lnTo>
                      <a:pt x="3236" y="20856"/>
                    </a:lnTo>
                    <a:lnTo>
                      <a:pt x="3026" y="20171"/>
                    </a:lnTo>
                    <a:lnTo>
                      <a:pt x="2817" y="19410"/>
                    </a:lnTo>
                    <a:lnTo>
                      <a:pt x="2608" y="18592"/>
                    </a:lnTo>
                    <a:lnTo>
                      <a:pt x="2417" y="17754"/>
                    </a:lnTo>
                    <a:lnTo>
                      <a:pt x="2227" y="16860"/>
                    </a:lnTo>
                    <a:lnTo>
                      <a:pt x="2037" y="15928"/>
                    </a:lnTo>
                    <a:lnTo>
                      <a:pt x="1694" y="14006"/>
                    </a:lnTo>
                    <a:lnTo>
                      <a:pt x="1371" y="12027"/>
                    </a:lnTo>
                    <a:lnTo>
                      <a:pt x="1104" y="10048"/>
                    </a:lnTo>
                    <a:lnTo>
                      <a:pt x="838" y="8107"/>
                    </a:lnTo>
                    <a:lnTo>
                      <a:pt x="629" y="6261"/>
                    </a:lnTo>
                    <a:lnTo>
                      <a:pt x="438" y="4548"/>
                    </a:lnTo>
                    <a:lnTo>
                      <a:pt x="286" y="3045"/>
                    </a:lnTo>
                    <a:lnTo>
                      <a:pt x="77" y="837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419" y="324"/>
                    </a:lnTo>
                    <a:lnTo>
                      <a:pt x="914" y="685"/>
                    </a:lnTo>
                    <a:lnTo>
                      <a:pt x="1580" y="1218"/>
                    </a:lnTo>
                    <a:lnTo>
                      <a:pt x="2379" y="1865"/>
                    </a:lnTo>
                    <a:lnTo>
                      <a:pt x="3293" y="2626"/>
                    </a:lnTo>
                    <a:lnTo>
                      <a:pt x="4320" y="3520"/>
                    </a:lnTo>
                    <a:lnTo>
                      <a:pt x="5405" y="4529"/>
                    </a:lnTo>
                    <a:lnTo>
                      <a:pt x="6547" y="5633"/>
                    </a:lnTo>
                    <a:lnTo>
                      <a:pt x="7137" y="6223"/>
                    </a:lnTo>
                    <a:lnTo>
                      <a:pt x="7727" y="6832"/>
                    </a:lnTo>
                    <a:lnTo>
                      <a:pt x="8317" y="7479"/>
                    </a:lnTo>
                    <a:lnTo>
                      <a:pt x="8906" y="8126"/>
                    </a:lnTo>
                    <a:lnTo>
                      <a:pt x="9496" y="8811"/>
                    </a:lnTo>
                    <a:lnTo>
                      <a:pt x="10086" y="9515"/>
                    </a:lnTo>
                    <a:lnTo>
                      <a:pt x="10657" y="10219"/>
                    </a:lnTo>
                    <a:lnTo>
                      <a:pt x="11228" y="10961"/>
                    </a:lnTo>
                    <a:lnTo>
                      <a:pt x="11780" y="11722"/>
                    </a:lnTo>
                    <a:lnTo>
                      <a:pt x="12332" y="12483"/>
                    </a:lnTo>
                    <a:lnTo>
                      <a:pt x="12845" y="13263"/>
                    </a:lnTo>
                    <a:lnTo>
                      <a:pt x="13340" y="14063"/>
                    </a:lnTo>
                    <a:lnTo>
                      <a:pt x="13816" y="14881"/>
                    </a:lnTo>
                    <a:lnTo>
                      <a:pt x="14273" y="15718"/>
                    </a:lnTo>
                    <a:lnTo>
                      <a:pt x="14273" y="15718"/>
                    </a:lnTo>
                    <a:lnTo>
                      <a:pt x="14672" y="16556"/>
                    </a:lnTo>
                    <a:lnTo>
                      <a:pt x="15053" y="17393"/>
                    </a:lnTo>
                    <a:lnTo>
                      <a:pt x="15414" y="18249"/>
                    </a:lnTo>
                    <a:lnTo>
                      <a:pt x="15719" y="19124"/>
                    </a:lnTo>
                    <a:lnTo>
                      <a:pt x="16004" y="19981"/>
                    </a:lnTo>
                    <a:lnTo>
                      <a:pt x="16252" y="20856"/>
                    </a:lnTo>
                    <a:lnTo>
                      <a:pt x="16480" y="21712"/>
                    </a:lnTo>
                    <a:lnTo>
                      <a:pt x="16689" y="22569"/>
                    </a:lnTo>
                    <a:lnTo>
                      <a:pt x="16861" y="23425"/>
                    </a:lnTo>
                    <a:lnTo>
                      <a:pt x="17013" y="24281"/>
                    </a:lnTo>
                    <a:lnTo>
                      <a:pt x="17127" y="25119"/>
                    </a:lnTo>
                    <a:lnTo>
                      <a:pt x="17241" y="25937"/>
                    </a:lnTo>
                    <a:lnTo>
                      <a:pt x="17336" y="26736"/>
                    </a:lnTo>
                    <a:lnTo>
                      <a:pt x="17393" y="27516"/>
                    </a:lnTo>
                    <a:lnTo>
                      <a:pt x="17451" y="28278"/>
                    </a:lnTo>
                    <a:lnTo>
                      <a:pt x="17489" y="29020"/>
                    </a:lnTo>
                    <a:lnTo>
                      <a:pt x="17508" y="29743"/>
                    </a:lnTo>
                    <a:lnTo>
                      <a:pt x="17527" y="30428"/>
                    </a:lnTo>
                    <a:lnTo>
                      <a:pt x="17527" y="31703"/>
                    </a:lnTo>
                    <a:lnTo>
                      <a:pt x="17489" y="32826"/>
                    </a:lnTo>
                    <a:lnTo>
                      <a:pt x="17432" y="33796"/>
                    </a:lnTo>
                    <a:lnTo>
                      <a:pt x="17374" y="34595"/>
                    </a:lnTo>
                    <a:lnTo>
                      <a:pt x="17317" y="35166"/>
                    </a:lnTo>
                    <a:lnTo>
                      <a:pt x="17241" y="3566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8" name="Google Shape;1878;p19"/>
              <p:cNvSpPr/>
              <p:nvPr/>
            </p:nvSpPr>
            <p:spPr>
              <a:xfrm>
                <a:off x="-1896425" y="-216000"/>
                <a:ext cx="43532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413" h="35661" extrusionOk="0">
                    <a:moveTo>
                      <a:pt x="1" y="0"/>
                    </a:moveTo>
                    <a:lnTo>
                      <a:pt x="1523" y="2265"/>
                    </a:lnTo>
                    <a:lnTo>
                      <a:pt x="3141" y="4681"/>
                    </a:lnTo>
                    <a:lnTo>
                      <a:pt x="5024" y="7574"/>
                    </a:lnTo>
                    <a:lnTo>
                      <a:pt x="6014" y="9096"/>
                    </a:lnTo>
                    <a:lnTo>
                      <a:pt x="7004" y="10656"/>
                    </a:lnTo>
                    <a:lnTo>
                      <a:pt x="7955" y="12198"/>
                    </a:lnTo>
                    <a:lnTo>
                      <a:pt x="8868" y="13682"/>
                    </a:lnTo>
                    <a:lnTo>
                      <a:pt x="9687" y="15071"/>
                    </a:lnTo>
                    <a:lnTo>
                      <a:pt x="10410" y="16346"/>
                    </a:lnTo>
                    <a:lnTo>
                      <a:pt x="10714" y="16917"/>
                    </a:lnTo>
                    <a:lnTo>
                      <a:pt x="10981" y="17450"/>
                    </a:lnTo>
                    <a:lnTo>
                      <a:pt x="11228" y="17945"/>
                    </a:lnTo>
                    <a:lnTo>
                      <a:pt x="11418" y="18363"/>
                    </a:lnTo>
                    <a:lnTo>
                      <a:pt x="11780" y="19277"/>
                    </a:lnTo>
                    <a:lnTo>
                      <a:pt x="12198" y="20361"/>
                    </a:lnTo>
                    <a:lnTo>
                      <a:pt x="12636" y="21579"/>
                    </a:lnTo>
                    <a:lnTo>
                      <a:pt x="13093" y="22892"/>
                    </a:lnTo>
                    <a:lnTo>
                      <a:pt x="14063" y="25747"/>
                    </a:lnTo>
                    <a:lnTo>
                      <a:pt x="15015" y="28639"/>
                    </a:lnTo>
                    <a:lnTo>
                      <a:pt x="15890" y="31341"/>
                    </a:lnTo>
                    <a:lnTo>
                      <a:pt x="16594" y="33568"/>
                    </a:lnTo>
                    <a:lnTo>
                      <a:pt x="17241" y="35661"/>
                    </a:lnTo>
                    <a:lnTo>
                      <a:pt x="17298" y="35185"/>
                    </a:lnTo>
                    <a:lnTo>
                      <a:pt x="17336" y="34595"/>
                    </a:lnTo>
                    <a:lnTo>
                      <a:pt x="17374" y="33815"/>
                    </a:lnTo>
                    <a:lnTo>
                      <a:pt x="17412" y="32864"/>
                    </a:lnTo>
                    <a:lnTo>
                      <a:pt x="17412" y="31760"/>
                    </a:lnTo>
                    <a:lnTo>
                      <a:pt x="17412" y="30504"/>
                    </a:lnTo>
                    <a:lnTo>
                      <a:pt x="17355" y="29134"/>
                    </a:lnTo>
                    <a:lnTo>
                      <a:pt x="17317" y="28411"/>
                    </a:lnTo>
                    <a:lnTo>
                      <a:pt x="17260" y="27669"/>
                    </a:lnTo>
                    <a:lnTo>
                      <a:pt x="17203" y="26907"/>
                    </a:lnTo>
                    <a:lnTo>
                      <a:pt x="17127" y="26127"/>
                    </a:lnTo>
                    <a:lnTo>
                      <a:pt x="17032" y="25347"/>
                    </a:lnTo>
                    <a:lnTo>
                      <a:pt x="16918" y="24529"/>
                    </a:lnTo>
                    <a:lnTo>
                      <a:pt x="16785" y="23711"/>
                    </a:lnTo>
                    <a:lnTo>
                      <a:pt x="16632" y="22892"/>
                    </a:lnTo>
                    <a:lnTo>
                      <a:pt x="16461" y="22074"/>
                    </a:lnTo>
                    <a:lnTo>
                      <a:pt x="16271" y="21237"/>
                    </a:lnTo>
                    <a:lnTo>
                      <a:pt x="16042" y="20418"/>
                    </a:lnTo>
                    <a:lnTo>
                      <a:pt x="15814" y="19581"/>
                    </a:lnTo>
                    <a:lnTo>
                      <a:pt x="15548" y="18763"/>
                    </a:lnTo>
                    <a:lnTo>
                      <a:pt x="15262" y="17964"/>
                    </a:lnTo>
                    <a:lnTo>
                      <a:pt x="14939" y="17164"/>
                    </a:lnTo>
                    <a:lnTo>
                      <a:pt x="14596" y="16365"/>
                    </a:lnTo>
                    <a:lnTo>
                      <a:pt x="14216" y="15604"/>
                    </a:lnTo>
                    <a:lnTo>
                      <a:pt x="13797" y="14824"/>
                    </a:lnTo>
                    <a:lnTo>
                      <a:pt x="13340" y="14044"/>
                    </a:lnTo>
                    <a:lnTo>
                      <a:pt x="12865" y="13282"/>
                    </a:lnTo>
                    <a:lnTo>
                      <a:pt x="12351" y="12521"/>
                    </a:lnTo>
                    <a:lnTo>
                      <a:pt x="11818" y="11779"/>
                    </a:lnTo>
                    <a:lnTo>
                      <a:pt x="11266" y="11037"/>
                    </a:lnTo>
                    <a:lnTo>
                      <a:pt x="10695" y="10314"/>
                    </a:lnTo>
                    <a:lnTo>
                      <a:pt x="10105" y="9591"/>
                    </a:lnTo>
                    <a:lnTo>
                      <a:pt x="9515" y="8887"/>
                    </a:lnTo>
                    <a:lnTo>
                      <a:pt x="8906" y="8202"/>
                    </a:lnTo>
                    <a:lnTo>
                      <a:pt x="8297" y="7536"/>
                    </a:lnTo>
                    <a:lnTo>
                      <a:pt x="7670" y="6889"/>
                    </a:lnTo>
                    <a:lnTo>
                      <a:pt x="7061" y="6261"/>
                    </a:lnTo>
                    <a:lnTo>
                      <a:pt x="5862" y="5081"/>
                    </a:lnTo>
                    <a:lnTo>
                      <a:pt x="4701" y="3977"/>
                    </a:lnTo>
                    <a:lnTo>
                      <a:pt x="3597" y="2988"/>
                    </a:lnTo>
                    <a:lnTo>
                      <a:pt x="2608" y="2131"/>
                    </a:lnTo>
                    <a:lnTo>
                      <a:pt x="1751" y="1389"/>
                    </a:lnTo>
                    <a:lnTo>
                      <a:pt x="1028" y="799"/>
                    </a:lnTo>
                    <a:lnTo>
                      <a:pt x="477" y="36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9" name="Google Shape;1879;p19"/>
              <p:cNvSpPr/>
              <p:nvPr/>
            </p:nvSpPr>
            <p:spPr>
              <a:xfrm>
                <a:off x="-1896425" y="-216000"/>
                <a:ext cx="43532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413" h="3566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523" y="2265"/>
                    </a:lnTo>
                    <a:lnTo>
                      <a:pt x="3141" y="4681"/>
                    </a:lnTo>
                    <a:lnTo>
                      <a:pt x="5024" y="7574"/>
                    </a:lnTo>
                    <a:lnTo>
                      <a:pt x="6014" y="9096"/>
                    </a:lnTo>
                    <a:lnTo>
                      <a:pt x="7004" y="10656"/>
                    </a:lnTo>
                    <a:lnTo>
                      <a:pt x="7955" y="12198"/>
                    </a:lnTo>
                    <a:lnTo>
                      <a:pt x="8868" y="13682"/>
                    </a:lnTo>
                    <a:lnTo>
                      <a:pt x="9687" y="15071"/>
                    </a:lnTo>
                    <a:lnTo>
                      <a:pt x="10410" y="16346"/>
                    </a:lnTo>
                    <a:lnTo>
                      <a:pt x="10714" y="16917"/>
                    </a:lnTo>
                    <a:lnTo>
                      <a:pt x="10981" y="17450"/>
                    </a:lnTo>
                    <a:lnTo>
                      <a:pt x="11228" y="17945"/>
                    </a:lnTo>
                    <a:lnTo>
                      <a:pt x="11418" y="18363"/>
                    </a:lnTo>
                    <a:lnTo>
                      <a:pt x="11418" y="18363"/>
                    </a:lnTo>
                    <a:lnTo>
                      <a:pt x="11780" y="19277"/>
                    </a:lnTo>
                    <a:lnTo>
                      <a:pt x="12198" y="20361"/>
                    </a:lnTo>
                    <a:lnTo>
                      <a:pt x="12636" y="21579"/>
                    </a:lnTo>
                    <a:lnTo>
                      <a:pt x="13093" y="22892"/>
                    </a:lnTo>
                    <a:lnTo>
                      <a:pt x="14063" y="25747"/>
                    </a:lnTo>
                    <a:lnTo>
                      <a:pt x="15015" y="28639"/>
                    </a:lnTo>
                    <a:lnTo>
                      <a:pt x="15890" y="31341"/>
                    </a:lnTo>
                    <a:lnTo>
                      <a:pt x="16594" y="33568"/>
                    </a:lnTo>
                    <a:lnTo>
                      <a:pt x="17241" y="35661"/>
                    </a:lnTo>
                    <a:lnTo>
                      <a:pt x="17241" y="35661"/>
                    </a:lnTo>
                    <a:lnTo>
                      <a:pt x="17298" y="35185"/>
                    </a:lnTo>
                    <a:lnTo>
                      <a:pt x="17336" y="34595"/>
                    </a:lnTo>
                    <a:lnTo>
                      <a:pt x="17374" y="33815"/>
                    </a:lnTo>
                    <a:lnTo>
                      <a:pt x="17412" y="32864"/>
                    </a:lnTo>
                    <a:lnTo>
                      <a:pt x="17412" y="31760"/>
                    </a:lnTo>
                    <a:lnTo>
                      <a:pt x="17412" y="30504"/>
                    </a:lnTo>
                    <a:lnTo>
                      <a:pt x="17355" y="29134"/>
                    </a:lnTo>
                    <a:lnTo>
                      <a:pt x="17317" y="28411"/>
                    </a:lnTo>
                    <a:lnTo>
                      <a:pt x="17260" y="27669"/>
                    </a:lnTo>
                    <a:lnTo>
                      <a:pt x="17203" y="26907"/>
                    </a:lnTo>
                    <a:lnTo>
                      <a:pt x="17127" y="26127"/>
                    </a:lnTo>
                    <a:lnTo>
                      <a:pt x="17032" y="25347"/>
                    </a:lnTo>
                    <a:lnTo>
                      <a:pt x="16918" y="24529"/>
                    </a:lnTo>
                    <a:lnTo>
                      <a:pt x="16785" y="23711"/>
                    </a:lnTo>
                    <a:lnTo>
                      <a:pt x="16632" y="22892"/>
                    </a:lnTo>
                    <a:lnTo>
                      <a:pt x="16461" y="22074"/>
                    </a:lnTo>
                    <a:lnTo>
                      <a:pt x="16271" y="21237"/>
                    </a:lnTo>
                    <a:lnTo>
                      <a:pt x="16042" y="20418"/>
                    </a:lnTo>
                    <a:lnTo>
                      <a:pt x="15814" y="19581"/>
                    </a:lnTo>
                    <a:lnTo>
                      <a:pt x="15548" y="18763"/>
                    </a:lnTo>
                    <a:lnTo>
                      <a:pt x="15262" y="17964"/>
                    </a:lnTo>
                    <a:lnTo>
                      <a:pt x="14939" y="17164"/>
                    </a:lnTo>
                    <a:lnTo>
                      <a:pt x="14596" y="16365"/>
                    </a:lnTo>
                    <a:lnTo>
                      <a:pt x="14596" y="16365"/>
                    </a:lnTo>
                    <a:lnTo>
                      <a:pt x="14216" y="15604"/>
                    </a:lnTo>
                    <a:lnTo>
                      <a:pt x="13797" y="14824"/>
                    </a:lnTo>
                    <a:lnTo>
                      <a:pt x="13340" y="14044"/>
                    </a:lnTo>
                    <a:lnTo>
                      <a:pt x="12865" y="13282"/>
                    </a:lnTo>
                    <a:lnTo>
                      <a:pt x="12351" y="12521"/>
                    </a:lnTo>
                    <a:lnTo>
                      <a:pt x="11818" y="11779"/>
                    </a:lnTo>
                    <a:lnTo>
                      <a:pt x="11266" y="11037"/>
                    </a:lnTo>
                    <a:lnTo>
                      <a:pt x="10695" y="10314"/>
                    </a:lnTo>
                    <a:lnTo>
                      <a:pt x="10105" y="9591"/>
                    </a:lnTo>
                    <a:lnTo>
                      <a:pt x="9515" y="8887"/>
                    </a:lnTo>
                    <a:lnTo>
                      <a:pt x="8906" y="8202"/>
                    </a:lnTo>
                    <a:lnTo>
                      <a:pt x="8297" y="7536"/>
                    </a:lnTo>
                    <a:lnTo>
                      <a:pt x="7670" y="6889"/>
                    </a:lnTo>
                    <a:lnTo>
                      <a:pt x="7061" y="6261"/>
                    </a:lnTo>
                    <a:lnTo>
                      <a:pt x="5862" y="5081"/>
                    </a:lnTo>
                    <a:lnTo>
                      <a:pt x="4701" y="3977"/>
                    </a:lnTo>
                    <a:lnTo>
                      <a:pt x="3597" y="2988"/>
                    </a:lnTo>
                    <a:lnTo>
                      <a:pt x="2608" y="2131"/>
                    </a:lnTo>
                    <a:lnTo>
                      <a:pt x="1751" y="1389"/>
                    </a:lnTo>
                    <a:lnTo>
                      <a:pt x="1028" y="799"/>
                    </a:lnTo>
                    <a:lnTo>
                      <a:pt x="477" y="36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0" name="Google Shape;1880;p19"/>
              <p:cNvSpPr/>
              <p:nvPr/>
            </p:nvSpPr>
            <p:spPr>
              <a:xfrm>
                <a:off x="-1641900" y="-876325"/>
                <a:ext cx="20410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3540" extrusionOk="0">
                    <a:moveTo>
                      <a:pt x="743" y="0"/>
                    </a:moveTo>
                    <a:lnTo>
                      <a:pt x="666" y="952"/>
                    </a:lnTo>
                    <a:lnTo>
                      <a:pt x="495" y="3464"/>
                    </a:lnTo>
                    <a:lnTo>
                      <a:pt x="400" y="5176"/>
                    </a:lnTo>
                    <a:lnTo>
                      <a:pt x="305" y="7117"/>
                    </a:lnTo>
                    <a:lnTo>
                      <a:pt x="210" y="9230"/>
                    </a:lnTo>
                    <a:lnTo>
                      <a:pt x="115" y="11456"/>
                    </a:lnTo>
                    <a:lnTo>
                      <a:pt x="38" y="13721"/>
                    </a:lnTo>
                    <a:lnTo>
                      <a:pt x="0" y="16004"/>
                    </a:lnTo>
                    <a:lnTo>
                      <a:pt x="0" y="18211"/>
                    </a:lnTo>
                    <a:lnTo>
                      <a:pt x="19" y="19277"/>
                    </a:lnTo>
                    <a:lnTo>
                      <a:pt x="38" y="20305"/>
                    </a:lnTo>
                    <a:lnTo>
                      <a:pt x="77" y="21294"/>
                    </a:lnTo>
                    <a:lnTo>
                      <a:pt x="115" y="22246"/>
                    </a:lnTo>
                    <a:lnTo>
                      <a:pt x="191" y="23121"/>
                    </a:lnTo>
                    <a:lnTo>
                      <a:pt x="267" y="23939"/>
                    </a:lnTo>
                    <a:lnTo>
                      <a:pt x="362" y="24681"/>
                    </a:lnTo>
                    <a:lnTo>
                      <a:pt x="457" y="25347"/>
                    </a:lnTo>
                    <a:lnTo>
                      <a:pt x="590" y="25937"/>
                    </a:lnTo>
                    <a:lnTo>
                      <a:pt x="666" y="26185"/>
                    </a:lnTo>
                    <a:lnTo>
                      <a:pt x="743" y="26413"/>
                    </a:lnTo>
                    <a:lnTo>
                      <a:pt x="1085" y="27384"/>
                    </a:lnTo>
                    <a:lnTo>
                      <a:pt x="1504" y="28506"/>
                    </a:lnTo>
                    <a:lnTo>
                      <a:pt x="2512" y="31075"/>
                    </a:lnTo>
                    <a:lnTo>
                      <a:pt x="3635" y="33892"/>
                    </a:lnTo>
                    <a:lnTo>
                      <a:pt x="4796" y="36727"/>
                    </a:lnTo>
                    <a:lnTo>
                      <a:pt x="6756" y="41522"/>
                    </a:lnTo>
                    <a:lnTo>
                      <a:pt x="7612" y="43539"/>
                    </a:lnTo>
                    <a:lnTo>
                      <a:pt x="7650" y="43007"/>
                    </a:lnTo>
                    <a:lnTo>
                      <a:pt x="7783" y="41560"/>
                    </a:lnTo>
                    <a:lnTo>
                      <a:pt x="7936" y="39391"/>
                    </a:lnTo>
                    <a:lnTo>
                      <a:pt x="8012" y="38078"/>
                    </a:lnTo>
                    <a:lnTo>
                      <a:pt x="8069" y="36651"/>
                    </a:lnTo>
                    <a:lnTo>
                      <a:pt x="8126" y="35147"/>
                    </a:lnTo>
                    <a:lnTo>
                      <a:pt x="8164" y="33568"/>
                    </a:lnTo>
                    <a:lnTo>
                      <a:pt x="8164" y="31951"/>
                    </a:lnTo>
                    <a:lnTo>
                      <a:pt x="8145" y="30295"/>
                    </a:lnTo>
                    <a:lnTo>
                      <a:pt x="8107" y="28659"/>
                    </a:lnTo>
                    <a:lnTo>
                      <a:pt x="8050" y="27840"/>
                    </a:lnTo>
                    <a:lnTo>
                      <a:pt x="8012" y="27041"/>
                    </a:lnTo>
                    <a:lnTo>
                      <a:pt x="7936" y="26261"/>
                    </a:lnTo>
                    <a:lnTo>
                      <a:pt x="7859" y="25481"/>
                    </a:lnTo>
                    <a:lnTo>
                      <a:pt x="7783" y="24719"/>
                    </a:lnTo>
                    <a:lnTo>
                      <a:pt x="7669" y="23996"/>
                    </a:lnTo>
                    <a:lnTo>
                      <a:pt x="7555" y="23235"/>
                    </a:lnTo>
                    <a:lnTo>
                      <a:pt x="7403" y="22455"/>
                    </a:lnTo>
                    <a:lnTo>
                      <a:pt x="7231" y="21618"/>
                    </a:lnTo>
                    <a:lnTo>
                      <a:pt x="7041" y="20742"/>
                    </a:lnTo>
                    <a:lnTo>
                      <a:pt x="6604" y="18916"/>
                    </a:lnTo>
                    <a:lnTo>
                      <a:pt x="6109" y="16994"/>
                    </a:lnTo>
                    <a:lnTo>
                      <a:pt x="5557" y="15015"/>
                    </a:lnTo>
                    <a:lnTo>
                      <a:pt x="4967" y="13016"/>
                    </a:lnTo>
                    <a:lnTo>
                      <a:pt x="4377" y="11037"/>
                    </a:lnTo>
                    <a:lnTo>
                      <a:pt x="3768" y="9096"/>
                    </a:lnTo>
                    <a:lnTo>
                      <a:pt x="3178" y="7270"/>
                    </a:lnTo>
                    <a:lnTo>
                      <a:pt x="2626" y="5557"/>
                    </a:lnTo>
                    <a:lnTo>
                      <a:pt x="1656" y="2665"/>
                    </a:lnTo>
                    <a:lnTo>
                      <a:pt x="990" y="724"/>
                    </a:lnTo>
                    <a:lnTo>
                      <a:pt x="743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1" name="Google Shape;1881;p19"/>
              <p:cNvSpPr/>
              <p:nvPr/>
            </p:nvSpPr>
            <p:spPr>
              <a:xfrm>
                <a:off x="-1641900" y="-876325"/>
                <a:ext cx="20410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3540" fill="none" extrusionOk="0">
                    <a:moveTo>
                      <a:pt x="7612" y="43539"/>
                    </a:moveTo>
                    <a:lnTo>
                      <a:pt x="7612" y="43539"/>
                    </a:lnTo>
                    <a:lnTo>
                      <a:pt x="6756" y="41522"/>
                    </a:lnTo>
                    <a:lnTo>
                      <a:pt x="4796" y="36727"/>
                    </a:lnTo>
                    <a:lnTo>
                      <a:pt x="3635" y="33892"/>
                    </a:lnTo>
                    <a:lnTo>
                      <a:pt x="2512" y="31075"/>
                    </a:lnTo>
                    <a:lnTo>
                      <a:pt x="1504" y="28506"/>
                    </a:lnTo>
                    <a:lnTo>
                      <a:pt x="1085" y="27384"/>
                    </a:lnTo>
                    <a:lnTo>
                      <a:pt x="743" y="26413"/>
                    </a:lnTo>
                    <a:lnTo>
                      <a:pt x="743" y="26413"/>
                    </a:lnTo>
                    <a:lnTo>
                      <a:pt x="666" y="26185"/>
                    </a:lnTo>
                    <a:lnTo>
                      <a:pt x="590" y="25937"/>
                    </a:lnTo>
                    <a:lnTo>
                      <a:pt x="457" y="25347"/>
                    </a:lnTo>
                    <a:lnTo>
                      <a:pt x="362" y="24681"/>
                    </a:lnTo>
                    <a:lnTo>
                      <a:pt x="267" y="23939"/>
                    </a:lnTo>
                    <a:lnTo>
                      <a:pt x="191" y="23121"/>
                    </a:lnTo>
                    <a:lnTo>
                      <a:pt x="115" y="22246"/>
                    </a:lnTo>
                    <a:lnTo>
                      <a:pt x="77" y="21294"/>
                    </a:lnTo>
                    <a:lnTo>
                      <a:pt x="38" y="20305"/>
                    </a:lnTo>
                    <a:lnTo>
                      <a:pt x="19" y="19277"/>
                    </a:lnTo>
                    <a:lnTo>
                      <a:pt x="0" y="18211"/>
                    </a:lnTo>
                    <a:lnTo>
                      <a:pt x="0" y="16004"/>
                    </a:lnTo>
                    <a:lnTo>
                      <a:pt x="38" y="13721"/>
                    </a:lnTo>
                    <a:lnTo>
                      <a:pt x="115" y="11456"/>
                    </a:lnTo>
                    <a:lnTo>
                      <a:pt x="210" y="9230"/>
                    </a:lnTo>
                    <a:lnTo>
                      <a:pt x="305" y="7117"/>
                    </a:lnTo>
                    <a:lnTo>
                      <a:pt x="400" y="5176"/>
                    </a:lnTo>
                    <a:lnTo>
                      <a:pt x="495" y="3464"/>
                    </a:lnTo>
                    <a:lnTo>
                      <a:pt x="666" y="952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990" y="724"/>
                    </a:lnTo>
                    <a:lnTo>
                      <a:pt x="1656" y="2665"/>
                    </a:lnTo>
                    <a:lnTo>
                      <a:pt x="2626" y="5557"/>
                    </a:lnTo>
                    <a:lnTo>
                      <a:pt x="3178" y="7270"/>
                    </a:lnTo>
                    <a:lnTo>
                      <a:pt x="3768" y="9096"/>
                    </a:lnTo>
                    <a:lnTo>
                      <a:pt x="4377" y="11037"/>
                    </a:lnTo>
                    <a:lnTo>
                      <a:pt x="4967" y="13016"/>
                    </a:lnTo>
                    <a:lnTo>
                      <a:pt x="5557" y="15015"/>
                    </a:lnTo>
                    <a:lnTo>
                      <a:pt x="6109" y="16994"/>
                    </a:lnTo>
                    <a:lnTo>
                      <a:pt x="6604" y="18916"/>
                    </a:lnTo>
                    <a:lnTo>
                      <a:pt x="7041" y="20742"/>
                    </a:lnTo>
                    <a:lnTo>
                      <a:pt x="7231" y="21618"/>
                    </a:lnTo>
                    <a:lnTo>
                      <a:pt x="7403" y="22455"/>
                    </a:lnTo>
                    <a:lnTo>
                      <a:pt x="7555" y="23235"/>
                    </a:lnTo>
                    <a:lnTo>
                      <a:pt x="7669" y="23996"/>
                    </a:lnTo>
                    <a:lnTo>
                      <a:pt x="7669" y="23996"/>
                    </a:lnTo>
                    <a:lnTo>
                      <a:pt x="7783" y="24719"/>
                    </a:lnTo>
                    <a:lnTo>
                      <a:pt x="7859" y="25481"/>
                    </a:lnTo>
                    <a:lnTo>
                      <a:pt x="7936" y="26261"/>
                    </a:lnTo>
                    <a:lnTo>
                      <a:pt x="8012" y="27041"/>
                    </a:lnTo>
                    <a:lnTo>
                      <a:pt x="8050" y="27840"/>
                    </a:lnTo>
                    <a:lnTo>
                      <a:pt x="8107" y="28659"/>
                    </a:lnTo>
                    <a:lnTo>
                      <a:pt x="8145" y="30295"/>
                    </a:lnTo>
                    <a:lnTo>
                      <a:pt x="8164" y="31951"/>
                    </a:lnTo>
                    <a:lnTo>
                      <a:pt x="8164" y="33568"/>
                    </a:lnTo>
                    <a:lnTo>
                      <a:pt x="8126" y="35147"/>
                    </a:lnTo>
                    <a:lnTo>
                      <a:pt x="8069" y="36651"/>
                    </a:lnTo>
                    <a:lnTo>
                      <a:pt x="8012" y="38078"/>
                    </a:lnTo>
                    <a:lnTo>
                      <a:pt x="7936" y="39391"/>
                    </a:lnTo>
                    <a:lnTo>
                      <a:pt x="7783" y="41560"/>
                    </a:lnTo>
                    <a:lnTo>
                      <a:pt x="7650" y="43007"/>
                    </a:lnTo>
                    <a:lnTo>
                      <a:pt x="7612" y="4353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2" name="Google Shape;1882;p19"/>
              <p:cNvSpPr/>
              <p:nvPr/>
            </p:nvSpPr>
            <p:spPr>
              <a:xfrm>
                <a:off x="-1623350" y="-876325"/>
                <a:ext cx="18365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3540" extrusionOk="0">
                    <a:moveTo>
                      <a:pt x="1" y="0"/>
                    </a:moveTo>
                    <a:lnTo>
                      <a:pt x="1884" y="11361"/>
                    </a:lnTo>
                    <a:lnTo>
                      <a:pt x="3293" y="19924"/>
                    </a:lnTo>
                    <a:lnTo>
                      <a:pt x="3825" y="23273"/>
                    </a:lnTo>
                    <a:lnTo>
                      <a:pt x="4149" y="25385"/>
                    </a:lnTo>
                    <a:lnTo>
                      <a:pt x="4777" y="29724"/>
                    </a:lnTo>
                    <a:lnTo>
                      <a:pt x="5690" y="35794"/>
                    </a:lnTo>
                    <a:lnTo>
                      <a:pt x="6870" y="43539"/>
                    </a:lnTo>
                    <a:lnTo>
                      <a:pt x="6908" y="43045"/>
                    </a:lnTo>
                    <a:lnTo>
                      <a:pt x="7022" y="41655"/>
                    </a:lnTo>
                    <a:lnTo>
                      <a:pt x="7155" y="39600"/>
                    </a:lnTo>
                    <a:lnTo>
                      <a:pt x="7213" y="38363"/>
                    </a:lnTo>
                    <a:lnTo>
                      <a:pt x="7270" y="37012"/>
                    </a:lnTo>
                    <a:lnTo>
                      <a:pt x="7308" y="35585"/>
                    </a:lnTo>
                    <a:lnTo>
                      <a:pt x="7346" y="34120"/>
                    </a:lnTo>
                    <a:lnTo>
                      <a:pt x="7346" y="32598"/>
                    </a:lnTo>
                    <a:lnTo>
                      <a:pt x="7327" y="31056"/>
                    </a:lnTo>
                    <a:lnTo>
                      <a:pt x="7270" y="29534"/>
                    </a:lnTo>
                    <a:lnTo>
                      <a:pt x="7175" y="28050"/>
                    </a:lnTo>
                    <a:lnTo>
                      <a:pt x="7117" y="27307"/>
                    </a:lnTo>
                    <a:lnTo>
                      <a:pt x="7041" y="26603"/>
                    </a:lnTo>
                    <a:lnTo>
                      <a:pt x="6965" y="25918"/>
                    </a:lnTo>
                    <a:lnTo>
                      <a:pt x="6870" y="25252"/>
                    </a:lnTo>
                    <a:lnTo>
                      <a:pt x="6737" y="24548"/>
                    </a:lnTo>
                    <a:lnTo>
                      <a:pt x="6604" y="23806"/>
                    </a:lnTo>
                    <a:lnTo>
                      <a:pt x="6242" y="22151"/>
                    </a:lnTo>
                    <a:lnTo>
                      <a:pt x="5823" y="20324"/>
                    </a:lnTo>
                    <a:lnTo>
                      <a:pt x="5329" y="18345"/>
                    </a:lnTo>
                    <a:lnTo>
                      <a:pt x="4777" y="16290"/>
                    </a:lnTo>
                    <a:lnTo>
                      <a:pt x="4206" y="14177"/>
                    </a:lnTo>
                    <a:lnTo>
                      <a:pt x="3616" y="12065"/>
                    </a:lnTo>
                    <a:lnTo>
                      <a:pt x="3007" y="9991"/>
                    </a:lnTo>
                    <a:lnTo>
                      <a:pt x="1884" y="6147"/>
                    </a:lnTo>
                    <a:lnTo>
                      <a:pt x="914" y="296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3" name="Google Shape;1883;p19"/>
              <p:cNvSpPr/>
              <p:nvPr/>
            </p:nvSpPr>
            <p:spPr>
              <a:xfrm>
                <a:off x="-1761775" y="740200"/>
                <a:ext cx="626550" cy="778325"/>
              </a:xfrm>
              <a:custGeom>
                <a:avLst/>
                <a:gdLst/>
                <a:ahLst/>
                <a:cxnLst/>
                <a:rect l="l" t="t" r="r" b="b"/>
                <a:pathLst>
                  <a:path w="25062" h="31133" extrusionOk="0">
                    <a:moveTo>
                      <a:pt x="0" y="1"/>
                    </a:moveTo>
                    <a:lnTo>
                      <a:pt x="1922" y="31133"/>
                    </a:lnTo>
                    <a:lnTo>
                      <a:pt x="23082" y="31133"/>
                    </a:lnTo>
                    <a:lnTo>
                      <a:pt x="2506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4" name="Google Shape;1884;p19"/>
              <p:cNvSpPr/>
              <p:nvPr/>
            </p:nvSpPr>
            <p:spPr>
              <a:xfrm>
                <a:off x="-1295100" y="789200"/>
                <a:ext cx="32850" cy="289750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1590" extrusionOk="0">
                    <a:moveTo>
                      <a:pt x="743" y="1"/>
                    </a:moveTo>
                    <a:lnTo>
                      <a:pt x="667" y="267"/>
                    </a:lnTo>
                    <a:lnTo>
                      <a:pt x="495" y="1028"/>
                    </a:lnTo>
                    <a:lnTo>
                      <a:pt x="400" y="1580"/>
                    </a:lnTo>
                    <a:lnTo>
                      <a:pt x="286" y="2208"/>
                    </a:lnTo>
                    <a:lnTo>
                      <a:pt x="191" y="2931"/>
                    </a:lnTo>
                    <a:lnTo>
                      <a:pt x="115" y="3731"/>
                    </a:lnTo>
                    <a:lnTo>
                      <a:pt x="39" y="4587"/>
                    </a:lnTo>
                    <a:lnTo>
                      <a:pt x="1" y="5500"/>
                    </a:lnTo>
                    <a:lnTo>
                      <a:pt x="1" y="6452"/>
                    </a:lnTo>
                    <a:lnTo>
                      <a:pt x="1" y="6947"/>
                    </a:lnTo>
                    <a:lnTo>
                      <a:pt x="20" y="7441"/>
                    </a:lnTo>
                    <a:lnTo>
                      <a:pt x="58" y="7955"/>
                    </a:lnTo>
                    <a:lnTo>
                      <a:pt x="115" y="8469"/>
                    </a:lnTo>
                    <a:lnTo>
                      <a:pt x="172" y="8983"/>
                    </a:lnTo>
                    <a:lnTo>
                      <a:pt x="248" y="9496"/>
                    </a:lnTo>
                    <a:lnTo>
                      <a:pt x="343" y="10029"/>
                    </a:lnTo>
                    <a:lnTo>
                      <a:pt x="457" y="10543"/>
                    </a:lnTo>
                    <a:lnTo>
                      <a:pt x="591" y="11076"/>
                    </a:lnTo>
                    <a:lnTo>
                      <a:pt x="743" y="11590"/>
                    </a:lnTo>
                    <a:lnTo>
                      <a:pt x="800" y="11342"/>
                    </a:lnTo>
                    <a:lnTo>
                      <a:pt x="914" y="10638"/>
                    </a:lnTo>
                    <a:lnTo>
                      <a:pt x="990" y="10143"/>
                    </a:lnTo>
                    <a:lnTo>
                      <a:pt x="1085" y="9554"/>
                    </a:lnTo>
                    <a:lnTo>
                      <a:pt x="1161" y="8868"/>
                    </a:lnTo>
                    <a:lnTo>
                      <a:pt x="1219" y="8107"/>
                    </a:lnTo>
                    <a:lnTo>
                      <a:pt x="1276" y="7270"/>
                    </a:lnTo>
                    <a:lnTo>
                      <a:pt x="1314" y="6376"/>
                    </a:lnTo>
                    <a:lnTo>
                      <a:pt x="1314" y="5405"/>
                    </a:lnTo>
                    <a:lnTo>
                      <a:pt x="1295" y="4397"/>
                    </a:lnTo>
                    <a:lnTo>
                      <a:pt x="1219" y="3350"/>
                    </a:lnTo>
                    <a:lnTo>
                      <a:pt x="1104" y="2265"/>
                    </a:lnTo>
                    <a:lnTo>
                      <a:pt x="1047" y="1713"/>
                    </a:lnTo>
                    <a:lnTo>
                      <a:pt x="952" y="1143"/>
                    </a:lnTo>
                    <a:lnTo>
                      <a:pt x="857" y="572"/>
                    </a:lnTo>
                    <a:lnTo>
                      <a:pt x="743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5" name="Google Shape;1885;p19"/>
              <p:cNvSpPr/>
              <p:nvPr/>
            </p:nvSpPr>
            <p:spPr>
              <a:xfrm>
                <a:off x="-1708500" y="1023750"/>
                <a:ext cx="17625" cy="289750"/>
              </a:xfrm>
              <a:custGeom>
                <a:avLst/>
                <a:gdLst/>
                <a:ahLst/>
                <a:cxnLst/>
                <a:rect l="l" t="t" r="r" b="b"/>
                <a:pathLst>
                  <a:path w="705" h="11590" extrusionOk="0">
                    <a:moveTo>
                      <a:pt x="210" y="0"/>
                    </a:moveTo>
                    <a:lnTo>
                      <a:pt x="191" y="267"/>
                    </a:lnTo>
                    <a:lnTo>
                      <a:pt x="134" y="1028"/>
                    </a:lnTo>
                    <a:lnTo>
                      <a:pt x="57" y="2208"/>
                    </a:lnTo>
                    <a:lnTo>
                      <a:pt x="19" y="2931"/>
                    </a:lnTo>
                    <a:lnTo>
                      <a:pt x="0" y="3730"/>
                    </a:lnTo>
                    <a:lnTo>
                      <a:pt x="0" y="4586"/>
                    </a:lnTo>
                    <a:lnTo>
                      <a:pt x="0" y="5500"/>
                    </a:lnTo>
                    <a:lnTo>
                      <a:pt x="19" y="6451"/>
                    </a:lnTo>
                    <a:lnTo>
                      <a:pt x="76" y="7460"/>
                    </a:lnTo>
                    <a:lnTo>
                      <a:pt x="153" y="8468"/>
                    </a:lnTo>
                    <a:lnTo>
                      <a:pt x="248" y="9515"/>
                    </a:lnTo>
                    <a:lnTo>
                      <a:pt x="381" y="10542"/>
                    </a:lnTo>
                    <a:lnTo>
                      <a:pt x="552" y="11589"/>
                    </a:lnTo>
                    <a:lnTo>
                      <a:pt x="571" y="11342"/>
                    </a:lnTo>
                    <a:lnTo>
                      <a:pt x="628" y="10638"/>
                    </a:lnTo>
                    <a:lnTo>
                      <a:pt x="666" y="9534"/>
                    </a:lnTo>
                    <a:lnTo>
                      <a:pt x="704" y="8088"/>
                    </a:lnTo>
                    <a:lnTo>
                      <a:pt x="704" y="7250"/>
                    </a:lnTo>
                    <a:lnTo>
                      <a:pt x="685" y="6356"/>
                    </a:lnTo>
                    <a:lnTo>
                      <a:pt x="666" y="5405"/>
                    </a:lnTo>
                    <a:lnTo>
                      <a:pt x="628" y="4396"/>
                    </a:lnTo>
                    <a:lnTo>
                      <a:pt x="552" y="3349"/>
                    </a:lnTo>
                    <a:lnTo>
                      <a:pt x="476" y="2246"/>
                    </a:lnTo>
                    <a:lnTo>
                      <a:pt x="362" y="1142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6" name="Google Shape;1886;p19"/>
              <p:cNvSpPr/>
              <p:nvPr/>
            </p:nvSpPr>
            <p:spPr>
              <a:xfrm>
                <a:off x="-1284150" y="1117475"/>
                <a:ext cx="12875" cy="101350"/>
              </a:xfrm>
              <a:custGeom>
                <a:avLst/>
                <a:gdLst/>
                <a:ahLst/>
                <a:cxnLst/>
                <a:rect l="l" t="t" r="r" b="b"/>
                <a:pathLst>
                  <a:path w="515" h="4054" extrusionOk="0">
                    <a:moveTo>
                      <a:pt x="210" y="0"/>
                    </a:moveTo>
                    <a:lnTo>
                      <a:pt x="153" y="419"/>
                    </a:lnTo>
                    <a:lnTo>
                      <a:pt x="76" y="856"/>
                    </a:lnTo>
                    <a:lnTo>
                      <a:pt x="19" y="1408"/>
                    </a:lnTo>
                    <a:lnTo>
                      <a:pt x="0" y="2055"/>
                    </a:lnTo>
                    <a:lnTo>
                      <a:pt x="0" y="2398"/>
                    </a:lnTo>
                    <a:lnTo>
                      <a:pt x="0" y="2721"/>
                    </a:lnTo>
                    <a:lnTo>
                      <a:pt x="19" y="3064"/>
                    </a:lnTo>
                    <a:lnTo>
                      <a:pt x="76" y="3406"/>
                    </a:lnTo>
                    <a:lnTo>
                      <a:pt x="134" y="3730"/>
                    </a:lnTo>
                    <a:lnTo>
                      <a:pt x="210" y="4053"/>
                    </a:lnTo>
                    <a:lnTo>
                      <a:pt x="248" y="3977"/>
                    </a:lnTo>
                    <a:lnTo>
                      <a:pt x="305" y="3730"/>
                    </a:lnTo>
                    <a:lnTo>
                      <a:pt x="400" y="3368"/>
                    </a:lnTo>
                    <a:lnTo>
                      <a:pt x="476" y="2854"/>
                    </a:lnTo>
                    <a:lnTo>
                      <a:pt x="495" y="2569"/>
                    </a:lnTo>
                    <a:lnTo>
                      <a:pt x="514" y="2265"/>
                    </a:lnTo>
                    <a:lnTo>
                      <a:pt x="514" y="1922"/>
                    </a:lnTo>
                    <a:lnTo>
                      <a:pt x="514" y="1579"/>
                    </a:lnTo>
                    <a:lnTo>
                      <a:pt x="476" y="1199"/>
                    </a:lnTo>
                    <a:lnTo>
                      <a:pt x="419" y="818"/>
                    </a:lnTo>
                    <a:lnTo>
                      <a:pt x="324" y="419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7" name="Google Shape;1887;p19"/>
              <p:cNvSpPr/>
              <p:nvPr/>
            </p:nvSpPr>
            <p:spPr>
              <a:xfrm>
                <a:off x="-1690900" y="730700"/>
                <a:ext cx="4976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9905" h="914" extrusionOk="0">
                    <a:moveTo>
                      <a:pt x="9896" y="0"/>
                    </a:moveTo>
                    <a:lnTo>
                      <a:pt x="8145" y="19"/>
                    </a:lnTo>
                    <a:lnTo>
                      <a:pt x="6261" y="57"/>
                    </a:lnTo>
                    <a:lnTo>
                      <a:pt x="4282" y="133"/>
                    </a:lnTo>
                    <a:lnTo>
                      <a:pt x="2189" y="248"/>
                    </a:lnTo>
                    <a:lnTo>
                      <a:pt x="0" y="381"/>
                    </a:lnTo>
                    <a:lnTo>
                      <a:pt x="552" y="419"/>
                    </a:lnTo>
                    <a:lnTo>
                      <a:pt x="2075" y="552"/>
                    </a:lnTo>
                    <a:lnTo>
                      <a:pt x="4339" y="704"/>
                    </a:lnTo>
                    <a:lnTo>
                      <a:pt x="5709" y="761"/>
                    </a:lnTo>
                    <a:lnTo>
                      <a:pt x="7174" y="838"/>
                    </a:lnTo>
                    <a:lnTo>
                      <a:pt x="8735" y="876"/>
                    </a:lnTo>
                    <a:lnTo>
                      <a:pt x="10352" y="914"/>
                    </a:lnTo>
                    <a:lnTo>
                      <a:pt x="12008" y="914"/>
                    </a:lnTo>
                    <a:lnTo>
                      <a:pt x="13682" y="895"/>
                    </a:lnTo>
                    <a:lnTo>
                      <a:pt x="15319" y="819"/>
                    </a:lnTo>
                    <a:lnTo>
                      <a:pt x="16137" y="780"/>
                    </a:lnTo>
                    <a:lnTo>
                      <a:pt x="16917" y="723"/>
                    </a:lnTo>
                    <a:lnTo>
                      <a:pt x="17698" y="647"/>
                    </a:lnTo>
                    <a:lnTo>
                      <a:pt x="18459" y="571"/>
                    </a:lnTo>
                    <a:lnTo>
                      <a:pt x="19201" y="476"/>
                    </a:lnTo>
                    <a:lnTo>
                      <a:pt x="19905" y="381"/>
                    </a:lnTo>
                    <a:lnTo>
                      <a:pt x="19543" y="343"/>
                    </a:lnTo>
                    <a:lnTo>
                      <a:pt x="18478" y="248"/>
                    </a:lnTo>
                    <a:lnTo>
                      <a:pt x="16746" y="153"/>
                    </a:lnTo>
                    <a:lnTo>
                      <a:pt x="15661" y="95"/>
                    </a:lnTo>
                    <a:lnTo>
                      <a:pt x="14425" y="57"/>
                    </a:lnTo>
                    <a:lnTo>
                      <a:pt x="13054" y="19"/>
                    </a:lnTo>
                    <a:lnTo>
                      <a:pt x="1153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8" name="Google Shape;1888;p19"/>
              <p:cNvSpPr/>
              <p:nvPr/>
            </p:nvSpPr>
            <p:spPr>
              <a:xfrm>
                <a:off x="-1485875" y="-653200"/>
                <a:ext cx="68075" cy="14067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56270" extrusionOk="0">
                    <a:moveTo>
                      <a:pt x="1923" y="0"/>
                    </a:moveTo>
                    <a:lnTo>
                      <a:pt x="172" y="4358"/>
                    </a:lnTo>
                    <a:lnTo>
                      <a:pt x="382" y="15909"/>
                    </a:lnTo>
                    <a:lnTo>
                      <a:pt x="458" y="16708"/>
                    </a:lnTo>
                    <a:lnTo>
                      <a:pt x="515" y="17450"/>
                    </a:lnTo>
                    <a:lnTo>
                      <a:pt x="553" y="18154"/>
                    </a:lnTo>
                    <a:lnTo>
                      <a:pt x="553" y="18801"/>
                    </a:lnTo>
                    <a:lnTo>
                      <a:pt x="534" y="19391"/>
                    </a:lnTo>
                    <a:lnTo>
                      <a:pt x="496" y="19943"/>
                    </a:lnTo>
                    <a:lnTo>
                      <a:pt x="458" y="20438"/>
                    </a:lnTo>
                    <a:lnTo>
                      <a:pt x="401" y="20875"/>
                    </a:lnTo>
                    <a:lnTo>
                      <a:pt x="324" y="21275"/>
                    </a:lnTo>
                    <a:lnTo>
                      <a:pt x="267" y="21617"/>
                    </a:lnTo>
                    <a:lnTo>
                      <a:pt x="134" y="22131"/>
                    </a:lnTo>
                    <a:lnTo>
                      <a:pt x="39" y="22455"/>
                    </a:lnTo>
                    <a:lnTo>
                      <a:pt x="1" y="22550"/>
                    </a:lnTo>
                    <a:lnTo>
                      <a:pt x="762" y="56251"/>
                    </a:lnTo>
                    <a:lnTo>
                      <a:pt x="2722" y="56270"/>
                    </a:lnTo>
                    <a:lnTo>
                      <a:pt x="1371" y="29343"/>
                    </a:lnTo>
                    <a:lnTo>
                      <a:pt x="1314" y="28068"/>
                    </a:lnTo>
                    <a:lnTo>
                      <a:pt x="1257" y="26641"/>
                    </a:lnTo>
                    <a:lnTo>
                      <a:pt x="1219" y="24852"/>
                    </a:lnTo>
                    <a:lnTo>
                      <a:pt x="1200" y="22816"/>
                    </a:lnTo>
                    <a:lnTo>
                      <a:pt x="1200" y="20628"/>
                    </a:lnTo>
                    <a:lnTo>
                      <a:pt x="1219" y="19524"/>
                    </a:lnTo>
                    <a:lnTo>
                      <a:pt x="1257" y="18440"/>
                    </a:lnTo>
                    <a:lnTo>
                      <a:pt x="1295" y="17355"/>
                    </a:lnTo>
                    <a:lnTo>
                      <a:pt x="1371" y="16327"/>
                    </a:lnTo>
                    <a:lnTo>
                      <a:pt x="1504" y="14063"/>
                    </a:lnTo>
                    <a:lnTo>
                      <a:pt x="1618" y="11494"/>
                    </a:lnTo>
                    <a:lnTo>
                      <a:pt x="1714" y="8773"/>
                    </a:lnTo>
                    <a:lnTo>
                      <a:pt x="1790" y="6128"/>
                    </a:lnTo>
                    <a:lnTo>
                      <a:pt x="1885" y="1789"/>
                    </a:lnTo>
                    <a:lnTo>
                      <a:pt x="1923" y="0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9" name="Google Shape;1889;p19"/>
              <p:cNvSpPr/>
              <p:nvPr/>
            </p:nvSpPr>
            <p:spPr>
              <a:xfrm>
                <a:off x="-1485875" y="-653200"/>
                <a:ext cx="68075" cy="14067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56270" fill="none" extrusionOk="0">
                    <a:moveTo>
                      <a:pt x="762" y="56251"/>
                    </a:moveTo>
                    <a:lnTo>
                      <a:pt x="1" y="22550"/>
                    </a:lnTo>
                    <a:lnTo>
                      <a:pt x="1" y="22550"/>
                    </a:lnTo>
                    <a:lnTo>
                      <a:pt x="39" y="22455"/>
                    </a:lnTo>
                    <a:lnTo>
                      <a:pt x="134" y="22131"/>
                    </a:lnTo>
                    <a:lnTo>
                      <a:pt x="267" y="21617"/>
                    </a:lnTo>
                    <a:lnTo>
                      <a:pt x="324" y="21275"/>
                    </a:lnTo>
                    <a:lnTo>
                      <a:pt x="401" y="20875"/>
                    </a:lnTo>
                    <a:lnTo>
                      <a:pt x="458" y="20438"/>
                    </a:lnTo>
                    <a:lnTo>
                      <a:pt x="496" y="19943"/>
                    </a:lnTo>
                    <a:lnTo>
                      <a:pt x="534" y="19391"/>
                    </a:lnTo>
                    <a:lnTo>
                      <a:pt x="553" y="18801"/>
                    </a:lnTo>
                    <a:lnTo>
                      <a:pt x="553" y="18154"/>
                    </a:lnTo>
                    <a:lnTo>
                      <a:pt x="515" y="17450"/>
                    </a:lnTo>
                    <a:lnTo>
                      <a:pt x="458" y="16708"/>
                    </a:lnTo>
                    <a:lnTo>
                      <a:pt x="382" y="15909"/>
                    </a:lnTo>
                    <a:lnTo>
                      <a:pt x="172" y="4358"/>
                    </a:lnTo>
                    <a:lnTo>
                      <a:pt x="1923" y="0"/>
                    </a:lnTo>
                    <a:lnTo>
                      <a:pt x="1923" y="0"/>
                    </a:lnTo>
                    <a:lnTo>
                      <a:pt x="1885" y="1789"/>
                    </a:lnTo>
                    <a:lnTo>
                      <a:pt x="1790" y="6128"/>
                    </a:lnTo>
                    <a:lnTo>
                      <a:pt x="1714" y="8773"/>
                    </a:lnTo>
                    <a:lnTo>
                      <a:pt x="1618" y="11494"/>
                    </a:lnTo>
                    <a:lnTo>
                      <a:pt x="1504" y="14063"/>
                    </a:lnTo>
                    <a:lnTo>
                      <a:pt x="1371" y="16327"/>
                    </a:lnTo>
                    <a:lnTo>
                      <a:pt x="1371" y="16327"/>
                    </a:lnTo>
                    <a:lnTo>
                      <a:pt x="1295" y="17355"/>
                    </a:lnTo>
                    <a:lnTo>
                      <a:pt x="1257" y="18440"/>
                    </a:lnTo>
                    <a:lnTo>
                      <a:pt x="1219" y="19524"/>
                    </a:lnTo>
                    <a:lnTo>
                      <a:pt x="1200" y="20628"/>
                    </a:lnTo>
                    <a:lnTo>
                      <a:pt x="1200" y="22816"/>
                    </a:lnTo>
                    <a:lnTo>
                      <a:pt x="1219" y="24852"/>
                    </a:lnTo>
                    <a:lnTo>
                      <a:pt x="1257" y="26641"/>
                    </a:lnTo>
                    <a:lnTo>
                      <a:pt x="1314" y="28068"/>
                    </a:lnTo>
                    <a:lnTo>
                      <a:pt x="1371" y="29343"/>
                    </a:lnTo>
                    <a:lnTo>
                      <a:pt x="2722" y="56270"/>
                    </a:lnTo>
                    <a:lnTo>
                      <a:pt x="762" y="5625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0" name="Google Shape;1890;p19"/>
              <p:cNvSpPr/>
              <p:nvPr/>
            </p:nvSpPr>
            <p:spPr>
              <a:xfrm>
                <a:off x="-1434000" y="-124675"/>
                <a:ext cx="80900" cy="673200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26928" extrusionOk="0">
                    <a:moveTo>
                      <a:pt x="2683" y="1"/>
                    </a:moveTo>
                    <a:lnTo>
                      <a:pt x="2588" y="438"/>
                    </a:lnTo>
                    <a:lnTo>
                      <a:pt x="2322" y="1713"/>
                    </a:lnTo>
                    <a:lnTo>
                      <a:pt x="2131" y="2646"/>
                    </a:lnTo>
                    <a:lnTo>
                      <a:pt x="1941" y="3749"/>
                    </a:lnTo>
                    <a:lnTo>
                      <a:pt x="1713" y="5024"/>
                    </a:lnTo>
                    <a:lnTo>
                      <a:pt x="1484" y="6452"/>
                    </a:lnTo>
                    <a:lnTo>
                      <a:pt x="1237" y="8031"/>
                    </a:lnTo>
                    <a:lnTo>
                      <a:pt x="1009" y="9744"/>
                    </a:lnTo>
                    <a:lnTo>
                      <a:pt x="780" y="11609"/>
                    </a:lnTo>
                    <a:lnTo>
                      <a:pt x="571" y="13569"/>
                    </a:lnTo>
                    <a:lnTo>
                      <a:pt x="381" y="15643"/>
                    </a:lnTo>
                    <a:lnTo>
                      <a:pt x="228" y="17831"/>
                    </a:lnTo>
                    <a:lnTo>
                      <a:pt x="95" y="20096"/>
                    </a:lnTo>
                    <a:lnTo>
                      <a:pt x="38" y="21256"/>
                    </a:lnTo>
                    <a:lnTo>
                      <a:pt x="0" y="22436"/>
                    </a:lnTo>
                    <a:lnTo>
                      <a:pt x="228" y="26927"/>
                    </a:lnTo>
                    <a:lnTo>
                      <a:pt x="228" y="26261"/>
                    </a:lnTo>
                    <a:lnTo>
                      <a:pt x="267" y="24396"/>
                    </a:lnTo>
                    <a:lnTo>
                      <a:pt x="286" y="23083"/>
                    </a:lnTo>
                    <a:lnTo>
                      <a:pt x="343" y="21561"/>
                    </a:lnTo>
                    <a:lnTo>
                      <a:pt x="438" y="19829"/>
                    </a:lnTo>
                    <a:lnTo>
                      <a:pt x="552" y="17945"/>
                    </a:lnTo>
                    <a:lnTo>
                      <a:pt x="704" y="15928"/>
                    </a:lnTo>
                    <a:lnTo>
                      <a:pt x="895" y="13797"/>
                    </a:lnTo>
                    <a:lnTo>
                      <a:pt x="1142" y="11609"/>
                    </a:lnTo>
                    <a:lnTo>
                      <a:pt x="1275" y="10467"/>
                    </a:lnTo>
                    <a:lnTo>
                      <a:pt x="1427" y="9344"/>
                    </a:lnTo>
                    <a:lnTo>
                      <a:pt x="1599" y="8202"/>
                    </a:lnTo>
                    <a:lnTo>
                      <a:pt x="1789" y="7061"/>
                    </a:lnTo>
                    <a:lnTo>
                      <a:pt x="1979" y="5919"/>
                    </a:lnTo>
                    <a:lnTo>
                      <a:pt x="2188" y="4777"/>
                    </a:lnTo>
                    <a:lnTo>
                      <a:pt x="2417" y="3635"/>
                    </a:lnTo>
                    <a:lnTo>
                      <a:pt x="2683" y="2513"/>
                    </a:lnTo>
                    <a:lnTo>
                      <a:pt x="2950" y="1409"/>
                    </a:lnTo>
                    <a:lnTo>
                      <a:pt x="3235" y="305"/>
                    </a:lnTo>
                    <a:lnTo>
                      <a:pt x="2683" y="1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1" name="Google Shape;1891;p19"/>
              <p:cNvSpPr/>
              <p:nvPr/>
            </p:nvSpPr>
            <p:spPr>
              <a:xfrm>
                <a:off x="-1393575" y="-448175"/>
                <a:ext cx="515725" cy="463400"/>
              </a:xfrm>
              <a:custGeom>
                <a:avLst/>
                <a:gdLst/>
                <a:ahLst/>
                <a:cxnLst/>
                <a:rect l="l" t="t" r="r" b="b"/>
                <a:pathLst>
                  <a:path w="20629" h="18536" extrusionOk="0">
                    <a:moveTo>
                      <a:pt x="15566" y="1"/>
                    </a:moveTo>
                    <a:lnTo>
                      <a:pt x="14292" y="20"/>
                    </a:lnTo>
                    <a:lnTo>
                      <a:pt x="12979" y="58"/>
                    </a:lnTo>
                    <a:lnTo>
                      <a:pt x="11646" y="96"/>
                    </a:lnTo>
                    <a:lnTo>
                      <a:pt x="10314" y="191"/>
                    </a:lnTo>
                    <a:lnTo>
                      <a:pt x="9001" y="286"/>
                    </a:lnTo>
                    <a:lnTo>
                      <a:pt x="7745" y="419"/>
                    </a:lnTo>
                    <a:lnTo>
                      <a:pt x="7156" y="515"/>
                    </a:lnTo>
                    <a:lnTo>
                      <a:pt x="6585" y="591"/>
                    </a:lnTo>
                    <a:lnTo>
                      <a:pt x="6033" y="705"/>
                    </a:lnTo>
                    <a:lnTo>
                      <a:pt x="5519" y="800"/>
                    </a:lnTo>
                    <a:lnTo>
                      <a:pt x="5043" y="933"/>
                    </a:lnTo>
                    <a:lnTo>
                      <a:pt x="4606" y="1047"/>
                    </a:lnTo>
                    <a:lnTo>
                      <a:pt x="4396" y="1124"/>
                    </a:lnTo>
                    <a:lnTo>
                      <a:pt x="4206" y="1238"/>
                    </a:lnTo>
                    <a:lnTo>
                      <a:pt x="3997" y="1352"/>
                    </a:lnTo>
                    <a:lnTo>
                      <a:pt x="3806" y="1485"/>
                    </a:lnTo>
                    <a:lnTo>
                      <a:pt x="3635" y="1637"/>
                    </a:lnTo>
                    <a:lnTo>
                      <a:pt x="3445" y="1828"/>
                    </a:lnTo>
                    <a:lnTo>
                      <a:pt x="3293" y="2018"/>
                    </a:lnTo>
                    <a:lnTo>
                      <a:pt x="3121" y="2227"/>
                    </a:lnTo>
                    <a:lnTo>
                      <a:pt x="2950" y="2437"/>
                    </a:lnTo>
                    <a:lnTo>
                      <a:pt x="2798" y="2684"/>
                    </a:lnTo>
                    <a:lnTo>
                      <a:pt x="2665" y="2931"/>
                    </a:lnTo>
                    <a:lnTo>
                      <a:pt x="2512" y="3198"/>
                    </a:lnTo>
                    <a:lnTo>
                      <a:pt x="2246" y="3769"/>
                    </a:lnTo>
                    <a:lnTo>
                      <a:pt x="1999" y="4397"/>
                    </a:lnTo>
                    <a:lnTo>
                      <a:pt x="1751" y="5044"/>
                    </a:lnTo>
                    <a:lnTo>
                      <a:pt x="1542" y="5748"/>
                    </a:lnTo>
                    <a:lnTo>
                      <a:pt x="1352" y="6471"/>
                    </a:lnTo>
                    <a:lnTo>
                      <a:pt x="1180" y="7213"/>
                    </a:lnTo>
                    <a:lnTo>
                      <a:pt x="1009" y="7974"/>
                    </a:lnTo>
                    <a:lnTo>
                      <a:pt x="876" y="8754"/>
                    </a:lnTo>
                    <a:lnTo>
                      <a:pt x="743" y="9553"/>
                    </a:lnTo>
                    <a:lnTo>
                      <a:pt x="629" y="10334"/>
                    </a:lnTo>
                    <a:lnTo>
                      <a:pt x="514" y="11114"/>
                    </a:lnTo>
                    <a:lnTo>
                      <a:pt x="419" y="11894"/>
                    </a:lnTo>
                    <a:lnTo>
                      <a:pt x="267" y="13378"/>
                    </a:lnTo>
                    <a:lnTo>
                      <a:pt x="172" y="14767"/>
                    </a:lnTo>
                    <a:lnTo>
                      <a:pt x="96" y="16004"/>
                    </a:lnTo>
                    <a:lnTo>
                      <a:pt x="39" y="17032"/>
                    </a:lnTo>
                    <a:lnTo>
                      <a:pt x="20" y="17831"/>
                    </a:lnTo>
                    <a:lnTo>
                      <a:pt x="1" y="18535"/>
                    </a:lnTo>
                    <a:lnTo>
                      <a:pt x="362" y="18002"/>
                    </a:lnTo>
                    <a:lnTo>
                      <a:pt x="1333" y="16613"/>
                    </a:lnTo>
                    <a:lnTo>
                      <a:pt x="2760" y="14596"/>
                    </a:lnTo>
                    <a:lnTo>
                      <a:pt x="3597" y="13435"/>
                    </a:lnTo>
                    <a:lnTo>
                      <a:pt x="4511" y="12218"/>
                    </a:lnTo>
                    <a:lnTo>
                      <a:pt x="5462" y="10962"/>
                    </a:lnTo>
                    <a:lnTo>
                      <a:pt x="6432" y="9725"/>
                    </a:lnTo>
                    <a:lnTo>
                      <a:pt x="7403" y="8526"/>
                    </a:lnTo>
                    <a:lnTo>
                      <a:pt x="8373" y="7403"/>
                    </a:lnTo>
                    <a:lnTo>
                      <a:pt x="8849" y="6870"/>
                    </a:lnTo>
                    <a:lnTo>
                      <a:pt x="9306" y="6376"/>
                    </a:lnTo>
                    <a:lnTo>
                      <a:pt x="9763" y="5919"/>
                    </a:lnTo>
                    <a:lnTo>
                      <a:pt x="10200" y="5500"/>
                    </a:lnTo>
                    <a:lnTo>
                      <a:pt x="10619" y="5101"/>
                    </a:lnTo>
                    <a:lnTo>
                      <a:pt x="11019" y="4777"/>
                    </a:lnTo>
                    <a:lnTo>
                      <a:pt x="11399" y="4492"/>
                    </a:lnTo>
                    <a:lnTo>
                      <a:pt x="11761" y="4244"/>
                    </a:lnTo>
                    <a:lnTo>
                      <a:pt x="12465" y="3845"/>
                    </a:lnTo>
                    <a:lnTo>
                      <a:pt x="13188" y="3445"/>
                    </a:lnTo>
                    <a:lnTo>
                      <a:pt x="13930" y="3045"/>
                    </a:lnTo>
                    <a:lnTo>
                      <a:pt x="14691" y="2665"/>
                    </a:lnTo>
                    <a:lnTo>
                      <a:pt x="16175" y="1961"/>
                    </a:lnTo>
                    <a:lnTo>
                      <a:pt x="17565" y="1333"/>
                    </a:lnTo>
                    <a:lnTo>
                      <a:pt x="18782" y="800"/>
                    </a:lnTo>
                    <a:lnTo>
                      <a:pt x="19753" y="400"/>
                    </a:lnTo>
                    <a:lnTo>
                      <a:pt x="20628" y="58"/>
                    </a:lnTo>
                    <a:lnTo>
                      <a:pt x="20114" y="39"/>
                    </a:lnTo>
                    <a:lnTo>
                      <a:pt x="18744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2" name="Google Shape;1892;p19"/>
              <p:cNvSpPr/>
              <p:nvPr/>
            </p:nvSpPr>
            <p:spPr>
              <a:xfrm>
                <a:off x="-1231350" y="-446750"/>
                <a:ext cx="3535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14140" h="4854" extrusionOk="0">
                    <a:moveTo>
                      <a:pt x="14139" y="1"/>
                    </a:moveTo>
                    <a:lnTo>
                      <a:pt x="13606" y="134"/>
                    </a:lnTo>
                    <a:lnTo>
                      <a:pt x="12179" y="496"/>
                    </a:lnTo>
                    <a:lnTo>
                      <a:pt x="10143" y="1048"/>
                    </a:lnTo>
                    <a:lnTo>
                      <a:pt x="8963" y="1390"/>
                    </a:lnTo>
                    <a:lnTo>
                      <a:pt x="7745" y="1733"/>
                    </a:lnTo>
                    <a:lnTo>
                      <a:pt x="6509" y="2113"/>
                    </a:lnTo>
                    <a:lnTo>
                      <a:pt x="5272" y="2513"/>
                    </a:lnTo>
                    <a:lnTo>
                      <a:pt x="4092" y="2912"/>
                    </a:lnTo>
                    <a:lnTo>
                      <a:pt x="2969" y="3331"/>
                    </a:lnTo>
                    <a:lnTo>
                      <a:pt x="1980" y="3731"/>
                    </a:lnTo>
                    <a:lnTo>
                      <a:pt x="1542" y="3921"/>
                    </a:lnTo>
                    <a:lnTo>
                      <a:pt x="1123" y="4111"/>
                    </a:lnTo>
                    <a:lnTo>
                      <a:pt x="762" y="4302"/>
                    </a:lnTo>
                    <a:lnTo>
                      <a:pt x="457" y="4492"/>
                    </a:lnTo>
                    <a:lnTo>
                      <a:pt x="210" y="4682"/>
                    </a:lnTo>
                    <a:lnTo>
                      <a:pt x="1" y="4853"/>
                    </a:lnTo>
                    <a:lnTo>
                      <a:pt x="4054" y="4853"/>
                    </a:lnTo>
                    <a:lnTo>
                      <a:pt x="4301" y="4682"/>
                    </a:lnTo>
                    <a:lnTo>
                      <a:pt x="4986" y="4244"/>
                    </a:lnTo>
                    <a:lnTo>
                      <a:pt x="6071" y="3616"/>
                    </a:lnTo>
                    <a:lnTo>
                      <a:pt x="6699" y="3236"/>
                    </a:lnTo>
                    <a:lnTo>
                      <a:pt x="7422" y="2855"/>
                    </a:lnTo>
                    <a:lnTo>
                      <a:pt x="8183" y="2437"/>
                    </a:lnTo>
                    <a:lnTo>
                      <a:pt x="8982" y="2037"/>
                    </a:lnTo>
                    <a:lnTo>
                      <a:pt x="9820" y="1618"/>
                    </a:lnTo>
                    <a:lnTo>
                      <a:pt x="10676" y="1238"/>
                    </a:lnTo>
                    <a:lnTo>
                      <a:pt x="11551" y="876"/>
                    </a:lnTo>
                    <a:lnTo>
                      <a:pt x="12427" y="534"/>
                    </a:lnTo>
                    <a:lnTo>
                      <a:pt x="13283" y="248"/>
                    </a:lnTo>
                    <a:lnTo>
                      <a:pt x="13721" y="115"/>
                    </a:lnTo>
                    <a:lnTo>
                      <a:pt x="14139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3" name="Google Shape;1893;p19"/>
              <p:cNvSpPr/>
              <p:nvPr/>
            </p:nvSpPr>
            <p:spPr>
              <a:xfrm>
                <a:off x="-2306975" y="-332575"/>
                <a:ext cx="683650" cy="370150"/>
              </a:xfrm>
              <a:custGeom>
                <a:avLst/>
                <a:gdLst/>
                <a:ahLst/>
                <a:cxnLst/>
                <a:rect l="l" t="t" r="r" b="b"/>
                <a:pathLst>
                  <a:path w="27346" h="14806" extrusionOk="0">
                    <a:moveTo>
                      <a:pt x="3197" y="1"/>
                    </a:moveTo>
                    <a:lnTo>
                      <a:pt x="2398" y="20"/>
                    </a:lnTo>
                    <a:lnTo>
                      <a:pt x="1694" y="58"/>
                    </a:lnTo>
                    <a:lnTo>
                      <a:pt x="1104" y="115"/>
                    </a:lnTo>
                    <a:lnTo>
                      <a:pt x="629" y="172"/>
                    </a:lnTo>
                    <a:lnTo>
                      <a:pt x="286" y="229"/>
                    </a:lnTo>
                    <a:lnTo>
                      <a:pt x="1" y="286"/>
                    </a:lnTo>
                    <a:lnTo>
                      <a:pt x="514" y="381"/>
                    </a:lnTo>
                    <a:lnTo>
                      <a:pt x="1028" y="515"/>
                    </a:lnTo>
                    <a:lnTo>
                      <a:pt x="2094" y="800"/>
                    </a:lnTo>
                    <a:lnTo>
                      <a:pt x="3159" y="1124"/>
                    </a:lnTo>
                    <a:lnTo>
                      <a:pt x="4263" y="1504"/>
                    </a:lnTo>
                    <a:lnTo>
                      <a:pt x="5386" y="1942"/>
                    </a:lnTo>
                    <a:lnTo>
                      <a:pt x="6528" y="2399"/>
                    </a:lnTo>
                    <a:lnTo>
                      <a:pt x="7669" y="2912"/>
                    </a:lnTo>
                    <a:lnTo>
                      <a:pt x="8811" y="3445"/>
                    </a:lnTo>
                    <a:lnTo>
                      <a:pt x="9953" y="3997"/>
                    </a:lnTo>
                    <a:lnTo>
                      <a:pt x="11114" y="4587"/>
                    </a:lnTo>
                    <a:lnTo>
                      <a:pt x="12255" y="5177"/>
                    </a:lnTo>
                    <a:lnTo>
                      <a:pt x="13378" y="5805"/>
                    </a:lnTo>
                    <a:lnTo>
                      <a:pt x="14501" y="6433"/>
                    </a:lnTo>
                    <a:lnTo>
                      <a:pt x="15585" y="7061"/>
                    </a:lnTo>
                    <a:lnTo>
                      <a:pt x="16651" y="7689"/>
                    </a:lnTo>
                    <a:lnTo>
                      <a:pt x="17698" y="8336"/>
                    </a:lnTo>
                    <a:lnTo>
                      <a:pt x="19696" y="9573"/>
                    </a:lnTo>
                    <a:lnTo>
                      <a:pt x="21523" y="10771"/>
                    </a:lnTo>
                    <a:lnTo>
                      <a:pt x="23159" y="11856"/>
                    </a:lnTo>
                    <a:lnTo>
                      <a:pt x="24586" y="12827"/>
                    </a:lnTo>
                    <a:lnTo>
                      <a:pt x="25747" y="13645"/>
                    </a:lnTo>
                    <a:lnTo>
                      <a:pt x="26603" y="14273"/>
                    </a:lnTo>
                    <a:lnTo>
                      <a:pt x="27346" y="14806"/>
                    </a:lnTo>
                    <a:lnTo>
                      <a:pt x="27079" y="14406"/>
                    </a:lnTo>
                    <a:lnTo>
                      <a:pt x="26775" y="13949"/>
                    </a:lnTo>
                    <a:lnTo>
                      <a:pt x="26337" y="13340"/>
                    </a:lnTo>
                    <a:lnTo>
                      <a:pt x="25785" y="12617"/>
                    </a:lnTo>
                    <a:lnTo>
                      <a:pt x="25138" y="11780"/>
                    </a:lnTo>
                    <a:lnTo>
                      <a:pt x="24396" y="10867"/>
                    </a:lnTo>
                    <a:lnTo>
                      <a:pt x="23559" y="9877"/>
                    </a:lnTo>
                    <a:lnTo>
                      <a:pt x="23102" y="9363"/>
                    </a:lnTo>
                    <a:lnTo>
                      <a:pt x="22607" y="8850"/>
                    </a:lnTo>
                    <a:lnTo>
                      <a:pt x="22113" y="8336"/>
                    </a:lnTo>
                    <a:lnTo>
                      <a:pt x="21599" y="7822"/>
                    </a:lnTo>
                    <a:lnTo>
                      <a:pt x="21047" y="7289"/>
                    </a:lnTo>
                    <a:lnTo>
                      <a:pt x="20495" y="6775"/>
                    </a:lnTo>
                    <a:lnTo>
                      <a:pt x="19905" y="6262"/>
                    </a:lnTo>
                    <a:lnTo>
                      <a:pt x="19315" y="5767"/>
                    </a:lnTo>
                    <a:lnTo>
                      <a:pt x="18706" y="5272"/>
                    </a:lnTo>
                    <a:lnTo>
                      <a:pt x="18078" y="4777"/>
                    </a:lnTo>
                    <a:lnTo>
                      <a:pt x="17431" y="4321"/>
                    </a:lnTo>
                    <a:lnTo>
                      <a:pt x="16765" y="3883"/>
                    </a:lnTo>
                    <a:lnTo>
                      <a:pt x="16080" y="3445"/>
                    </a:lnTo>
                    <a:lnTo>
                      <a:pt x="15395" y="3065"/>
                    </a:lnTo>
                    <a:lnTo>
                      <a:pt x="14691" y="2684"/>
                    </a:lnTo>
                    <a:lnTo>
                      <a:pt x="13968" y="2342"/>
                    </a:lnTo>
                    <a:lnTo>
                      <a:pt x="13264" y="2037"/>
                    </a:lnTo>
                    <a:lnTo>
                      <a:pt x="12541" y="1752"/>
                    </a:lnTo>
                    <a:lnTo>
                      <a:pt x="11856" y="1485"/>
                    </a:lnTo>
                    <a:lnTo>
                      <a:pt x="11171" y="1257"/>
                    </a:lnTo>
                    <a:lnTo>
                      <a:pt x="10486" y="1048"/>
                    </a:lnTo>
                    <a:lnTo>
                      <a:pt x="9820" y="857"/>
                    </a:lnTo>
                    <a:lnTo>
                      <a:pt x="9173" y="686"/>
                    </a:lnTo>
                    <a:lnTo>
                      <a:pt x="8545" y="553"/>
                    </a:lnTo>
                    <a:lnTo>
                      <a:pt x="7917" y="420"/>
                    </a:lnTo>
                    <a:lnTo>
                      <a:pt x="7327" y="324"/>
                    </a:lnTo>
                    <a:lnTo>
                      <a:pt x="6737" y="229"/>
                    </a:lnTo>
                    <a:lnTo>
                      <a:pt x="6166" y="153"/>
                    </a:lnTo>
                    <a:lnTo>
                      <a:pt x="5614" y="96"/>
                    </a:lnTo>
                    <a:lnTo>
                      <a:pt x="5100" y="58"/>
                    </a:lnTo>
                    <a:lnTo>
                      <a:pt x="4092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4" name="Google Shape;1894;p19"/>
              <p:cNvSpPr/>
              <p:nvPr/>
            </p:nvSpPr>
            <p:spPr>
              <a:xfrm>
                <a:off x="-2306975" y="-325425"/>
                <a:ext cx="821125" cy="619425"/>
              </a:xfrm>
              <a:custGeom>
                <a:avLst/>
                <a:gdLst/>
                <a:ahLst/>
                <a:cxnLst/>
                <a:rect l="l" t="t" r="r" b="b"/>
                <a:pathLst>
                  <a:path w="32845" h="24777" extrusionOk="0">
                    <a:moveTo>
                      <a:pt x="1" y="0"/>
                    </a:moveTo>
                    <a:lnTo>
                      <a:pt x="800" y="343"/>
                    </a:lnTo>
                    <a:lnTo>
                      <a:pt x="2931" y="1332"/>
                    </a:lnTo>
                    <a:lnTo>
                      <a:pt x="6014" y="2779"/>
                    </a:lnTo>
                    <a:lnTo>
                      <a:pt x="7822" y="3635"/>
                    </a:lnTo>
                    <a:lnTo>
                      <a:pt x="9725" y="4548"/>
                    </a:lnTo>
                    <a:lnTo>
                      <a:pt x="11665" y="5519"/>
                    </a:lnTo>
                    <a:lnTo>
                      <a:pt x="13645" y="6508"/>
                    </a:lnTo>
                    <a:lnTo>
                      <a:pt x="15585" y="7517"/>
                    </a:lnTo>
                    <a:lnTo>
                      <a:pt x="17431" y="8506"/>
                    </a:lnTo>
                    <a:lnTo>
                      <a:pt x="19163" y="9496"/>
                    </a:lnTo>
                    <a:lnTo>
                      <a:pt x="19962" y="9953"/>
                    </a:lnTo>
                    <a:lnTo>
                      <a:pt x="20704" y="10409"/>
                    </a:lnTo>
                    <a:lnTo>
                      <a:pt x="21408" y="10866"/>
                    </a:lnTo>
                    <a:lnTo>
                      <a:pt x="22055" y="11285"/>
                    </a:lnTo>
                    <a:lnTo>
                      <a:pt x="22626" y="11684"/>
                    </a:lnTo>
                    <a:lnTo>
                      <a:pt x="23121" y="12065"/>
                    </a:lnTo>
                    <a:lnTo>
                      <a:pt x="23578" y="12465"/>
                    </a:lnTo>
                    <a:lnTo>
                      <a:pt x="24034" y="12864"/>
                    </a:lnTo>
                    <a:lnTo>
                      <a:pt x="24491" y="13302"/>
                    </a:lnTo>
                    <a:lnTo>
                      <a:pt x="24948" y="13758"/>
                    </a:lnTo>
                    <a:lnTo>
                      <a:pt x="25405" y="14234"/>
                    </a:lnTo>
                    <a:lnTo>
                      <a:pt x="25842" y="14710"/>
                    </a:lnTo>
                    <a:lnTo>
                      <a:pt x="26280" y="15224"/>
                    </a:lnTo>
                    <a:lnTo>
                      <a:pt x="26718" y="15719"/>
                    </a:lnTo>
                    <a:lnTo>
                      <a:pt x="27555" y="16765"/>
                    </a:lnTo>
                    <a:lnTo>
                      <a:pt x="28354" y="17831"/>
                    </a:lnTo>
                    <a:lnTo>
                      <a:pt x="29115" y="18877"/>
                    </a:lnTo>
                    <a:lnTo>
                      <a:pt x="29819" y="19905"/>
                    </a:lnTo>
                    <a:lnTo>
                      <a:pt x="30485" y="20894"/>
                    </a:lnTo>
                    <a:lnTo>
                      <a:pt x="31056" y="21808"/>
                    </a:lnTo>
                    <a:lnTo>
                      <a:pt x="31570" y="22626"/>
                    </a:lnTo>
                    <a:lnTo>
                      <a:pt x="32008" y="23349"/>
                    </a:lnTo>
                    <a:lnTo>
                      <a:pt x="32617" y="24396"/>
                    </a:lnTo>
                    <a:lnTo>
                      <a:pt x="32845" y="24776"/>
                    </a:lnTo>
                    <a:lnTo>
                      <a:pt x="32636" y="24053"/>
                    </a:lnTo>
                    <a:lnTo>
                      <a:pt x="32388" y="23216"/>
                    </a:lnTo>
                    <a:lnTo>
                      <a:pt x="32046" y="22131"/>
                    </a:lnTo>
                    <a:lnTo>
                      <a:pt x="31608" y="20818"/>
                    </a:lnTo>
                    <a:lnTo>
                      <a:pt x="31113" y="19334"/>
                    </a:lnTo>
                    <a:lnTo>
                      <a:pt x="30542" y="17736"/>
                    </a:lnTo>
                    <a:lnTo>
                      <a:pt x="29895" y="16061"/>
                    </a:lnTo>
                    <a:lnTo>
                      <a:pt x="29553" y="15205"/>
                    </a:lnTo>
                    <a:lnTo>
                      <a:pt x="29191" y="14329"/>
                    </a:lnTo>
                    <a:lnTo>
                      <a:pt x="28830" y="13473"/>
                    </a:lnTo>
                    <a:lnTo>
                      <a:pt x="28430" y="12636"/>
                    </a:lnTo>
                    <a:lnTo>
                      <a:pt x="28050" y="11798"/>
                    </a:lnTo>
                    <a:lnTo>
                      <a:pt x="27631" y="10980"/>
                    </a:lnTo>
                    <a:lnTo>
                      <a:pt x="27212" y="10200"/>
                    </a:lnTo>
                    <a:lnTo>
                      <a:pt x="26794" y="9439"/>
                    </a:lnTo>
                    <a:lnTo>
                      <a:pt x="26356" y="8716"/>
                    </a:lnTo>
                    <a:lnTo>
                      <a:pt x="25899" y="8031"/>
                    </a:lnTo>
                    <a:lnTo>
                      <a:pt x="25443" y="7384"/>
                    </a:lnTo>
                    <a:lnTo>
                      <a:pt x="24986" y="6813"/>
                    </a:lnTo>
                    <a:lnTo>
                      <a:pt x="24529" y="6280"/>
                    </a:lnTo>
                    <a:lnTo>
                      <a:pt x="24301" y="6052"/>
                    </a:lnTo>
                    <a:lnTo>
                      <a:pt x="24053" y="5823"/>
                    </a:lnTo>
                    <a:lnTo>
                      <a:pt x="23825" y="5614"/>
                    </a:lnTo>
                    <a:lnTo>
                      <a:pt x="23578" y="5443"/>
                    </a:lnTo>
                    <a:lnTo>
                      <a:pt x="23349" y="5271"/>
                    </a:lnTo>
                    <a:lnTo>
                      <a:pt x="23102" y="5119"/>
                    </a:lnTo>
                    <a:lnTo>
                      <a:pt x="22455" y="4777"/>
                    </a:lnTo>
                    <a:lnTo>
                      <a:pt x="21732" y="4434"/>
                    </a:lnTo>
                    <a:lnTo>
                      <a:pt x="20990" y="4111"/>
                    </a:lnTo>
                    <a:lnTo>
                      <a:pt x="20191" y="3806"/>
                    </a:lnTo>
                    <a:lnTo>
                      <a:pt x="19353" y="3502"/>
                    </a:lnTo>
                    <a:lnTo>
                      <a:pt x="18497" y="3235"/>
                    </a:lnTo>
                    <a:lnTo>
                      <a:pt x="17603" y="2969"/>
                    </a:lnTo>
                    <a:lnTo>
                      <a:pt x="16670" y="2703"/>
                    </a:lnTo>
                    <a:lnTo>
                      <a:pt x="15738" y="2474"/>
                    </a:lnTo>
                    <a:lnTo>
                      <a:pt x="14786" y="2246"/>
                    </a:lnTo>
                    <a:lnTo>
                      <a:pt x="13835" y="2017"/>
                    </a:lnTo>
                    <a:lnTo>
                      <a:pt x="12864" y="1827"/>
                    </a:lnTo>
                    <a:lnTo>
                      <a:pt x="10942" y="1447"/>
                    </a:lnTo>
                    <a:lnTo>
                      <a:pt x="9058" y="1123"/>
                    </a:lnTo>
                    <a:lnTo>
                      <a:pt x="7251" y="838"/>
                    </a:lnTo>
                    <a:lnTo>
                      <a:pt x="5557" y="609"/>
                    </a:lnTo>
                    <a:lnTo>
                      <a:pt x="4016" y="419"/>
                    </a:lnTo>
                    <a:lnTo>
                      <a:pt x="2684" y="267"/>
                    </a:lnTo>
                    <a:lnTo>
                      <a:pt x="724" y="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5" name="Google Shape;1895;p19"/>
              <p:cNvSpPr/>
              <p:nvPr/>
            </p:nvSpPr>
            <p:spPr>
              <a:xfrm>
                <a:off x="-1501075" y="255925"/>
                <a:ext cx="50925" cy="1646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6585" extrusionOk="0">
                    <a:moveTo>
                      <a:pt x="152" y="0"/>
                    </a:moveTo>
                    <a:lnTo>
                      <a:pt x="0" y="457"/>
                    </a:lnTo>
                    <a:lnTo>
                      <a:pt x="1066" y="6584"/>
                    </a:lnTo>
                    <a:lnTo>
                      <a:pt x="1256" y="6451"/>
                    </a:lnTo>
                    <a:lnTo>
                      <a:pt x="1446" y="6299"/>
                    </a:lnTo>
                    <a:lnTo>
                      <a:pt x="1637" y="6108"/>
                    </a:lnTo>
                    <a:lnTo>
                      <a:pt x="1827" y="5880"/>
                    </a:lnTo>
                    <a:lnTo>
                      <a:pt x="1903" y="5766"/>
                    </a:lnTo>
                    <a:lnTo>
                      <a:pt x="1979" y="5652"/>
                    </a:lnTo>
                    <a:lnTo>
                      <a:pt x="2017" y="5538"/>
                    </a:lnTo>
                    <a:lnTo>
                      <a:pt x="2036" y="5423"/>
                    </a:lnTo>
                    <a:lnTo>
                      <a:pt x="2017" y="5309"/>
                    </a:lnTo>
                    <a:lnTo>
                      <a:pt x="1979" y="5195"/>
                    </a:lnTo>
                    <a:lnTo>
                      <a:pt x="1884" y="5043"/>
                    </a:lnTo>
                    <a:lnTo>
                      <a:pt x="1789" y="4795"/>
                    </a:lnTo>
                    <a:lnTo>
                      <a:pt x="1541" y="4129"/>
                    </a:lnTo>
                    <a:lnTo>
                      <a:pt x="1256" y="3292"/>
                    </a:lnTo>
                    <a:lnTo>
                      <a:pt x="932" y="2379"/>
                    </a:lnTo>
                    <a:lnTo>
                      <a:pt x="400" y="723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6" name="Google Shape;1896;p19"/>
              <p:cNvSpPr/>
              <p:nvPr/>
            </p:nvSpPr>
            <p:spPr>
              <a:xfrm>
                <a:off x="-1534875" y="-592325"/>
                <a:ext cx="61875" cy="50287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0115" extrusionOk="0">
                    <a:moveTo>
                      <a:pt x="1" y="1"/>
                    </a:moveTo>
                    <a:lnTo>
                      <a:pt x="1961" y="20115"/>
                    </a:lnTo>
                    <a:lnTo>
                      <a:pt x="2075" y="19982"/>
                    </a:lnTo>
                    <a:lnTo>
                      <a:pt x="2189" y="19810"/>
                    </a:lnTo>
                    <a:lnTo>
                      <a:pt x="2265" y="19639"/>
                    </a:lnTo>
                    <a:lnTo>
                      <a:pt x="2342" y="19449"/>
                    </a:lnTo>
                    <a:lnTo>
                      <a:pt x="2399" y="19259"/>
                    </a:lnTo>
                    <a:lnTo>
                      <a:pt x="2437" y="19068"/>
                    </a:lnTo>
                    <a:lnTo>
                      <a:pt x="2475" y="18688"/>
                    </a:lnTo>
                    <a:lnTo>
                      <a:pt x="2475" y="18345"/>
                    </a:lnTo>
                    <a:lnTo>
                      <a:pt x="2475" y="18060"/>
                    </a:lnTo>
                    <a:lnTo>
                      <a:pt x="2437" y="17793"/>
                    </a:lnTo>
                    <a:lnTo>
                      <a:pt x="2380" y="17717"/>
                    </a:lnTo>
                    <a:lnTo>
                      <a:pt x="2342" y="17622"/>
                    </a:lnTo>
                    <a:lnTo>
                      <a:pt x="2227" y="17394"/>
                    </a:lnTo>
                    <a:lnTo>
                      <a:pt x="2132" y="17070"/>
                    </a:lnTo>
                    <a:lnTo>
                      <a:pt x="2037" y="16671"/>
                    </a:lnTo>
                    <a:lnTo>
                      <a:pt x="1942" y="16214"/>
                    </a:lnTo>
                    <a:lnTo>
                      <a:pt x="1847" y="15700"/>
                    </a:lnTo>
                    <a:lnTo>
                      <a:pt x="1676" y="14501"/>
                    </a:lnTo>
                    <a:lnTo>
                      <a:pt x="1504" y="13112"/>
                    </a:lnTo>
                    <a:lnTo>
                      <a:pt x="1352" y="11628"/>
                    </a:lnTo>
                    <a:lnTo>
                      <a:pt x="1219" y="10048"/>
                    </a:lnTo>
                    <a:lnTo>
                      <a:pt x="1086" y="8431"/>
                    </a:lnTo>
                    <a:lnTo>
                      <a:pt x="857" y="5310"/>
                    </a:lnTo>
                    <a:lnTo>
                      <a:pt x="686" y="2608"/>
                    </a:lnTo>
                    <a:lnTo>
                      <a:pt x="553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7" name="Google Shape;1897;p19"/>
              <p:cNvSpPr/>
              <p:nvPr/>
            </p:nvSpPr>
            <p:spPr>
              <a:xfrm>
                <a:off x="-1450175" y="-743125"/>
                <a:ext cx="56625" cy="46672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8669" extrusionOk="0">
                    <a:moveTo>
                      <a:pt x="2265" y="1"/>
                    </a:moveTo>
                    <a:lnTo>
                      <a:pt x="1846" y="419"/>
                    </a:lnTo>
                    <a:lnTo>
                      <a:pt x="1637" y="2627"/>
                    </a:lnTo>
                    <a:lnTo>
                      <a:pt x="1408" y="4910"/>
                    </a:lnTo>
                    <a:lnTo>
                      <a:pt x="1142" y="7555"/>
                    </a:lnTo>
                    <a:lnTo>
                      <a:pt x="837" y="10238"/>
                    </a:lnTo>
                    <a:lnTo>
                      <a:pt x="685" y="11513"/>
                    </a:lnTo>
                    <a:lnTo>
                      <a:pt x="533" y="12674"/>
                    </a:lnTo>
                    <a:lnTo>
                      <a:pt x="400" y="13702"/>
                    </a:lnTo>
                    <a:lnTo>
                      <a:pt x="248" y="14539"/>
                    </a:lnTo>
                    <a:lnTo>
                      <a:pt x="114" y="15148"/>
                    </a:lnTo>
                    <a:lnTo>
                      <a:pt x="57" y="15376"/>
                    </a:lnTo>
                    <a:lnTo>
                      <a:pt x="0" y="15510"/>
                    </a:lnTo>
                    <a:lnTo>
                      <a:pt x="0" y="18668"/>
                    </a:lnTo>
                    <a:lnTo>
                      <a:pt x="2265" y="1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8" name="Google Shape;1898;p19"/>
              <p:cNvSpPr/>
              <p:nvPr/>
            </p:nvSpPr>
            <p:spPr>
              <a:xfrm>
                <a:off x="-1450175" y="-743125"/>
                <a:ext cx="56625" cy="46672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8669" fill="none" extrusionOk="0">
                    <a:moveTo>
                      <a:pt x="0" y="18668"/>
                    </a:moveTo>
                    <a:lnTo>
                      <a:pt x="2265" y="1"/>
                    </a:lnTo>
                    <a:lnTo>
                      <a:pt x="1846" y="419"/>
                    </a:lnTo>
                    <a:lnTo>
                      <a:pt x="1846" y="419"/>
                    </a:lnTo>
                    <a:lnTo>
                      <a:pt x="1637" y="2627"/>
                    </a:lnTo>
                    <a:lnTo>
                      <a:pt x="1408" y="4910"/>
                    </a:lnTo>
                    <a:lnTo>
                      <a:pt x="1142" y="7555"/>
                    </a:lnTo>
                    <a:lnTo>
                      <a:pt x="837" y="10238"/>
                    </a:lnTo>
                    <a:lnTo>
                      <a:pt x="685" y="11513"/>
                    </a:lnTo>
                    <a:lnTo>
                      <a:pt x="533" y="12674"/>
                    </a:lnTo>
                    <a:lnTo>
                      <a:pt x="400" y="13702"/>
                    </a:lnTo>
                    <a:lnTo>
                      <a:pt x="248" y="14539"/>
                    </a:lnTo>
                    <a:lnTo>
                      <a:pt x="114" y="15148"/>
                    </a:lnTo>
                    <a:lnTo>
                      <a:pt x="57" y="15376"/>
                    </a:lnTo>
                    <a:lnTo>
                      <a:pt x="0" y="15510"/>
                    </a:lnTo>
                    <a:lnTo>
                      <a:pt x="0" y="1866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9" name="Google Shape;1899;p19"/>
              <p:cNvSpPr/>
              <p:nvPr/>
            </p:nvSpPr>
            <p:spPr>
              <a:xfrm>
                <a:off x="-1450650" y="-1486200"/>
                <a:ext cx="195075" cy="893900"/>
              </a:xfrm>
              <a:custGeom>
                <a:avLst/>
                <a:gdLst/>
                <a:ahLst/>
                <a:cxnLst/>
                <a:rect l="l" t="t" r="r" b="b"/>
                <a:pathLst>
                  <a:path w="7803" h="35756" extrusionOk="0">
                    <a:moveTo>
                      <a:pt x="6089" y="0"/>
                    </a:moveTo>
                    <a:lnTo>
                      <a:pt x="5842" y="723"/>
                    </a:lnTo>
                    <a:lnTo>
                      <a:pt x="5176" y="2645"/>
                    </a:lnTo>
                    <a:lnTo>
                      <a:pt x="4225" y="5461"/>
                    </a:lnTo>
                    <a:lnTo>
                      <a:pt x="3692" y="7098"/>
                    </a:lnTo>
                    <a:lnTo>
                      <a:pt x="3140" y="8849"/>
                    </a:lnTo>
                    <a:lnTo>
                      <a:pt x="2588" y="10656"/>
                    </a:lnTo>
                    <a:lnTo>
                      <a:pt x="2036" y="12483"/>
                    </a:lnTo>
                    <a:lnTo>
                      <a:pt x="1522" y="14310"/>
                    </a:lnTo>
                    <a:lnTo>
                      <a:pt x="1066" y="16080"/>
                    </a:lnTo>
                    <a:lnTo>
                      <a:pt x="856" y="16917"/>
                    </a:lnTo>
                    <a:lnTo>
                      <a:pt x="666" y="17735"/>
                    </a:lnTo>
                    <a:lnTo>
                      <a:pt x="495" y="18534"/>
                    </a:lnTo>
                    <a:lnTo>
                      <a:pt x="343" y="19277"/>
                    </a:lnTo>
                    <a:lnTo>
                      <a:pt x="228" y="19981"/>
                    </a:lnTo>
                    <a:lnTo>
                      <a:pt x="133" y="20647"/>
                    </a:lnTo>
                    <a:lnTo>
                      <a:pt x="57" y="21237"/>
                    </a:lnTo>
                    <a:lnTo>
                      <a:pt x="19" y="21788"/>
                    </a:lnTo>
                    <a:lnTo>
                      <a:pt x="0" y="22854"/>
                    </a:lnTo>
                    <a:lnTo>
                      <a:pt x="38" y="23958"/>
                    </a:lnTo>
                    <a:lnTo>
                      <a:pt x="95" y="25119"/>
                    </a:lnTo>
                    <a:lnTo>
                      <a:pt x="171" y="26279"/>
                    </a:lnTo>
                    <a:lnTo>
                      <a:pt x="286" y="27459"/>
                    </a:lnTo>
                    <a:lnTo>
                      <a:pt x="419" y="28620"/>
                    </a:lnTo>
                    <a:lnTo>
                      <a:pt x="571" y="29743"/>
                    </a:lnTo>
                    <a:lnTo>
                      <a:pt x="704" y="30827"/>
                    </a:lnTo>
                    <a:lnTo>
                      <a:pt x="1009" y="32787"/>
                    </a:lnTo>
                    <a:lnTo>
                      <a:pt x="1294" y="34348"/>
                    </a:lnTo>
                    <a:lnTo>
                      <a:pt x="1484" y="35375"/>
                    </a:lnTo>
                    <a:lnTo>
                      <a:pt x="1561" y="35756"/>
                    </a:lnTo>
                    <a:lnTo>
                      <a:pt x="2341" y="34424"/>
                    </a:lnTo>
                    <a:lnTo>
                      <a:pt x="3159" y="32978"/>
                    </a:lnTo>
                    <a:lnTo>
                      <a:pt x="4148" y="31246"/>
                    </a:lnTo>
                    <a:lnTo>
                      <a:pt x="5176" y="29362"/>
                    </a:lnTo>
                    <a:lnTo>
                      <a:pt x="5671" y="28411"/>
                    </a:lnTo>
                    <a:lnTo>
                      <a:pt x="6147" y="27478"/>
                    </a:lnTo>
                    <a:lnTo>
                      <a:pt x="6584" y="26603"/>
                    </a:lnTo>
                    <a:lnTo>
                      <a:pt x="6965" y="25766"/>
                    </a:lnTo>
                    <a:lnTo>
                      <a:pt x="7288" y="25042"/>
                    </a:lnTo>
                    <a:lnTo>
                      <a:pt x="7536" y="24395"/>
                    </a:lnTo>
                    <a:lnTo>
                      <a:pt x="7593" y="24243"/>
                    </a:lnTo>
                    <a:lnTo>
                      <a:pt x="7631" y="24053"/>
                    </a:lnTo>
                    <a:lnTo>
                      <a:pt x="7688" y="23615"/>
                    </a:lnTo>
                    <a:lnTo>
                      <a:pt x="7745" y="23082"/>
                    </a:lnTo>
                    <a:lnTo>
                      <a:pt x="7783" y="22455"/>
                    </a:lnTo>
                    <a:lnTo>
                      <a:pt x="7802" y="21750"/>
                    </a:lnTo>
                    <a:lnTo>
                      <a:pt x="7802" y="20989"/>
                    </a:lnTo>
                    <a:lnTo>
                      <a:pt x="7783" y="20171"/>
                    </a:lnTo>
                    <a:lnTo>
                      <a:pt x="7764" y="19277"/>
                    </a:lnTo>
                    <a:lnTo>
                      <a:pt x="7669" y="17355"/>
                    </a:lnTo>
                    <a:lnTo>
                      <a:pt x="7555" y="15319"/>
                    </a:lnTo>
                    <a:lnTo>
                      <a:pt x="7402" y="13187"/>
                    </a:lnTo>
                    <a:lnTo>
                      <a:pt x="7212" y="11037"/>
                    </a:lnTo>
                    <a:lnTo>
                      <a:pt x="7022" y="8925"/>
                    </a:lnTo>
                    <a:lnTo>
                      <a:pt x="6832" y="6908"/>
                    </a:lnTo>
                    <a:lnTo>
                      <a:pt x="6470" y="3387"/>
                    </a:lnTo>
                    <a:lnTo>
                      <a:pt x="6204" y="932"/>
                    </a:lnTo>
                    <a:lnTo>
                      <a:pt x="6089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19"/>
              <p:cNvSpPr/>
              <p:nvPr/>
            </p:nvSpPr>
            <p:spPr>
              <a:xfrm>
                <a:off x="-1411650" y="-1471475"/>
                <a:ext cx="115150" cy="879175"/>
              </a:xfrm>
              <a:custGeom>
                <a:avLst/>
                <a:gdLst/>
                <a:ahLst/>
                <a:cxnLst/>
                <a:rect l="l" t="t" r="r" b="b"/>
                <a:pathLst>
                  <a:path w="4606" h="35167" extrusionOk="0">
                    <a:moveTo>
                      <a:pt x="4606" y="1"/>
                    </a:moveTo>
                    <a:lnTo>
                      <a:pt x="4054" y="3540"/>
                    </a:lnTo>
                    <a:lnTo>
                      <a:pt x="3464" y="7441"/>
                    </a:lnTo>
                    <a:lnTo>
                      <a:pt x="2760" y="12351"/>
                    </a:lnTo>
                    <a:lnTo>
                      <a:pt x="1999" y="17907"/>
                    </a:lnTo>
                    <a:lnTo>
                      <a:pt x="1618" y="20819"/>
                    </a:lnTo>
                    <a:lnTo>
                      <a:pt x="1237" y="23768"/>
                    </a:lnTo>
                    <a:lnTo>
                      <a:pt x="876" y="26737"/>
                    </a:lnTo>
                    <a:lnTo>
                      <a:pt x="552" y="29648"/>
                    </a:lnTo>
                    <a:lnTo>
                      <a:pt x="248" y="32465"/>
                    </a:lnTo>
                    <a:lnTo>
                      <a:pt x="1" y="35167"/>
                    </a:lnTo>
                    <a:lnTo>
                      <a:pt x="4606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19"/>
              <p:cNvSpPr/>
              <p:nvPr/>
            </p:nvSpPr>
            <p:spPr>
              <a:xfrm>
                <a:off x="-1465400" y="-89475"/>
                <a:ext cx="467650" cy="800700"/>
              </a:xfrm>
              <a:custGeom>
                <a:avLst/>
                <a:gdLst/>
                <a:ahLst/>
                <a:cxnLst/>
                <a:rect l="l" t="t" r="r" b="b"/>
                <a:pathLst>
                  <a:path w="18706" h="32028" extrusionOk="0">
                    <a:moveTo>
                      <a:pt x="18706" y="1"/>
                    </a:moveTo>
                    <a:lnTo>
                      <a:pt x="18211" y="267"/>
                    </a:lnTo>
                    <a:lnTo>
                      <a:pt x="17621" y="572"/>
                    </a:lnTo>
                    <a:lnTo>
                      <a:pt x="16841" y="1009"/>
                    </a:lnTo>
                    <a:lnTo>
                      <a:pt x="15890" y="1561"/>
                    </a:lnTo>
                    <a:lnTo>
                      <a:pt x="14824" y="2208"/>
                    </a:lnTo>
                    <a:lnTo>
                      <a:pt x="13625" y="2969"/>
                    </a:lnTo>
                    <a:lnTo>
                      <a:pt x="12350" y="3826"/>
                    </a:lnTo>
                    <a:lnTo>
                      <a:pt x="11684" y="4282"/>
                    </a:lnTo>
                    <a:lnTo>
                      <a:pt x="10999" y="4777"/>
                    </a:lnTo>
                    <a:lnTo>
                      <a:pt x="10314" y="5291"/>
                    </a:lnTo>
                    <a:lnTo>
                      <a:pt x="9629" y="5824"/>
                    </a:lnTo>
                    <a:lnTo>
                      <a:pt x="8944" y="6395"/>
                    </a:lnTo>
                    <a:lnTo>
                      <a:pt x="8240" y="6966"/>
                    </a:lnTo>
                    <a:lnTo>
                      <a:pt x="7555" y="7574"/>
                    </a:lnTo>
                    <a:lnTo>
                      <a:pt x="6889" y="8183"/>
                    </a:lnTo>
                    <a:lnTo>
                      <a:pt x="6223" y="8830"/>
                    </a:lnTo>
                    <a:lnTo>
                      <a:pt x="5576" y="9477"/>
                    </a:lnTo>
                    <a:lnTo>
                      <a:pt x="4929" y="10162"/>
                    </a:lnTo>
                    <a:lnTo>
                      <a:pt x="4320" y="10867"/>
                    </a:lnTo>
                    <a:lnTo>
                      <a:pt x="3730" y="11571"/>
                    </a:lnTo>
                    <a:lnTo>
                      <a:pt x="3178" y="12294"/>
                    </a:lnTo>
                    <a:lnTo>
                      <a:pt x="2645" y="13055"/>
                    </a:lnTo>
                    <a:lnTo>
                      <a:pt x="2151" y="13816"/>
                    </a:lnTo>
                    <a:lnTo>
                      <a:pt x="1941" y="14197"/>
                    </a:lnTo>
                    <a:lnTo>
                      <a:pt x="1732" y="14634"/>
                    </a:lnTo>
                    <a:lnTo>
                      <a:pt x="1561" y="15129"/>
                    </a:lnTo>
                    <a:lnTo>
                      <a:pt x="1389" y="15662"/>
                    </a:lnTo>
                    <a:lnTo>
                      <a:pt x="1237" y="16252"/>
                    </a:lnTo>
                    <a:lnTo>
                      <a:pt x="1085" y="16880"/>
                    </a:lnTo>
                    <a:lnTo>
                      <a:pt x="952" y="17546"/>
                    </a:lnTo>
                    <a:lnTo>
                      <a:pt x="837" y="18231"/>
                    </a:lnTo>
                    <a:lnTo>
                      <a:pt x="723" y="18954"/>
                    </a:lnTo>
                    <a:lnTo>
                      <a:pt x="628" y="19696"/>
                    </a:lnTo>
                    <a:lnTo>
                      <a:pt x="457" y="21218"/>
                    </a:lnTo>
                    <a:lnTo>
                      <a:pt x="324" y="22760"/>
                    </a:lnTo>
                    <a:lnTo>
                      <a:pt x="210" y="24320"/>
                    </a:lnTo>
                    <a:lnTo>
                      <a:pt x="133" y="25824"/>
                    </a:lnTo>
                    <a:lnTo>
                      <a:pt x="76" y="27251"/>
                    </a:lnTo>
                    <a:lnTo>
                      <a:pt x="38" y="28545"/>
                    </a:lnTo>
                    <a:lnTo>
                      <a:pt x="19" y="29705"/>
                    </a:lnTo>
                    <a:lnTo>
                      <a:pt x="0" y="31399"/>
                    </a:lnTo>
                    <a:lnTo>
                      <a:pt x="0" y="32027"/>
                    </a:lnTo>
                    <a:lnTo>
                      <a:pt x="780" y="30942"/>
                    </a:lnTo>
                    <a:lnTo>
                      <a:pt x="1618" y="29725"/>
                    </a:lnTo>
                    <a:lnTo>
                      <a:pt x="2683" y="28202"/>
                    </a:lnTo>
                    <a:lnTo>
                      <a:pt x="3863" y="26451"/>
                    </a:lnTo>
                    <a:lnTo>
                      <a:pt x="5100" y="24587"/>
                    </a:lnTo>
                    <a:lnTo>
                      <a:pt x="6337" y="22665"/>
                    </a:lnTo>
                    <a:lnTo>
                      <a:pt x="6908" y="21732"/>
                    </a:lnTo>
                    <a:lnTo>
                      <a:pt x="7460" y="20819"/>
                    </a:lnTo>
                    <a:lnTo>
                      <a:pt x="8050" y="19791"/>
                    </a:lnTo>
                    <a:lnTo>
                      <a:pt x="8754" y="18554"/>
                    </a:lnTo>
                    <a:lnTo>
                      <a:pt x="10409" y="15548"/>
                    </a:lnTo>
                    <a:lnTo>
                      <a:pt x="12274" y="12142"/>
                    </a:lnTo>
                    <a:lnTo>
                      <a:pt x="14158" y="8621"/>
                    </a:lnTo>
                    <a:lnTo>
                      <a:pt x="17355" y="2589"/>
                    </a:lnTo>
                    <a:lnTo>
                      <a:pt x="18706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19"/>
              <p:cNvSpPr/>
              <p:nvPr/>
            </p:nvSpPr>
            <p:spPr>
              <a:xfrm>
                <a:off x="-1465400" y="-89475"/>
                <a:ext cx="467650" cy="800700"/>
              </a:xfrm>
              <a:custGeom>
                <a:avLst/>
                <a:gdLst/>
                <a:ahLst/>
                <a:cxnLst/>
                <a:rect l="l" t="t" r="r" b="b"/>
                <a:pathLst>
                  <a:path w="18706" h="32028" extrusionOk="0">
                    <a:moveTo>
                      <a:pt x="18706" y="1"/>
                    </a:moveTo>
                    <a:lnTo>
                      <a:pt x="18211" y="743"/>
                    </a:lnTo>
                    <a:lnTo>
                      <a:pt x="17678" y="1561"/>
                    </a:lnTo>
                    <a:lnTo>
                      <a:pt x="16460" y="3464"/>
                    </a:lnTo>
                    <a:lnTo>
                      <a:pt x="15109" y="5653"/>
                    </a:lnTo>
                    <a:lnTo>
                      <a:pt x="13663" y="8069"/>
                    </a:lnTo>
                    <a:lnTo>
                      <a:pt x="12141" y="10638"/>
                    </a:lnTo>
                    <a:lnTo>
                      <a:pt x="10580" y="13321"/>
                    </a:lnTo>
                    <a:lnTo>
                      <a:pt x="9001" y="16023"/>
                    </a:lnTo>
                    <a:lnTo>
                      <a:pt x="7460" y="18726"/>
                    </a:lnTo>
                    <a:lnTo>
                      <a:pt x="4586" y="23806"/>
                    </a:lnTo>
                    <a:lnTo>
                      <a:pt x="2227" y="28031"/>
                    </a:lnTo>
                    <a:lnTo>
                      <a:pt x="0" y="32027"/>
                    </a:lnTo>
                    <a:lnTo>
                      <a:pt x="18706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903;p19"/>
              <p:cNvSpPr/>
              <p:nvPr/>
            </p:nvSpPr>
            <p:spPr>
              <a:xfrm>
                <a:off x="-1481575" y="-653200"/>
                <a:ext cx="43775" cy="10895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4358" extrusionOk="0">
                    <a:moveTo>
                      <a:pt x="1751" y="0"/>
                    </a:moveTo>
                    <a:lnTo>
                      <a:pt x="1504" y="305"/>
                    </a:lnTo>
                    <a:lnTo>
                      <a:pt x="1275" y="647"/>
                    </a:lnTo>
                    <a:lnTo>
                      <a:pt x="1066" y="990"/>
                    </a:lnTo>
                    <a:lnTo>
                      <a:pt x="876" y="1351"/>
                    </a:lnTo>
                    <a:lnTo>
                      <a:pt x="723" y="1713"/>
                    </a:lnTo>
                    <a:lnTo>
                      <a:pt x="571" y="2074"/>
                    </a:lnTo>
                    <a:lnTo>
                      <a:pt x="457" y="2436"/>
                    </a:lnTo>
                    <a:lnTo>
                      <a:pt x="343" y="2778"/>
                    </a:lnTo>
                    <a:lnTo>
                      <a:pt x="191" y="3387"/>
                    </a:lnTo>
                    <a:lnTo>
                      <a:pt x="76" y="3901"/>
                    </a:lnTo>
                    <a:lnTo>
                      <a:pt x="0" y="4358"/>
                    </a:lnTo>
                    <a:lnTo>
                      <a:pt x="0" y="4358"/>
                    </a:lnTo>
                    <a:lnTo>
                      <a:pt x="133" y="4320"/>
                    </a:lnTo>
                    <a:lnTo>
                      <a:pt x="267" y="4263"/>
                    </a:lnTo>
                    <a:lnTo>
                      <a:pt x="400" y="4206"/>
                    </a:lnTo>
                    <a:lnTo>
                      <a:pt x="514" y="4111"/>
                    </a:lnTo>
                    <a:lnTo>
                      <a:pt x="609" y="3996"/>
                    </a:lnTo>
                    <a:lnTo>
                      <a:pt x="723" y="3882"/>
                    </a:lnTo>
                    <a:lnTo>
                      <a:pt x="818" y="3749"/>
                    </a:lnTo>
                    <a:lnTo>
                      <a:pt x="895" y="3597"/>
                    </a:lnTo>
                    <a:lnTo>
                      <a:pt x="1066" y="3254"/>
                    </a:lnTo>
                    <a:lnTo>
                      <a:pt x="1218" y="2893"/>
                    </a:lnTo>
                    <a:lnTo>
                      <a:pt x="1332" y="2512"/>
                    </a:lnTo>
                    <a:lnTo>
                      <a:pt x="1427" y="2112"/>
                    </a:lnTo>
                    <a:lnTo>
                      <a:pt x="1523" y="1713"/>
                    </a:lnTo>
                    <a:lnTo>
                      <a:pt x="1599" y="1332"/>
                    </a:lnTo>
                    <a:lnTo>
                      <a:pt x="1694" y="647"/>
                    </a:lnTo>
                    <a:lnTo>
                      <a:pt x="1751" y="171"/>
                    </a:lnTo>
                    <a:lnTo>
                      <a:pt x="1751" y="0"/>
                    </a:lnTo>
                    <a:close/>
                  </a:path>
                </a:pathLst>
              </a:custGeom>
              <a:solidFill>
                <a:srgbClr val="6D4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19"/>
              <p:cNvSpPr/>
              <p:nvPr/>
            </p:nvSpPr>
            <p:spPr>
              <a:xfrm>
                <a:off x="-1478250" y="-332575"/>
                <a:ext cx="181750" cy="370150"/>
              </a:xfrm>
              <a:custGeom>
                <a:avLst/>
                <a:gdLst/>
                <a:ahLst/>
                <a:cxnLst/>
                <a:rect l="l" t="t" r="r" b="b"/>
                <a:pathLst>
                  <a:path w="7270" h="14806" extrusionOk="0">
                    <a:moveTo>
                      <a:pt x="7270" y="1"/>
                    </a:moveTo>
                    <a:lnTo>
                      <a:pt x="4815" y="1542"/>
                    </a:lnTo>
                    <a:lnTo>
                      <a:pt x="685" y="1542"/>
                    </a:lnTo>
                    <a:lnTo>
                      <a:pt x="628" y="1942"/>
                    </a:lnTo>
                    <a:lnTo>
                      <a:pt x="457" y="3027"/>
                    </a:lnTo>
                    <a:lnTo>
                      <a:pt x="362" y="3769"/>
                    </a:lnTo>
                    <a:lnTo>
                      <a:pt x="248" y="4625"/>
                    </a:lnTo>
                    <a:lnTo>
                      <a:pt x="153" y="5557"/>
                    </a:lnTo>
                    <a:lnTo>
                      <a:pt x="77" y="6585"/>
                    </a:lnTo>
                    <a:lnTo>
                      <a:pt x="19" y="7632"/>
                    </a:lnTo>
                    <a:lnTo>
                      <a:pt x="0" y="8735"/>
                    </a:lnTo>
                    <a:lnTo>
                      <a:pt x="19" y="9839"/>
                    </a:lnTo>
                    <a:lnTo>
                      <a:pt x="58" y="10391"/>
                    </a:lnTo>
                    <a:lnTo>
                      <a:pt x="96" y="10943"/>
                    </a:lnTo>
                    <a:lnTo>
                      <a:pt x="134" y="11476"/>
                    </a:lnTo>
                    <a:lnTo>
                      <a:pt x="210" y="11989"/>
                    </a:lnTo>
                    <a:lnTo>
                      <a:pt x="286" y="12503"/>
                    </a:lnTo>
                    <a:lnTo>
                      <a:pt x="400" y="13017"/>
                    </a:lnTo>
                    <a:lnTo>
                      <a:pt x="514" y="13493"/>
                    </a:lnTo>
                    <a:lnTo>
                      <a:pt x="647" y="13949"/>
                    </a:lnTo>
                    <a:lnTo>
                      <a:pt x="800" y="14387"/>
                    </a:lnTo>
                    <a:lnTo>
                      <a:pt x="990" y="14806"/>
                    </a:lnTo>
                    <a:lnTo>
                      <a:pt x="1637" y="13055"/>
                    </a:lnTo>
                    <a:lnTo>
                      <a:pt x="2341" y="11171"/>
                    </a:lnTo>
                    <a:lnTo>
                      <a:pt x="3235" y="8888"/>
                    </a:lnTo>
                    <a:lnTo>
                      <a:pt x="3711" y="7670"/>
                    </a:lnTo>
                    <a:lnTo>
                      <a:pt x="4225" y="6433"/>
                    </a:lnTo>
                    <a:lnTo>
                      <a:pt x="4758" y="5196"/>
                    </a:lnTo>
                    <a:lnTo>
                      <a:pt x="5272" y="3978"/>
                    </a:lnTo>
                    <a:lnTo>
                      <a:pt x="5804" y="2836"/>
                    </a:lnTo>
                    <a:lnTo>
                      <a:pt x="6318" y="1771"/>
                    </a:lnTo>
                    <a:lnTo>
                      <a:pt x="6813" y="819"/>
                    </a:lnTo>
                    <a:lnTo>
                      <a:pt x="7041" y="381"/>
                    </a:lnTo>
                    <a:lnTo>
                      <a:pt x="7270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905;p19"/>
              <p:cNvSpPr/>
              <p:nvPr/>
            </p:nvSpPr>
            <p:spPr>
              <a:xfrm>
                <a:off x="-1755600" y="-2875"/>
                <a:ext cx="254550" cy="564225"/>
              </a:xfrm>
              <a:custGeom>
                <a:avLst/>
                <a:gdLst/>
                <a:ahLst/>
                <a:cxnLst/>
                <a:rect l="l" t="t" r="r" b="b"/>
                <a:pathLst>
                  <a:path w="10182" h="22569" extrusionOk="0">
                    <a:moveTo>
                      <a:pt x="0" y="0"/>
                    </a:moveTo>
                    <a:lnTo>
                      <a:pt x="552" y="933"/>
                    </a:lnTo>
                    <a:lnTo>
                      <a:pt x="1161" y="1979"/>
                    </a:lnTo>
                    <a:lnTo>
                      <a:pt x="1903" y="3292"/>
                    </a:lnTo>
                    <a:lnTo>
                      <a:pt x="2722" y="4796"/>
                    </a:lnTo>
                    <a:lnTo>
                      <a:pt x="3559" y="6394"/>
                    </a:lnTo>
                    <a:lnTo>
                      <a:pt x="3978" y="7193"/>
                    </a:lnTo>
                    <a:lnTo>
                      <a:pt x="4377" y="8011"/>
                    </a:lnTo>
                    <a:lnTo>
                      <a:pt x="4758" y="8792"/>
                    </a:lnTo>
                    <a:lnTo>
                      <a:pt x="5100" y="9553"/>
                    </a:lnTo>
                    <a:lnTo>
                      <a:pt x="5823" y="11285"/>
                    </a:lnTo>
                    <a:lnTo>
                      <a:pt x="6642" y="13321"/>
                    </a:lnTo>
                    <a:lnTo>
                      <a:pt x="7498" y="15471"/>
                    </a:lnTo>
                    <a:lnTo>
                      <a:pt x="8297" y="17602"/>
                    </a:lnTo>
                    <a:lnTo>
                      <a:pt x="9629" y="21104"/>
                    </a:lnTo>
                    <a:lnTo>
                      <a:pt x="10181" y="22569"/>
                    </a:lnTo>
                    <a:lnTo>
                      <a:pt x="9610" y="20837"/>
                    </a:lnTo>
                    <a:lnTo>
                      <a:pt x="8259" y="16841"/>
                    </a:lnTo>
                    <a:lnTo>
                      <a:pt x="7479" y="14577"/>
                    </a:lnTo>
                    <a:lnTo>
                      <a:pt x="6737" y="12426"/>
                    </a:lnTo>
                    <a:lnTo>
                      <a:pt x="6071" y="10618"/>
                    </a:lnTo>
                    <a:lnTo>
                      <a:pt x="5804" y="9914"/>
                    </a:lnTo>
                    <a:lnTo>
                      <a:pt x="5576" y="9401"/>
                    </a:lnTo>
                    <a:lnTo>
                      <a:pt x="5462" y="9153"/>
                    </a:lnTo>
                    <a:lnTo>
                      <a:pt x="4986" y="8297"/>
                    </a:lnTo>
                    <a:lnTo>
                      <a:pt x="4263" y="7060"/>
                    </a:lnTo>
                    <a:lnTo>
                      <a:pt x="2417" y="39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5C2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906;p19"/>
              <p:cNvSpPr/>
              <p:nvPr/>
            </p:nvSpPr>
            <p:spPr>
              <a:xfrm>
                <a:off x="-1755600" y="-2875"/>
                <a:ext cx="254550" cy="564225"/>
              </a:xfrm>
              <a:custGeom>
                <a:avLst/>
                <a:gdLst/>
                <a:ahLst/>
                <a:cxnLst/>
                <a:rect l="l" t="t" r="r" b="b"/>
                <a:pathLst>
                  <a:path w="10182" h="2256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552" y="933"/>
                    </a:lnTo>
                    <a:lnTo>
                      <a:pt x="1161" y="1979"/>
                    </a:lnTo>
                    <a:lnTo>
                      <a:pt x="1903" y="3292"/>
                    </a:lnTo>
                    <a:lnTo>
                      <a:pt x="2722" y="4796"/>
                    </a:lnTo>
                    <a:lnTo>
                      <a:pt x="3559" y="6394"/>
                    </a:lnTo>
                    <a:lnTo>
                      <a:pt x="3978" y="7193"/>
                    </a:lnTo>
                    <a:lnTo>
                      <a:pt x="4377" y="8011"/>
                    </a:lnTo>
                    <a:lnTo>
                      <a:pt x="4758" y="8792"/>
                    </a:lnTo>
                    <a:lnTo>
                      <a:pt x="5100" y="9553"/>
                    </a:lnTo>
                    <a:lnTo>
                      <a:pt x="5100" y="9553"/>
                    </a:lnTo>
                    <a:lnTo>
                      <a:pt x="5823" y="11285"/>
                    </a:lnTo>
                    <a:lnTo>
                      <a:pt x="6642" y="13321"/>
                    </a:lnTo>
                    <a:lnTo>
                      <a:pt x="7498" y="15471"/>
                    </a:lnTo>
                    <a:lnTo>
                      <a:pt x="8297" y="17602"/>
                    </a:lnTo>
                    <a:lnTo>
                      <a:pt x="9629" y="21104"/>
                    </a:lnTo>
                    <a:lnTo>
                      <a:pt x="10181" y="22569"/>
                    </a:lnTo>
                    <a:lnTo>
                      <a:pt x="10181" y="22569"/>
                    </a:lnTo>
                    <a:lnTo>
                      <a:pt x="9610" y="20837"/>
                    </a:lnTo>
                    <a:lnTo>
                      <a:pt x="8259" y="16841"/>
                    </a:lnTo>
                    <a:lnTo>
                      <a:pt x="7479" y="14577"/>
                    </a:lnTo>
                    <a:lnTo>
                      <a:pt x="6737" y="12426"/>
                    </a:lnTo>
                    <a:lnTo>
                      <a:pt x="6071" y="10618"/>
                    </a:lnTo>
                    <a:lnTo>
                      <a:pt x="5804" y="9914"/>
                    </a:lnTo>
                    <a:lnTo>
                      <a:pt x="5576" y="9401"/>
                    </a:lnTo>
                    <a:lnTo>
                      <a:pt x="5576" y="9401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4986" y="8297"/>
                    </a:lnTo>
                    <a:lnTo>
                      <a:pt x="4263" y="7060"/>
                    </a:lnTo>
                    <a:lnTo>
                      <a:pt x="2417" y="397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7" name="Google Shape;1907;p19"/>
              <p:cNvSpPr/>
              <p:nvPr/>
            </p:nvSpPr>
            <p:spPr>
              <a:xfrm>
                <a:off x="-1619075" y="225950"/>
                <a:ext cx="287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248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5" y="248"/>
                    </a:lnTo>
                    <a:lnTo>
                      <a:pt x="115" y="24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8" name="Google Shape;1908;p19"/>
              <p:cNvSpPr/>
              <p:nvPr/>
            </p:nvSpPr>
            <p:spPr>
              <a:xfrm>
                <a:off x="-1619075" y="225950"/>
                <a:ext cx="287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248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5" y="248"/>
                    </a:lnTo>
                    <a:lnTo>
                      <a:pt x="115" y="248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9" name="Google Shape;1909;p19"/>
              <p:cNvSpPr/>
              <p:nvPr/>
            </p:nvSpPr>
            <p:spPr>
              <a:xfrm>
                <a:off x="-1461125" y="-332575"/>
                <a:ext cx="337800" cy="207925"/>
              </a:xfrm>
              <a:custGeom>
                <a:avLst/>
                <a:gdLst/>
                <a:ahLst/>
                <a:cxnLst/>
                <a:rect l="l" t="t" r="r" b="b"/>
                <a:pathLst>
                  <a:path w="13512" h="8317" extrusionOk="0">
                    <a:moveTo>
                      <a:pt x="6585" y="1"/>
                    </a:moveTo>
                    <a:lnTo>
                      <a:pt x="4130" y="1542"/>
                    </a:lnTo>
                    <a:lnTo>
                      <a:pt x="0" y="1542"/>
                    </a:lnTo>
                    <a:lnTo>
                      <a:pt x="628" y="1752"/>
                    </a:lnTo>
                    <a:lnTo>
                      <a:pt x="1237" y="1961"/>
                    </a:lnTo>
                    <a:lnTo>
                      <a:pt x="1865" y="2170"/>
                    </a:lnTo>
                    <a:lnTo>
                      <a:pt x="2474" y="2418"/>
                    </a:lnTo>
                    <a:lnTo>
                      <a:pt x="3692" y="2912"/>
                    </a:lnTo>
                    <a:lnTo>
                      <a:pt x="4891" y="3445"/>
                    </a:lnTo>
                    <a:lnTo>
                      <a:pt x="6052" y="4016"/>
                    </a:lnTo>
                    <a:lnTo>
                      <a:pt x="7155" y="4568"/>
                    </a:lnTo>
                    <a:lnTo>
                      <a:pt x="8221" y="5139"/>
                    </a:lnTo>
                    <a:lnTo>
                      <a:pt x="9230" y="5691"/>
                    </a:lnTo>
                    <a:lnTo>
                      <a:pt x="10143" y="6204"/>
                    </a:lnTo>
                    <a:lnTo>
                      <a:pt x="10980" y="6699"/>
                    </a:lnTo>
                    <a:lnTo>
                      <a:pt x="12331" y="7536"/>
                    </a:lnTo>
                    <a:lnTo>
                      <a:pt x="13207" y="8107"/>
                    </a:lnTo>
                    <a:lnTo>
                      <a:pt x="13511" y="8317"/>
                    </a:lnTo>
                    <a:lnTo>
                      <a:pt x="13302" y="7765"/>
                    </a:lnTo>
                    <a:lnTo>
                      <a:pt x="13093" y="7251"/>
                    </a:lnTo>
                    <a:lnTo>
                      <a:pt x="12864" y="6737"/>
                    </a:lnTo>
                    <a:lnTo>
                      <a:pt x="12617" y="6243"/>
                    </a:lnTo>
                    <a:lnTo>
                      <a:pt x="12350" y="5786"/>
                    </a:lnTo>
                    <a:lnTo>
                      <a:pt x="12103" y="5348"/>
                    </a:lnTo>
                    <a:lnTo>
                      <a:pt x="11818" y="4910"/>
                    </a:lnTo>
                    <a:lnTo>
                      <a:pt x="11551" y="4511"/>
                    </a:lnTo>
                    <a:lnTo>
                      <a:pt x="11266" y="4111"/>
                    </a:lnTo>
                    <a:lnTo>
                      <a:pt x="10980" y="3750"/>
                    </a:lnTo>
                    <a:lnTo>
                      <a:pt x="10695" y="3407"/>
                    </a:lnTo>
                    <a:lnTo>
                      <a:pt x="10409" y="3065"/>
                    </a:lnTo>
                    <a:lnTo>
                      <a:pt x="9820" y="2456"/>
                    </a:lnTo>
                    <a:lnTo>
                      <a:pt x="9268" y="1923"/>
                    </a:lnTo>
                    <a:lnTo>
                      <a:pt x="8735" y="1466"/>
                    </a:lnTo>
                    <a:lnTo>
                      <a:pt x="8221" y="1067"/>
                    </a:lnTo>
                    <a:lnTo>
                      <a:pt x="7764" y="724"/>
                    </a:lnTo>
                    <a:lnTo>
                      <a:pt x="7365" y="458"/>
                    </a:lnTo>
                    <a:lnTo>
                      <a:pt x="7041" y="248"/>
                    </a:lnTo>
                    <a:lnTo>
                      <a:pt x="6794" y="115"/>
                    </a:lnTo>
                    <a:lnTo>
                      <a:pt x="6585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0" name="Google Shape;1910;p19"/>
              <p:cNvSpPr/>
              <p:nvPr/>
            </p:nvSpPr>
            <p:spPr>
              <a:xfrm>
                <a:off x="-1357900" y="-332575"/>
                <a:ext cx="234575" cy="20792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8317" extrusionOk="0">
                    <a:moveTo>
                      <a:pt x="2456" y="1"/>
                    </a:moveTo>
                    <a:lnTo>
                      <a:pt x="1" y="1542"/>
                    </a:lnTo>
                    <a:lnTo>
                      <a:pt x="286" y="1618"/>
                    </a:lnTo>
                    <a:lnTo>
                      <a:pt x="629" y="1714"/>
                    </a:lnTo>
                    <a:lnTo>
                      <a:pt x="1066" y="1847"/>
                    </a:lnTo>
                    <a:lnTo>
                      <a:pt x="1599" y="2018"/>
                    </a:lnTo>
                    <a:lnTo>
                      <a:pt x="2208" y="2246"/>
                    </a:lnTo>
                    <a:lnTo>
                      <a:pt x="2874" y="2551"/>
                    </a:lnTo>
                    <a:lnTo>
                      <a:pt x="3597" y="2893"/>
                    </a:lnTo>
                    <a:lnTo>
                      <a:pt x="3978" y="3084"/>
                    </a:lnTo>
                    <a:lnTo>
                      <a:pt x="4358" y="3312"/>
                    </a:lnTo>
                    <a:lnTo>
                      <a:pt x="4758" y="3540"/>
                    </a:lnTo>
                    <a:lnTo>
                      <a:pt x="5139" y="3788"/>
                    </a:lnTo>
                    <a:lnTo>
                      <a:pt x="5538" y="4054"/>
                    </a:lnTo>
                    <a:lnTo>
                      <a:pt x="5919" y="4340"/>
                    </a:lnTo>
                    <a:lnTo>
                      <a:pt x="6318" y="4644"/>
                    </a:lnTo>
                    <a:lnTo>
                      <a:pt x="6699" y="4968"/>
                    </a:lnTo>
                    <a:lnTo>
                      <a:pt x="7080" y="5310"/>
                    </a:lnTo>
                    <a:lnTo>
                      <a:pt x="7441" y="5672"/>
                    </a:lnTo>
                    <a:lnTo>
                      <a:pt x="7803" y="6052"/>
                    </a:lnTo>
                    <a:lnTo>
                      <a:pt x="8145" y="6471"/>
                    </a:lnTo>
                    <a:lnTo>
                      <a:pt x="8488" y="6889"/>
                    </a:lnTo>
                    <a:lnTo>
                      <a:pt x="8792" y="7346"/>
                    </a:lnTo>
                    <a:lnTo>
                      <a:pt x="9097" y="7822"/>
                    </a:lnTo>
                    <a:lnTo>
                      <a:pt x="9382" y="8317"/>
                    </a:lnTo>
                    <a:lnTo>
                      <a:pt x="9325" y="8088"/>
                    </a:lnTo>
                    <a:lnTo>
                      <a:pt x="9230" y="7822"/>
                    </a:lnTo>
                    <a:lnTo>
                      <a:pt x="9097" y="7460"/>
                    </a:lnTo>
                    <a:lnTo>
                      <a:pt x="8925" y="7023"/>
                    </a:lnTo>
                    <a:lnTo>
                      <a:pt x="8697" y="6528"/>
                    </a:lnTo>
                    <a:lnTo>
                      <a:pt x="8412" y="5957"/>
                    </a:lnTo>
                    <a:lnTo>
                      <a:pt x="8050" y="5348"/>
                    </a:lnTo>
                    <a:lnTo>
                      <a:pt x="7632" y="4701"/>
                    </a:lnTo>
                    <a:lnTo>
                      <a:pt x="7403" y="4378"/>
                    </a:lnTo>
                    <a:lnTo>
                      <a:pt x="7156" y="4035"/>
                    </a:lnTo>
                    <a:lnTo>
                      <a:pt x="6870" y="3693"/>
                    </a:lnTo>
                    <a:lnTo>
                      <a:pt x="6585" y="3331"/>
                    </a:lnTo>
                    <a:lnTo>
                      <a:pt x="6280" y="2989"/>
                    </a:lnTo>
                    <a:lnTo>
                      <a:pt x="5938" y="2646"/>
                    </a:lnTo>
                    <a:lnTo>
                      <a:pt x="5576" y="2284"/>
                    </a:lnTo>
                    <a:lnTo>
                      <a:pt x="5215" y="1942"/>
                    </a:lnTo>
                    <a:lnTo>
                      <a:pt x="4815" y="1599"/>
                    </a:lnTo>
                    <a:lnTo>
                      <a:pt x="4397" y="1276"/>
                    </a:lnTo>
                    <a:lnTo>
                      <a:pt x="3940" y="933"/>
                    </a:lnTo>
                    <a:lnTo>
                      <a:pt x="3464" y="610"/>
                    </a:lnTo>
                    <a:lnTo>
                      <a:pt x="2969" y="305"/>
                    </a:lnTo>
                    <a:lnTo>
                      <a:pt x="2456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1" name="Google Shape;1911;p19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extrusionOk="0">
                    <a:moveTo>
                      <a:pt x="0" y="1"/>
                    </a:moveTo>
                    <a:lnTo>
                      <a:pt x="152" y="438"/>
                    </a:lnTo>
                    <a:lnTo>
                      <a:pt x="571" y="1618"/>
                    </a:lnTo>
                    <a:lnTo>
                      <a:pt x="875" y="2436"/>
                    </a:lnTo>
                    <a:lnTo>
                      <a:pt x="1218" y="3369"/>
                    </a:lnTo>
                    <a:lnTo>
                      <a:pt x="1637" y="4396"/>
                    </a:lnTo>
                    <a:lnTo>
                      <a:pt x="2074" y="5481"/>
                    </a:lnTo>
                    <a:lnTo>
                      <a:pt x="2569" y="6604"/>
                    </a:lnTo>
                    <a:lnTo>
                      <a:pt x="3102" y="7765"/>
                    </a:lnTo>
                    <a:lnTo>
                      <a:pt x="3654" y="8925"/>
                    </a:lnTo>
                    <a:lnTo>
                      <a:pt x="4263" y="10067"/>
                    </a:lnTo>
                    <a:lnTo>
                      <a:pt x="4567" y="10600"/>
                    </a:lnTo>
                    <a:lnTo>
                      <a:pt x="4872" y="11133"/>
                    </a:lnTo>
                    <a:lnTo>
                      <a:pt x="5195" y="11647"/>
                    </a:lnTo>
                    <a:lnTo>
                      <a:pt x="5499" y="12141"/>
                    </a:lnTo>
                    <a:lnTo>
                      <a:pt x="5823" y="12617"/>
                    </a:lnTo>
                    <a:lnTo>
                      <a:pt x="6166" y="13055"/>
                    </a:lnTo>
                    <a:lnTo>
                      <a:pt x="6489" y="13473"/>
                    </a:lnTo>
                    <a:lnTo>
                      <a:pt x="6832" y="13854"/>
                    </a:lnTo>
                    <a:lnTo>
                      <a:pt x="7498" y="14558"/>
                    </a:lnTo>
                    <a:lnTo>
                      <a:pt x="8164" y="15205"/>
                    </a:lnTo>
                    <a:lnTo>
                      <a:pt x="8811" y="15814"/>
                    </a:lnTo>
                    <a:lnTo>
                      <a:pt x="9439" y="16347"/>
                    </a:lnTo>
                    <a:lnTo>
                      <a:pt x="10066" y="16861"/>
                    </a:lnTo>
                    <a:lnTo>
                      <a:pt x="10656" y="17298"/>
                    </a:lnTo>
                    <a:lnTo>
                      <a:pt x="11208" y="17717"/>
                    </a:lnTo>
                    <a:lnTo>
                      <a:pt x="11722" y="18078"/>
                    </a:lnTo>
                    <a:lnTo>
                      <a:pt x="12217" y="18383"/>
                    </a:lnTo>
                    <a:lnTo>
                      <a:pt x="12635" y="18649"/>
                    </a:lnTo>
                    <a:lnTo>
                      <a:pt x="13340" y="19068"/>
                    </a:lnTo>
                    <a:lnTo>
                      <a:pt x="13796" y="19296"/>
                    </a:lnTo>
                    <a:lnTo>
                      <a:pt x="13948" y="19372"/>
                    </a:lnTo>
                    <a:lnTo>
                      <a:pt x="13435" y="17831"/>
                    </a:lnTo>
                    <a:lnTo>
                      <a:pt x="12845" y="16195"/>
                    </a:lnTo>
                    <a:lnTo>
                      <a:pt x="12141" y="14254"/>
                    </a:lnTo>
                    <a:lnTo>
                      <a:pt x="11741" y="13226"/>
                    </a:lnTo>
                    <a:lnTo>
                      <a:pt x="11322" y="12179"/>
                    </a:lnTo>
                    <a:lnTo>
                      <a:pt x="10904" y="11171"/>
                    </a:lnTo>
                    <a:lnTo>
                      <a:pt x="10466" y="10219"/>
                    </a:lnTo>
                    <a:lnTo>
                      <a:pt x="10028" y="9306"/>
                    </a:lnTo>
                    <a:lnTo>
                      <a:pt x="9610" y="8507"/>
                    </a:lnTo>
                    <a:lnTo>
                      <a:pt x="9400" y="8164"/>
                    </a:lnTo>
                    <a:lnTo>
                      <a:pt x="9210" y="7822"/>
                    </a:lnTo>
                    <a:lnTo>
                      <a:pt x="9020" y="7536"/>
                    </a:lnTo>
                    <a:lnTo>
                      <a:pt x="8830" y="7289"/>
                    </a:lnTo>
                    <a:lnTo>
                      <a:pt x="8392" y="6813"/>
                    </a:lnTo>
                    <a:lnTo>
                      <a:pt x="7878" y="6280"/>
                    </a:lnTo>
                    <a:lnTo>
                      <a:pt x="7269" y="5709"/>
                    </a:lnTo>
                    <a:lnTo>
                      <a:pt x="6603" y="5120"/>
                    </a:lnTo>
                    <a:lnTo>
                      <a:pt x="5899" y="4530"/>
                    </a:lnTo>
                    <a:lnTo>
                      <a:pt x="5157" y="3921"/>
                    </a:lnTo>
                    <a:lnTo>
                      <a:pt x="3673" y="2741"/>
                    </a:lnTo>
                    <a:lnTo>
                      <a:pt x="2265" y="1675"/>
                    </a:lnTo>
                    <a:lnTo>
                      <a:pt x="1104" y="800"/>
                    </a:lnTo>
                    <a:lnTo>
                      <a:pt x="0" y="1"/>
                    </a:lnTo>
                    <a:close/>
                    <a:moveTo>
                      <a:pt x="13948" y="19372"/>
                    </a:moveTo>
                    <a:lnTo>
                      <a:pt x="13948" y="19372"/>
                    </a:lnTo>
                    <a:lnTo>
                      <a:pt x="13948" y="19372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2" name="Google Shape;1912;p19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fill="none" extrusionOk="0">
                    <a:moveTo>
                      <a:pt x="13948" y="19372"/>
                    </a:moveTo>
                    <a:lnTo>
                      <a:pt x="13948" y="19372"/>
                    </a:lnTo>
                    <a:lnTo>
                      <a:pt x="13796" y="19296"/>
                    </a:lnTo>
                    <a:lnTo>
                      <a:pt x="13340" y="19068"/>
                    </a:lnTo>
                    <a:lnTo>
                      <a:pt x="12635" y="18649"/>
                    </a:lnTo>
                    <a:lnTo>
                      <a:pt x="12217" y="18383"/>
                    </a:lnTo>
                    <a:lnTo>
                      <a:pt x="11722" y="18078"/>
                    </a:lnTo>
                    <a:lnTo>
                      <a:pt x="11208" y="17717"/>
                    </a:lnTo>
                    <a:lnTo>
                      <a:pt x="10656" y="17298"/>
                    </a:lnTo>
                    <a:lnTo>
                      <a:pt x="10066" y="16861"/>
                    </a:lnTo>
                    <a:lnTo>
                      <a:pt x="9439" y="16347"/>
                    </a:lnTo>
                    <a:lnTo>
                      <a:pt x="8811" y="15814"/>
                    </a:lnTo>
                    <a:lnTo>
                      <a:pt x="8164" y="15205"/>
                    </a:lnTo>
                    <a:lnTo>
                      <a:pt x="7498" y="14558"/>
                    </a:lnTo>
                    <a:lnTo>
                      <a:pt x="6832" y="13854"/>
                    </a:lnTo>
                    <a:lnTo>
                      <a:pt x="6832" y="13854"/>
                    </a:lnTo>
                    <a:lnTo>
                      <a:pt x="6489" y="13473"/>
                    </a:lnTo>
                    <a:lnTo>
                      <a:pt x="6166" y="13055"/>
                    </a:lnTo>
                    <a:lnTo>
                      <a:pt x="5823" y="12617"/>
                    </a:lnTo>
                    <a:lnTo>
                      <a:pt x="5499" y="12141"/>
                    </a:lnTo>
                    <a:lnTo>
                      <a:pt x="5195" y="11647"/>
                    </a:lnTo>
                    <a:lnTo>
                      <a:pt x="4872" y="11133"/>
                    </a:lnTo>
                    <a:lnTo>
                      <a:pt x="4567" y="10600"/>
                    </a:lnTo>
                    <a:lnTo>
                      <a:pt x="4263" y="10067"/>
                    </a:lnTo>
                    <a:lnTo>
                      <a:pt x="3654" y="8925"/>
                    </a:lnTo>
                    <a:lnTo>
                      <a:pt x="3102" y="7765"/>
                    </a:lnTo>
                    <a:lnTo>
                      <a:pt x="2569" y="6604"/>
                    </a:lnTo>
                    <a:lnTo>
                      <a:pt x="2074" y="5481"/>
                    </a:lnTo>
                    <a:lnTo>
                      <a:pt x="1637" y="4396"/>
                    </a:lnTo>
                    <a:lnTo>
                      <a:pt x="1218" y="3369"/>
                    </a:lnTo>
                    <a:lnTo>
                      <a:pt x="875" y="2436"/>
                    </a:lnTo>
                    <a:lnTo>
                      <a:pt x="571" y="1618"/>
                    </a:lnTo>
                    <a:lnTo>
                      <a:pt x="152" y="438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104" y="800"/>
                    </a:lnTo>
                    <a:lnTo>
                      <a:pt x="2265" y="1675"/>
                    </a:lnTo>
                    <a:lnTo>
                      <a:pt x="3673" y="2741"/>
                    </a:lnTo>
                    <a:lnTo>
                      <a:pt x="5157" y="3921"/>
                    </a:lnTo>
                    <a:lnTo>
                      <a:pt x="5899" y="4530"/>
                    </a:lnTo>
                    <a:lnTo>
                      <a:pt x="6603" y="5120"/>
                    </a:lnTo>
                    <a:lnTo>
                      <a:pt x="7269" y="5709"/>
                    </a:lnTo>
                    <a:lnTo>
                      <a:pt x="7878" y="6280"/>
                    </a:lnTo>
                    <a:lnTo>
                      <a:pt x="8392" y="6813"/>
                    </a:lnTo>
                    <a:lnTo>
                      <a:pt x="8830" y="7289"/>
                    </a:lnTo>
                    <a:lnTo>
                      <a:pt x="8830" y="7289"/>
                    </a:lnTo>
                    <a:lnTo>
                      <a:pt x="9020" y="7536"/>
                    </a:lnTo>
                    <a:lnTo>
                      <a:pt x="9210" y="7822"/>
                    </a:lnTo>
                    <a:lnTo>
                      <a:pt x="9400" y="8164"/>
                    </a:lnTo>
                    <a:lnTo>
                      <a:pt x="9610" y="8507"/>
                    </a:lnTo>
                    <a:lnTo>
                      <a:pt x="10028" y="9306"/>
                    </a:lnTo>
                    <a:lnTo>
                      <a:pt x="10466" y="10219"/>
                    </a:lnTo>
                    <a:lnTo>
                      <a:pt x="10904" y="11171"/>
                    </a:lnTo>
                    <a:lnTo>
                      <a:pt x="11322" y="12179"/>
                    </a:lnTo>
                    <a:lnTo>
                      <a:pt x="11741" y="13226"/>
                    </a:lnTo>
                    <a:lnTo>
                      <a:pt x="12141" y="14254"/>
                    </a:lnTo>
                    <a:lnTo>
                      <a:pt x="12845" y="16195"/>
                    </a:lnTo>
                    <a:lnTo>
                      <a:pt x="13435" y="17831"/>
                    </a:lnTo>
                    <a:lnTo>
                      <a:pt x="13948" y="1937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3" name="Google Shape;1913;p19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extrusionOk="0">
                    <a:moveTo>
                      <a:pt x="0" y="1"/>
                    </a:moveTo>
                    <a:lnTo>
                      <a:pt x="761" y="1447"/>
                    </a:lnTo>
                    <a:lnTo>
                      <a:pt x="1560" y="2988"/>
                    </a:lnTo>
                    <a:lnTo>
                      <a:pt x="2550" y="4834"/>
                    </a:lnTo>
                    <a:lnTo>
                      <a:pt x="3616" y="6794"/>
                    </a:lnTo>
                    <a:lnTo>
                      <a:pt x="4681" y="8697"/>
                    </a:lnTo>
                    <a:lnTo>
                      <a:pt x="5176" y="9553"/>
                    </a:lnTo>
                    <a:lnTo>
                      <a:pt x="5652" y="10334"/>
                    </a:lnTo>
                    <a:lnTo>
                      <a:pt x="6070" y="11019"/>
                    </a:lnTo>
                    <a:lnTo>
                      <a:pt x="6432" y="11551"/>
                    </a:lnTo>
                    <a:lnTo>
                      <a:pt x="6812" y="12065"/>
                    </a:lnTo>
                    <a:lnTo>
                      <a:pt x="7269" y="12617"/>
                    </a:lnTo>
                    <a:lnTo>
                      <a:pt x="7802" y="13226"/>
                    </a:lnTo>
                    <a:lnTo>
                      <a:pt x="8373" y="13854"/>
                    </a:lnTo>
                    <a:lnTo>
                      <a:pt x="8982" y="14482"/>
                    </a:lnTo>
                    <a:lnTo>
                      <a:pt x="9610" y="15148"/>
                    </a:lnTo>
                    <a:lnTo>
                      <a:pt x="10866" y="16423"/>
                    </a:lnTo>
                    <a:lnTo>
                      <a:pt x="12046" y="17565"/>
                    </a:lnTo>
                    <a:lnTo>
                      <a:pt x="13035" y="18516"/>
                    </a:lnTo>
                    <a:lnTo>
                      <a:pt x="13948" y="19372"/>
                    </a:lnTo>
                    <a:lnTo>
                      <a:pt x="12902" y="18364"/>
                    </a:lnTo>
                    <a:lnTo>
                      <a:pt x="11817" y="17298"/>
                    </a:lnTo>
                    <a:lnTo>
                      <a:pt x="10523" y="15985"/>
                    </a:lnTo>
                    <a:lnTo>
                      <a:pt x="10504" y="16042"/>
                    </a:lnTo>
                    <a:lnTo>
                      <a:pt x="10181" y="15624"/>
                    </a:lnTo>
                    <a:lnTo>
                      <a:pt x="9134" y="14520"/>
                    </a:lnTo>
                    <a:lnTo>
                      <a:pt x="8126" y="13416"/>
                    </a:lnTo>
                    <a:lnTo>
                      <a:pt x="7688" y="12884"/>
                    </a:lnTo>
                    <a:lnTo>
                      <a:pt x="7269" y="12389"/>
                    </a:lnTo>
                    <a:lnTo>
                      <a:pt x="6908" y="11913"/>
                    </a:lnTo>
                    <a:lnTo>
                      <a:pt x="6603" y="11475"/>
                    </a:lnTo>
                    <a:lnTo>
                      <a:pt x="6204" y="10866"/>
                    </a:lnTo>
                    <a:lnTo>
                      <a:pt x="5747" y="10143"/>
                    </a:lnTo>
                    <a:lnTo>
                      <a:pt x="4738" y="8450"/>
                    </a:lnTo>
                    <a:lnTo>
                      <a:pt x="3654" y="6566"/>
                    </a:lnTo>
                    <a:lnTo>
                      <a:pt x="2569" y="4644"/>
                    </a:lnTo>
                    <a:lnTo>
                      <a:pt x="761" y="139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BDB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4" name="Google Shape;1914;p19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61" y="1447"/>
                    </a:lnTo>
                    <a:lnTo>
                      <a:pt x="1560" y="2988"/>
                    </a:lnTo>
                    <a:lnTo>
                      <a:pt x="2550" y="4834"/>
                    </a:lnTo>
                    <a:lnTo>
                      <a:pt x="3616" y="6794"/>
                    </a:lnTo>
                    <a:lnTo>
                      <a:pt x="4681" y="8697"/>
                    </a:lnTo>
                    <a:lnTo>
                      <a:pt x="5176" y="9553"/>
                    </a:lnTo>
                    <a:lnTo>
                      <a:pt x="5652" y="10334"/>
                    </a:lnTo>
                    <a:lnTo>
                      <a:pt x="6070" y="11019"/>
                    </a:lnTo>
                    <a:lnTo>
                      <a:pt x="6432" y="11551"/>
                    </a:lnTo>
                    <a:lnTo>
                      <a:pt x="6432" y="11551"/>
                    </a:lnTo>
                    <a:lnTo>
                      <a:pt x="6812" y="12065"/>
                    </a:lnTo>
                    <a:lnTo>
                      <a:pt x="7269" y="12617"/>
                    </a:lnTo>
                    <a:lnTo>
                      <a:pt x="7802" y="13226"/>
                    </a:lnTo>
                    <a:lnTo>
                      <a:pt x="8373" y="13854"/>
                    </a:lnTo>
                    <a:lnTo>
                      <a:pt x="8982" y="14482"/>
                    </a:lnTo>
                    <a:lnTo>
                      <a:pt x="9610" y="15148"/>
                    </a:lnTo>
                    <a:lnTo>
                      <a:pt x="10866" y="16423"/>
                    </a:lnTo>
                    <a:lnTo>
                      <a:pt x="12046" y="17565"/>
                    </a:lnTo>
                    <a:lnTo>
                      <a:pt x="13035" y="18516"/>
                    </a:lnTo>
                    <a:lnTo>
                      <a:pt x="13948" y="19372"/>
                    </a:lnTo>
                    <a:lnTo>
                      <a:pt x="13948" y="19372"/>
                    </a:lnTo>
                    <a:lnTo>
                      <a:pt x="12902" y="18364"/>
                    </a:lnTo>
                    <a:lnTo>
                      <a:pt x="11817" y="17298"/>
                    </a:lnTo>
                    <a:lnTo>
                      <a:pt x="10523" y="15985"/>
                    </a:lnTo>
                    <a:lnTo>
                      <a:pt x="10504" y="16042"/>
                    </a:lnTo>
                    <a:lnTo>
                      <a:pt x="10181" y="15624"/>
                    </a:lnTo>
                    <a:lnTo>
                      <a:pt x="10181" y="15624"/>
                    </a:lnTo>
                    <a:lnTo>
                      <a:pt x="9134" y="14520"/>
                    </a:lnTo>
                    <a:lnTo>
                      <a:pt x="8126" y="13416"/>
                    </a:lnTo>
                    <a:lnTo>
                      <a:pt x="7688" y="12884"/>
                    </a:lnTo>
                    <a:lnTo>
                      <a:pt x="7269" y="12389"/>
                    </a:lnTo>
                    <a:lnTo>
                      <a:pt x="6908" y="11913"/>
                    </a:lnTo>
                    <a:lnTo>
                      <a:pt x="6603" y="11475"/>
                    </a:lnTo>
                    <a:lnTo>
                      <a:pt x="6603" y="11475"/>
                    </a:lnTo>
                    <a:lnTo>
                      <a:pt x="6204" y="10866"/>
                    </a:lnTo>
                    <a:lnTo>
                      <a:pt x="5747" y="10143"/>
                    </a:lnTo>
                    <a:lnTo>
                      <a:pt x="4738" y="8450"/>
                    </a:lnTo>
                    <a:lnTo>
                      <a:pt x="3654" y="6566"/>
                    </a:lnTo>
                    <a:lnTo>
                      <a:pt x="2569" y="4644"/>
                    </a:lnTo>
                    <a:lnTo>
                      <a:pt x="761" y="1390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5" name="Google Shape;1915;p19"/>
              <p:cNvSpPr/>
              <p:nvPr/>
            </p:nvSpPr>
            <p:spPr>
              <a:xfrm>
                <a:off x="-1829825" y="-239800"/>
                <a:ext cx="108975" cy="20887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8355" extrusionOk="0">
                    <a:moveTo>
                      <a:pt x="1" y="1"/>
                    </a:moveTo>
                    <a:lnTo>
                      <a:pt x="2075" y="7270"/>
                    </a:lnTo>
                    <a:lnTo>
                      <a:pt x="3654" y="8354"/>
                    </a:lnTo>
                    <a:lnTo>
                      <a:pt x="4359" y="1923"/>
                    </a:lnTo>
                    <a:lnTo>
                      <a:pt x="4054" y="1732"/>
                    </a:lnTo>
                    <a:lnTo>
                      <a:pt x="3673" y="1523"/>
                    </a:lnTo>
                    <a:lnTo>
                      <a:pt x="3160" y="1238"/>
                    </a:lnTo>
                    <a:lnTo>
                      <a:pt x="2532" y="952"/>
                    </a:lnTo>
                    <a:lnTo>
                      <a:pt x="1790" y="629"/>
                    </a:lnTo>
                    <a:lnTo>
                      <a:pt x="933" y="305"/>
                    </a:lnTo>
                    <a:lnTo>
                      <a:pt x="477" y="15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6" name="Google Shape;1916;p19"/>
              <p:cNvSpPr/>
              <p:nvPr/>
            </p:nvSpPr>
            <p:spPr>
              <a:xfrm>
                <a:off x="-1357900" y="151725"/>
                <a:ext cx="74250" cy="268825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10753" extrusionOk="0">
                    <a:moveTo>
                      <a:pt x="1105" y="1"/>
                    </a:moveTo>
                    <a:lnTo>
                      <a:pt x="1" y="1238"/>
                    </a:lnTo>
                    <a:lnTo>
                      <a:pt x="2208" y="10752"/>
                    </a:lnTo>
                    <a:lnTo>
                      <a:pt x="2969" y="9420"/>
                    </a:lnTo>
                    <a:lnTo>
                      <a:pt x="1105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7" name="Google Shape;1917;p19"/>
              <p:cNvSpPr/>
              <p:nvPr/>
            </p:nvSpPr>
            <p:spPr>
              <a:xfrm>
                <a:off x="-1223725" y="44700"/>
                <a:ext cx="45200" cy="185075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7403" extrusionOk="0">
                    <a:moveTo>
                      <a:pt x="571" y="0"/>
                    </a:moveTo>
                    <a:lnTo>
                      <a:pt x="0" y="438"/>
                    </a:lnTo>
                    <a:lnTo>
                      <a:pt x="1218" y="7402"/>
                    </a:lnTo>
                    <a:lnTo>
                      <a:pt x="1808" y="6394"/>
                    </a:lnTo>
                    <a:lnTo>
                      <a:pt x="57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8" name="Google Shape;1918;p19"/>
              <p:cNvSpPr/>
              <p:nvPr/>
            </p:nvSpPr>
            <p:spPr>
              <a:xfrm>
                <a:off x="-1382150" y="-1190775"/>
                <a:ext cx="126575" cy="37155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14862" extrusionOk="0">
                    <a:moveTo>
                      <a:pt x="4548" y="0"/>
                    </a:moveTo>
                    <a:lnTo>
                      <a:pt x="1732" y="1694"/>
                    </a:lnTo>
                    <a:lnTo>
                      <a:pt x="0" y="14862"/>
                    </a:lnTo>
                    <a:lnTo>
                      <a:pt x="5062" y="9971"/>
                    </a:lnTo>
                    <a:lnTo>
                      <a:pt x="5005" y="8792"/>
                    </a:lnTo>
                    <a:lnTo>
                      <a:pt x="4891" y="6013"/>
                    </a:lnTo>
                    <a:lnTo>
                      <a:pt x="4720" y="2702"/>
                    </a:lnTo>
                    <a:lnTo>
                      <a:pt x="4643" y="1218"/>
                    </a:lnTo>
                    <a:lnTo>
                      <a:pt x="4548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9" name="Google Shape;1919;p19"/>
              <p:cNvSpPr/>
              <p:nvPr/>
            </p:nvSpPr>
            <p:spPr>
              <a:xfrm>
                <a:off x="-1716600" y="-791650"/>
                <a:ext cx="93275" cy="199350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7974" extrusionOk="0">
                    <a:moveTo>
                      <a:pt x="362" y="1"/>
                    </a:moveTo>
                    <a:lnTo>
                      <a:pt x="1" y="3007"/>
                    </a:lnTo>
                    <a:lnTo>
                      <a:pt x="324" y="3616"/>
                    </a:lnTo>
                    <a:lnTo>
                      <a:pt x="1124" y="5062"/>
                    </a:lnTo>
                    <a:lnTo>
                      <a:pt x="1580" y="5919"/>
                    </a:lnTo>
                    <a:lnTo>
                      <a:pt x="2075" y="6718"/>
                    </a:lnTo>
                    <a:lnTo>
                      <a:pt x="2532" y="7441"/>
                    </a:lnTo>
                    <a:lnTo>
                      <a:pt x="2722" y="7727"/>
                    </a:lnTo>
                    <a:lnTo>
                      <a:pt x="2912" y="7974"/>
                    </a:lnTo>
                    <a:lnTo>
                      <a:pt x="3731" y="2741"/>
                    </a:lnTo>
                    <a:lnTo>
                      <a:pt x="362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0" name="Google Shape;1920;p19"/>
              <p:cNvSpPr/>
              <p:nvPr/>
            </p:nvSpPr>
            <p:spPr>
              <a:xfrm>
                <a:off x="-1539625" y="-549500"/>
                <a:ext cx="38575" cy="92800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3712" extrusionOk="0">
                    <a:moveTo>
                      <a:pt x="1180" y="1"/>
                    </a:moveTo>
                    <a:lnTo>
                      <a:pt x="1" y="3350"/>
                    </a:lnTo>
                    <a:lnTo>
                      <a:pt x="343" y="3711"/>
                    </a:lnTo>
                    <a:lnTo>
                      <a:pt x="1542" y="914"/>
                    </a:lnTo>
                    <a:lnTo>
                      <a:pt x="1180" y="1"/>
                    </a:lnTo>
                    <a:close/>
                  </a:path>
                </a:pathLst>
              </a:custGeom>
              <a:solidFill>
                <a:srgbClr val="9B9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1" name="Google Shape;1921;p19"/>
              <p:cNvSpPr/>
              <p:nvPr/>
            </p:nvSpPr>
            <p:spPr>
              <a:xfrm>
                <a:off x="-1539625" y="-549500"/>
                <a:ext cx="38575" cy="92800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3712" fill="none" extrusionOk="0">
                    <a:moveTo>
                      <a:pt x="1180" y="1"/>
                    </a:moveTo>
                    <a:lnTo>
                      <a:pt x="1" y="3350"/>
                    </a:lnTo>
                    <a:lnTo>
                      <a:pt x="1" y="3350"/>
                    </a:lnTo>
                    <a:lnTo>
                      <a:pt x="1" y="3350"/>
                    </a:lnTo>
                    <a:lnTo>
                      <a:pt x="343" y="3711"/>
                    </a:lnTo>
                    <a:lnTo>
                      <a:pt x="1542" y="914"/>
                    </a:lnTo>
                    <a:lnTo>
                      <a:pt x="118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2" name="Google Shape;1922;p19"/>
              <p:cNvSpPr/>
              <p:nvPr/>
            </p:nvSpPr>
            <p:spPr>
              <a:xfrm>
                <a:off x="-1539625" y="-465775"/>
                <a:ext cx="860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0" extrusionOk="0">
                    <a:moveTo>
                      <a:pt x="1" y="1"/>
                    </a:moveTo>
                    <a:lnTo>
                      <a:pt x="324" y="419"/>
                    </a:lnTo>
                    <a:lnTo>
                      <a:pt x="343" y="36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D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3" name="Google Shape;1923;p19"/>
              <p:cNvSpPr/>
              <p:nvPr/>
            </p:nvSpPr>
            <p:spPr>
              <a:xfrm>
                <a:off x="-1539625" y="-465775"/>
                <a:ext cx="860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0" fill="none" extrusionOk="0">
                    <a:moveTo>
                      <a:pt x="1" y="1"/>
                    </a:moveTo>
                    <a:lnTo>
                      <a:pt x="324" y="419"/>
                    </a:lnTo>
                    <a:lnTo>
                      <a:pt x="343" y="362"/>
                    </a:lnTo>
                    <a:lnTo>
                      <a:pt x="343" y="36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19"/>
              <p:cNvSpPr/>
              <p:nvPr/>
            </p:nvSpPr>
            <p:spPr>
              <a:xfrm>
                <a:off x="-1839800" y="212150"/>
                <a:ext cx="282125" cy="199825"/>
              </a:xfrm>
              <a:custGeom>
                <a:avLst/>
                <a:gdLst/>
                <a:ahLst/>
                <a:cxnLst/>
                <a:rect l="l" t="t" r="r" b="b"/>
                <a:pathLst>
                  <a:path w="11285" h="7993" extrusionOk="0">
                    <a:moveTo>
                      <a:pt x="0" y="0"/>
                    </a:moveTo>
                    <a:lnTo>
                      <a:pt x="114" y="552"/>
                    </a:lnTo>
                    <a:lnTo>
                      <a:pt x="248" y="1161"/>
                    </a:lnTo>
                    <a:lnTo>
                      <a:pt x="457" y="1941"/>
                    </a:lnTo>
                    <a:lnTo>
                      <a:pt x="723" y="2855"/>
                    </a:lnTo>
                    <a:lnTo>
                      <a:pt x="876" y="3331"/>
                    </a:lnTo>
                    <a:lnTo>
                      <a:pt x="1047" y="3825"/>
                    </a:lnTo>
                    <a:lnTo>
                      <a:pt x="1237" y="4320"/>
                    </a:lnTo>
                    <a:lnTo>
                      <a:pt x="1446" y="4834"/>
                    </a:lnTo>
                    <a:lnTo>
                      <a:pt x="1675" y="5329"/>
                    </a:lnTo>
                    <a:lnTo>
                      <a:pt x="1922" y="5823"/>
                    </a:lnTo>
                    <a:lnTo>
                      <a:pt x="11285" y="7993"/>
                    </a:lnTo>
                    <a:lnTo>
                      <a:pt x="9705" y="39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925;p19"/>
              <p:cNvSpPr/>
              <p:nvPr/>
            </p:nvSpPr>
            <p:spPr>
              <a:xfrm>
                <a:off x="-1861700" y="87025"/>
                <a:ext cx="213625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4245" extrusionOk="0">
                    <a:moveTo>
                      <a:pt x="1" y="1"/>
                    </a:moveTo>
                    <a:lnTo>
                      <a:pt x="210" y="1314"/>
                    </a:lnTo>
                    <a:lnTo>
                      <a:pt x="8545" y="4244"/>
                    </a:lnTo>
                    <a:lnTo>
                      <a:pt x="8545" y="352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86" name="Picture 8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485" y="-169838"/>
            <a:ext cx="994159" cy="9941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" name="Google Shape;1927;p20"/>
          <p:cNvSpPr txBox="1">
            <a:spLocks noGrp="1"/>
          </p:cNvSpPr>
          <p:nvPr>
            <p:ph type="title"/>
          </p:nvPr>
        </p:nvSpPr>
        <p:spPr>
          <a:xfrm>
            <a:off x="1321125" y="3035808"/>
            <a:ext cx="1381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28" name="Google Shape;1928;p20"/>
          <p:cNvSpPr txBox="1">
            <a:spLocks noGrp="1"/>
          </p:cNvSpPr>
          <p:nvPr>
            <p:ph type="subTitle" idx="1"/>
          </p:nvPr>
        </p:nvSpPr>
        <p:spPr>
          <a:xfrm>
            <a:off x="1061025" y="3383280"/>
            <a:ext cx="19020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9" name="Google Shape;1929;p20"/>
          <p:cNvSpPr txBox="1">
            <a:spLocks noGrp="1"/>
          </p:cNvSpPr>
          <p:nvPr>
            <p:ph type="title" idx="2"/>
          </p:nvPr>
        </p:nvSpPr>
        <p:spPr>
          <a:xfrm>
            <a:off x="6441075" y="3035808"/>
            <a:ext cx="1380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30" name="Google Shape;1930;p20"/>
          <p:cNvSpPr txBox="1">
            <a:spLocks noGrp="1"/>
          </p:cNvSpPr>
          <p:nvPr>
            <p:ph type="subTitle" idx="3"/>
          </p:nvPr>
        </p:nvSpPr>
        <p:spPr>
          <a:xfrm>
            <a:off x="3621000" y="3383280"/>
            <a:ext cx="19020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1" name="Google Shape;1931;p20"/>
          <p:cNvSpPr txBox="1">
            <a:spLocks noGrp="1"/>
          </p:cNvSpPr>
          <p:nvPr>
            <p:ph type="title" idx="4"/>
          </p:nvPr>
        </p:nvSpPr>
        <p:spPr>
          <a:xfrm>
            <a:off x="3881700" y="3035820"/>
            <a:ext cx="1380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32" name="Google Shape;1932;p20"/>
          <p:cNvSpPr txBox="1">
            <a:spLocks noGrp="1"/>
          </p:cNvSpPr>
          <p:nvPr>
            <p:ph type="subTitle" idx="5"/>
          </p:nvPr>
        </p:nvSpPr>
        <p:spPr>
          <a:xfrm>
            <a:off x="6180975" y="3383280"/>
            <a:ext cx="19020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3" name="Google Shape;1933;p20"/>
          <p:cNvSpPr txBox="1">
            <a:spLocks noGrp="1"/>
          </p:cNvSpPr>
          <p:nvPr>
            <p:ph type="title" idx="6"/>
          </p:nvPr>
        </p:nvSpPr>
        <p:spPr>
          <a:xfrm>
            <a:off x="720000" y="457200"/>
            <a:ext cx="7704000" cy="457200"/>
          </a:xfrm>
          <a:prstGeom prst="rect">
            <a:avLst/>
          </a:prstGeom>
          <a:effectLst>
            <a:outerShdw dist="57150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34" name="Google Shape;1934;p20"/>
          <p:cNvGrpSpPr/>
          <p:nvPr/>
        </p:nvGrpSpPr>
        <p:grpSpPr>
          <a:xfrm>
            <a:off x="368563" y="0"/>
            <a:ext cx="689309" cy="773883"/>
            <a:chOff x="289713" y="0"/>
            <a:chExt cx="847025" cy="950950"/>
          </a:xfrm>
        </p:grpSpPr>
        <p:sp>
          <p:nvSpPr>
            <p:cNvPr id="1935" name="Google Shape;1935;p20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20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20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20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20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20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20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20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20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4" name="Google Shape;1944;p20"/>
          <p:cNvGrpSpPr/>
          <p:nvPr/>
        </p:nvGrpSpPr>
        <p:grpSpPr>
          <a:xfrm>
            <a:off x="7708203" y="433909"/>
            <a:ext cx="1591871" cy="525727"/>
            <a:chOff x="583503" y="585996"/>
            <a:chExt cx="1591871" cy="525727"/>
          </a:xfrm>
        </p:grpSpPr>
        <p:sp>
          <p:nvSpPr>
            <p:cNvPr id="1945" name="Google Shape;1945;p20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20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20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FFE8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20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20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20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20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20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fill="none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20"/>
            <p:cNvSpPr/>
            <p:nvPr/>
          </p:nvSpPr>
          <p:spPr>
            <a:xfrm>
              <a:off x="1043059" y="681578"/>
              <a:ext cx="371308" cy="158102"/>
            </a:xfrm>
            <a:custGeom>
              <a:avLst/>
              <a:gdLst/>
              <a:ahLst/>
              <a:cxnLst/>
              <a:rect l="l" t="t" r="r" b="b"/>
              <a:pathLst>
                <a:path w="10761" h="4582" extrusionOk="0">
                  <a:moveTo>
                    <a:pt x="10761" y="4582"/>
                  </a:moveTo>
                  <a:lnTo>
                    <a:pt x="10122" y="0"/>
                  </a:lnTo>
                  <a:lnTo>
                    <a:pt x="0" y="2344"/>
                  </a:lnTo>
                  <a:lnTo>
                    <a:pt x="0" y="2664"/>
                  </a:lnTo>
                  <a:lnTo>
                    <a:pt x="1065" y="2557"/>
                  </a:lnTo>
                  <a:lnTo>
                    <a:pt x="1172" y="4155"/>
                  </a:lnTo>
                  <a:lnTo>
                    <a:pt x="0" y="4155"/>
                  </a:lnTo>
                  <a:lnTo>
                    <a:pt x="0" y="4582"/>
                  </a:lnTo>
                  <a:lnTo>
                    <a:pt x="10761" y="458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20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20"/>
            <p:cNvSpPr/>
            <p:nvPr/>
          </p:nvSpPr>
          <p:spPr>
            <a:xfrm>
              <a:off x="1079808" y="710978"/>
              <a:ext cx="312512" cy="114005"/>
            </a:xfrm>
            <a:custGeom>
              <a:avLst/>
              <a:gdLst/>
              <a:ahLst/>
              <a:cxnLst/>
              <a:rect l="l" t="t" r="r" b="b"/>
              <a:pathLst>
                <a:path w="9057" h="3304" extrusionOk="0">
                  <a:moveTo>
                    <a:pt x="0" y="1705"/>
                  </a:moveTo>
                  <a:lnTo>
                    <a:pt x="8311" y="1"/>
                  </a:lnTo>
                  <a:lnTo>
                    <a:pt x="9057" y="3197"/>
                  </a:lnTo>
                  <a:lnTo>
                    <a:pt x="107" y="3303"/>
                  </a:lnTo>
                  <a:lnTo>
                    <a:pt x="0" y="170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20"/>
            <p:cNvSpPr/>
            <p:nvPr/>
          </p:nvSpPr>
          <p:spPr>
            <a:xfrm>
              <a:off x="1054066" y="585996"/>
              <a:ext cx="628681" cy="176493"/>
            </a:xfrm>
            <a:custGeom>
              <a:avLst/>
              <a:gdLst/>
              <a:ahLst/>
              <a:cxnLst/>
              <a:rect l="l" t="t" r="r" b="b"/>
              <a:pathLst>
                <a:path w="18220" h="5115" extrusionOk="0">
                  <a:moveTo>
                    <a:pt x="18220" y="2664"/>
                  </a:moveTo>
                  <a:lnTo>
                    <a:pt x="18220" y="2344"/>
                  </a:lnTo>
                  <a:lnTo>
                    <a:pt x="17580" y="2344"/>
                  </a:lnTo>
                  <a:lnTo>
                    <a:pt x="17580" y="1066"/>
                  </a:lnTo>
                  <a:lnTo>
                    <a:pt x="18220" y="1066"/>
                  </a:lnTo>
                  <a:lnTo>
                    <a:pt x="18220" y="746"/>
                  </a:lnTo>
                  <a:lnTo>
                    <a:pt x="9377" y="0"/>
                  </a:lnTo>
                  <a:lnTo>
                    <a:pt x="1" y="0"/>
                  </a:lnTo>
                  <a:lnTo>
                    <a:pt x="214" y="5114"/>
                  </a:lnTo>
                  <a:lnTo>
                    <a:pt x="9803" y="2770"/>
                  </a:lnTo>
                  <a:lnTo>
                    <a:pt x="18220" y="2664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20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20"/>
            <p:cNvSpPr/>
            <p:nvPr/>
          </p:nvSpPr>
          <p:spPr>
            <a:xfrm>
              <a:off x="1072458" y="604354"/>
              <a:ext cx="312512" cy="128704"/>
            </a:xfrm>
            <a:custGeom>
              <a:avLst/>
              <a:gdLst/>
              <a:ahLst/>
              <a:cxnLst/>
              <a:rect l="l" t="t" r="r" b="b"/>
              <a:pathLst>
                <a:path w="9057" h="3730" extrusionOk="0">
                  <a:moveTo>
                    <a:pt x="8844" y="1"/>
                  </a:moveTo>
                  <a:lnTo>
                    <a:pt x="0" y="1"/>
                  </a:lnTo>
                  <a:lnTo>
                    <a:pt x="213" y="3730"/>
                  </a:lnTo>
                  <a:lnTo>
                    <a:pt x="9057" y="2025"/>
                  </a:lnTo>
                  <a:lnTo>
                    <a:pt x="8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20"/>
            <p:cNvSpPr/>
            <p:nvPr/>
          </p:nvSpPr>
          <p:spPr>
            <a:xfrm>
              <a:off x="1377598" y="604354"/>
              <a:ext cx="283114" cy="69907"/>
            </a:xfrm>
            <a:custGeom>
              <a:avLst/>
              <a:gdLst/>
              <a:ahLst/>
              <a:cxnLst/>
              <a:rect l="l" t="t" r="r" b="b"/>
              <a:pathLst>
                <a:path w="8205" h="2026" extrusionOk="0">
                  <a:moveTo>
                    <a:pt x="1" y="1"/>
                  </a:moveTo>
                  <a:lnTo>
                    <a:pt x="8204" y="534"/>
                  </a:lnTo>
                  <a:lnTo>
                    <a:pt x="8204" y="1812"/>
                  </a:lnTo>
                  <a:lnTo>
                    <a:pt x="214" y="20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20"/>
            <p:cNvSpPr/>
            <p:nvPr/>
          </p:nvSpPr>
          <p:spPr>
            <a:xfrm>
              <a:off x="631294" y="839651"/>
              <a:ext cx="389699" cy="58866"/>
            </a:xfrm>
            <a:custGeom>
              <a:avLst/>
              <a:gdLst/>
              <a:ahLst/>
              <a:cxnLst/>
              <a:rect l="l" t="t" r="r" b="b"/>
              <a:pathLst>
                <a:path w="11294" h="1706" extrusionOk="0">
                  <a:moveTo>
                    <a:pt x="11294" y="1"/>
                  </a:moveTo>
                  <a:lnTo>
                    <a:pt x="0" y="427"/>
                  </a:lnTo>
                  <a:lnTo>
                    <a:pt x="0" y="1705"/>
                  </a:lnTo>
                  <a:lnTo>
                    <a:pt x="11294" y="1386"/>
                  </a:lnTo>
                  <a:lnTo>
                    <a:pt x="112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20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20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extrusionOk="0">
                  <a:moveTo>
                    <a:pt x="5648" y="0"/>
                  </a:moveTo>
                  <a:lnTo>
                    <a:pt x="1" y="107"/>
                  </a:lnTo>
                  <a:lnTo>
                    <a:pt x="321" y="6606"/>
                  </a:lnTo>
                  <a:lnTo>
                    <a:pt x="5328" y="6499"/>
                  </a:lnTo>
                  <a:lnTo>
                    <a:pt x="5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20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fill="none" extrusionOk="0">
                  <a:moveTo>
                    <a:pt x="321" y="6606"/>
                  </a:moveTo>
                  <a:lnTo>
                    <a:pt x="1" y="107"/>
                  </a:lnTo>
                  <a:lnTo>
                    <a:pt x="5648" y="0"/>
                  </a:lnTo>
                  <a:lnTo>
                    <a:pt x="5328" y="6499"/>
                  </a:lnTo>
                  <a:lnTo>
                    <a:pt x="321" y="66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20"/>
            <p:cNvSpPr/>
            <p:nvPr/>
          </p:nvSpPr>
          <p:spPr>
            <a:xfrm>
              <a:off x="1932737" y="810252"/>
              <a:ext cx="172836" cy="29433"/>
            </a:xfrm>
            <a:custGeom>
              <a:avLst/>
              <a:gdLst/>
              <a:ahLst/>
              <a:cxnLst/>
              <a:rect l="l" t="t" r="r" b="b"/>
              <a:pathLst>
                <a:path w="5009" h="853" extrusionOk="0">
                  <a:moveTo>
                    <a:pt x="5008" y="0"/>
                  </a:moveTo>
                  <a:lnTo>
                    <a:pt x="1" y="213"/>
                  </a:lnTo>
                  <a:lnTo>
                    <a:pt x="1" y="746"/>
                  </a:lnTo>
                  <a:lnTo>
                    <a:pt x="640" y="746"/>
                  </a:lnTo>
                  <a:lnTo>
                    <a:pt x="853" y="533"/>
                  </a:lnTo>
                  <a:lnTo>
                    <a:pt x="1812" y="533"/>
                  </a:lnTo>
                  <a:lnTo>
                    <a:pt x="2025" y="746"/>
                  </a:lnTo>
                  <a:lnTo>
                    <a:pt x="2771" y="746"/>
                  </a:lnTo>
                  <a:lnTo>
                    <a:pt x="2877" y="533"/>
                  </a:lnTo>
                  <a:lnTo>
                    <a:pt x="4262" y="533"/>
                  </a:lnTo>
                  <a:lnTo>
                    <a:pt x="4582" y="853"/>
                  </a:lnTo>
                  <a:lnTo>
                    <a:pt x="5008" y="853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20"/>
            <p:cNvSpPr/>
            <p:nvPr/>
          </p:nvSpPr>
          <p:spPr>
            <a:xfrm>
              <a:off x="1998920" y="608046"/>
              <a:ext cx="77222" cy="191192"/>
            </a:xfrm>
            <a:custGeom>
              <a:avLst/>
              <a:gdLst/>
              <a:ahLst/>
              <a:cxnLst/>
              <a:rect l="l" t="t" r="r" b="b"/>
              <a:pathLst>
                <a:path w="2238" h="5541" fill="none" extrusionOk="0">
                  <a:moveTo>
                    <a:pt x="1066" y="0"/>
                  </a:moveTo>
                  <a:lnTo>
                    <a:pt x="1066" y="0"/>
                  </a:lnTo>
                  <a:lnTo>
                    <a:pt x="533" y="0"/>
                  </a:lnTo>
                  <a:lnTo>
                    <a:pt x="107" y="214"/>
                  </a:lnTo>
                  <a:lnTo>
                    <a:pt x="107" y="214"/>
                  </a:lnTo>
                  <a:lnTo>
                    <a:pt x="0" y="427"/>
                  </a:lnTo>
                  <a:lnTo>
                    <a:pt x="0" y="1066"/>
                  </a:lnTo>
                  <a:lnTo>
                    <a:pt x="0" y="2771"/>
                  </a:lnTo>
                  <a:lnTo>
                    <a:pt x="320" y="4475"/>
                  </a:lnTo>
                  <a:lnTo>
                    <a:pt x="427" y="5114"/>
                  </a:lnTo>
                  <a:lnTo>
                    <a:pt x="640" y="5434"/>
                  </a:lnTo>
                  <a:lnTo>
                    <a:pt x="640" y="5434"/>
                  </a:lnTo>
                  <a:lnTo>
                    <a:pt x="959" y="5541"/>
                  </a:lnTo>
                  <a:lnTo>
                    <a:pt x="1172" y="5541"/>
                  </a:lnTo>
                  <a:lnTo>
                    <a:pt x="1172" y="5541"/>
                  </a:lnTo>
                  <a:lnTo>
                    <a:pt x="1492" y="5541"/>
                  </a:lnTo>
                  <a:lnTo>
                    <a:pt x="1812" y="5434"/>
                  </a:lnTo>
                  <a:lnTo>
                    <a:pt x="2025" y="5221"/>
                  </a:lnTo>
                  <a:lnTo>
                    <a:pt x="2131" y="5114"/>
                  </a:lnTo>
                  <a:lnTo>
                    <a:pt x="2131" y="5114"/>
                  </a:lnTo>
                  <a:lnTo>
                    <a:pt x="2238" y="2771"/>
                  </a:lnTo>
                  <a:lnTo>
                    <a:pt x="2238" y="1172"/>
                  </a:lnTo>
                  <a:lnTo>
                    <a:pt x="2131" y="320"/>
                  </a:lnTo>
                  <a:lnTo>
                    <a:pt x="2131" y="320"/>
                  </a:lnTo>
                  <a:lnTo>
                    <a:pt x="1918" y="107"/>
                  </a:lnTo>
                  <a:lnTo>
                    <a:pt x="1705" y="0"/>
                  </a:lnTo>
                  <a:lnTo>
                    <a:pt x="10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20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20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20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20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20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1" name="Google Shape;1971;p20"/>
          <p:cNvGrpSpPr/>
          <p:nvPr/>
        </p:nvGrpSpPr>
        <p:grpSpPr>
          <a:xfrm>
            <a:off x="7946375" y="3692300"/>
            <a:ext cx="1641025" cy="1309900"/>
            <a:chOff x="8060675" y="3682775"/>
            <a:chExt cx="1641025" cy="1309900"/>
          </a:xfrm>
        </p:grpSpPr>
        <p:sp>
          <p:nvSpPr>
            <p:cNvPr id="1972" name="Google Shape;1972;p20"/>
            <p:cNvSpPr/>
            <p:nvPr/>
          </p:nvSpPr>
          <p:spPr>
            <a:xfrm>
              <a:off x="8060675" y="4816275"/>
              <a:ext cx="1641000" cy="176400"/>
            </a:xfrm>
            <a:prstGeom prst="ellipse">
              <a:avLst/>
            </a:pr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73" name="Google Shape;1973;p20"/>
            <p:cNvGrpSpPr/>
            <p:nvPr/>
          </p:nvGrpSpPr>
          <p:grpSpPr>
            <a:xfrm flipH="1">
              <a:off x="8215400" y="3682775"/>
              <a:ext cx="1486300" cy="1222600"/>
              <a:chOff x="756775" y="2990550"/>
              <a:chExt cx="1486300" cy="1222600"/>
            </a:xfrm>
          </p:grpSpPr>
          <p:sp>
            <p:nvSpPr>
              <p:cNvPr id="1974" name="Google Shape;1974;p20"/>
              <p:cNvSpPr/>
              <p:nvPr/>
            </p:nvSpPr>
            <p:spPr>
              <a:xfrm flipH="1">
                <a:off x="1505250" y="4103925"/>
                <a:ext cx="5593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2375" h="4369" extrusionOk="0">
                    <a:moveTo>
                      <a:pt x="1705" y="0"/>
                    </a:moveTo>
                    <a:lnTo>
                      <a:pt x="1" y="4369"/>
                    </a:lnTo>
                    <a:lnTo>
                      <a:pt x="20351" y="4369"/>
                    </a:lnTo>
                    <a:lnTo>
                      <a:pt x="2237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5" name="Google Shape;1975;p20"/>
              <p:cNvSpPr/>
              <p:nvPr/>
            </p:nvSpPr>
            <p:spPr>
              <a:xfrm flipH="1">
                <a:off x="1505250" y="4103925"/>
                <a:ext cx="5300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1203" h="4369" extrusionOk="0">
                    <a:moveTo>
                      <a:pt x="533" y="0"/>
                    </a:moveTo>
                    <a:lnTo>
                      <a:pt x="1" y="1172"/>
                    </a:lnTo>
                    <a:lnTo>
                      <a:pt x="19179" y="4369"/>
                    </a:lnTo>
                    <a:lnTo>
                      <a:pt x="21203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6" name="Google Shape;1976;p20"/>
              <p:cNvSpPr/>
              <p:nvPr/>
            </p:nvSpPr>
            <p:spPr>
              <a:xfrm flipH="1">
                <a:off x="1505250" y="4103925"/>
                <a:ext cx="5593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2375" h="4369" extrusionOk="0">
                    <a:moveTo>
                      <a:pt x="1705" y="0"/>
                    </a:moveTo>
                    <a:lnTo>
                      <a:pt x="1" y="4369"/>
                    </a:lnTo>
                    <a:lnTo>
                      <a:pt x="20351" y="4369"/>
                    </a:lnTo>
                    <a:lnTo>
                      <a:pt x="22375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20"/>
              <p:cNvSpPr/>
              <p:nvPr/>
            </p:nvSpPr>
            <p:spPr>
              <a:xfrm flipH="1">
                <a:off x="1188275" y="2990550"/>
                <a:ext cx="1022850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40914" h="48904" extrusionOk="0">
                    <a:moveTo>
                      <a:pt x="40914" y="0"/>
                    </a:moveTo>
                    <a:lnTo>
                      <a:pt x="1" y="533"/>
                    </a:lnTo>
                    <a:lnTo>
                      <a:pt x="3517" y="48904"/>
                    </a:lnTo>
                    <a:lnTo>
                      <a:pt x="5861" y="48904"/>
                    </a:lnTo>
                    <a:lnTo>
                      <a:pt x="7565" y="44535"/>
                    </a:lnTo>
                    <a:lnTo>
                      <a:pt x="36758" y="44535"/>
                    </a:lnTo>
                    <a:lnTo>
                      <a:pt x="38037" y="48904"/>
                    </a:lnTo>
                    <a:lnTo>
                      <a:pt x="40061" y="48904"/>
                    </a:lnTo>
                    <a:lnTo>
                      <a:pt x="40914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20"/>
              <p:cNvSpPr/>
              <p:nvPr/>
            </p:nvSpPr>
            <p:spPr>
              <a:xfrm flipH="1">
                <a:off x="1188275" y="2990550"/>
                <a:ext cx="1022850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40914" h="48904" fill="none" extrusionOk="0">
                    <a:moveTo>
                      <a:pt x="3517" y="48904"/>
                    </a:moveTo>
                    <a:lnTo>
                      <a:pt x="1" y="533"/>
                    </a:lnTo>
                    <a:lnTo>
                      <a:pt x="40914" y="0"/>
                    </a:lnTo>
                    <a:lnTo>
                      <a:pt x="40061" y="48904"/>
                    </a:lnTo>
                    <a:lnTo>
                      <a:pt x="38037" y="48904"/>
                    </a:lnTo>
                    <a:lnTo>
                      <a:pt x="36758" y="44535"/>
                    </a:lnTo>
                    <a:lnTo>
                      <a:pt x="7565" y="44535"/>
                    </a:lnTo>
                    <a:lnTo>
                      <a:pt x="5861" y="48904"/>
                    </a:lnTo>
                    <a:lnTo>
                      <a:pt x="3517" y="4890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20"/>
              <p:cNvSpPr/>
              <p:nvPr/>
            </p:nvSpPr>
            <p:spPr>
              <a:xfrm flipH="1">
                <a:off x="756775" y="2990550"/>
                <a:ext cx="452825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18113" h="48904" extrusionOk="0">
                    <a:moveTo>
                      <a:pt x="853" y="0"/>
                    </a:moveTo>
                    <a:lnTo>
                      <a:pt x="0" y="48904"/>
                    </a:lnTo>
                    <a:lnTo>
                      <a:pt x="14703" y="48904"/>
                    </a:lnTo>
                    <a:lnTo>
                      <a:pt x="18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1980;p20"/>
              <p:cNvSpPr/>
              <p:nvPr/>
            </p:nvSpPr>
            <p:spPr>
              <a:xfrm flipH="1">
                <a:off x="1505250" y="4103925"/>
                <a:ext cx="5593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2375" h="4369" fill="none" extrusionOk="0">
                    <a:moveTo>
                      <a:pt x="1" y="4369"/>
                    </a:moveTo>
                    <a:lnTo>
                      <a:pt x="20351" y="4369"/>
                    </a:lnTo>
                    <a:lnTo>
                      <a:pt x="22375" y="0"/>
                    </a:lnTo>
                    <a:lnTo>
                      <a:pt x="1705" y="0"/>
                    </a:lnTo>
                    <a:lnTo>
                      <a:pt x="1" y="436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1" name="Google Shape;1981;p20"/>
              <p:cNvSpPr/>
              <p:nvPr/>
            </p:nvSpPr>
            <p:spPr>
              <a:xfrm flipH="1">
                <a:off x="1505250" y="4103925"/>
                <a:ext cx="5300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1203" h="4369" fill="none" extrusionOk="0">
                    <a:moveTo>
                      <a:pt x="21203" y="0"/>
                    </a:moveTo>
                    <a:lnTo>
                      <a:pt x="533" y="0"/>
                    </a:lnTo>
                    <a:lnTo>
                      <a:pt x="1" y="1172"/>
                    </a:lnTo>
                    <a:lnTo>
                      <a:pt x="19179" y="4369"/>
                    </a:lnTo>
                    <a:lnTo>
                      <a:pt x="2120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20"/>
              <p:cNvSpPr/>
              <p:nvPr/>
            </p:nvSpPr>
            <p:spPr>
              <a:xfrm flipH="1">
                <a:off x="1230900" y="3017175"/>
                <a:ext cx="58625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40807" extrusionOk="0">
                    <a:moveTo>
                      <a:pt x="534" y="1"/>
                    </a:moveTo>
                    <a:lnTo>
                      <a:pt x="1" y="40807"/>
                    </a:lnTo>
                    <a:lnTo>
                      <a:pt x="1066" y="40807"/>
                    </a:lnTo>
                    <a:lnTo>
                      <a:pt x="2345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20"/>
              <p:cNvSpPr/>
              <p:nvPr/>
            </p:nvSpPr>
            <p:spPr>
              <a:xfrm flipH="1">
                <a:off x="1230900" y="3017175"/>
                <a:ext cx="58625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40807" fill="none" extrusionOk="0">
                    <a:moveTo>
                      <a:pt x="1" y="40807"/>
                    </a:moveTo>
                    <a:lnTo>
                      <a:pt x="534" y="1"/>
                    </a:lnTo>
                    <a:lnTo>
                      <a:pt x="2345" y="1"/>
                    </a:lnTo>
                    <a:lnTo>
                      <a:pt x="1066" y="40807"/>
                    </a:lnTo>
                    <a:lnTo>
                      <a:pt x="1" y="4080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20"/>
              <p:cNvSpPr/>
              <p:nvPr/>
            </p:nvSpPr>
            <p:spPr>
              <a:xfrm flipH="1">
                <a:off x="1276175" y="3017175"/>
                <a:ext cx="966900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38676" h="40807" extrusionOk="0">
                    <a:moveTo>
                      <a:pt x="38676" y="1"/>
                    </a:moveTo>
                    <a:lnTo>
                      <a:pt x="0" y="960"/>
                    </a:lnTo>
                    <a:lnTo>
                      <a:pt x="2131" y="40807"/>
                    </a:lnTo>
                    <a:lnTo>
                      <a:pt x="38143" y="40807"/>
                    </a:lnTo>
                    <a:lnTo>
                      <a:pt x="3867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20"/>
              <p:cNvSpPr/>
              <p:nvPr/>
            </p:nvSpPr>
            <p:spPr>
              <a:xfrm flipH="1">
                <a:off x="1276175" y="3017175"/>
                <a:ext cx="966900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38676" h="40807" fill="none" extrusionOk="0">
                    <a:moveTo>
                      <a:pt x="38676" y="1"/>
                    </a:moveTo>
                    <a:lnTo>
                      <a:pt x="0" y="960"/>
                    </a:lnTo>
                    <a:lnTo>
                      <a:pt x="2131" y="40807"/>
                    </a:lnTo>
                    <a:lnTo>
                      <a:pt x="38143" y="40807"/>
                    </a:lnTo>
                    <a:lnTo>
                      <a:pt x="3867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20"/>
              <p:cNvSpPr/>
              <p:nvPr/>
            </p:nvSpPr>
            <p:spPr>
              <a:xfrm flipH="1">
                <a:off x="1284150" y="3747000"/>
                <a:ext cx="921650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36866" h="321" extrusionOk="0">
                    <a:moveTo>
                      <a:pt x="1" y="1"/>
                    </a:moveTo>
                    <a:lnTo>
                      <a:pt x="1" y="107"/>
                    </a:lnTo>
                    <a:lnTo>
                      <a:pt x="36758" y="320"/>
                    </a:lnTo>
                    <a:lnTo>
                      <a:pt x="36865" y="10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ACF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20"/>
              <p:cNvSpPr/>
              <p:nvPr/>
            </p:nvSpPr>
            <p:spPr>
              <a:xfrm flipH="1">
                <a:off x="1278825" y="3320825"/>
                <a:ext cx="950925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38037" h="1493" extrusionOk="0">
                    <a:moveTo>
                      <a:pt x="38036" y="1"/>
                    </a:moveTo>
                    <a:lnTo>
                      <a:pt x="0" y="1279"/>
                    </a:lnTo>
                    <a:lnTo>
                      <a:pt x="0" y="1492"/>
                    </a:lnTo>
                    <a:lnTo>
                      <a:pt x="38036" y="533"/>
                    </a:lnTo>
                    <a:lnTo>
                      <a:pt x="38036" y="1"/>
                    </a:lnTo>
                    <a:close/>
                  </a:path>
                </a:pathLst>
              </a:custGeom>
              <a:solidFill>
                <a:srgbClr val="EACF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20"/>
              <p:cNvSpPr/>
              <p:nvPr/>
            </p:nvSpPr>
            <p:spPr>
              <a:xfrm flipH="1">
                <a:off x="2133850" y="4037325"/>
                <a:ext cx="2675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73" extrusionOk="0">
                    <a:moveTo>
                      <a:pt x="0" y="1"/>
                    </a:moveTo>
                    <a:lnTo>
                      <a:pt x="107" y="1173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CAB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20"/>
              <p:cNvSpPr/>
              <p:nvPr/>
            </p:nvSpPr>
            <p:spPr>
              <a:xfrm flipH="1">
                <a:off x="2133850" y="4037325"/>
                <a:ext cx="2675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73" fill="none" extrusionOk="0">
                    <a:moveTo>
                      <a:pt x="107" y="1"/>
                    </a:moveTo>
                    <a:lnTo>
                      <a:pt x="0" y="1"/>
                    </a:lnTo>
                    <a:lnTo>
                      <a:pt x="107" y="1173"/>
                    </a:lnTo>
                    <a:lnTo>
                      <a:pt x="107" y="1173"/>
                    </a:lnTo>
                    <a:lnTo>
                      <a:pt x="10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1990;p20"/>
              <p:cNvSpPr/>
              <p:nvPr/>
            </p:nvSpPr>
            <p:spPr>
              <a:xfrm flipH="1">
                <a:off x="1260200" y="4037325"/>
                <a:ext cx="873675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34947" h="1813" extrusionOk="0">
                    <a:moveTo>
                      <a:pt x="1" y="1"/>
                    </a:moveTo>
                    <a:lnTo>
                      <a:pt x="1" y="1173"/>
                    </a:lnTo>
                    <a:lnTo>
                      <a:pt x="34947" y="1812"/>
                    </a:lnTo>
                    <a:lnTo>
                      <a:pt x="34840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1" name="Google Shape;1991;p20"/>
              <p:cNvSpPr/>
              <p:nvPr/>
            </p:nvSpPr>
            <p:spPr>
              <a:xfrm flipH="1">
                <a:off x="1289500" y="4037325"/>
                <a:ext cx="8470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3881" h="1" extrusionOk="0">
                    <a:moveTo>
                      <a:pt x="33881" y="1"/>
                    </a:moveTo>
                    <a:lnTo>
                      <a:pt x="0" y="1"/>
                    </a:lnTo>
                    <a:lnTo>
                      <a:pt x="107" y="1"/>
                    </a:lnTo>
                    <a:lnTo>
                      <a:pt x="33881" y="1"/>
                    </a:lnTo>
                    <a:close/>
                  </a:path>
                </a:pathLst>
              </a:custGeom>
              <a:solidFill>
                <a:srgbClr val="EC9B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2" name="Google Shape;1992;p20"/>
              <p:cNvSpPr/>
              <p:nvPr/>
            </p:nvSpPr>
            <p:spPr>
              <a:xfrm flipH="1">
                <a:off x="1289500" y="4037325"/>
                <a:ext cx="8470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3881" h="1" fill="none" extrusionOk="0">
                    <a:moveTo>
                      <a:pt x="33881" y="1"/>
                    </a:moveTo>
                    <a:lnTo>
                      <a:pt x="0" y="1"/>
                    </a:lnTo>
                    <a:lnTo>
                      <a:pt x="107" y="1"/>
                    </a:lnTo>
                    <a:lnTo>
                      <a:pt x="3388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3" name="Google Shape;1993;p20"/>
              <p:cNvSpPr/>
              <p:nvPr/>
            </p:nvSpPr>
            <p:spPr>
              <a:xfrm flipH="1">
                <a:off x="1601125" y="34380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extrusionOk="0">
                    <a:moveTo>
                      <a:pt x="11507" y="1"/>
                    </a:moveTo>
                    <a:lnTo>
                      <a:pt x="10974" y="427"/>
                    </a:lnTo>
                    <a:lnTo>
                      <a:pt x="11507" y="2558"/>
                    </a:lnTo>
                    <a:lnTo>
                      <a:pt x="2025" y="2558"/>
                    </a:lnTo>
                    <a:lnTo>
                      <a:pt x="1492" y="1386"/>
                    </a:lnTo>
                    <a:lnTo>
                      <a:pt x="0" y="1386"/>
                    </a:lnTo>
                    <a:lnTo>
                      <a:pt x="1066" y="3943"/>
                    </a:lnTo>
                    <a:lnTo>
                      <a:pt x="12359" y="3730"/>
                    </a:lnTo>
                    <a:lnTo>
                      <a:pt x="11507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4" name="Google Shape;1994;p20"/>
              <p:cNvSpPr/>
              <p:nvPr/>
            </p:nvSpPr>
            <p:spPr>
              <a:xfrm flipH="1">
                <a:off x="1601125" y="34380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fill="none" extrusionOk="0">
                    <a:moveTo>
                      <a:pt x="11507" y="1"/>
                    </a:moveTo>
                    <a:lnTo>
                      <a:pt x="10974" y="427"/>
                    </a:lnTo>
                    <a:lnTo>
                      <a:pt x="11507" y="2558"/>
                    </a:lnTo>
                    <a:lnTo>
                      <a:pt x="2025" y="2558"/>
                    </a:lnTo>
                    <a:lnTo>
                      <a:pt x="1492" y="1386"/>
                    </a:lnTo>
                    <a:lnTo>
                      <a:pt x="0" y="1386"/>
                    </a:lnTo>
                    <a:lnTo>
                      <a:pt x="1066" y="3943"/>
                    </a:lnTo>
                    <a:lnTo>
                      <a:pt x="12359" y="3730"/>
                    </a:lnTo>
                    <a:lnTo>
                      <a:pt x="11507" y="1"/>
                    </a:lnTo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1995;p20"/>
              <p:cNvSpPr/>
              <p:nvPr/>
            </p:nvSpPr>
            <p:spPr>
              <a:xfrm flipH="1">
                <a:off x="1651725" y="3438025"/>
                <a:ext cx="29835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934" h="1386" extrusionOk="0">
                    <a:moveTo>
                      <a:pt x="11933" y="1"/>
                    </a:moveTo>
                    <a:lnTo>
                      <a:pt x="0" y="427"/>
                    </a:lnTo>
                    <a:lnTo>
                      <a:pt x="0" y="1386"/>
                    </a:lnTo>
                    <a:lnTo>
                      <a:pt x="11933" y="1386"/>
                    </a:lnTo>
                    <a:lnTo>
                      <a:pt x="11933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6" name="Google Shape;1996;p20"/>
              <p:cNvSpPr/>
              <p:nvPr/>
            </p:nvSpPr>
            <p:spPr>
              <a:xfrm flipH="1">
                <a:off x="1622450" y="3438025"/>
                <a:ext cx="2930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386" extrusionOk="0">
                    <a:moveTo>
                      <a:pt x="0" y="1"/>
                    </a:moveTo>
                    <a:lnTo>
                      <a:pt x="0" y="1386"/>
                    </a:lnTo>
                    <a:lnTo>
                      <a:pt x="959" y="1386"/>
                    </a:lnTo>
                    <a:lnTo>
                      <a:pt x="1172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7" name="Google Shape;1997;p20"/>
              <p:cNvSpPr/>
              <p:nvPr/>
            </p:nvSpPr>
            <p:spPr>
              <a:xfrm flipH="1">
                <a:off x="1601125" y="31317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extrusionOk="0">
                    <a:moveTo>
                      <a:pt x="11507" y="0"/>
                    </a:moveTo>
                    <a:lnTo>
                      <a:pt x="10974" y="320"/>
                    </a:lnTo>
                    <a:lnTo>
                      <a:pt x="11507" y="2557"/>
                    </a:lnTo>
                    <a:lnTo>
                      <a:pt x="2025" y="2557"/>
                    </a:lnTo>
                    <a:lnTo>
                      <a:pt x="1492" y="1385"/>
                    </a:lnTo>
                    <a:lnTo>
                      <a:pt x="0" y="1385"/>
                    </a:lnTo>
                    <a:lnTo>
                      <a:pt x="1066" y="3942"/>
                    </a:lnTo>
                    <a:lnTo>
                      <a:pt x="12359" y="3729"/>
                    </a:lnTo>
                    <a:lnTo>
                      <a:pt x="11507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8" name="Google Shape;1998;p20"/>
              <p:cNvSpPr/>
              <p:nvPr/>
            </p:nvSpPr>
            <p:spPr>
              <a:xfrm flipH="1">
                <a:off x="1601125" y="31317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fill="none" extrusionOk="0">
                    <a:moveTo>
                      <a:pt x="11507" y="0"/>
                    </a:moveTo>
                    <a:lnTo>
                      <a:pt x="10974" y="320"/>
                    </a:lnTo>
                    <a:lnTo>
                      <a:pt x="11507" y="2557"/>
                    </a:lnTo>
                    <a:lnTo>
                      <a:pt x="2025" y="2557"/>
                    </a:lnTo>
                    <a:lnTo>
                      <a:pt x="1492" y="1385"/>
                    </a:lnTo>
                    <a:lnTo>
                      <a:pt x="0" y="1385"/>
                    </a:lnTo>
                    <a:lnTo>
                      <a:pt x="1066" y="3942"/>
                    </a:lnTo>
                    <a:lnTo>
                      <a:pt x="12359" y="3729"/>
                    </a:lnTo>
                    <a:lnTo>
                      <a:pt x="11507" y="0"/>
                    </a:lnTo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9" name="Google Shape;1999;p20"/>
              <p:cNvSpPr/>
              <p:nvPr/>
            </p:nvSpPr>
            <p:spPr>
              <a:xfrm flipH="1">
                <a:off x="1651725" y="3131725"/>
                <a:ext cx="29835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934" h="1386" extrusionOk="0">
                    <a:moveTo>
                      <a:pt x="11933" y="0"/>
                    </a:moveTo>
                    <a:lnTo>
                      <a:pt x="0" y="320"/>
                    </a:lnTo>
                    <a:lnTo>
                      <a:pt x="0" y="1385"/>
                    </a:lnTo>
                    <a:lnTo>
                      <a:pt x="11933" y="1385"/>
                    </a:lnTo>
                    <a:lnTo>
                      <a:pt x="11933" y="0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0" name="Google Shape;2000;p20"/>
              <p:cNvSpPr/>
              <p:nvPr/>
            </p:nvSpPr>
            <p:spPr>
              <a:xfrm flipH="1">
                <a:off x="1622450" y="3131725"/>
                <a:ext cx="2930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386" extrusionOk="0">
                    <a:moveTo>
                      <a:pt x="0" y="0"/>
                    </a:moveTo>
                    <a:lnTo>
                      <a:pt x="0" y="1385"/>
                    </a:lnTo>
                    <a:lnTo>
                      <a:pt x="959" y="1385"/>
                    </a:lnTo>
                    <a:lnTo>
                      <a:pt x="1172" y="0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1" name="Google Shape;2001;p20"/>
              <p:cNvSpPr/>
              <p:nvPr/>
            </p:nvSpPr>
            <p:spPr>
              <a:xfrm flipH="1">
                <a:off x="1579825" y="3826900"/>
                <a:ext cx="309000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4" extrusionOk="0">
                    <a:moveTo>
                      <a:pt x="11507" y="1"/>
                    </a:moveTo>
                    <a:lnTo>
                      <a:pt x="10975" y="321"/>
                    </a:lnTo>
                    <a:lnTo>
                      <a:pt x="11507" y="2451"/>
                    </a:lnTo>
                    <a:lnTo>
                      <a:pt x="2025" y="2558"/>
                    </a:lnTo>
                    <a:lnTo>
                      <a:pt x="1599" y="1279"/>
                    </a:lnTo>
                    <a:lnTo>
                      <a:pt x="1" y="1279"/>
                    </a:lnTo>
                    <a:lnTo>
                      <a:pt x="1066" y="3943"/>
                    </a:lnTo>
                    <a:lnTo>
                      <a:pt x="12360" y="3623"/>
                    </a:lnTo>
                    <a:lnTo>
                      <a:pt x="11507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2" name="Google Shape;2002;p20"/>
              <p:cNvSpPr/>
              <p:nvPr/>
            </p:nvSpPr>
            <p:spPr>
              <a:xfrm flipH="1">
                <a:off x="1579825" y="3826900"/>
                <a:ext cx="309000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4" fill="none" extrusionOk="0">
                    <a:moveTo>
                      <a:pt x="11507" y="1"/>
                    </a:moveTo>
                    <a:lnTo>
                      <a:pt x="10975" y="321"/>
                    </a:lnTo>
                    <a:lnTo>
                      <a:pt x="11507" y="2451"/>
                    </a:lnTo>
                    <a:lnTo>
                      <a:pt x="2025" y="2558"/>
                    </a:lnTo>
                    <a:lnTo>
                      <a:pt x="1599" y="1279"/>
                    </a:lnTo>
                    <a:lnTo>
                      <a:pt x="1" y="1279"/>
                    </a:lnTo>
                    <a:lnTo>
                      <a:pt x="1066" y="3943"/>
                    </a:lnTo>
                    <a:lnTo>
                      <a:pt x="12360" y="3623"/>
                    </a:lnTo>
                    <a:lnTo>
                      <a:pt x="1150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3" name="Google Shape;2003;p20"/>
              <p:cNvSpPr/>
              <p:nvPr/>
            </p:nvSpPr>
            <p:spPr>
              <a:xfrm flipH="1">
                <a:off x="1630425" y="3826900"/>
                <a:ext cx="29835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11934" h="1280" extrusionOk="0">
                    <a:moveTo>
                      <a:pt x="11933" y="1"/>
                    </a:moveTo>
                    <a:lnTo>
                      <a:pt x="0" y="321"/>
                    </a:lnTo>
                    <a:lnTo>
                      <a:pt x="0" y="1279"/>
                    </a:lnTo>
                    <a:lnTo>
                      <a:pt x="11933" y="1279"/>
                    </a:lnTo>
                    <a:lnTo>
                      <a:pt x="11933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4" name="Google Shape;2004;p20"/>
              <p:cNvSpPr/>
              <p:nvPr/>
            </p:nvSpPr>
            <p:spPr>
              <a:xfrm flipH="1">
                <a:off x="1601125" y="3826900"/>
                <a:ext cx="29325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280" extrusionOk="0">
                    <a:moveTo>
                      <a:pt x="0" y="1"/>
                    </a:moveTo>
                    <a:lnTo>
                      <a:pt x="0" y="1279"/>
                    </a:lnTo>
                    <a:lnTo>
                      <a:pt x="959" y="1279"/>
                    </a:lnTo>
                    <a:lnTo>
                      <a:pt x="1172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5" name="Google Shape;2005;p20"/>
              <p:cNvSpPr/>
              <p:nvPr/>
            </p:nvSpPr>
            <p:spPr>
              <a:xfrm flipH="1">
                <a:off x="756775" y="2990550"/>
                <a:ext cx="452825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18113" h="48904" extrusionOk="0">
                    <a:moveTo>
                      <a:pt x="853" y="0"/>
                    </a:moveTo>
                    <a:lnTo>
                      <a:pt x="0" y="48904"/>
                    </a:lnTo>
                    <a:lnTo>
                      <a:pt x="14703" y="48904"/>
                    </a:lnTo>
                    <a:lnTo>
                      <a:pt x="18113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06" name="Google Shape;2006;p20"/>
          <p:cNvGrpSpPr/>
          <p:nvPr/>
        </p:nvGrpSpPr>
        <p:grpSpPr>
          <a:xfrm flipH="1">
            <a:off x="8313250" y="2501831"/>
            <a:ext cx="783125" cy="1182650"/>
            <a:chOff x="11447475" y="-511450"/>
            <a:chExt cx="783125" cy="1182650"/>
          </a:xfrm>
        </p:grpSpPr>
        <p:sp>
          <p:nvSpPr>
            <p:cNvPr id="2007" name="Google Shape;2007;p20"/>
            <p:cNvSpPr/>
            <p:nvPr/>
          </p:nvSpPr>
          <p:spPr>
            <a:xfrm>
              <a:off x="11447475" y="561975"/>
              <a:ext cx="495450" cy="109225"/>
            </a:xfrm>
            <a:custGeom>
              <a:avLst/>
              <a:gdLst/>
              <a:ahLst/>
              <a:cxnLst/>
              <a:rect l="l" t="t" r="r" b="b"/>
              <a:pathLst>
                <a:path w="19818" h="4369" extrusionOk="0">
                  <a:moveTo>
                    <a:pt x="10549" y="0"/>
                  </a:moveTo>
                  <a:lnTo>
                    <a:pt x="8950" y="107"/>
                  </a:lnTo>
                  <a:lnTo>
                    <a:pt x="7459" y="320"/>
                  </a:lnTo>
                  <a:lnTo>
                    <a:pt x="5967" y="746"/>
                  </a:lnTo>
                  <a:lnTo>
                    <a:pt x="4689" y="1279"/>
                  </a:lnTo>
                  <a:lnTo>
                    <a:pt x="3517" y="1811"/>
                  </a:lnTo>
                  <a:lnTo>
                    <a:pt x="2558" y="2451"/>
                  </a:lnTo>
                  <a:lnTo>
                    <a:pt x="1705" y="2983"/>
                  </a:lnTo>
                  <a:lnTo>
                    <a:pt x="427" y="3942"/>
                  </a:lnTo>
                  <a:lnTo>
                    <a:pt x="1" y="4368"/>
                  </a:lnTo>
                  <a:lnTo>
                    <a:pt x="19818" y="3942"/>
                  </a:lnTo>
                  <a:lnTo>
                    <a:pt x="18859" y="3090"/>
                  </a:lnTo>
                  <a:lnTo>
                    <a:pt x="17900" y="2451"/>
                  </a:lnTo>
                  <a:lnTo>
                    <a:pt x="16941" y="1811"/>
                  </a:lnTo>
                  <a:lnTo>
                    <a:pt x="15982" y="1385"/>
                  </a:lnTo>
                  <a:lnTo>
                    <a:pt x="15023" y="959"/>
                  </a:lnTo>
                  <a:lnTo>
                    <a:pt x="14065" y="639"/>
                  </a:lnTo>
                  <a:lnTo>
                    <a:pt x="13212" y="320"/>
                  </a:lnTo>
                  <a:lnTo>
                    <a:pt x="12253" y="107"/>
                  </a:lnTo>
                  <a:lnTo>
                    <a:pt x="10549" y="0"/>
                  </a:lnTo>
                  <a:close/>
                </a:path>
              </a:pathLst>
            </a:custGeom>
            <a:solidFill>
              <a:srgbClr val="CC4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20"/>
            <p:cNvSpPr/>
            <p:nvPr/>
          </p:nvSpPr>
          <p:spPr>
            <a:xfrm>
              <a:off x="11447475" y="-223800"/>
              <a:ext cx="239750" cy="788450"/>
            </a:xfrm>
            <a:custGeom>
              <a:avLst/>
              <a:gdLst/>
              <a:ahLst/>
              <a:cxnLst/>
              <a:rect l="l" t="t" r="r" b="b"/>
              <a:pathLst>
                <a:path w="9590" h="31538" extrusionOk="0">
                  <a:moveTo>
                    <a:pt x="2025" y="1"/>
                  </a:moveTo>
                  <a:lnTo>
                    <a:pt x="1" y="1705"/>
                  </a:lnTo>
                  <a:lnTo>
                    <a:pt x="8631" y="31538"/>
                  </a:lnTo>
                  <a:lnTo>
                    <a:pt x="9590" y="31431"/>
                  </a:lnTo>
                  <a:lnTo>
                    <a:pt x="20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20"/>
            <p:cNvSpPr/>
            <p:nvPr/>
          </p:nvSpPr>
          <p:spPr>
            <a:xfrm>
              <a:off x="11498100" y="-223800"/>
              <a:ext cx="207775" cy="785800"/>
            </a:xfrm>
            <a:custGeom>
              <a:avLst/>
              <a:gdLst/>
              <a:ahLst/>
              <a:cxnLst/>
              <a:rect l="l" t="t" r="r" b="b"/>
              <a:pathLst>
                <a:path w="8311" h="31432" extrusionOk="0">
                  <a:moveTo>
                    <a:pt x="0" y="1"/>
                  </a:moveTo>
                  <a:lnTo>
                    <a:pt x="7565" y="31431"/>
                  </a:lnTo>
                  <a:lnTo>
                    <a:pt x="8311" y="31325"/>
                  </a:lnTo>
                  <a:lnTo>
                    <a:pt x="1385" y="5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E2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20"/>
            <p:cNvSpPr/>
            <p:nvPr/>
          </p:nvSpPr>
          <p:spPr>
            <a:xfrm>
              <a:off x="11519400" y="-452850"/>
              <a:ext cx="253075" cy="285025"/>
            </a:xfrm>
            <a:custGeom>
              <a:avLst/>
              <a:gdLst/>
              <a:ahLst/>
              <a:cxnLst/>
              <a:rect l="l" t="t" r="r" b="b"/>
              <a:pathLst>
                <a:path w="10123" h="11401" extrusionOk="0">
                  <a:moveTo>
                    <a:pt x="8630" y="0"/>
                  </a:moveTo>
                  <a:lnTo>
                    <a:pt x="0" y="9482"/>
                  </a:lnTo>
                  <a:lnTo>
                    <a:pt x="533" y="11400"/>
                  </a:lnTo>
                  <a:lnTo>
                    <a:pt x="10122" y="1385"/>
                  </a:lnTo>
                  <a:lnTo>
                    <a:pt x="86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20"/>
            <p:cNvSpPr/>
            <p:nvPr/>
          </p:nvSpPr>
          <p:spPr>
            <a:xfrm>
              <a:off x="11532725" y="-418225"/>
              <a:ext cx="263700" cy="250400"/>
            </a:xfrm>
            <a:custGeom>
              <a:avLst/>
              <a:gdLst/>
              <a:ahLst/>
              <a:cxnLst/>
              <a:rect l="l" t="t" r="r" b="b"/>
              <a:pathLst>
                <a:path w="10548" h="10016" extrusionOk="0">
                  <a:moveTo>
                    <a:pt x="9269" y="0"/>
                  </a:moveTo>
                  <a:lnTo>
                    <a:pt x="0" y="10015"/>
                  </a:lnTo>
                  <a:lnTo>
                    <a:pt x="426" y="10015"/>
                  </a:lnTo>
                  <a:lnTo>
                    <a:pt x="10548" y="0"/>
                  </a:lnTo>
                  <a:close/>
                </a:path>
              </a:pathLst>
            </a:custGeom>
            <a:solidFill>
              <a:srgbClr val="8E2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20"/>
            <p:cNvSpPr/>
            <p:nvPr/>
          </p:nvSpPr>
          <p:spPr>
            <a:xfrm>
              <a:off x="11735150" y="-508800"/>
              <a:ext cx="495450" cy="471475"/>
            </a:xfrm>
            <a:custGeom>
              <a:avLst/>
              <a:gdLst/>
              <a:ahLst/>
              <a:cxnLst/>
              <a:rect l="l" t="t" r="r" b="b"/>
              <a:pathLst>
                <a:path w="19818" h="18859" extrusionOk="0">
                  <a:moveTo>
                    <a:pt x="6180" y="1"/>
                  </a:moveTo>
                  <a:lnTo>
                    <a:pt x="5541" y="107"/>
                  </a:lnTo>
                  <a:lnTo>
                    <a:pt x="4795" y="214"/>
                  </a:lnTo>
                  <a:lnTo>
                    <a:pt x="4049" y="427"/>
                  </a:lnTo>
                  <a:lnTo>
                    <a:pt x="3410" y="746"/>
                  </a:lnTo>
                  <a:lnTo>
                    <a:pt x="2771" y="1173"/>
                  </a:lnTo>
                  <a:lnTo>
                    <a:pt x="2131" y="1599"/>
                  </a:lnTo>
                  <a:lnTo>
                    <a:pt x="1599" y="2238"/>
                  </a:lnTo>
                  <a:lnTo>
                    <a:pt x="1066" y="2877"/>
                  </a:lnTo>
                  <a:lnTo>
                    <a:pt x="640" y="3623"/>
                  </a:lnTo>
                  <a:lnTo>
                    <a:pt x="427" y="4262"/>
                  </a:lnTo>
                  <a:lnTo>
                    <a:pt x="214" y="4902"/>
                  </a:lnTo>
                  <a:lnTo>
                    <a:pt x="107" y="5647"/>
                  </a:lnTo>
                  <a:lnTo>
                    <a:pt x="0" y="6393"/>
                  </a:lnTo>
                  <a:lnTo>
                    <a:pt x="107" y="7032"/>
                  </a:lnTo>
                  <a:lnTo>
                    <a:pt x="214" y="7778"/>
                  </a:lnTo>
                  <a:lnTo>
                    <a:pt x="640" y="9163"/>
                  </a:lnTo>
                  <a:lnTo>
                    <a:pt x="1279" y="10548"/>
                  </a:lnTo>
                  <a:lnTo>
                    <a:pt x="2131" y="11933"/>
                  </a:lnTo>
                  <a:lnTo>
                    <a:pt x="3090" y="13105"/>
                  </a:lnTo>
                  <a:lnTo>
                    <a:pt x="4049" y="14384"/>
                  </a:lnTo>
                  <a:lnTo>
                    <a:pt x="5115" y="15449"/>
                  </a:lnTo>
                  <a:lnTo>
                    <a:pt x="7032" y="17261"/>
                  </a:lnTo>
                  <a:lnTo>
                    <a:pt x="8524" y="18433"/>
                  </a:lnTo>
                  <a:lnTo>
                    <a:pt x="9057" y="18859"/>
                  </a:lnTo>
                  <a:lnTo>
                    <a:pt x="11294" y="15769"/>
                  </a:lnTo>
                  <a:lnTo>
                    <a:pt x="13425" y="13212"/>
                  </a:lnTo>
                  <a:lnTo>
                    <a:pt x="15236" y="11188"/>
                  </a:lnTo>
                  <a:lnTo>
                    <a:pt x="16728" y="9483"/>
                  </a:lnTo>
                  <a:lnTo>
                    <a:pt x="18006" y="8311"/>
                  </a:lnTo>
                  <a:lnTo>
                    <a:pt x="18965" y="7565"/>
                  </a:lnTo>
                  <a:lnTo>
                    <a:pt x="19818" y="6926"/>
                  </a:lnTo>
                  <a:lnTo>
                    <a:pt x="19178" y="6500"/>
                  </a:lnTo>
                  <a:lnTo>
                    <a:pt x="17793" y="5221"/>
                  </a:lnTo>
                  <a:lnTo>
                    <a:pt x="15556" y="3623"/>
                  </a:lnTo>
                  <a:lnTo>
                    <a:pt x="14277" y="2771"/>
                  </a:lnTo>
                  <a:lnTo>
                    <a:pt x="12892" y="1918"/>
                  </a:lnTo>
                  <a:lnTo>
                    <a:pt x="11507" y="1279"/>
                  </a:lnTo>
                  <a:lnTo>
                    <a:pt x="10016" y="640"/>
                  </a:lnTo>
                  <a:lnTo>
                    <a:pt x="8417" y="214"/>
                  </a:lnTo>
                  <a:lnTo>
                    <a:pt x="69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20"/>
            <p:cNvSpPr/>
            <p:nvPr/>
          </p:nvSpPr>
          <p:spPr>
            <a:xfrm>
              <a:off x="11961550" y="-325007"/>
              <a:ext cx="253071" cy="285036"/>
            </a:xfrm>
            <a:custGeom>
              <a:avLst/>
              <a:gdLst/>
              <a:ahLst/>
              <a:cxnLst/>
              <a:rect l="l" t="t" r="r" b="b"/>
              <a:pathLst>
                <a:path w="8844" h="10122" extrusionOk="0">
                  <a:moveTo>
                    <a:pt x="8843" y="0"/>
                  </a:moveTo>
                  <a:lnTo>
                    <a:pt x="7991" y="746"/>
                  </a:lnTo>
                  <a:lnTo>
                    <a:pt x="7032" y="1492"/>
                  </a:lnTo>
                  <a:lnTo>
                    <a:pt x="5434" y="3090"/>
                  </a:lnTo>
                  <a:lnTo>
                    <a:pt x="3836" y="4688"/>
                  </a:lnTo>
                  <a:lnTo>
                    <a:pt x="2557" y="6393"/>
                  </a:lnTo>
                  <a:lnTo>
                    <a:pt x="1492" y="7778"/>
                  </a:lnTo>
                  <a:lnTo>
                    <a:pt x="639" y="9056"/>
                  </a:lnTo>
                  <a:lnTo>
                    <a:pt x="0" y="10122"/>
                  </a:lnTo>
                  <a:lnTo>
                    <a:pt x="1705" y="8630"/>
                  </a:lnTo>
                  <a:lnTo>
                    <a:pt x="3303" y="7032"/>
                  </a:lnTo>
                  <a:lnTo>
                    <a:pt x="4901" y="5327"/>
                  </a:lnTo>
                  <a:lnTo>
                    <a:pt x="6180" y="3729"/>
                  </a:lnTo>
                  <a:lnTo>
                    <a:pt x="8098" y="1066"/>
                  </a:lnTo>
                  <a:lnTo>
                    <a:pt x="88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20"/>
            <p:cNvSpPr/>
            <p:nvPr/>
          </p:nvSpPr>
          <p:spPr>
            <a:xfrm>
              <a:off x="11716500" y="-511450"/>
              <a:ext cx="127875" cy="117200"/>
            </a:xfrm>
            <a:custGeom>
              <a:avLst/>
              <a:gdLst/>
              <a:ahLst/>
              <a:cxnLst/>
              <a:rect l="l" t="t" r="r" b="b"/>
              <a:pathLst>
                <a:path w="5115" h="4688" extrusionOk="0">
                  <a:moveTo>
                    <a:pt x="2451" y="0"/>
                  </a:moveTo>
                  <a:lnTo>
                    <a:pt x="1599" y="107"/>
                  </a:lnTo>
                  <a:lnTo>
                    <a:pt x="960" y="320"/>
                  </a:lnTo>
                  <a:lnTo>
                    <a:pt x="640" y="533"/>
                  </a:lnTo>
                  <a:lnTo>
                    <a:pt x="320" y="852"/>
                  </a:lnTo>
                  <a:lnTo>
                    <a:pt x="214" y="1172"/>
                  </a:lnTo>
                  <a:lnTo>
                    <a:pt x="1" y="1492"/>
                  </a:lnTo>
                  <a:lnTo>
                    <a:pt x="1" y="2131"/>
                  </a:lnTo>
                  <a:lnTo>
                    <a:pt x="1" y="2770"/>
                  </a:lnTo>
                  <a:lnTo>
                    <a:pt x="214" y="3303"/>
                  </a:lnTo>
                  <a:lnTo>
                    <a:pt x="746" y="4262"/>
                  </a:lnTo>
                  <a:lnTo>
                    <a:pt x="1066" y="4688"/>
                  </a:lnTo>
                  <a:lnTo>
                    <a:pt x="3517" y="2024"/>
                  </a:lnTo>
                  <a:lnTo>
                    <a:pt x="5115" y="426"/>
                  </a:lnTo>
                  <a:lnTo>
                    <a:pt x="4582" y="213"/>
                  </a:lnTo>
                  <a:lnTo>
                    <a:pt x="3197" y="0"/>
                  </a:lnTo>
                  <a:close/>
                </a:path>
              </a:pathLst>
            </a:custGeom>
            <a:solidFill>
              <a:srgbClr val="8E2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20"/>
            <p:cNvSpPr/>
            <p:nvPr/>
          </p:nvSpPr>
          <p:spPr>
            <a:xfrm>
              <a:off x="11913600" y="-495475"/>
              <a:ext cx="133225" cy="53300"/>
            </a:xfrm>
            <a:custGeom>
              <a:avLst/>
              <a:gdLst/>
              <a:ahLst/>
              <a:cxnLst/>
              <a:rect l="l" t="t" r="r" b="b"/>
              <a:pathLst>
                <a:path w="5329" h="2132" extrusionOk="0">
                  <a:moveTo>
                    <a:pt x="1" y="0"/>
                  </a:moveTo>
                  <a:lnTo>
                    <a:pt x="427" y="427"/>
                  </a:lnTo>
                  <a:lnTo>
                    <a:pt x="1066" y="746"/>
                  </a:lnTo>
                  <a:lnTo>
                    <a:pt x="1706" y="1279"/>
                  </a:lnTo>
                  <a:lnTo>
                    <a:pt x="2558" y="1705"/>
                  </a:lnTo>
                  <a:lnTo>
                    <a:pt x="3410" y="2025"/>
                  </a:lnTo>
                  <a:lnTo>
                    <a:pt x="4369" y="2131"/>
                  </a:lnTo>
                  <a:lnTo>
                    <a:pt x="4902" y="2131"/>
                  </a:lnTo>
                  <a:lnTo>
                    <a:pt x="5328" y="2025"/>
                  </a:lnTo>
                  <a:lnTo>
                    <a:pt x="4902" y="1705"/>
                  </a:lnTo>
                  <a:lnTo>
                    <a:pt x="3730" y="1066"/>
                  </a:lnTo>
                  <a:lnTo>
                    <a:pt x="2984" y="640"/>
                  </a:lnTo>
                  <a:lnTo>
                    <a:pt x="2025" y="320"/>
                  </a:lnTo>
                  <a:lnTo>
                    <a:pt x="1066" y="1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20"/>
            <p:cNvSpPr/>
            <p:nvPr/>
          </p:nvSpPr>
          <p:spPr>
            <a:xfrm>
              <a:off x="11871000" y="-135900"/>
              <a:ext cx="87925" cy="69275"/>
            </a:xfrm>
            <a:custGeom>
              <a:avLst/>
              <a:gdLst/>
              <a:ahLst/>
              <a:cxnLst/>
              <a:rect l="l" t="t" r="r" b="b"/>
              <a:pathLst>
                <a:path w="3517" h="2771" extrusionOk="0">
                  <a:moveTo>
                    <a:pt x="0" y="1"/>
                  </a:moveTo>
                  <a:lnTo>
                    <a:pt x="320" y="427"/>
                  </a:lnTo>
                  <a:lnTo>
                    <a:pt x="1066" y="1386"/>
                  </a:lnTo>
                  <a:lnTo>
                    <a:pt x="1598" y="1918"/>
                  </a:lnTo>
                  <a:lnTo>
                    <a:pt x="2131" y="2345"/>
                  </a:lnTo>
                  <a:lnTo>
                    <a:pt x="2877" y="2664"/>
                  </a:lnTo>
                  <a:lnTo>
                    <a:pt x="3516" y="2771"/>
                  </a:lnTo>
                  <a:lnTo>
                    <a:pt x="3303" y="2451"/>
                  </a:lnTo>
                  <a:lnTo>
                    <a:pt x="2557" y="1705"/>
                  </a:lnTo>
                  <a:lnTo>
                    <a:pt x="2025" y="1279"/>
                  </a:lnTo>
                  <a:lnTo>
                    <a:pt x="1492" y="747"/>
                  </a:lnTo>
                  <a:lnTo>
                    <a:pt x="746" y="3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20"/>
            <p:cNvSpPr/>
            <p:nvPr/>
          </p:nvSpPr>
          <p:spPr>
            <a:xfrm>
              <a:off x="11471450" y="-178500"/>
              <a:ext cx="29325" cy="63950"/>
            </a:xfrm>
            <a:custGeom>
              <a:avLst/>
              <a:gdLst/>
              <a:ahLst/>
              <a:cxnLst/>
              <a:rect l="l" t="t" r="r" b="b"/>
              <a:pathLst>
                <a:path w="1173" h="2558" extrusionOk="0">
                  <a:moveTo>
                    <a:pt x="320" y="0"/>
                  </a:moveTo>
                  <a:lnTo>
                    <a:pt x="214" y="320"/>
                  </a:lnTo>
                  <a:lnTo>
                    <a:pt x="107" y="639"/>
                  </a:lnTo>
                  <a:lnTo>
                    <a:pt x="1" y="959"/>
                  </a:lnTo>
                  <a:lnTo>
                    <a:pt x="1" y="1385"/>
                  </a:lnTo>
                  <a:lnTo>
                    <a:pt x="107" y="1811"/>
                  </a:lnTo>
                  <a:lnTo>
                    <a:pt x="533" y="2237"/>
                  </a:lnTo>
                  <a:lnTo>
                    <a:pt x="1066" y="2557"/>
                  </a:lnTo>
                  <a:lnTo>
                    <a:pt x="1173" y="2237"/>
                  </a:lnTo>
                  <a:lnTo>
                    <a:pt x="1173" y="1492"/>
                  </a:lnTo>
                  <a:lnTo>
                    <a:pt x="1173" y="1065"/>
                  </a:lnTo>
                  <a:lnTo>
                    <a:pt x="1066" y="639"/>
                  </a:lnTo>
                  <a:lnTo>
                    <a:pt x="746" y="320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3" name="Picture 9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485" y="-169838"/>
            <a:ext cx="994159" cy="9941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"/>
          <p:cNvSpPr txBox="1">
            <a:spLocks noGrp="1"/>
          </p:cNvSpPr>
          <p:nvPr>
            <p:ph type="title"/>
          </p:nvPr>
        </p:nvSpPr>
        <p:spPr>
          <a:xfrm>
            <a:off x="2038200" y="2716819"/>
            <a:ext cx="5067600" cy="841800"/>
          </a:xfrm>
          <a:prstGeom prst="rect">
            <a:avLst/>
          </a:prstGeom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6" name="Google Shape;156;p3"/>
          <p:cNvSpPr txBox="1">
            <a:spLocks noGrp="1"/>
          </p:cNvSpPr>
          <p:nvPr>
            <p:ph type="title" idx="2" hasCustomPrompt="1"/>
          </p:nvPr>
        </p:nvSpPr>
        <p:spPr>
          <a:xfrm>
            <a:off x="3988950" y="1486553"/>
            <a:ext cx="1166100" cy="841800"/>
          </a:xfrm>
          <a:prstGeom prst="rect">
            <a:avLst/>
          </a:prstGeom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7" name="Google Shape;157;p3"/>
          <p:cNvSpPr txBox="1">
            <a:spLocks noGrp="1"/>
          </p:cNvSpPr>
          <p:nvPr>
            <p:ph type="subTitle" idx="1"/>
          </p:nvPr>
        </p:nvSpPr>
        <p:spPr>
          <a:xfrm>
            <a:off x="2038200" y="3545744"/>
            <a:ext cx="5067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8" name="Google Shape;158;p3"/>
          <p:cNvGrpSpPr/>
          <p:nvPr/>
        </p:nvGrpSpPr>
        <p:grpSpPr>
          <a:xfrm>
            <a:off x="3344952" y="0"/>
            <a:ext cx="689309" cy="773883"/>
            <a:chOff x="289713" y="0"/>
            <a:chExt cx="847025" cy="950950"/>
          </a:xfrm>
        </p:grpSpPr>
        <p:sp>
          <p:nvSpPr>
            <p:cNvPr id="159" name="Google Shape;159;p3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" name="Google Shape;168;p3"/>
          <p:cNvGrpSpPr/>
          <p:nvPr/>
        </p:nvGrpSpPr>
        <p:grpSpPr>
          <a:xfrm>
            <a:off x="4227346" y="0"/>
            <a:ext cx="689309" cy="773883"/>
            <a:chOff x="289713" y="0"/>
            <a:chExt cx="847025" cy="950950"/>
          </a:xfrm>
        </p:grpSpPr>
        <p:sp>
          <p:nvSpPr>
            <p:cNvPr id="169" name="Google Shape;169;p3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3"/>
          <p:cNvGrpSpPr/>
          <p:nvPr/>
        </p:nvGrpSpPr>
        <p:grpSpPr>
          <a:xfrm>
            <a:off x="5109739" y="0"/>
            <a:ext cx="689309" cy="773883"/>
            <a:chOff x="289713" y="0"/>
            <a:chExt cx="847025" cy="950950"/>
          </a:xfrm>
        </p:grpSpPr>
        <p:sp>
          <p:nvSpPr>
            <p:cNvPr id="179" name="Google Shape;179;p3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" name="Google Shape;188;p3"/>
          <p:cNvGrpSpPr/>
          <p:nvPr/>
        </p:nvGrpSpPr>
        <p:grpSpPr>
          <a:xfrm>
            <a:off x="713228" y="760796"/>
            <a:ext cx="1591871" cy="525727"/>
            <a:chOff x="583503" y="585996"/>
            <a:chExt cx="1591871" cy="525727"/>
          </a:xfrm>
        </p:grpSpPr>
        <p:sp>
          <p:nvSpPr>
            <p:cNvPr id="189" name="Google Shape;189;p3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FFE8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fill="none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1043059" y="681578"/>
              <a:ext cx="371308" cy="158102"/>
            </a:xfrm>
            <a:custGeom>
              <a:avLst/>
              <a:gdLst/>
              <a:ahLst/>
              <a:cxnLst/>
              <a:rect l="l" t="t" r="r" b="b"/>
              <a:pathLst>
                <a:path w="10761" h="4582" extrusionOk="0">
                  <a:moveTo>
                    <a:pt x="10761" y="4582"/>
                  </a:moveTo>
                  <a:lnTo>
                    <a:pt x="10122" y="0"/>
                  </a:lnTo>
                  <a:lnTo>
                    <a:pt x="0" y="2344"/>
                  </a:lnTo>
                  <a:lnTo>
                    <a:pt x="0" y="2664"/>
                  </a:lnTo>
                  <a:lnTo>
                    <a:pt x="1065" y="2557"/>
                  </a:lnTo>
                  <a:lnTo>
                    <a:pt x="1172" y="4155"/>
                  </a:lnTo>
                  <a:lnTo>
                    <a:pt x="0" y="4155"/>
                  </a:lnTo>
                  <a:lnTo>
                    <a:pt x="0" y="4582"/>
                  </a:lnTo>
                  <a:lnTo>
                    <a:pt x="10761" y="458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1079808" y="710978"/>
              <a:ext cx="312512" cy="114005"/>
            </a:xfrm>
            <a:custGeom>
              <a:avLst/>
              <a:gdLst/>
              <a:ahLst/>
              <a:cxnLst/>
              <a:rect l="l" t="t" r="r" b="b"/>
              <a:pathLst>
                <a:path w="9057" h="3304" extrusionOk="0">
                  <a:moveTo>
                    <a:pt x="0" y="1705"/>
                  </a:moveTo>
                  <a:lnTo>
                    <a:pt x="8311" y="1"/>
                  </a:lnTo>
                  <a:lnTo>
                    <a:pt x="9057" y="3197"/>
                  </a:lnTo>
                  <a:lnTo>
                    <a:pt x="107" y="3303"/>
                  </a:lnTo>
                  <a:lnTo>
                    <a:pt x="0" y="170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1054066" y="585996"/>
              <a:ext cx="628681" cy="176493"/>
            </a:xfrm>
            <a:custGeom>
              <a:avLst/>
              <a:gdLst/>
              <a:ahLst/>
              <a:cxnLst/>
              <a:rect l="l" t="t" r="r" b="b"/>
              <a:pathLst>
                <a:path w="18220" h="5115" extrusionOk="0">
                  <a:moveTo>
                    <a:pt x="18220" y="2664"/>
                  </a:moveTo>
                  <a:lnTo>
                    <a:pt x="18220" y="2344"/>
                  </a:lnTo>
                  <a:lnTo>
                    <a:pt x="17580" y="2344"/>
                  </a:lnTo>
                  <a:lnTo>
                    <a:pt x="17580" y="1066"/>
                  </a:lnTo>
                  <a:lnTo>
                    <a:pt x="18220" y="1066"/>
                  </a:lnTo>
                  <a:lnTo>
                    <a:pt x="18220" y="746"/>
                  </a:lnTo>
                  <a:lnTo>
                    <a:pt x="9377" y="0"/>
                  </a:lnTo>
                  <a:lnTo>
                    <a:pt x="1" y="0"/>
                  </a:lnTo>
                  <a:lnTo>
                    <a:pt x="214" y="5114"/>
                  </a:lnTo>
                  <a:lnTo>
                    <a:pt x="9803" y="2770"/>
                  </a:lnTo>
                  <a:lnTo>
                    <a:pt x="18220" y="2664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1072458" y="604354"/>
              <a:ext cx="312512" cy="128704"/>
            </a:xfrm>
            <a:custGeom>
              <a:avLst/>
              <a:gdLst/>
              <a:ahLst/>
              <a:cxnLst/>
              <a:rect l="l" t="t" r="r" b="b"/>
              <a:pathLst>
                <a:path w="9057" h="3730" extrusionOk="0">
                  <a:moveTo>
                    <a:pt x="8844" y="1"/>
                  </a:moveTo>
                  <a:lnTo>
                    <a:pt x="0" y="1"/>
                  </a:lnTo>
                  <a:lnTo>
                    <a:pt x="213" y="3730"/>
                  </a:lnTo>
                  <a:lnTo>
                    <a:pt x="9057" y="2025"/>
                  </a:lnTo>
                  <a:lnTo>
                    <a:pt x="8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1377598" y="604354"/>
              <a:ext cx="283114" cy="69907"/>
            </a:xfrm>
            <a:custGeom>
              <a:avLst/>
              <a:gdLst/>
              <a:ahLst/>
              <a:cxnLst/>
              <a:rect l="l" t="t" r="r" b="b"/>
              <a:pathLst>
                <a:path w="8205" h="2026" extrusionOk="0">
                  <a:moveTo>
                    <a:pt x="1" y="1"/>
                  </a:moveTo>
                  <a:lnTo>
                    <a:pt x="8204" y="534"/>
                  </a:lnTo>
                  <a:lnTo>
                    <a:pt x="8204" y="1812"/>
                  </a:lnTo>
                  <a:lnTo>
                    <a:pt x="214" y="20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631294" y="839651"/>
              <a:ext cx="389699" cy="58866"/>
            </a:xfrm>
            <a:custGeom>
              <a:avLst/>
              <a:gdLst/>
              <a:ahLst/>
              <a:cxnLst/>
              <a:rect l="l" t="t" r="r" b="b"/>
              <a:pathLst>
                <a:path w="11294" h="1706" extrusionOk="0">
                  <a:moveTo>
                    <a:pt x="11294" y="1"/>
                  </a:moveTo>
                  <a:lnTo>
                    <a:pt x="0" y="427"/>
                  </a:lnTo>
                  <a:lnTo>
                    <a:pt x="0" y="1705"/>
                  </a:lnTo>
                  <a:lnTo>
                    <a:pt x="11294" y="1386"/>
                  </a:lnTo>
                  <a:lnTo>
                    <a:pt x="112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extrusionOk="0">
                  <a:moveTo>
                    <a:pt x="5648" y="0"/>
                  </a:moveTo>
                  <a:lnTo>
                    <a:pt x="1" y="107"/>
                  </a:lnTo>
                  <a:lnTo>
                    <a:pt x="321" y="6606"/>
                  </a:lnTo>
                  <a:lnTo>
                    <a:pt x="5328" y="6499"/>
                  </a:lnTo>
                  <a:lnTo>
                    <a:pt x="5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fill="none" extrusionOk="0">
                  <a:moveTo>
                    <a:pt x="321" y="6606"/>
                  </a:moveTo>
                  <a:lnTo>
                    <a:pt x="1" y="107"/>
                  </a:lnTo>
                  <a:lnTo>
                    <a:pt x="5648" y="0"/>
                  </a:lnTo>
                  <a:lnTo>
                    <a:pt x="5328" y="6499"/>
                  </a:lnTo>
                  <a:lnTo>
                    <a:pt x="321" y="66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1932737" y="810252"/>
              <a:ext cx="172836" cy="29433"/>
            </a:xfrm>
            <a:custGeom>
              <a:avLst/>
              <a:gdLst/>
              <a:ahLst/>
              <a:cxnLst/>
              <a:rect l="l" t="t" r="r" b="b"/>
              <a:pathLst>
                <a:path w="5009" h="853" extrusionOk="0">
                  <a:moveTo>
                    <a:pt x="5008" y="0"/>
                  </a:moveTo>
                  <a:lnTo>
                    <a:pt x="1" y="213"/>
                  </a:lnTo>
                  <a:lnTo>
                    <a:pt x="1" y="746"/>
                  </a:lnTo>
                  <a:lnTo>
                    <a:pt x="640" y="746"/>
                  </a:lnTo>
                  <a:lnTo>
                    <a:pt x="853" y="533"/>
                  </a:lnTo>
                  <a:lnTo>
                    <a:pt x="1812" y="533"/>
                  </a:lnTo>
                  <a:lnTo>
                    <a:pt x="2025" y="746"/>
                  </a:lnTo>
                  <a:lnTo>
                    <a:pt x="2771" y="746"/>
                  </a:lnTo>
                  <a:lnTo>
                    <a:pt x="2877" y="533"/>
                  </a:lnTo>
                  <a:lnTo>
                    <a:pt x="4262" y="533"/>
                  </a:lnTo>
                  <a:lnTo>
                    <a:pt x="4582" y="853"/>
                  </a:lnTo>
                  <a:lnTo>
                    <a:pt x="5008" y="853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1998920" y="608046"/>
              <a:ext cx="77222" cy="191192"/>
            </a:xfrm>
            <a:custGeom>
              <a:avLst/>
              <a:gdLst/>
              <a:ahLst/>
              <a:cxnLst/>
              <a:rect l="l" t="t" r="r" b="b"/>
              <a:pathLst>
                <a:path w="2238" h="5541" fill="none" extrusionOk="0">
                  <a:moveTo>
                    <a:pt x="1066" y="0"/>
                  </a:moveTo>
                  <a:lnTo>
                    <a:pt x="1066" y="0"/>
                  </a:lnTo>
                  <a:lnTo>
                    <a:pt x="533" y="0"/>
                  </a:lnTo>
                  <a:lnTo>
                    <a:pt x="107" y="214"/>
                  </a:lnTo>
                  <a:lnTo>
                    <a:pt x="107" y="214"/>
                  </a:lnTo>
                  <a:lnTo>
                    <a:pt x="0" y="427"/>
                  </a:lnTo>
                  <a:lnTo>
                    <a:pt x="0" y="1066"/>
                  </a:lnTo>
                  <a:lnTo>
                    <a:pt x="0" y="2771"/>
                  </a:lnTo>
                  <a:lnTo>
                    <a:pt x="320" y="4475"/>
                  </a:lnTo>
                  <a:lnTo>
                    <a:pt x="427" y="5114"/>
                  </a:lnTo>
                  <a:lnTo>
                    <a:pt x="640" y="5434"/>
                  </a:lnTo>
                  <a:lnTo>
                    <a:pt x="640" y="5434"/>
                  </a:lnTo>
                  <a:lnTo>
                    <a:pt x="959" y="5541"/>
                  </a:lnTo>
                  <a:lnTo>
                    <a:pt x="1172" y="5541"/>
                  </a:lnTo>
                  <a:lnTo>
                    <a:pt x="1172" y="5541"/>
                  </a:lnTo>
                  <a:lnTo>
                    <a:pt x="1492" y="5541"/>
                  </a:lnTo>
                  <a:lnTo>
                    <a:pt x="1812" y="5434"/>
                  </a:lnTo>
                  <a:lnTo>
                    <a:pt x="2025" y="5221"/>
                  </a:lnTo>
                  <a:lnTo>
                    <a:pt x="2131" y="5114"/>
                  </a:lnTo>
                  <a:lnTo>
                    <a:pt x="2131" y="5114"/>
                  </a:lnTo>
                  <a:lnTo>
                    <a:pt x="2238" y="2771"/>
                  </a:lnTo>
                  <a:lnTo>
                    <a:pt x="2238" y="1172"/>
                  </a:lnTo>
                  <a:lnTo>
                    <a:pt x="2131" y="320"/>
                  </a:lnTo>
                  <a:lnTo>
                    <a:pt x="2131" y="320"/>
                  </a:lnTo>
                  <a:lnTo>
                    <a:pt x="1918" y="107"/>
                  </a:lnTo>
                  <a:lnTo>
                    <a:pt x="1705" y="0"/>
                  </a:lnTo>
                  <a:lnTo>
                    <a:pt x="10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" name="Google Shape;215;p3"/>
          <p:cNvGrpSpPr/>
          <p:nvPr/>
        </p:nvGrpSpPr>
        <p:grpSpPr>
          <a:xfrm>
            <a:off x="7916024" y="258770"/>
            <a:ext cx="804678" cy="932160"/>
            <a:chOff x="3335286" y="601670"/>
            <a:chExt cx="804678" cy="932160"/>
          </a:xfrm>
        </p:grpSpPr>
        <p:sp>
          <p:nvSpPr>
            <p:cNvPr id="216" name="Google Shape;216;p3"/>
            <p:cNvSpPr/>
            <p:nvPr/>
          </p:nvSpPr>
          <p:spPr>
            <a:xfrm>
              <a:off x="3335286" y="601670"/>
              <a:ext cx="804678" cy="932160"/>
            </a:xfrm>
            <a:custGeom>
              <a:avLst/>
              <a:gdLst/>
              <a:ahLst/>
              <a:cxnLst/>
              <a:rect l="l" t="t" r="r" b="b"/>
              <a:pathLst>
                <a:path w="26211" h="30366" extrusionOk="0">
                  <a:moveTo>
                    <a:pt x="26211" y="1"/>
                  </a:moveTo>
                  <a:lnTo>
                    <a:pt x="1" y="747"/>
                  </a:lnTo>
                  <a:lnTo>
                    <a:pt x="1599" y="30259"/>
                  </a:lnTo>
                  <a:lnTo>
                    <a:pt x="25039" y="30366"/>
                  </a:lnTo>
                  <a:lnTo>
                    <a:pt x="26211" y="1"/>
                  </a:lnTo>
                  <a:close/>
                </a:path>
              </a:pathLst>
            </a:custGeom>
            <a:solidFill>
              <a:srgbClr val="392A4E"/>
            </a:solidFill>
            <a:ln>
              <a:noFill/>
            </a:ln>
            <a:effectLst>
              <a:outerShdw dist="47625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74551" y="637647"/>
              <a:ext cx="739256" cy="847128"/>
            </a:xfrm>
            <a:custGeom>
              <a:avLst/>
              <a:gdLst/>
              <a:ahLst/>
              <a:cxnLst/>
              <a:rect l="l" t="t" r="r" b="b"/>
              <a:pathLst>
                <a:path w="24080" h="27596" extrusionOk="0">
                  <a:moveTo>
                    <a:pt x="24079" y="1"/>
                  </a:moveTo>
                  <a:lnTo>
                    <a:pt x="0" y="534"/>
                  </a:lnTo>
                  <a:lnTo>
                    <a:pt x="2025" y="27596"/>
                  </a:lnTo>
                  <a:lnTo>
                    <a:pt x="22588" y="27596"/>
                  </a:lnTo>
                  <a:lnTo>
                    <a:pt x="24079" y="1"/>
                  </a:lnTo>
                  <a:close/>
                </a:path>
              </a:pathLst>
            </a:custGeom>
            <a:solidFill>
              <a:srgbClr val="895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374551" y="637647"/>
              <a:ext cx="739256" cy="847128"/>
            </a:xfrm>
            <a:custGeom>
              <a:avLst/>
              <a:gdLst/>
              <a:ahLst/>
              <a:cxnLst/>
              <a:rect l="l" t="t" r="r" b="b"/>
              <a:pathLst>
                <a:path w="24080" h="27596" fill="none" extrusionOk="0">
                  <a:moveTo>
                    <a:pt x="2025" y="27596"/>
                  </a:moveTo>
                  <a:lnTo>
                    <a:pt x="0" y="534"/>
                  </a:lnTo>
                  <a:lnTo>
                    <a:pt x="24079" y="1"/>
                  </a:lnTo>
                  <a:lnTo>
                    <a:pt x="22588" y="27596"/>
                  </a:lnTo>
                  <a:lnTo>
                    <a:pt x="2025" y="275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413785" y="1484745"/>
              <a:ext cx="670580" cy="29470"/>
            </a:xfrm>
            <a:custGeom>
              <a:avLst/>
              <a:gdLst/>
              <a:ahLst/>
              <a:cxnLst/>
              <a:rect l="l" t="t" r="r" b="b"/>
              <a:pathLst>
                <a:path w="21843" h="960" extrusionOk="0">
                  <a:moveTo>
                    <a:pt x="747" y="1"/>
                  </a:moveTo>
                  <a:lnTo>
                    <a:pt x="1" y="960"/>
                  </a:lnTo>
                  <a:lnTo>
                    <a:pt x="21842" y="960"/>
                  </a:lnTo>
                  <a:lnTo>
                    <a:pt x="21310" y="1"/>
                  </a:lnTo>
                  <a:close/>
                </a:path>
              </a:pathLst>
            </a:custGeom>
            <a:solidFill>
              <a:srgbClr val="614F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413785" y="1484745"/>
              <a:ext cx="670580" cy="29470"/>
            </a:xfrm>
            <a:custGeom>
              <a:avLst/>
              <a:gdLst/>
              <a:ahLst/>
              <a:cxnLst/>
              <a:rect l="l" t="t" r="r" b="b"/>
              <a:pathLst>
                <a:path w="21843" h="960" fill="none" extrusionOk="0">
                  <a:moveTo>
                    <a:pt x="21310" y="1"/>
                  </a:moveTo>
                  <a:lnTo>
                    <a:pt x="21310" y="1"/>
                  </a:lnTo>
                  <a:lnTo>
                    <a:pt x="747" y="1"/>
                  </a:lnTo>
                  <a:lnTo>
                    <a:pt x="1" y="960"/>
                  </a:lnTo>
                  <a:lnTo>
                    <a:pt x="21842" y="960"/>
                  </a:lnTo>
                  <a:lnTo>
                    <a:pt x="213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351649" y="624570"/>
              <a:ext cx="778491" cy="75270"/>
            </a:xfrm>
            <a:custGeom>
              <a:avLst/>
              <a:gdLst/>
              <a:ahLst/>
              <a:cxnLst/>
              <a:rect l="l" t="t" r="r" b="b"/>
              <a:pathLst>
                <a:path w="25358" h="2452" extrusionOk="0">
                  <a:moveTo>
                    <a:pt x="25358" y="1"/>
                  </a:moveTo>
                  <a:lnTo>
                    <a:pt x="1" y="427"/>
                  </a:lnTo>
                  <a:lnTo>
                    <a:pt x="853" y="2132"/>
                  </a:lnTo>
                  <a:lnTo>
                    <a:pt x="746" y="960"/>
                  </a:lnTo>
                  <a:lnTo>
                    <a:pt x="24825" y="427"/>
                  </a:lnTo>
                  <a:lnTo>
                    <a:pt x="24825" y="427"/>
                  </a:lnTo>
                  <a:lnTo>
                    <a:pt x="24719" y="2451"/>
                  </a:lnTo>
                  <a:lnTo>
                    <a:pt x="24825" y="2451"/>
                  </a:lnTo>
                  <a:lnTo>
                    <a:pt x="25358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51649" y="624570"/>
              <a:ext cx="778491" cy="75270"/>
            </a:xfrm>
            <a:custGeom>
              <a:avLst/>
              <a:gdLst/>
              <a:ahLst/>
              <a:cxnLst/>
              <a:rect l="l" t="t" r="r" b="b"/>
              <a:pathLst>
                <a:path w="25358" h="2452" fill="none" extrusionOk="0">
                  <a:moveTo>
                    <a:pt x="25358" y="1"/>
                  </a:moveTo>
                  <a:lnTo>
                    <a:pt x="1" y="427"/>
                  </a:lnTo>
                  <a:lnTo>
                    <a:pt x="853" y="2132"/>
                  </a:lnTo>
                  <a:lnTo>
                    <a:pt x="746" y="960"/>
                  </a:lnTo>
                  <a:lnTo>
                    <a:pt x="24825" y="427"/>
                  </a:lnTo>
                  <a:lnTo>
                    <a:pt x="24719" y="2451"/>
                  </a:lnTo>
                  <a:lnTo>
                    <a:pt x="24825" y="2451"/>
                  </a:lnTo>
                  <a:lnTo>
                    <a:pt x="253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74551" y="637647"/>
              <a:ext cx="739256" cy="62193"/>
            </a:xfrm>
            <a:custGeom>
              <a:avLst/>
              <a:gdLst/>
              <a:ahLst/>
              <a:cxnLst/>
              <a:rect l="l" t="t" r="r" b="b"/>
              <a:pathLst>
                <a:path w="24080" h="2026" extrusionOk="0">
                  <a:moveTo>
                    <a:pt x="24079" y="1"/>
                  </a:moveTo>
                  <a:lnTo>
                    <a:pt x="0" y="534"/>
                  </a:lnTo>
                  <a:lnTo>
                    <a:pt x="107" y="1706"/>
                  </a:lnTo>
                  <a:lnTo>
                    <a:pt x="23973" y="2025"/>
                  </a:lnTo>
                  <a:lnTo>
                    <a:pt x="24079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74551" y="637647"/>
              <a:ext cx="739256" cy="62193"/>
            </a:xfrm>
            <a:custGeom>
              <a:avLst/>
              <a:gdLst/>
              <a:ahLst/>
              <a:cxnLst/>
              <a:rect l="l" t="t" r="r" b="b"/>
              <a:pathLst>
                <a:path w="24080" h="2026" fill="none" extrusionOk="0">
                  <a:moveTo>
                    <a:pt x="24079" y="1"/>
                  </a:moveTo>
                  <a:lnTo>
                    <a:pt x="0" y="534"/>
                  </a:lnTo>
                  <a:lnTo>
                    <a:pt x="107" y="1706"/>
                  </a:lnTo>
                  <a:lnTo>
                    <a:pt x="23973" y="2025"/>
                  </a:lnTo>
                  <a:lnTo>
                    <a:pt x="240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3525012" y="781557"/>
              <a:ext cx="448128" cy="549516"/>
            </a:xfrm>
            <a:custGeom>
              <a:avLst/>
              <a:gdLst/>
              <a:ahLst/>
              <a:cxnLst/>
              <a:rect l="l" t="t" r="r" b="b"/>
              <a:pathLst>
                <a:path w="14597" h="17901" extrusionOk="0">
                  <a:moveTo>
                    <a:pt x="14597" y="1"/>
                  </a:moveTo>
                  <a:lnTo>
                    <a:pt x="0" y="214"/>
                  </a:lnTo>
                  <a:lnTo>
                    <a:pt x="533" y="17900"/>
                  </a:lnTo>
                  <a:lnTo>
                    <a:pt x="13212" y="17900"/>
                  </a:lnTo>
                  <a:lnTo>
                    <a:pt x="14597" y="1"/>
                  </a:lnTo>
                  <a:close/>
                </a:path>
              </a:pathLst>
            </a:custGeom>
            <a:solidFill>
              <a:srgbClr val="FFC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3655855" y="987630"/>
              <a:ext cx="248609" cy="287820"/>
            </a:xfrm>
            <a:custGeom>
              <a:avLst/>
              <a:gdLst/>
              <a:ahLst/>
              <a:cxnLst/>
              <a:rect l="l" t="t" r="r" b="b"/>
              <a:pathLst>
                <a:path w="8098" h="9376" extrusionOk="0">
                  <a:moveTo>
                    <a:pt x="4368" y="0"/>
                  </a:moveTo>
                  <a:lnTo>
                    <a:pt x="0" y="2983"/>
                  </a:lnTo>
                  <a:lnTo>
                    <a:pt x="2131" y="9376"/>
                  </a:lnTo>
                  <a:lnTo>
                    <a:pt x="7032" y="9376"/>
                  </a:lnTo>
                  <a:lnTo>
                    <a:pt x="8097" y="4688"/>
                  </a:lnTo>
                  <a:lnTo>
                    <a:pt x="4368" y="0"/>
                  </a:lnTo>
                  <a:close/>
                </a:path>
              </a:pathLst>
            </a:custGeom>
            <a:solidFill>
              <a:srgbClr val="FF5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3668933" y="925467"/>
              <a:ext cx="62168" cy="88347"/>
            </a:xfrm>
            <a:custGeom>
              <a:avLst/>
              <a:gdLst/>
              <a:ahLst/>
              <a:cxnLst/>
              <a:rect l="l" t="t" r="r" b="b"/>
              <a:pathLst>
                <a:path w="2025" h="2878" extrusionOk="0">
                  <a:moveTo>
                    <a:pt x="1705" y="1"/>
                  </a:moveTo>
                  <a:lnTo>
                    <a:pt x="0" y="1386"/>
                  </a:lnTo>
                  <a:lnTo>
                    <a:pt x="0" y="2877"/>
                  </a:lnTo>
                  <a:lnTo>
                    <a:pt x="2025" y="2345"/>
                  </a:lnTo>
                  <a:lnTo>
                    <a:pt x="17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3744148" y="827358"/>
              <a:ext cx="160315" cy="160302"/>
            </a:xfrm>
            <a:custGeom>
              <a:avLst/>
              <a:gdLst/>
              <a:ahLst/>
              <a:cxnLst/>
              <a:rect l="l" t="t" r="r" b="b"/>
              <a:pathLst>
                <a:path w="5222" h="5222" extrusionOk="0">
                  <a:moveTo>
                    <a:pt x="5221" y="0"/>
                  </a:moveTo>
                  <a:lnTo>
                    <a:pt x="214" y="853"/>
                  </a:lnTo>
                  <a:lnTo>
                    <a:pt x="1" y="5221"/>
                  </a:lnTo>
                  <a:lnTo>
                    <a:pt x="1" y="5221"/>
                  </a:lnTo>
                  <a:lnTo>
                    <a:pt x="5221" y="4156"/>
                  </a:lnTo>
                  <a:lnTo>
                    <a:pt x="5221" y="0"/>
                  </a:lnTo>
                  <a:close/>
                </a:path>
              </a:pathLst>
            </a:custGeom>
            <a:solidFill>
              <a:srgbClr val="6B1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3610051" y="1030146"/>
              <a:ext cx="45835" cy="49085"/>
            </a:xfrm>
            <a:custGeom>
              <a:avLst/>
              <a:gdLst/>
              <a:ahLst/>
              <a:cxnLst/>
              <a:rect l="l" t="t" r="r" b="b"/>
              <a:pathLst>
                <a:path w="1493" h="1599" extrusionOk="0">
                  <a:moveTo>
                    <a:pt x="533" y="0"/>
                  </a:moveTo>
                  <a:lnTo>
                    <a:pt x="1" y="1172"/>
                  </a:lnTo>
                  <a:lnTo>
                    <a:pt x="533" y="1598"/>
                  </a:lnTo>
                  <a:lnTo>
                    <a:pt x="1492" y="320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3547914" y="1079200"/>
              <a:ext cx="150491" cy="228973"/>
            </a:xfrm>
            <a:custGeom>
              <a:avLst/>
              <a:gdLst/>
              <a:ahLst/>
              <a:cxnLst/>
              <a:rect l="l" t="t" r="r" b="b"/>
              <a:pathLst>
                <a:path w="4902" h="7459" extrusionOk="0">
                  <a:moveTo>
                    <a:pt x="3197" y="0"/>
                  </a:moveTo>
                  <a:lnTo>
                    <a:pt x="0" y="6926"/>
                  </a:lnTo>
                  <a:lnTo>
                    <a:pt x="4582" y="7458"/>
                  </a:lnTo>
                  <a:lnTo>
                    <a:pt x="4901" y="4688"/>
                  </a:lnTo>
                  <a:lnTo>
                    <a:pt x="31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" name="Google Shape;231;p3"/>
          <p:cNvGrpSpPr/>
          <p:nvPr/>
        </p:nvGrpSpPr>
        <p:grpSpPr>
          <a:xfrm>
            <a:off x="6985124" y="539490"/>
            <a:ext cx="719608" cy="1180749"/>
            <a:chOff x="2458449" y="383490"/>
            <a:chExt cx="719608" cy="1180749"/>
          </a:xfrm>
        </p:grpSpPr>
        <p:sp>
          <p:nvSpPr>
            <p:cNvPr id="232" name="Google Shape;232;p3"/>
            <p:cNvSpPr/>
            <p:nvPr/>
          </p:nvSpPr>
          <p:spPr>
            <a:xfrm>
              <a:off x="2458449" y="383490"/>
              <a:ext cx="719608" cy="1180749"/>
            </a:xfrm>
            <a:custGeom>
              <a:avLst/>
              <a:gdLst/>
              <a:ahLst/>
              <a:cxnLst/>
              <a:rect l="l" t="t" r="r" b="b"/>
              <a:pathLst>
                <a:path w="23440" h="38464" extrusionOk="0">
                  <a:moveTo>
                    <a:pt x="0" y="1"/>
                  </a:moveTo>
                  <a:lnTo>
                    <a:pt x="1598" y="38463"/>
                  </a:lnTo>
                  <a:lnTo>
                    <a:pt x="21948" y="38463"/>
                  </a:lnTo>
                  <a:lnTo>
                    <a:pt x="234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47625" dir="30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2491144" y="409675"/>
              <a:ext cx="657471" cy="1121840"/>
            </a:xfrm>
            <a:custGeom>
              <a:avLst/>
              <a:gdLst/>
              <a:ahLst/>
              <a:cxnLst/>
              <a:rect l="l" t="t" r="r" b="b"/>
              <a:pathLst>
                <a:path w="21416" h="36545" extrusionOk="0">
                  <a:moveTo>
                    <a:pt x="1" y="0"/>
                  </a:moveTo>
                  <a:lnTo>
                    <a:pt x="1919" y="36545"/>
                  </a:lnTo>
                  <a:lnTo>
                    <a:pt x="19924" y="36118"/>
                  </a:lnTo>
                  <a:lnTo>
                    <a:pt x="21416" y="3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95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2491144" y="409675"/>
              <a:ext cx="657471" cy="1121840"/>
            </a:xfrm>
            <a:custGeom>
              <a:avLst/>
              <a:gdLst/>
              <a:ahLst/>
              <a:cxnLst/>
              <a:rect l="l" t="t" r="r" b="b"/>
              <a:pathLst>
                <a:path w="21416" h="36545" fill="none" extrusionOk="0">
                  <a:moveTo>
                    <a:pt x="1919" y="36545"/>
                  </a:moveTo>
                  <a:lnTo>
                    <a:pt x="19924" y="36118"/>
                  </a:lnTo>
                  <a:lnTo>
                    <a:pt x="21416" y="320"/>
                  </a:lnTo>
                  <a:lnTo>
                    <a:pt x="1" y="0"/>
                  </a:lnTo>
                  <a:lnTo>
                    <a:pt x="1919" y="365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2523870" y="1518407"/>
              <a:ext cx="592049" cy="36008"/>
            </a:xfrm>
            <a:custGeom>
              <a:avLst/>
              <a:gdLst/>
              <a:ahLst/>
              <a:cxnLst/>
              <a:rect l="l" t="t" r="r" b="b"/>
              <a:pathLst>
                <a:path w="19285" h="1173" extrusionOk="0">
                  <a:moveTo>
                    <a:pt x="18858" y="0"/>
                  </a:moveTo>
                  <a:lnTo>
                    <a:pt x="853" y="427"/>
                  </a:lnTo>
                  <a:lnTo>
                    <a:pt x="0" y="1172"/>
                  </a:lnTo>
                  <a:lnTo>
                    <a:pt x="19285" y="1172"/>
                  </a:lnTo>
                  <a:lnTo>
                    <a:pt x="18858" y="0"/>
                  </a:lnTo>
                  <a:close/>
                </a:path>
              </a:pathLst>
            </a:custGeom>
            <a:solidFill>
              <a:srgbClr val="614F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2523870" y="1518407"/>
              <a:ext cx="592049" cy="36008"/>
            </a:xfrm>
            <a:custGeom>
              <a:avLst/>
              <a:gdLst/>
              <a:ahLst/>
              <a:cxnLst/>
              <a:rect l="l" t="t" r="r" b="b"/>
              <a:pathLst>
                <a:path w="19285" h="1173" fill="none" extrusionOk="0">
                  <a:moveTo>
                    <a:pt x="18858" y="0"/>
                  </a:moveTo>
                  <a:lnTo>
                    <a:pt x="18858" y="0"/>
                  </a:lnTo>
                  <a:lnTo>
                    <a:pt x="853" y="427"/>
                  </a:lnTo>
                  <a:lnTo>
                    <a:pt x="0" y="1172"/>
                  </a:lnTo>
                  <a:lnTo>
                    <a:pt x="19285" y="1172"/>
                  </a:lnTo>
                  <a:lnTo>
                    <a:pt x="1885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2464988" y="393313"/>
              <a:ext cx="696737" cy="49085"/>
            </a:xfrm>
            <a:custGeom>
              <a:avLst/>
              <a:gdLst/>
              <a:ahLst/>
              <a:cxnLst/>
              <a:rect l="l" t="t" r="r" b="b"/>
              <a:pathLst>
                <a:path w="22695" h="1599" extrusionOk="0">
                  <a:moveTo>
                    <a:pt x="0" y="1"/>
                  </a:moveTo>
                  <a:lnTo>
                    <a:pt x="853" y="1492"/>
                  </a:lnTo>
                  <a:lnTo>
                    <a:pt x="853" y="533"/>
                  </a:lnTo>
                  <a:lnTo>
                    <a:pt x="22268" y="853"/>
                  </a:lnTo>
                  <a:lnTo>
                    <a:pt x="22161" y="1599"/>
                  </a:lnTo>
                  <a:lnTo>
                    <a:pt x="22694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2464988" y="393313"/>
              <a:ext cx="696737" cy="49085"/>
            </a:xfrm>
            <a:custGeom>
              <a:avLst/>
              <a:gdLst/>
              <a:ahLst/>
              <a:cxnLst/>
              <a:rect l="l" t="t" r="r" b="b"/>
              <a:pathLst>
                <a:path w="22695" h="1599" fill="none" extrusionOk="0">
                  <a:moveTo>
                    <a:pt x="22694" y="1"/>
                  </a:moveTo>
                  <a:lnTo>
                    <a:pt x="0" y="1"/>
                  </a:lnTo>
                  <a:lnTo>
                    <a:pt x="853" y="1492"/>
                  </a:lnTo>
                  <a:lnTo>
                    <a:pt x="853" y="1492"/>
                  </a:lnTo>
                  <a:lnTo>
                    <a:pt x="853" y="533"/>
                  </a:lnTo>
                  <a:lnTo>
                    <a:pt x="22268" y="853"/>
                  </a:lnTo>
                  <a:lnTo>
                    <a:pt x="22161" y="1599"/>
                  </a:lnTo>
                  <a:lnTo>
                    <a:pt x="226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2491144" y="409675"/>
              <a:ext cx="657471" cy="49085"/>
            </a:xfrm>
            <a:custGeom>
              <a:avLst/>
              <a:gdLst/>
              <a:ahLst/>
              <a:cxnLst/>
              <a:rect l="l" t="t" r="r" b="b"/>
              <a:pathLst>
                <a:path w="21416" h="1599" extrusionOk="0">
                  <a:moveTo>
                    <a:pt x="1" y="0"/>
                  </a:moveTo>
                  <a:lnTo>
                    <a:pt x="1" y="959"/>
                  </a:lnTo>
                  <a:lnTo>
                    <a:pt x="21203" y="1598"/>
                  </a:lnTo>
                  <a:lnTo>
                    <a:pt x="21309" y="1066"/>
                  </a:lnTo>
                  <a:lnTo>
                    <a:pt x="21416" y="3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2491144" y="409675"/>
              <a:ext cx="657471" cy="49085"/>
            </a:xfrm>
            <a:custGeom>
              <a:avLst/>
              <a:gdLst/>
              <a:ahLst/>
              <a:cxnLst/>
              <a:rect l="l" t="t" r="r" b="b"/>
              <a:pathLst>
                <a:path w="21416" h="1599" fill="none" extrusionOk="0">
                  <a:moveTo>
                    <a:pt x="1" y="0"/>
                  </a:moveTo>
                  <a:lnTo>
                    <a:pt x="1" y="959"/>
                  </a:lnTo>
                  <a:lnTo>
                    <a:pt x="21203" y="1598"/>
                  </a:lnTo>
                  <a:lnTo>
                    <a:pt x="21309" y="1066"/>
                  </a:lnTo>
                  <a:lnTo>
                    <a:pt x="21416" y="3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2595831" y="550300"/>
              <a:ext cx="448128" cy="847128"/>
            </a:xfrm>
            <a:custGeom>
              <a:avLst/>
              <a:gdLst/>
              <a:ahLst/>
              <a:cxnLst/>
              <a:rect l="l" t="t" r="r" b="b"/>
              <a:pathLst>
                <a:path w="14597" h="27596" extrusionOk="0">
                  <a:moveTo>
                    <a:pt x="0" y="1"/>
                  </a:moveTo>
                  <a:lnTo>
                    <a:pt x="1172" y="27595"/>
                  </a:lnTo>
                  <a:lnTo>
                    <a:pt x="13851" y="27595"/>
                  </a:lnTo>
                  <a:lnTo>
                    <a:pt x="14597" y="1"/>
                  </a:lnTo>
                  <a:close/>
                </a:path>
              </a:pathLst>
            </a:custGeom>
            <a:solidFill>
              <a:srgbClr val="FFC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2595831" y="550300"/>
              <a:ext cx="448128" cy="847128"/>
            </a:xfrm>
            <a:custGeom>
              <a:avLst/>
              <a:gdLst/>
              <a:ahLst/>
              <a:cxnLst/>
              <a:rect l="l" t="t" r="r" b="b"/>
              <a:pathLst>
                <a:path w="14597" h="27596" fill="none" extrusionOk="0">
                  <a:moveTo>
                    <a:pt x="1172" y="27595"/>
                  </a:moveTo>
                  <a:lnTo>
                    <a:pt x="0" y="1"/>
                  </a:lnTo>
                  <a:lnTo>
                    <a:pt x="14597" y="1"/>
                  </a:lnTo>
                  <a:lnTo>
                    <a:pt x="13851" y="27595"/>
                  </a:lnTo>
                  <a:lnTo>
                    <a:pt x="1172" y="275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2641605" y="821758"/>
              <a:ext cx="206089" cy="366344"/>
            </a:xfrm>
            <a:custGeom>
              <a:avLst/>
              <a:gdLst/>
              <a:ahLst/>
              <a:cxnLst/>
              <a:rect l="l" t="t" r="r" b="b"/>
              <a:pathLst>
                <a:path w="6713" h="11934" extrusionOk="0">
                  <a:moveTo>
                    <a:pt x="1" y="1"/>
                  </a:moveTo>
                  <a:lnTo>
                    <a:pt x="1066" y="11507"/>
                  </a:lnTo>
                  <a:lnTo>
                    <a:pt x="5115" y="11934"/>
                  </a:lnTo>
                  <a:lnTo>
                    <a:pt x="6713" y="67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5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2641605" y="821758"/>
              <a:ext cx="206089" cy="366344"/>
            </a:xfrm>
            <a:custGeom>
              <a:avLst/>
              <a:gdLst/>
              <a:ahLst/>
              <a:cxnLst/>
              <a:rect l="l" t="t" r="r" b="b"/>
              <a:pathLst>
                <a:path w="6713" h="11934" fill="none" extrusionOk="0">
                  <a:moveTo>
                    <a:pt x="1" y="1"/>
                  </a:moveTo>
                  <a:lnTo>
                    <a:pt x="6713" y="6713"/>
                  </a:lnTo>
                  <a:lnTo>
                    <a:pt x="5115" y="11934"/>
                  </a:lnTo>
                  <a:lnTo>
                    <a:pt x="1066" y="1150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2814968" y="1132478"/>
              <a:ext cx="45835" cy="143941"/>
            </a:xfrm>
            <a:custGeom>
              <a:avLst/>
              <a:gdLst/>
              <a:ahLst/>
              <a:cxnLst/>
              <a:rect l="l" t="t" r="r" b="b"/>
              <a:pathLst>
                <a:path w="1493" h="4689" extrusionOk="0">
                  <a:moveTo>
                    <a:pt x="214" y="0"/>
                  </a:moveTo>
                  <a:lnTo>
                    <a:pt x="1" y="4688"/>
                  </a:lnTo>
                  <a:lnTo>
                    <a:pt x="1492" y="4369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2814968" y="1132478"/>
              <a:ext cx="45835" cy="143941"/>
            </a:xfrm>
            <a:custGeom>
              <a:avLst/>
              <a:gdLst/>
              <a:ahLst/>
              <a:cxnLst/>
              <a:rect l="l" t="t" r="r" b="b"/>
              <a:pathLst>
                <a:path w="1493" h="4689" fill="none" extrusionOk="0">
                  <a:moveTo>
                    <a:pt x="1" y="4688"/>
                  </a:moveTo>
                  <a:lnTo>
                    <a:pt x="214" y="0"/>
                  </a:lnTo>
                  <a:lnTo>
                    <a:pt x="1492" y="0"/>
                  </a:lnTo>
                  <a:lnTo>
                    <a:pt x="1492" y="4369"/>
                  </a:lnTo>
                  <a:lnTo>
                    <a:pt x="1" y="468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2821507" y="579739"/>
              <a:ext cx="179933" cy="425222"/>
            </a:xfrm>
            <a:custGeom>
              <a:avLst/>
              <a:gdLst/>
              <a:ahLst/>
              <a:cxnLst/>
              <a:rect l="l" t="t" r="r" b="b"/>
              <a:pathLst>
                <a:path w="5861" h="13852" extrusionOk="0">
                  <a:moveTo>
                    <a:pt x="5861" y="0"/>
                  </a:moveTo>
                  <a:lnTo>
                    <a:pt x="1918" y="533"/>
                  </a:lnTo>
                  <a:lnTo>
                    <a:pt x="1" y="10442"/>
                  </a:lnTo>
                  <a:lnTo>
                    <a:pt x="1279" y="13851"/>
                  </a:lnTo>
                  <a:lnTo>
                    <a:pt x="3836" y="12892"/>
                  </a:lnTo>
                  <a:lnTo>
                    <a:pt x="58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2821507" y="579739"/>
              <a:ext cx="179933" cy="425222"/>
            </a:xfrm>
            <a:custGeom>
              <a:avLst/>
              <a:gdLst/>
              <a:ahLst/>
              <a:cxnLst/>
              <a:rect l="l" t="t" r="r" b="b"/>
              <a:pathLst>
                <a:path w="5861" h="13852" fill="none" extrusionOk="0">
                  <a:moveTo>
                    <a:pt x="1279" y="13851"/>
                  </a:moveTo>
                  <a:lnTo>
                    <a:pt x="1" y="10442"/>
                  </a:lnTo>
                  <a:lnTo>
                    <a:pt x="1918" y="533"/>
                  </a:lnTo>
                  <a:lnTo>
                    <a:pt x="5861" y="0"/>
                  </a:lnTo>
                  <a:lnTo>
                    <a:pt x="3836" y="12892"/>
                  </a:lnTo>
                  <a:lnTo>
                    <a:pt x="1279" y="13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2847663" y="972206"/>
              <a:ext cx="124335" cy="137402"/>
            </a:xfrm>
            <a:custGeom>
              <a:avLst/>
              <a:gdLst/>
              <a:ahLst/>
              <a:cxnLst/>
              <a:rect l="l" t="t" r="r" b="b"/>
              <a:pathLst>
                <a:path w="4050" h="4476" extrusionOk="0">
                  <a:moveTo>
                    <a:pt x="4050" y="1"/>
                  </a:moveTo>
                  <a:lnTo>
                    <a:pt x="427" y="1279"/>
                  </a:lnTo>
                  <a:lnTo>
                    <a:pt x="1" y="4156"/>
                  </a:lnTo>
                  <a:lnTo>
                    <a:pt x="427" y="4476"/>
                  </a:lnTo>
                  <a:lnTo>
                    <a:pt x="3517" y="4156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2847663" y="972206"/>
              <a:ext cx="124335" cy="137402"/>
            </a:xfrm>
            <a:custGeom>
              <a:avLst/>
              <a:gdLst/>
              <a:ahLst/>
              <a:cxnLst/>
              <a:rect l="l" t="t" r="r" b="b"/>
              <a:pathLst>
                <a:path w="4050" h="4476" fill="none" extrusionOk="0">
                  <a:moveTo>
                    <a:pt x="1" y="4156"/>
                  </a:moveTo>
                  <a:lnTo>
                    <a:pt x="427" y="1279"/>
                  </a:lnTo>
                  <a:lnTo>
                    <a:pt x="4050" y="1"/>
                  </a:lnTo>
                  <a:lnTo>
                    <a:pt x="3517" y="4156"/>
                  </a:lnTo>
                  <a:lnTo>
                    <a:pt x="427" y="4476"/>
                  </a:lnTo>
                  <a:lnTo>
                    <a:pt x="1" y="41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rgbClr val="FF98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2771" y="3516"/>
                  </a:moveTo>
                  <a:lnTo>
                    <a:pt x="1" y="213"/>
                  </a:lnTo>
                  <a:lnTo>
                    <a:pt x="1386" y="0"/>
                  </a:lnTo>
                  <a:lnTo>
                    <a:pt x="3090" y="2983"/>
                  </a:lnTo>
                  <a:lnTo>
                    <a:pt x="2771" y="35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2723390" y="681133"/>
              <a:ext cx="206089" cy="493892"/>
            </a:xfrm>
            <a:custGeom>
              <a:avLst/>
              <a:gdLst/>
              <a:ahLst/>
              <a:cxnLst/>
              <a:rect l="l" t="t" r="r" b="b"/>
              <a:pathLst>
                <a:path w="6713" h="16089" extrusionOk="0">
                  <a:moveTo>
                    <a:pt x="2025" y="6606"/>
                  </a:moveTo>
                  <a:lnTo>
                    <a:pt x="3729" y="9589"/>
                  </a:lnTo>
                  <a:lnTo>
                    <a:pt x="3410" y="10122"/>
                  </a:lnTo>
                  <a:lnTo>
                    <a:pt x="640" y="6819"/>
                  </a:lnTo>
                  <a:lnTo>
                    <a:pt x="2025" y="6606"/>
                  </a:lnTo>
                  <a:close/>
                  <a:moveTo>
                    <a:pt x="4582" y="0"/>
                  </a:moveTo>
                  <a:lnTo>
                    <a:pt x="1066" y="107"/>
                  </a:lnTo>
                  <a:lnTo>
                    <a:pt x="0" y="7245"/>
                  </a:lnTo>
                  <a:lnTo>
                    <a:pt x="4049" y="11294"/>
                  </a:lnTo>
                  <a:lnTo>
                    <a:pt x="2770" y="15343"/>
                  </a:lnTo>
                  <a:lnTo>
                    <a:pt x="3090" y="15769"/>
                  </a:lnTo>
                  <a:lnTo>
                    <a:pt x="3197" y="14703"/>
                  </a:lnTo>
                  <a:lnTo>
                    <a:pt x="4475" y="14703"/>
                  </a:lnTo>
                  <a:lnTo>
                    <a:pt x="4475" y="16088"/>
                  </a:lnTo>
                  <a:lnTo>
                    <a:pt x="6713" y="15130"/>
                  </a:lnTo>
                  <a:lnTo>
                    <a:pt x="6713" y="13744"/>
                  </a:lnTo>
                  <a:lnTo>
                    <a:pt x="4475" y="13958"/>
                  </a:lnTo>
                  <a:lnTo>
                    <a:pt x="4049" y="13638"/>
                  </a:lnTo>
                  <a:lnTo>
                    <a:pt x="4475" y="10761"/>
                  </a:lnTo>
                  <a:lnTo>
                    <a:pt x="6499" y="10015"/>
                  </a:lnTo>
                  <a:lnTo>
                    <a:pt x="6499" y="9802"/>
                  </a:lnTo>
                  <a:lnTo>
                    <a:pt x="4475" y="10548"/>
                  </a:lnTo>
                  <a:lnTo>
                    <a:pt x="3197" y="7139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rgbClr val="FF7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2771" y="3516"/>
                  </a:moveTo>
                  <a:lnTo>
                    <a:pt x="1" y="213"/>
                  </a:lnTo>
                  <a:lnTo>
                    <a:pt x="1386" y="0"/>
                  </a:lnTo>
                  <a:lnTo>
                    <a:pt x="3090" y="2983"/>
                  </a:lnTo>
                  <a:lnTo>
                    <a:pt x="2771" y="35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2723390" y="681133"/>
              <a:ext cx="206089" cy="493892"/>
            </a:xfrm>
            <a:custGeom>
              <a:avLst/>
              <a:gdLst/>
              <a:ahLst/>
              <a:cxnLst/>
              <a:rect l="l" t="t" r="r" b="b"/>
              <a:pathLst>
                <a:path w="6713" h="16089" fill="none" extrusionOk="0">
                  <a:moveTo>
                    <a:pt x="4582" y="0"/>
                  </a:moveTo>
                  <a:lnTo>
                    <a:pt x="1066" y="107"/>
                  </a:lnTo>
                  <a:lnTo>
                    <a:pt x="0" y="7245"/>
                  </a:lnTo>
                  <a:lnTo>
                    <a:pt x="4049" y="11294"/>
                  </a:lnTo>
                  <a:lnTo>
                    <a:pt x="2770" y="15343"/>
                  </a:lnTo>
                  <a:lnTo>
                    <a:pt x="3090" y="15769"/>
                  </a:lnTo>
                  <a:lnTo>
                    <a:pt x="3197" y="14703"/>
                  </a:lnTo>
                  <a:lnTo>
                    <a:pt x="4475" y="14703"/>
                  </a:lnTo>
                  <a:lnTo>
                    <a:pt x="4475" y="16088"/>
                  </a:lnTo>
                  <a:lnTo>
                    <a:pt x="6713" y="15130"/>
                  </a:lnTo>
                  <a:lnTo>
                    <a:pt x="6713" y="13744"/>
                  </a:lnTo>
                  <a:lnTo>
                    <a:pt x="4475" y="13958"/>
                  </a:lnTo>
                  <a:lnTo>
                    <a:pt x="4049" y="13638"/>
                  </a:lnTo>
                  <a:lnTo>
                    <a:pt x="4475" y="10761"/>
                  </a:lnTo>
                  <a:lnTo>
                    <a:pt x="6499" y="10015"/>
                  </a:lnTo>
                  <a:lnTo>
                    <a:pt x="6499" y="9802"/>
                  </a:lnTo>
                  <a:lnTo>
                    <a:pt x="4475" y="10548"/>
                  </a:lnTo>
                  <a:lnTo>
                    <a:pt x="3197" y="7139"/>
                  </a:lnTo>
                  <a:lnTo>
                    <a:pt x="45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2707027" y="903536"/>
              <a:ext cx="140667" cy="248588"/>
            </a:xfrm>
            <a:custGeom>
              <a:avLst/>
              <a:gdLst/>
              <a:ahLst/>
              <a:cxnLst/>
              <a:rect l="l" t="t" r="r" b="b"/>
              <a:pathLst>
                <a:path w="4582" h="8098" extrusionOk="0">
                  <a:moveTo>
                    <a:pt x="533" y="0"/>
                  </a:moveTo>
                  <a:lnTo>
                    <a:pt x="1" y="4049"/>
                  </a:lnTo>
                  <a:lnTo>
                    <a:pt x="3303" y="8098"/>
                  </a:lnTo>
                  <a:lnTo>
                    <a:pt x="4582" y="4049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2707027" y="903536"/>
              <a:ext cx="140667" cy="248588"/>
            </a:xfrm>
            <a:custGeom>
              <a:avLst/>
              <a:gdLst/>
              <a:ahLst/>
              <a:cxnLst/>
              <a:rect l="l" t="t" r="r" b="b"/>
              <a:pathLst>
                <a:path w="4582" h="8098" fill="none" extrusionOk="0">
                  <a:moveTo>
                    <a:pt x="533" y="0"/>
                  </a:moveTo>
                  <a:lnTo>
                    <a:pt x="1" y="4049"/>
                  </a:lnTo>
                  <a:lnTo>
                    <a:pt x="3303" y="8098"/>
                  </a:lnTo>
                  <a:lnTo>
                    <a:pt x="4582" y="4049"/>
                  </a:lnTo>
                  <a:lnTo>
                    <a:pt x="5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2818253" y="1132478"/>
              <a:ext cx="42550" cy="55624"/>
            </a:xfrm>
            <a:custGeom>
              <a:avLst/>
              <a:gdLst/>
              <a:ahLst/>
              <a:cxnLst/>
              <a:rect l="l" t="t" r="r" b="b"/>
              <a:pathLst>
                <a:path w="1386" h="1812" extrusionOk="0">
                  <a:moveTo>
                    <a:pt x="107" y="0"/>
                  </a:moveTo>
                  <a:lnTo>
                    <a:pt x="0" y="1066"/>
                  </a:lnTo>
                  <a:lnTo>
                    <a:pt x="639" y="1812"/>
                  </a:lnTo>
                  <a:lnTo>
                    <a:pt x="1385" y="1385"/>
                  </a:lnTo>
                  <a:lnTo>
                    <a:pt x="1385" y="0"/>
                  </a:lnTo>
                  <a:close/>
                </a:path>
              </a:pathLst>
            </a:custGeom>
            <a:solidFill>
              <a:srgbClr val="9F2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2818253" y="1132478"/>
              <a:ext cx="42550" cy="55624"/>
            </a:xfrm>
            <a:custGeom>
              <a:avLst/>
              <a:gdLst/>
              <a:ahLst/>
              <a:cxnLst/>
              <a:rect l="l" t="t" r="r" b="b"/>
              <a:pathLst>
                <a:path w="1386" h="1812" fill="none" extrusionOk="0">
                  <a:moveTo>
                    <a:pt x="1385" y="0"/>
                  </a:moveTo>
                  <a:lnTo>
                    <a:pt x="107" y="0"/>
                  </a:lnTo>
                  <a:lnTo>
                    <a:pt x="0" y="1066"/>
                  </a:lnTo>
                  <a:lnTo>
                    <a:pt x="639" y="1812"/>
                  </a:lnTo>
                  <a:lnTo>
                    <a:pt x="1385" y="1385"/>
                  </a:lnTo>
                  <a:lnTo>
                    <a:pt x="1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2821507" y="677848"/>
              <a:ext cx="101433" cy="327113"/>
            </a:xfrm>
            <a:custGeom>
              <a:avLst/>
              <a:gdLst/>
              <a:ahLst/>
              <a:cxnLst/>
              <a:rect l="l" t="t" r="r" b="b"/>
              <a:pathLst>
                <a:path w="3304" h="10656" extrusionOk="0">
                  <a:moveTo>
                    <a:pt x="2877" y="1"/>
                  </a:moveTo>
                  <a:lnTo>
                    <a:pt x="1386" y="107"/>
                  </a:lnTo>
                  <a:lnTo>
                    <a:pt x="1" y="7246"/>
                  </a:lnTo>
                  <a:lnTo>
                    <a:pt x="1279" y="10655"/>
                  </a:lnTo>
                  <a:lnTo>
                    <a:pt x="3303" y="9909"/>
                  </a:lnTo>
                  <a:lnTo>
                    <a:pt x="2877" y="1"/>
                  </a:lnTo>
                  <a:close/>
                </a:path>
              </a:pathLst>
            </a:custGeom>
            <a:solidFill>
              <a:srgbClr val="6B12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2821507" y="677848"/>
              <a:ext cx="101433" cy="327113"/>
            </a:xfrm>
            <a:custGeom>
              <a:avLst/>
              <a:gdLst/>
              <a:ahLst/>
              <a:cxnLst/>
              <a:rect l="l" t="t" r="r" b="b"/>
              <a:pathLst>
                <a:path w="3304" h="10656" fill="none" extrusionOk="0">
                  <a:moveTo>
                    <a:pt x="2877" y="1"/>
                  </a:moveTo>
                  <a:lnTo>
                    <a:pt x="1386" y="107"/>
                  </a:lnTo>
                  <a:lnTo>
                    <a:pt x="1" y="7246"/>
                  </a:lnTo>
                  <a:lnTo>
                    <a:pt x="1279" y="10655"/>
                  </a:lnTo>
                  <a:lnTo>
                    <a:pt x="3303" y="9909"/>
                  </a:lnTo>
                  <a:lnTo>
                    <a:pt x="28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2847663" y="988568"/>
              <a:ext cx="81815" cy="121040"/>
            </a:xfrm>
            <a:custGeom>
              <a:avLst/>
              <a:gdLst/>
              <a:ahLst/>
              <a:cxnLst/>
              <a:rect l="l" t="t" r="r" b="b"/>
              <a:pathLst>
                <a:path w="2665" h="3943" extrusionOk="0">
                  <a:moveTo>
                    <a:pt x="2451" y="0"/>
                  </a:moveTo>
                  <a:lnTo>
                    <a:pt x="427" y="746"/>
                  </a:lnTo>
                  <a:lnTo>
                    <a:pt x="1" y="3623"/>
                  </a:lnTo>
                  <a:lnTo>
                    <a:pt x="427" y="3943"/>
                  </a:lnTo>
                  <a:lnTo>
                    <a:pt x="2665" y="3729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2847663" y="988568"/>
              <a:ext cx="81815" cy="121040"/>
            </a:xfrm>
            <a:custGeom>
              <a:avLst/>
              <a:gdLst/>
              <a:ahLst/>
              <a:cxnLst/>
              <a:rect l="l" t="t" r="r" b="b"/>
              <a:pathLst>
                <a:path w="2665" h="3943" fill="none" extrusionOk="0">
                  <a:moveTo>
                    <a:pt x="2451" y="0"/>
                  </a:moveTo>
                  <a:lnTo>
                    <a:pt x="427" y="746"/>
                  </a:lnTo>
                  <a:lnTo>
                    <a:pt x="1" y="3623"/>
                  </a:lnTo>
                  <a:lnTo>
                    <a:pt x="427" y="3943"/>
                  </a:lnTo>
                  <a:lnTo>
                    <a:pt x="2665" y="3729"/>
                  </a:lnTo>
                  <a:lnTo>
                    <a:pt x="24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"/>
          <p:cNvGrpSpPr/>
          <p:nvPr/>
        </p:nvGrpSpPr>
        <p:grpSpPr>
          <a:xfrm>
            <a:off x="325376" y="2874064"/>
            <a:ext cx="984524" cy="2106122"/>
            <a:chOff x="-2306975" y="-1486200"/>
            <a:chExt cx="1429125" cy="3057225"/>
          </a:xfrm>
        </p:grpSpPr>
        <p:grpSp>
          <p:nvGrpSpPr>
            <p:cNvPr id="267" name="Google Shape;267;p3"/>
            <p:cNvGrpSpPr/>
            <p:nvPr/>
          </p:nvGrpSpPr>
          <p:grpSpPr>
            <a:xfrm>
              <a:off x="-2306975" y="-1486200"/>
              <a:ext cx="1429125" cy="3004725"/>
              <a:chOff x="-2306975" y="-1486200"/>
              <a:chExt cx="1429125" cy="3004725"/>
            </a:xfrm>
          </p:grpSpPr>
          <p:sp>
            <p:nvSpPr>
              <p:cNvPr id="268" name="Google Shape;268;p3"/>
              <p:cNvSpPr/>
              <p:nvPr/>
            </p:nvSpPr>
            <p:spPr>
              <a:xfrm>
                <a:off x="-1450650" y="-1486200"/>
                <a:ext cx="195075" cy="893900"/>
              </a:xfrm>
              <a:custGeom>
                <a:avLst/>
                <a:gdLst/>
                <a:ahLst/>
                <a:cxnLst/>
                <a:rect l="l" t="t" r="r" b="b"/>
                <a:pathLst>
                  <a:path w="7803" h="35756" extrusionOk="0">
                    <a:moveTo>
                      <a:pt x="6089" y="0"/>
                    </a:moveTo>
                    <a:lnTo>
                      <a:pt x="5842" y="723"/>
                    </a:lnTo>
                    <a:lnTo>
                      <a:pt x="5176" y="2645"/>
                    </a:lnTo>
                    <a:lnTo>
                      <a:pt x="4225" y="5461"/>
                    </a:lnTo>
                    <a:lnTo>
                      <a:pt x="3692" y="7098"/>
                    </a:lnTo>
                    <a:lnTo>
                      <a:pt x="3140" y="8849"/>
                    </a:lnTo>
                    <a:lnTo>
                      <a:pt x="2588" y="10656"/>
                    </a:lnTo>
                    <a:lnTo>
                      <a:pt x="2036" y="12483"/>
                    </a:lnTo>
                    <a:lnTo>
                      <a:pt x="1522" y="14310"/>
                    </a:lnTo>
                    <a:lnTo>
                      <a:pt x="1066" y="16080"/>
                    </a:lnTo>
                    <a:lnTo>
                      <a:pt x="856" y="16917"/>
                    </a:lnTo>
                    <a:lnTo>
                      <a:pt x="666" y="17735"/>
                    </a:lnTo>
                    <a:lnTo>
                      <a:pt x="495" y="18534"/>
                    </a:lnTo>
                    <a:lnTo>
                      <a:pt x="343" y="19277"/>
                    </a:lnTo>
                    <a:lnTo>
                      <a:pt x="228" y="19981"/>
                    </a:lnTo>
                    <a:lnTo>
                      <a:pt x="133" y="20647"/>
                    </a:lnTo>
                    <a:lnTo>
                      <a:pt x="57" y="21237"/>
                    </a:lnTo>
                    <a:lnTo>
                      <a:pt x="19" y="21788"/>
                    </a:lnTo>
                    <a:lnTo>
                      <a:pt x="0" y="22854"/>
                    </a:lnTo>
                    <a:lnTo>
                      <a:pt x="38" y="23958"/>
                    </a:lnTo>
                    <a:lnTo>
                      <a:pt x="95" y="25119"/>
                    </a:lnTo>
                    <a:lnTo>
                      <a:pt x="171" y="26279"/>
                    </a:lnTo>
                    <a:lnTo>
                      <a:pt x="286" y="27459"/>
                    </a:lnTo>
                    <a:lnTo>
                      <a:pt x="419" y="28620"/>
                    </a:lnTo>
                    <a:lnTo>
                      <a:pt x="571" y="29743"/>
                    </a:lnTo>
                    <a:lnTo>
                      <a:pt x="704" y="30827"/>
                    </a:lnTo>
                    <a:lnTo>
                      <a:pt x="1009" y="32787"/>
                    </a:lnTo>
                    <a:lnTo>
                      <a:pt x="1294" y="34348"/>
                    </a:lnTo>
                    <a:lnTo>
                      <a:pt x="1484" y="35375"/>
                    </a:lnTo>
                    <a:lnTo>
                      <a:pt x="1561" y="35756"/>
                    </a:lnTo>
                    <a:lnTo>
                      <a:pt x="2341" y="34424"/>
                    </a:lnTo>
                    <a:lnTo>
                      <a:pt x="3159" y="32978"/>
                    </a:lnTo>
                    <a:lnTo>
                      <a:pt x="4148" y="31246"/>
                    </a:lnTo>
                    <a:lnTo>
                      <a:pt x="5176" y="29362"/>
                    </a:lnTo>
                    <a:lnTo>
                      <a:pt x="5671" y="28411"/>
                    </a:lnTo>
                    <a:lnTo>
                      <a:pt x="6147" y="27478"/>
                    </a:lnTo>
                    <a:lnTo>
                      <a:pt x="6584" y="26603"/>
                    </a:lnTo>
                    <a:lnTo>
                      <a:pt x="6965" y="25766"/>
                    </a:lnTo>
                    <a:lnTo>
                      <a:pt x="7288" y="25042"/>
                    </a:lnTo>
                    <a:lnTo>
                      <a:pt x="7536" y="24395"/>
                    </a:lnTo>
                    <a:lnTo>
                      <a:pt x="7593" y="24243"/>
                    </a:lnTo>
                    <a:lnTo>
                      <a:pt x="7631" y="24053"/>
                    </a:lnTo>
                    <a:lnTo>
                      <a:pt x="7688" y="23615"/>
                    </a:lnTo>
                    <a:lnTo>
                      <a:pt x="7745" y="23082"/>
                    </a:lnTo>
                    <a:lnTo>
                      <a:pt x="7783" y="22455"/>
                    </a:lnTo>
                    <a:lnTo>
                      <a:pt x="7802" y="21750"/>
                    </a:lnTo>
                    <a:lnTo>
                      <a:pt x="7802" y="20989"/>
                    </a:lnTo>
                    <a:lnTo>
                      <a:pt x="7783" y="20171"/>
                    </a:lnTo>
                    <a:lnTo>
                      <a:pt x="7764" y="19277"/>
                    </a:lnTo>
                    <a:lnTo>
                      <a:pt x="7669" y="17355"/>
                    </a:lnTo>
                    <a:lnTo>
                      <a:pt x="7555" y="15319"/>
                    </a:lnTo>
                    <a:lnTo>
                      <a:pt x="7402" y="13187"/>
                    </a:lnTo>
                    <a:lnTo>
                      <a:pt x="7212" y="11037"/>
                    </a:lnTo>
                    <a:lnTo>
                      <a:pt x="7022" y="8925"/>
                    </a:lnTo>
                    <a:lnTo>
                      <a:pt x="6832" y="6908"/>
                    </a:lnTo>
                    <a:lnTo>
                      <a:pt x="6470" y="3387"/>
                    </a:lnTo>
                    <a:lnTo>
                      <a:pt x="6204" y="932"/>
                    </a:lnTo>
                    <a:lnTo>
                      <a:pt x="6089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3"/>
              <p:cNvSpPr/>
              <p:nvPr/>
            </p:nvSpPr>
            <p:spPr>
              <a:xfrm>
                <a:off x="-1411650" y="-1471475"/>
                <a:ext cx="115150" cy="879175"/>
              </a:xfrm>
              <a:custGeom>
                <a:avLst/>
                <a:gdLst/>
                <a:ahLst/>
                <a:cxnLst/>
                <a:rect l="l" t="t" r="r" b="b"/>
                <a:pathLst>
                  <a:path w="4606" h="35167" extrusionOk="0">
                    <a:moveTo>
                      <a:pt x="4606" y="1"/>
                    </a:moveTo>
                    <a:lnTo>
                      <a:pt x="4054" y="3540"/>
                    </a:lnTo>
                    <a:lnTo>
                      <a:pt x="3464" y="7441"/>
                    </a:lnTo>
                    <a:lnTo>
                      <a:pt x="2760" y="12351"/>
                    </a:lnTo>
                    <a:lnTo>
                      <a:pt x="1999" y="17907"/>
                    </a:lnTo>
                    <a:lnTo>
                      <a:pt x="1618" y="20819"/>
                    </a:lnTo>
                    <a:lnTo>
                      <a:pt x="1237" y="23768"/>
                    </a:lnTo>
                    <a:lnTo>
                      <a:pt x="876" y="26737"/>
                    </a:lnTo>
                    <a:lnTo>
                      <a:pt x="552" y="29648"/>
                    </a:lnTo>
                    <a:lnTo>
                      <a:pt x="248" y="32465"/>
                    </a:lnTo>
                    <a:lnTo>
                      <a:pt x="1" y="35167"/>
                    </a:lnTo>
                    <a:lnTo>
                      <a:pt x="4606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3"/>
              <p:cNvSpPr/>
              <p:nvPr/>
            </p:nvSpPr>
            <p:spPr>
              <a:xfrm>
                <a:off x="-1382150" y="-1190775"/>
                <a:ext cx="126575" cy="37155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14862" extrusionOk="0">
                    <a:moveTo>
                      <a:pt x="4548" y="0"/>
                    </a:moveTo>
                    <a:lnTo>
                      <a:pt x="1732" y="1694"/>
                    </a:lnTo>
                    <a:lnTo>
                      <a:pt x="0" y="14862"/>
                    </a:lnTo>
                    <a:lnTo>
                      <a:pt x="5062" y="9971"/>
                    </a:lnTo>
                    <a:lnTo>
                      <a:pt x="5005" y="8792"/>
                    </a:lnTo>
                    <a:lnTo>
                      <a:pt x="4891" y="6013"/>
                    </a:lnTo>
                    <a:lnTo>
                      <a:pt x="4720" y="2702"/>
                    </a:lnTo>
                    <a:lnTo>
                      <a:pt x="4643" y="1218"/>
                    </a:lnTo>
                    <a:lnTo>
                      <a:pt x="4548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3"/>
              <p:cNvSpPr/>
              <p:nvPr/>
            </p:nvSpPr>
            <p:spPr>
              <a:xfrm>
                <a:off x="-1641900" y="-876325"/>
                <a:ext cx="20410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3540" extrusionOk="0">
                    <a:moveTo>
                      <a:pt x="743" y="0"/>
                    </a:moveTo>
                    <a:lnTo>
                      <a:pt x="666" y="952"/>
                    </a:lnTo>
                    <a:lnTo>
                      <a:pt x="495" y="3464"/>
                    </a:lnTo>
                    <a:lnTo>
                      <a:pt x="400" y="5176"/>
                    </a:lnTo>
                    <a:lnTo>
                      <a:pt x="305" y="7117"/>
                    </a:lnTo>
                    <a:lnTo>
                      <a:pt x="210" y="9230"/>
                    </a:lnTo>
                    <a:lnTo>
                      <a:pt x="115" y="11456"/>
                    </a:lnTo>
                    <a:lnTo>
                      <a:pt x="38" y="13721"/>
                    </a:lnTo>
                    <a:lnTo>
                      <a:pt x="0" y="16004"/>
                    </a:lnTo>
                    <a:lnTo>
                      <a:pt x="0" y="18211"/>
                    </a:lnTo>
                    <a:lnTo>
                      <a:pt x="19" y="19277"/>
                    </a:lnTo>
                    <a:lnTo>
                      <a:pt x="38" y="20305"/>
                    </a:lnTo>
                    <a:lnTo>
                      <a:pt x="77" y="21294"/>
                    </a:lnTo>
                    <a:lnTo>
                      <a:pt x="115" y="22246"/>
                    </a:lnTo>
                    <a:lnTo>
                      <a:pt x="191" y="23121"/>
                    </a:lnTo>
                    <a:lnTo>
                      <a:pt x="267" y="23939"/>
                    </a:lnTo>
                    <a:lnTo>
                      <a:pt x="362" y="24681"/>
                    </a:lnTo>
                    <a:lnTo>
                      <a:pt x="457" y="25347"/>
                    </a:lnTo>
                    <a:lnTo>
                      <a:pt x="590" y="25937"/>
                    </a:lnTo>
                    <a:lnTo>
                      <a:pt x="666" y="26185"/>
                    </a:lnTo>
                    <a:lnTo>
                      <a:pt x="743" y="26413"/>
                    </a:lnTo>
                    <a:lnTo>
                      <a:pt x="1085" y="27384"/>
                    </a:lnTo>
                    <a:lnTo>
                      <a:pt x="1504" y="28506"/>
                    </a:lnTo>
                    <a:lnTo>
                      <a:pt x="2512" y="31075"/>
                    </a:lnTo>
                    <a:lnTo>
                      <a:pt x="3635" y="33892"/>
                    </a:lnTo>
                    <a:lnTo>
                      <a:pt x="4796" y="36727"/>
                    </a:lnTo>
                    <a:lnTo>
                      <a:pt x="6756" y="41522"/>
                    </a:lnTo>
                    <a:lnTo>
                      <a:pt x="7612" y="43539"/>
                    </a:lnTo>
                    <a:lnTo>
                      <a:pt x="7650" y="43007"/>
                    </a:lnTo>
                    <a:lnTo>
                      <a:pt x="7783" y="41560"/>
                    </a:lnTo>
                    <a:lnTo>
                      <a:pt x="7936" y="39391"/>
                    </a:lnTo>
                    <a:lnTo>
                      <a:pt x="8012" y="38078"/>
                    </a:lnTo>
                    <a:lnTo>
                      <a:pt x="8069" y="36651"/>
                    </a:lnTo>
                    <a:lnTo>
                      <a:pt x="8126" y="35147"/>
                    </a:lnTo>
                    <a:lnTo>
                      <a:pt x="8164" y="33568"/>
                    </a:lnTo>
                    <a:lnTo>
                      <a:pt x="8164" y="31951"/>
                    </a:lnTo>
                    <a:lnTo>
                      <a:pt x="8145" y="30295"/>
                    </a:lnTo>
                    <a:lnTo>
                      <a:pt x="8107" y="28659"/>
                    </a:lnTo>
                    <a:lnTo>
                      <a:pt x="8050" y="27840"/>
                    </a:lnTo>
                    <a:lnTo>
                      <a:pt x="8012" y="27041"/>
                    </a:lnTo>
                    <a:lnTo>
                      <a:pt x="7936" y="26261"/>
                    </a:lnTo>
                    <a:lnTo>
                      <a:pt x="7859" y="25481"/>
                    </a:lnTo>
                    <a:lnTo>
                      <a:pt x="7783" y="24719"/>
                    </a:lnTo>
                    <a:lnTo>
                      <a:pt x="7669" y="23996"/>
                    </a:lnTo>
                    <a:lnTo>
                      <a:pt x="7555" y="23235"/>
                    </a:lnTo>
                    <a:lnTo>
                      <a:pt x="7403" y="22455"/>
                    </a:lnTo>
                    <a:lnTo>
                      <a:pt x="7231" y="21618"/>
                    </a:lnTo>
                    <a:lnTo>
                      <a:pt x="7041" y="20742"/>
                    </a:lnTo>
                    <a:lnTo>
                      <a:pt x="6604" y="18916"/>
                    </a:lnTo>
                    <a:lnTo>
                      <a:pt x="6109" y="16994"/>
                    </a:lnTo>
                    <a:lnTo>
                      <a:pt x="5557" y="15015"/>
                    </a:lnTo>
                    <a:lnTo>
                      <a:pt x="4967" y="13016"/>
                    </a:lnTo>
                    <a:lnTo>
                      <a:pt x="4377" y="11037"/>
                    </a:lnTo>
                    <a:lnTo>
                      <a:pt x="3768" y="9096"/>
                    </a:lnTo>
                    <a:lnTo>
                      <a:pt x="3178" y="7270"/>
                    </a:lnTo>
                    <a:lnTo>
                      <a:pt x="2626" y="5557"/>
                    </a:lnTo>
                    <a:lnTo>
                      <a:pt x="1656" y="2665"/>
                    </a:lnTo>
                    <a:lnTo>
                      <a:pt x="990" y="724"/>
                    </a:lnTo>
                    <a:lnTo>
                      <a:pt x="743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3"/>
              <p:cNvSpPr/>
              <p:nvPr/>
            </p:nvSpPr>
            <p:spPr>
              <a:xfrm>
                <a:off x="-1641900" y="-876325"/>
                <a:ext cx="20410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3540" fill="none" extrusionOk="0">
                    <a:moveTo>
                      <a:pt x="7612" y="43539"/>
                    </a:moveTo>
                    <a:lnTo>
                      <a:pt x="7612" y="43539"/>
                    </a:lnTo>
                    <a:lnTo>
                      <a:pt x="6756" y="41522"/>
                    </a:lnTo>
                    <a:lnTo>
                      <a:pt x="4796" y="36727"/>
                    </a:lnTo>
                    <a:lnTo>
                      <a:pt x="3635" y="33892"/>
                    </a:lnTo>
                    <a:lnTo>
                      <a:pt x="2512" y="31075"/>
                    </a:lnTo>
                    <a:lnTo>
                      <a:pt x="1504" y="28506"/>
                    </a:lnTo>
                    <a:lnTo>
                      <a:pt x="1085" y="27384"/>
                    </a:lnTo>
                    <a:lnTo>
                      <a:pt x="743" y="26413"/>
                    </a:lnTo>
                    <a:lnTo>
                      <a:pt x="743" y="26413"/>
                    </a:lnTo>
                    <a:lnTo>
                      <a:pt x="666" y="26185"/>
                    </a:lnTo>
                    <a:lnTo>
                      <a:pt x="590" y="25937"/>
                    </a:lnTo>
                    <a:lnTo>
                      <a:pt x="457" y="25347"/>
                    </a:lnTo>
                    <a:lnTo>
                      <a:pt x="362" y="24681"/>
                    </a:lnTo>
                    <a:lnTo>
                      <a:pt x="267" y="23939"/>
                    </a:lnTo>
                    <a:lnTo>
                      <a:pt x="191" y="23121"/>
                    </a:lnTo>
                    <a:lnTo>
                      <a:pt x="115" y="22246"/>
                    </a:lnTo>
                    <a:lnTo>
                      <a:pt x="77" y="21294"/>
                    </a:lnTo>
                    <a:lnTo>
                      <a:pt x="38" y="20305"/>
                    </a:lnTo>
                    <a:lnTo>
                      <a:pt x="19" y="19277"/>
                    </a:lnTo>
                    <a:lnTo>
                      <a:pt x="0" y="18211"/>
                    </a:lnTo>
                    <a:lnTo>
                      <a:pt x="0" y="16004"/>
                    </a:lnTo>
                    <a:lnTo>
                      <a:pt x="38" y="13721"/>
                    </a:lnTo>
                    <a:lnTo>
                      <a:pt x="115" y="11456"/>
                    </a:lnTo>
                    <a:lnTo>
                      <a:pt x="210" y="9230"/>
                    </a:lnTo>
                    <a:lnTo>
                      <a:pt x="305" y="7117"/>
                    </a:lnTo>
                    <a:lnTo>
                      <a:pt x="400" y="5176"/>
                    </a:lnTo>
                    <a:lnTo>
                      <a:pt x="495" y="3464"/>
                    </a:lnTo>
                    <a:lnTo>
                      <a:pt x="666" y="952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990" y="724"/>
                    </a:lnTo>
                    <a:lnTo>
                      <a:pt x="1656" y="2665"/>
                    </a:lnTo>
                    <a:lnTo>
                      <a:pt x="2626" y="5557"/>
                    </a:lnTo>
                    <a:lnTo>
                      <a:pt x="3178" y="7270"/>
                    </a:lnTo>
                    <a:lnTo>
                      <a:pt x="3768" y="9096"/>
                    </a:lnTo>
                    <a:lnTo>
                      <a:pt x="4377" y="11037"/>
                    </a:lnTo>
                    <a:lnTo>
                      <a:pt x="4967" y="13016"/>
                    </a:lnTo>
                    <a:lnTo>
                      <a:pt x="5557" y="15015"/>
                    </a:lnTo>
                    <a:lnTo>
                      <a:pt x="6109" y="16994"/>
                    </a:lnTo>
                    <a:lnTo>
                      <a:pt x="6604" y="18916"/>
                    </a:lnTo>
                    <a:lnTo>
                      <a:pt x="7041" y="20742"/>
                    </a:lnTo>
                    <a:lnTo>
                      <a:pt x="7231" y="21618"/>
                    </a:lnTo>
                    <a:lnTo>
                      <a:pt x="7403" y="22455"/>
                    </a:lnTo>
                    <a:lnTo>
                      <a:pt x="7555" y="23235"/>
                    </a:lnTo>
                    <a:lnTo>
                      <a:pt x="7669" y="23996"/>
                    </a:lnTo>
                    <a:lnTo>
                      <a:pt x="7669" y="23996"/>
                    </a:lnTo>
                    <a:lnTo>
                      <a:pt x="7783" y="24719"/>
                    </a:lnTo>
                    <a:lnTo>
                      <a:pt x="7859" y="25481"/>
                    </a:lnTo>
                    <a:lnTo>
                      <a:pt x="7936" y="26261"/>
                    </a:lnTo>
                    <a:lnTo>
                      <a:pt x="8012" y="27041"/>
                    </a:lnTo>
                    <a:lnTo>
                      <a:pt x="8050" y="27840"/>
                    </a:lnTo>
                    <a:lnTo>
                      <a:pt x="8107" y="28659"/>
                    </a:lnTo>
                    <a:lnTo>
                      <a:pt x="8145" y="30295"/>
                    </a:lnTo>
                    <a:lnTo>
                      <a:pt x="8164" y="31951"/>
                    </a:lnTo>
                    <a:lnTo>
                      <a:pt x="8164" y="33568"/>
                    </a:lnTo>
                    <a:lnTo>
                      <a:pt x="8126" y="35147"/>
                    </a:lnTo>
                    <a:lnTo>
                      <a:pt x="8069" y="36651"/>
                    </a:lnTo>
                    <a:lnTo>
                      <a:pt x="8012" y="38078"/>
                    </a:lnTo>
                    <a:lnTo>
                      <a:pt x="7936" y="39391"/>
                    </a:lnTo>
                    <a:lnTo>
                      <a:pt x="7783" y="41560"/>
                    </a:lnTo>
                    <a:lnTo>
                      <a:pt x="7650" y="43007"/>
                    </a:lnTo>
                    <a:lnTo>
                      <a:pt x="7612" y="4353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3"/>
              <p:cNvSpPr/>
              <p:nvPr/>
            </p:nvSpPr>
            <p:spPr>
              <a:xfrm>
                <a:off x="-1623350" y="-876325"/>
                <a:ext cx="18365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3540" extrusionOk="0">
                    <a:moveTo>
                      <a:pt x="1" y="0"/>
                    </a:moveTo>
                    <a:lnTo>
                      <a:pt x="1884" y="11361"/>
                    </a:lnTo>
                    <a:lnTo>
                      <a:pt x="3293" y="19924"/>
                    </a:lnTo>
                    <a:lnTo>
                      <a:pt x="3825" y="23273"/>
                    </a:lnTo>
                    <a:lnTo>
                      <a:pt x="4149" y="25385"/>
                    </a:lnTo>
                    <a:lnTo>
                      <a:pt x="4777" y="29724"/>
                    </a:lnTo>
                    <a:lnTo>
                      <a:pt x="5690" y="35794"/>
                    </a:lnTo>
                    <a:lnTo>
                      <a:pt x="6870" y="43539"/>
                    </a:lnTo>
                    <a:lnTo>
                      <a:pt x="6908" y="43045"/>
                    </a:lnTo>
                    <a:lnTo>
                      <a:pt x="7022" y="41655"/>
                    </a:lnTo>
                    <a:lnTo>
                      <a:pt x="7155" y="39600"/>
                    </a:lnTo>
                    <a:lnTo>
                      <a:pt x="7213" y="38363"/>
                    </a:lnTo>
                    <a:lnTo>
                      <a:pt x="7270" y="37012"/>
                    </a:lnTo>
                    <a:lnTo>
                      <a:pt x="7308" y="35585"/>
                    </a:lnTo>
                    <a:lnTo>
                      <a:pt x="7346" y="34120"/>
                    </a:lnTo>
                    <a:lnTo>
                      <a:pt x="7346" y="32598"/>
                    </a:lnTo>
                    <a:lnTo>
                      <a:pt x="7327" y="31056"/>
                    </a:lnTo>
                    <a:lnTo>
                      <a:pt x="7270" y="29534"/>
                    </a:lnTo>
                    <a:lnTo>
                      <a:pt x="7175" y="28050"/>
                    </a:lnTo>
                    <a:lnTo>
                      <a:pt x="7117" y="27307"/>
                    </a:lnTo>
                    <a:lnTo>
                      <a:pt x="7041" y="26603"/>
                    </a:lnTo>
                    <a:lnTo>
                      <a:pt x="6965" y="25918"/>
                    </a:lnTo>
                    <a:lnTo>
                      <a:pt x="6870" y="25252"/>
                    </a:lnTo>
                    <a:lnTo>
                      <a:pt x="6737" y="24548"/>
                    </a:lnTo>
                    <a:lnTo>
                      <a:pt x="6604" y="23806"/>
                    </a:lnTo>
                    <a:lnTo>
                      <a:pt x="6242" y="22151"/>
                    </a:lnTo>
                    <a:lnTo>
                      <a:pt x="5823" y="20324"/>
                    </a:lnTo>
                    <a:lnTo>
                      <a:pt x="5329" y="18345"/>
                    </a:lnTo>
                    <a:lnTo>
                      <a:pt x="4777" y="16290"/>
                    </a:lnTo>
                    <a:lnTo>
                      <a:pt x="4206" y="14177"/>
                    </a:lnTo>
                    <a:lnTo>
                      <a:pt x="3616" y="12065"/>
                    </a:lnTo>
                    <a:lnTo>
                      <a:pt x="3007" y="9991"/>
                    </a:lnTo>
                    <a:lnTo>
                      <a:pt x="1884" y="6147"/>
                    </a:lnTo>
                    <a:lnTo>
                      <a:pt x="914" y="296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3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extrusionOk="0">
                    <a:moveTo>
                      <a:pt x="0" y="1"/>
                    </a:moveTo>
                    <a:lnTo>
                      <a:pt x="152" y="438"/>
                    </a:lnTo>
                    <a:lnTo>
                      <a:pt x="571" y="1618"/>
                    </a:lnTo>
                    <a:lnTo>
                      <a:pt x="875" y="2436"/>
                    </a:lnTo>
                    <a:lnTo>
                      <a:pt x="1218" y="3369"/>
                    </a:lnTo>
                    <a:lnTo>
                      <a:pt x="1637" y="4396"/>
                    </a:lnTo>
                    <a:lnTo>
                      <a:pt x="2074" y="5481"/>
                    </a:lnTo>
                    <a:lnTo>
                      <a:pt x="2569" y="6604"/>
                    </a:lnTo>
                    <a:lnTo>
                      <a:pt x="3102" y="7765"/>
                    </a:lnTo>
                    <a:lnTo>
                      <a:pt x="3654" y="8925"/>
                    </a:lnTo>
                    <a:lnTo>
                      <a:pt x="4263" y="10067"/>
                    </a:lnTo>
                    <a:lnTo>
                      <a:pt x="4567" y="10600"/>
                    </a:lnTo>
                    <a:lnTo>
                      <a:pt x="4872" y="11133"/>
                    </a:lnTo>
                    <a:lnTo>
                      <a:pt x="5195" y="11647"/>
                    </a:lnTo>
                    <a:lnTo>
                      <a:pt x="5499" y="12141"/>
                    </a:lnTo>
                    <a:lnTo>
                      <a:pt x="5823" y="12617"/>
                    </a:lnTo>
                    <a:lnTo>
                      <a:pt x="6166" y="13055"/>
                    </a:lnTo>
                    <a:lnTo>
                      <a:pt x="6489" y="13473"/>
                    </a:lnTo>
                    <a:lnTo>
                      <a:pt x="6832" y="13854"/>
                    </a:lnTo>
                    <a:lnTo>
                      <a:pt x="7498" y="14558"/>
                    </a:lnTo>
                    <a:lnTo>
                      <a:pt x="8164" y="15205"/>
                    </a:lnTo>
                    <a:lnTo>
                      <a:pt x="8811" y="15814"/>
                    </a:lnTo>
                    <a:lnTo>
                      <a:pt x="9439" y="16347"/>
                    </a:lnTo>
                    <a:lnTo>
                      <a:pt x="10066" y="16861"/>
                    </a:lnTo>
                    <a:lnTo>
                      <a:pt x="10656" y="17298"/>
                    </a:lnTo>
                    <a:lnTo>
                      <a:pt x="11208" y="17717"/>
                    </a:lnTo>
                    <a:lnTo>
                      <a:pt x="11722" y="18078"/>
                    </a:lnTo>
                    <a:lnTo>
                      <a:pt x="12217" y="18383"/>
                    </a:lnTo>
                    <a:lnTo>
                      <a:pt x="12635" y="18649"/>
                    </a:lnTo>
                    <a:lnTo>
                      <a:pt x="13340" y="19068"/>
                    </a:lnTo>
                    <a:lnTo>
                      <a:pt x="13796" y="19296"/>
                    </a:lnTo>
                    <a:lnTo>
                      <a:pt x="13948" y="19372"/>
                    </a:lnTo>
                    <a:lnTo>
                      <a:pt x="13435" y="17831"/>
                    </a:lnTo>
                    <a:lnTo>
                      <a:pt x="12845" y="16195"/>
                    </a:lnTo>
                    <a:lnTo>
                      <a:pt x="12141" y="14254"/>
                    </a:lnTo>
                    <a:lnTo>
                      <a:pt x="11741" y="13226"/>
                    </a:lnTo>
                    <a:lnTo>
                      <a:pt x="11322" y="12179"/>
                    </a:lnTo>
                    <a:lnTo>
                      <a:pt x="10904" y="11171"/>
                    </a:lnTo>
                    <a:lnTo>
                      <a:pt x="10466" y="10219"/>
                    </a:lnTo>
                    <a:lnTo>
                      <a:pt x="10028" y="9306"/>
                    </a:lnTo>
                    <a:lnTo>
                      <a:pt x="9610" y="8507"/>
                    </a:lnTo>
                    <a:lnTo>
                      <a:pt x="9400" y="8164"/>
                    </a:lnTo>
                    <a:lnTo>
                      <a:pt x="9210" y="7822"/>
                    </a:lnTo>
                    <a:lnTo>
                      <a:pt x="9020" y="7536"/>
                    </a:lnTo>
                    <a:lnTo>
                      <a:pt x="8830" y="7289"/>
                    </a:lnTo>
                    <a:lnTo>
                      <a:pt x="8392" y="6813"/>
                    </a:lnTo>
                    <a:lnTo>
                      <a:pt x="7878" y="6280"/>
                    </a:lnTo>
                    <a:lnTo>
                      <a:pt x="7269" y="5709"/>
                    </a:lnTo>
                    <a:lnTo>
                      <a:pt x="6603" y="5120"/>
                    </a:lnTo>
                    <a:lnTo>
                      <a:pt x="5899" y="4530"/>
                    </a:lnTo>
                    <a:lnTo>
                      <a:pt x="5157" y="3921"/>
                    </a:lnTo>
                    <a:lnTo>
                      <a:pt x="3673" y="2741"/>
                    </a:lnTo>
                    <a:lnTo>
                      <a:pt x="2265" y="1675"/>
                    </a:lnTo>
                    <a:lnTo>
                      <a:pt x="1104" y="800"/>
                    </a:lnTo>
                    <a:lnTo>
                      <a:pt x="0" y="1"/>
                    </a:lnTo>
                    <a:close/>
                    <a:moveTo>
                      <a:pt x="13948" y="19372"/>
                    </a:moveTo>
                    <a:lnTo>
                      <a:pt x="13948" y="19372"/>
                    </a:lnTo>
                    <a:lnTo>
                      <a:pt x="13948" y="19372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3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fill="none" extrusionOk="0">
                    <a:moveTo>
                      <a:pt x="13948" y="19372"/>
                    </a:moveTo>
                    <a:lnTo>
                      <a:pt x="13948" y="19372"/>
                    </a:lnTo>
                    <a:lnTo>
                      <a:pt x="13796" y="19296"/>
                    </a:lnTo>
                    <a:lnTo>
                      <a:pt x="13340" y="19068"/>
                    </a:lnTo>
                    <a:lnTo>
                      <a:pt x="12635" y="18649"/>
                    </a:lnTo>
                    <a:lnTo>
                      <a:pt x="12217" y="18383"/>
                    </a:lnTo>
                    <a:lnTo>
                      <a:pt x="11722" y="18078"/>
                    </a:lnTo>
                    <a:lnTo>
                      <a:pt x="11208" y="17717"/>
                    </a:lnTo>
                    <a:lnTo>
                      <a:pt x="10656" y="17298"/>
                    </a:lnTo>
                    <a:lnTo>
                      <a:pt x="10066" y="16861"/>
                    </a:lnTo>
                    <a:lnTo>
                      <a:pt x="9439" y="16347"/>
                    </a:lnTo>
                    <a:lnTo>
                      <a:pt x="8811" y="15814"/>
                    </a:lnTo>
                    <a:lnTo>
                      <a:pt x="8164" y="15205"/>
                    </a:lnTo>
                    <a:lnTo>
                      <a:pt x="7498" y="14558"/>
                    </a:lnTo>
                    <a:lnTo>
                      <a:pt x="6832" y="13854"/>
                    </a:lnTo>
                    <a:lnTo>
                      <a:pt x="6832" y="13854"/>
                    </a:lnTo>
                    <a:lnTo>
                      <a:pt x="6489" y="13473"/>
                    </a:lnTo>
                    <a:lnTo>
                      <a:pt x="6166" y="13055"/>
                    </a:lnTo>
                    <a:lnTo>
                      <a:pt x="5823" y="12617"/>
                    </a:lnTo>
                    <a:lnTo>
                      <a:pt x="5499" y="12141"/>
                    </a:lnTo>
                    <a:lnTo>
                      <a:pt x="5195" y="11647"/>
                    </a:lnTo>
                    <a:lnTo>
                      <a:pt x="4872" y="11133"/>
                    </a:lnTo>
                    <a:lnTo>
                      <a:pt x="4567" y="10600"/>
                    </a:lnTo>
                    <a:lnTo>
                      <a:pt x="4263" y="10067"/>
                    </a:lnTo>
                    <a:lnTo>
                      <a:pt x="3654" y="8925"/>
                    </a:lnTo>
                    <a:lnTo>
                      <a:pt x="3102" y="7765"/>
                    </a:lnTo>
                    <a:lnTo>
                      <a:pt x="2569" y="6604"/>
                    </a:lnTo>
                    <a:lnTo>
                      <a:pt x="2074" y="5481"/>
                    </a:lnTo>
                    <a:lnTo>
                      <a:pt x="1637" y="4396"/>
                    </a:lnTo>
                    <a:lnTo>
                      <a:pt x="1218" y="3369"/>
                    </a:lnTo>
                    <a:lnTo>
                      <a:pt x="875" y="2436"/>
                    </a:lnTo>
                    <a:lnTo>
                      <a:pt x="571" y="1618"/>
                    </a:lnTo>
                    <a:lnTo>
                      <a:pt x="152" y="438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104" y="800"/>
                    </a:lnTo>
                    <a:lnTo>
                      <a:pt x="2265" y="1675"/>
                    </a:lnTo>
                    <a:lnTo>
                      <a:pt x="3673" y="2741"/>
                    </a:lnTo>
                    <a:lnTo>
                      <a:pt x="5157" y="3921"/>
                    </a:lnTo>
                    <a:lnTo>
                      <a:pt x="5899" y="4530"/>
                    </a:lnTo>
                    <a:lnTo>
                      <a:pt x="6603" y="5120"/>
                    </a:lnTo>
                    <a:lnTo>
                      <a:pt x="7269" y="5709"/>
                    </a:lnTo>
                    <a:lnTo>
                      <a:pt x="7878" y="6280"/>
                    </a:lnTo>
                    <a:lnTo>
                      <a:pt x="8392" y="6813"/>
                    </a:lnTo>
                    <a:lnTo>
                      <a:pt x="8830" y="7289"/>
                    </a:lnTo>
                    <a:lnTo>
                      <a:pt x="8830" y="7289"/>
                    </a:lnTo>
                    <a:lnTo>
                      <a:pt x="9020" y="7536"/>
                    </a:lnTo>
                    <a:lnTo>
                      <a:pt x="9210" y="7822"/>
                    </a:lnTo>
                    <a:lnTo>
                      <a:pt x="9400" y="8164"/>
                    </a:lnTo>
                    <a:lnTo>
                      <a:pt x="9610" y="8507"/>
                    </a:lnTo>
                    <a:lnTo>
                      <a:pt x="10028" y="9306"/>
                    </a:lnTo>
                    <a:lnTo>
                      <a:pt x="10466" y="10219"/>
                    </a:lnTo>
                    <a:lnTo>
                      <a:pt x="10904" y="11171"/>
                    </a:lnTo>
                    <a:lnTo>
                      <a:pt x="11322" y="12179"/>
                    </a:lnTo>
                    <a:lnTo>
                      <a:pt x="11741" y="13226"/>
                    </a:lnTo>
                    <a:lnTo>
                      <a:pt x="12141" y="14254"/>
                    </a:lnTo>
                    <a:lnTo>
                      <a:pt x="12845" y="16195"/>
                    </a:lnTo>
                    <a:lnTo>
                      <a:pt x="13435" y="17831"/>
                    </a:lnTo>
                    <a:lnTo>
                      <a:pt x="13948" y="1937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3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extrusionOk="0">
                    <a:moveTo>
                      <a:pt x="0" y="1"/>
                    </a:moveTo>
                    <a:lnTo>
                      <a:pt x="761" y="1447"/>
                    </a:lnTo>
                    <a:lnTo>
                      <a:pt x="1560" y="2988"/>
                    </a:lnTo>
                    <a:lnTo>
                      <a:pt x="2550" y="4834"/>
                    </a:lnTo>
                    <a:lnTo>
                      <a:pt x="3616" y="6794"/>
                    </a:lnTo>
                    <a:lnTo>
                      <a:pt x="4681" y="8697"/>
                    </a:lnTo>
                    <a:lnTo>
                      <a:pt x="5176" y="9553"/>
                    </a:lnTo>
                    <a:lnTo>
                      <a:pt x="5652" y="10334"/>
                    </a:lnTo>
                    <a:lnTo>
                      <a:pt x="6070" y="11019"/>
                    </a:lnTo>
                    <a:lnTo>
                      <a:pt x="6432" y="11551"/>
                    </a:lnTo>
                    <a:lnTo>
                      <a:pt x="6812" y="12065"/>
                    </a:lnTo>
                    <a:lnTo>
                      <a:pt x="7269" y="12617"/>
                    </a:lnTo>
                    <a:lnTo>
                      <a:pt x="7802" y="13226"/>
                    </a:lnTo>
                    <a:lnTo>
                      <a:pt x="8373" y="13854"/>
                    </a:lnTo>
                    <a:lnTo>
                      <a:pt x="8982" y="14482"/>
                    </a:lnTo>
                    <a:lnTo>
                      <a:pt x="9610" y="15148"/>
                    </a:lnTo>
                    <a:lnTo>
                      <a:pt x="10866" y="16423"/>
                    </a:lnTo>
                    <a:lnTo>
                      <a:pt x="12046" y="17565"/>
                    </a:lnTo>
                    <a:lnTo>
                      <a:pt x="13035" y="18516"/>
                    </a:lnTo>
                    <a:lnTo>
                      <a:pt x="13948" y="19372"/>
                    </a:lnTo>
                    <a:lnTo>
                      <a:pt x="12902" y="18364"/>
                    </a:lnTo>
                    <a:lnTo>
                      <a:pt x="11817" y="17298"/>
                    </a:lnTo>
                    <a:lnTo>
                      <a:pt x="10523" y="15985"/>
                    </a:lnTo>
                    <a:lnTo>
                      <a:pt x="10504" y="16042"/>
                    </a:lnTo>
                    <a:lnTo>
                      <a:pt x="10181" y="15624"/>
                    </a:lnTo>
                    <a:lnTo>
                      <a:pt x="9134" y="14520"/>
                    </a:lnTo>
                    <a:lnTo>
                      <a:pt x="8126" y="13416"/>
                    </a:lnTo>
                    <a:lnTo>
                      <a:pt x="7688" y="12884"/>
                    </a:lnTo>
                    <a:lnTo>
                      <a:pt x="7269" y="12389"/>
                    </a:lnTo>
                    <a:lnTo>
                      <a:pt x="6908" y="11913"/>
                    </a:lnTo>
                    <a:lnTo>
                      <a:pt x="6603" y="11475"/>
                    </a:lnTo>
                    <a:lnTo>
                      <a:pt x="6204" y="10866"/>
                    </a:lnTo>
                    <a:lnTo>
                      <a:pt x="5747" y="10143"/>
                    </a:lnTo>
                    <a:lnTo>
                      <a:pt x="4738" y="8450"/>
                    </a:lnTo>
                    <a:lnTo>
                      <a:pt x="3654" y="6566"/>
                    </a:lnTo>
                    <a:lnTo>
                      <a:pt x="2569" y="4644"/>
                    </a:lnTo>
                    <a:lnTo>
                      <a:pt x="761" y="139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BDB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61" y="1447"/>
                    </a:lnTo>
                    <a:lnTo>
                      <a:pt x="1560" y="2988"/>
                    </a:lnTo>
                    <a:lnTo>
                      <a:pt x="2550" y="4834"/>
                    </a:lnTo>
                    <a:lnTo>
                      <a:pt x="3616" y="6794"/>
                    </a:lnTo>
                    <a:lnTo>
                      <a:pt x="4681" y="8697"/>
                    </a:lnTo>
                    <a:lnTo>
                      <a:pt x="5176" y="9553"/>
                    </a:lnTo>
                    <a:lnTo>
                      <a:pt x="5652" y="10334"/>
                    </a:lnTo>
                    <a:lnTo>
                      <a:pt x="6070" y="11019"/>
                    </a:lnTo>
                    <a:lnTo>
                      <a:pt x="6432" y="11551"/>
                    </a:lnTo>
                    <a:lnTo>
                      <a:pt x="6432" y="11551"/>
                    </a:lnTo>
                    <a:lnTo>
                      <a:pt x="6812" y="12065"/>
                    </a:lnTo>
                    <a:lnTo>
                      <a:pt x="7269" y="12617"/>
                    </a:lnTo>
                    <a:lnTo>
                      <a:pt x="7802" y="13226"/>
                    </a:lnTo>
                    <a:lnTo>
                      <a:pt x="8373" y="13854"/>
                    </a:lnTo>
                    <a:lnTo>
                      <a:pt x="8982" y="14482"/>
                    </a:lnTo>
                    <a:lnTo>
                      <a:pt x="9610" y="15148"/>
                    </a:lnTo>
                    <a:lnTo>
                      <a:pt x="10866" y="16423"/>
                    </a:lnTo>
                    <a:lnTo>
                      <a:pt x="12046" y="17565"/>
                    </a:lnTo>
                    <a:lnTo>
                      <a:pt x="13035" y="18516"/>
                    </a:lnTo>
                    <a:lnTo>
                      <a:pt x="13948" y="19372"/>
                    </a:lnTo>
                    <a:lnTo>
                      <a:pt x="13948" y="19372"/>
                    </a:lnTo>
                    <a:lnTo>
                      <a:pt x="12902" y="18364"/>
                    </a:lnTo>
                    <a:lnTo>
                      <a:pt x="11817" y="17298"/>
                    </a:lnTo>
                    <a:lnTo>
                      <a:pt x="10523" y="15985"/>
                    </a:lnTo>
                    <a:lnTo>
                      <a:pt x="10504" y="16042"/>
                    </a:lnTo>
                    <a:lnTo>
                      <a:pt x="10181" y="15624"/>
                    </a:lnTo>
                    <a:lnTo>
                      <a:pt x="10181" y="15624"/>
                    </a:lnTo>
                    <a:lnTo>
                      <a:pt x="9134" y="14520"/>
                    </a:lnTo>
                    <a:lnTo>
                      <a:pt x="8126" y="13416"/>
                    </a:lnTo>
                    <a:lnTo>
                      <a:pt x="7688" y="12884"/>
                    </a:lnTo>
                    <a:lnTo>
                      <a:pt x="7269" y="12389"/>
                    </a:lnTo>
                    <a:lnTo>
                      <a:pt x="6908" y="11913"/>
                    </a:lnTo>
                    <a:lnTo>
                      <a:pt x="6603" y="11475"/>
                    </a:lnTo>
                    <a:lnTo>
                      <a:pt x="6603" y="11475"/>
                    </a:lnTo>
                    <a:lnTo>
                      <a:pt x="6204" y="10866"/>
                    </a:lnTo>
                    <a:lnTo>
                      <a:pt x="5747" y="10143"/>
                    </a:lnTo>
                    <a:lnTo>
                      <a:pt x="4738" y="8450"/>
                    </a:lnTo>
                    <a:lnTo>
                      <a:pt x="3654" y="6566"/>
                    </a:lnTo>
                    <a:lnTo>
                      <a:pt x="2569" y="4644"/>
                    </a:lnTo>
                    <a:lnTo>
                      <a:pt x="761" y="1390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-1716600" y="-791650"/>
                <a:ext cx="93275" cy="199350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7974" extrusionOk="0">
                    <a:moveTo>
                      <a:pt x="362" y="1"/>
                    </a:moveTo>
                    <a:lnTo>
                      <a:pt x="1" y="3007"/>
                    </a:lnTo>
                    <a:lnTo>
                      <a:pt x="324" y="3616"/>
                    </a:lnTo>
                    <a:lnTo>
                      <a:pt x="1124" y="5062"/>
                    </a:lnTo>
                    <a:lnTo>
                      <a:pt x="1580" y="5919"/>
                    </a:lnTo>
                    <a:lnTo>
                      <a:pt x="2075" y="6718"/>
                    </a:lnTo>
                    <a:lnTo>
                      <a:pt x="2532" y="7441"/>
                    </a:lnTo>
                    <a:lnTo>
                      <a:pt x="2722" y="7727"/>
                    </a:lnTo>
                    <a:lnTo>
                      <a:pt x="2912" y="7974"/>
                    </a:lnTo>
                    <a:lnTo>
                      <a:pt x="3731" y="2741"/>
                    </a:lnTo>
                    <a:lnTo>
                      <a:pt x="362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3"/>
              <p:cNvSpPr/>
              <p:nvPr/>
            </p:nvSpPr>
            <p:spPr>
              <a:xfrm>
                <a:off x="-1450175" y="-743125"/>
                <a:ext cx="56625" cy="46672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8669" extrusionOk="0">
                    <a:moveTo>
                      <a:pt x="2265" y="1"/>
                    </a:moveTo>
                    <a:lnTo>
                      <a:pt x="1846" y="419"/>
                    </a:lnTo>
                    <a:lnTo>
                      <a:pt x="1637" y="2627"/>
                    </a:lnTo>
                    <a:lnTo>
                      <a:pt x="1408" y="4910"/>
                    </a:lnTo>
                    <a:lnTo>
                      <a:pt x="1142" y="7555"/>
                    </a:lnTo>
                    <a:lnTo>
                      <a:pt x="837" y="10238"/>
                    </a:lnTo>
                    <a:lnTo>
                      <a:pt x="685" y="11513"/>
                    </a:lnTo>
                    <a:lnTo>
                      <a:pt x="533" y="12674"/>
                    </a:lnTo>
                    <a:lnTo>
                      <a:pt x="400" y="13702"/>
                    </a:lnTo>
                    <a:lnTo>
                      <a:pt x="248" y="14539"/>
                    </a:lnTo>
                    <a:lnTo>
                      <a:pt x="114" y="15148"/>
                    </a:lnTo>
                    <a:lnTo>
                      <a:pt x="57" y="15376"/>
                    </a:lnTo>
                    <a:lnTo>
                      <a:pt x="0" y="15510"/>
                    </a:lnTo>
                    <a:lnTo>
                      <a:pt x="0" y="18668"/>
                    </a:lnTo>
                    <a:lnTo>
                      <a:pt x="2265" y="1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3"/>
              <p:cNvSpPr/>
              <p:nvPr/>
            </p:nvSpPr>
            <p:spPr>
              <a:xfrm>
                <a:off x="-1450175" y="-743125"/>
                <a:ext cx="56625" cy="46672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8669" fill="none" extrusionOk="0">
                    <a:moveTo>
                      <a:pt x="0" y="18668"/>
                    </a:moveTo>
                    <a:lnTo>
                      <a:pt x="2265" y="1"/>
                    </a:lnTo>
                    <a:lnTo>
                      <a:pt x="1846" y="419"/>
                    </a:lnTo>
                    <a:lnTo>
                      <a:pt x="1846" y="419"/>
                    </a:lnTo>
                    <a:lnTo>
                      <a:pt x="1637" y="2627"/>
                    </a:lnTo>
                    <a:lnTo>
                      <a:pt x="1408" y="4910"/>
                    </a:lnTo>
                    <a:lnTo>
                      <a:pt x="1142" y="7555"/>
                    </a:lnTo>
                    <a:lnTo>
                      <a:pt x="837" y="10238"/>
                    </a:lnTo>
                    <a:lnTo>
                      <a:pt x="685" y="11513"/>
                    </a:lnTo>
                    <a:lnTo>
                      <a:pt x="533" y="12674"/>
                    </a:lnTo>
                    <a:lnTo>
                      <a:pt x="400" y="13702"/>
                    </a:lnTo>
                    <a:lnTo>
                      <a:pt x="248" y="14539"/>
                    </a:lnTo>
                    <a:lnTo>
                      <a:pt x="114" y="15148"/>
                    </a:lnTo>
                    <a:lnTo>
                      <a:pt x="57" y="15376"/>
                    </a:lnTo>
                    <a:lnTo>
                      <a:pt x="0" y="15510"/>
                    </a:lnTo>
                    <a:lnTo>
                      <a:pt x="0" y="1866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-1485875" y="-653200"/>
                <a:ext cx="68075" cy="14067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56270" extrusionOk="0">
                    <a:moveTo>
                      <a:pt x="1923" y="0"/>
                    </a:moveTo>
                    <a:lnTo>
                      <a:pt x="172" y="4358"/>
                    </a:lnTo>
                    <a:lnTo>
                      <a:pt x="382" y="15909"/>
                    </a:lnTo>
                    <a:lnTo>
                      <a:pt x="458" y="16708"/>
                    </a:lnTo>
                    <a:lnTo>
                      <a:pt x="515" y="17450"/>
                    </a:lnTo>
                    <a:lnTo>
                      <a:pt x="553" y="18154"/>
                    </a:lnTo>
                    <a:lnTo>
                      <a:pt x="553" y="18801"/>
                    </a:lnTo>
                    <a:lnTo>
                      <a:pt x="534" y="19391"/>
                    </a:lnTo>
                    <a:lnTo>
                      <a:pt x="496" y="19943"/>
                    </a:lnTo>
                    <a:lnTo>
                      <a:pt x="458" y="20438"/>
                    </a:lnTo>
                    <a:lnTo>
                      <a:pt x="401" y="20875"/>
                    </a:lnTo>
                    <a:lnTo>
                      <a:pt x="324" y="21275"/>
                    </a:lnTo>
                    <a:lnTo>
                      <a:pt x="267" y="21617"/>
                    </a:lnTo>
                    <a:lnTo>
                      <a:pt x="134" y="22131"/>
                    </a:lnTo>
                    <a:lnTo>
                      <a:pt x="39" y="22455"/>
                    </a:lnTo>
                    <a:lnTo>
                      <a:pt x="1" y="22550"/>
                    </a:lnTo>
                    <a:lnTo>
                      <a:pt x="762" y="56251"/>
                    </a:lnTo>
                    <a:lnTo>
                      <a:pt x="2722" y="56270"/>
                    </a:lnTo>
                    <a:lnTo>
                      <a:pt x="1371" y="29343"/>
                    </a:lnTo>
                    <a:lnTo>
                      <a:pt x="1314" y="28068"/>
                    </a:lnTo>
                    <a:lnTo>
                      <a:pt x="1257" y="26641"/>
                    </a:lnTo>
                    <a:lnTo>
                      <a:pt x="1219" y="24852"/>
                    </a:lnTo>
                    <a:lnTo>
                      <a:pt x="1200" y="22816"/>
                    </a:lnTo>
                    <a:lnTo>
                      <a:pt x="1200" y="20628"/>
                    </a:lnTo>
                    <a:lnTo>
                      <a:pt x="1219" y="19524"/>
                    </a:lnTo>
                    <a:lnTo>
                      <a:pt x="1257" y="18440"/>
                    </a:lnTo>
                    <a:lnTo>
                      <a:pt x="1295" y="17355"/>
                    </a:lnTo>
                    <a:lnTo>
                      <a:pt x="1371" y="16327"/>
                    </a:lnTo>
                    <a:lnTo>
                      <a:pt x="1504" y="14063"/>
                    </a:lnTo>
                    <a:lnTo>
                      <a:pt x="1618" y="11494"/>
                    </a:lnTo>
                    <a:lnTo>
                      <a:pt x="1714" y="8773"/>
                    </a:lnTo>
                    <a:lnTo>
                      <a:pt x="1790" y="6128"/>
                    </a:lnTo>
                    <a:lnTo>
                      <a:pt x="1885" y="1789"/>
                    </a:lnTo>
                    <a:lnTo>
                      <a:pt x="1923" y="0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3"/>
              <p:cNvSpPr/>
              <p:nvPr/>
            </p:nvSpPr>
            <p:spPr>
              <a:xfrm>
                <a:off x="-1485875" y="-653200"/>
                <a:ext cx="68075" cy="14067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56270" fill="none" extrusionOk="0">
                    <a:moveTo>
                      <a:pt x="762" y="56251"/>
                    </a:moveTo>
                    <a:lnTo>
                      <a:pt x="1" y="22550"/>
                    </a:lnTo>
                    <a:lnTo>
                      <a:pt x="1" y="22550"/>
                    </a:lnTo>
                    <a:lnTo>
                      <a:pt x="39" y="22455"/>
                    </a:lnTo>
                    <a:lnTo>
                      <a:pt x="134" y="22131"/>
                    </a:lnTo>
                    <a:lnTo>
                      <a:pt x="267" y="21617"/>
                    </a:lnTo>
                    <a:lnTo>
                      <a:pt x="324" y="21275"/>
                    </a:lnTo>
                    <a:lnTo>
                      <a:pt x="401" y="20875"/>
                    </a:lnTo>
                    <a:lnTo>
                      <a:pt x="458" y="20438"/>
                    </a:lnTo>
                    <a:lnTo>
                      <a:pt x="496" y="19943"/>
                    </a:lnTo>
                    <a:lnTo>
                      <a:pt x="534" y="19391"/>
                    </a:lnTo>
                    <a:lnTo>
                      <a:pt x="553" y="18801"/>
                    </a:lnTo>
                    <a:lnTo>
                      <a:pt x="553" y="18154"/>
                    </a:lnTo>
                    <a:lnTo>
                      <a:pt x="515" y="17450"/>
                    </a:lnTo>
                    <a:lnTo>
                      <a:pt x="458" y="16708"/>
                    </a:lnTo>
                    <a:lnTo>
                      <a:pt x="382" y="15909"/>
                    </a:lnTo>
                    <a:lnTo>
                      <a:pt x="172" y="4358"/>
                    </a:lnTo>
                    <a:lnTo>
                      <a:pt x="1923" y="0"/>
                    </a:lnTo>
                    <a:lnTo>
                      <a:pt x="1923" y="0"/>
                    </a:lnTo>
                    <a:lnTo>
                      <a:pt x="1885" y="1789"/>
                    </a:lnTo>
                    <a:lnTo>
                      <a:pt x="1790" y="6128"/>
                    </a:lnTo>
                    <a:lnTo>
                      <a:pt x="1714" y="8773"/>
                    </a:lnTo>
                    <a:lnTo>
                      <a:pt x="1618" y="11494"/>
                    </a:lnTo>
                    <a:lnTo>
                      <a:pt x="1504" y="14063"/>
                    </a:lnTo>
                    <a:lnTo>
                      <a:pt x="1371" y="16327"/>
                    </a:lnTo>
                    <a:lnTo>
                      <a:pt x="1371" y="16327"/>
                    </a:lnTo>
                    <a:lnTo>
                      <a:pt x="1295" y="17355"/>
                    </a:lnTo>
                    <a:lnTo>
                      <a:pt x="1257" y="18440"/>
                    </a:lnTo>
                    <a:lnTo>
                      <a:pt x="1219" y="19524"/>
                    </a:lnTo>
                    <a:lnTo>
                      <a:pt x="1200" y="20628"/>
                    </a:lnTo>
                    <a:lnTo>
                      <a:pt x="1200" y="22816"/>
                    </a:lnTo>
                    <a:lnTo>
                      <a:pt x="1219" y="24852"/>
                    </a:lnTo>
                    <a:lnTo>
                      <a:pt x="1257" y="26641"/>
                    </a:lnTo>
                    <a:lnTo>
                      <a:pt x="1314" y="28068"/>
                    </a:lnTo>
                    <a:lnTo>
                      <a:pt x="1371" y="29343"/>
                    </a:lnTo>
                    <a:lnTo>
                      <a:pt x="2722" y="56270"/>
                    </a:lnTo>
                    <a:lnTo>
                      <a:pt x="762" y="5625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3"/>
              <p:cNvSpPr/>
              <p:nvPr/>
            </p:nvSpPr>
            <p:spPr>
              <a:xfrm>
                <a:off x="-1481575" y="-653200"/>
                <a:ext cx="43775" cy="10895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4358" extrusionOk="0">
                    <a:moveTo>
                      <a:pt x="1751" y="0"/>
                    </a:moveTo>
                    <a:lnTo>
                      <a:pt x="1504" y="305"/>
                    </a:lnTo>
                    <a:lnTo>
                      <a:pt x="1275" y="647"/>
                    </a:lnTo>
                    <a:lnTo>
                      <a:pt x="1066" y="990"/>
                    </a:lnTo>
                    <a:lnTo>
                      <a:pt x="876" y="1351"/>
                    </a:lnTo>
                    <a:lnTo>
                      <a:pt x="723" y="1713"/>
                    </a:lnTo>
                    <a:lnTo>
                      <a:pt x="571" y="2074"/>
                    </a:lnTo>
                    <a:lnTo>
                      <a:pt x="457" y="2436"/>
                    </a:lnTo>
                    <a:lnTo>
                      <a:pt x="343" y="2778"/>
                    </a:lnTo>
                    <a:lnTo>
                      <a:pt x="191" y="3387"/>
                    </a:lnTo>
                    <a:lnTo>
                      <a:pt x="76" y="3901"/>
                    </a:lnTo>
                    <a:lnTo>
                      <a:pt x="0" y="4358"/>
                    </a:lnTo>
                    <a:lnTo>
                      <a:pt x="0" y="4358"/>
                    </a:lnTo>
                    <a:lnTo>
                      <a:pt x="133" y="4320"/>
                    </a:lnTo>
                    <a:lnTo>
                      <a:pt x="267" y="4263"/>
                    </a:lnTo>
                    <a:lnTo>
                      <a:pt x="400" y="4206"/>
                    </a:lnTo>
                    <a:lnTo>
                      <a:pt x="514" y="4111"/>
                    </a:lnTo>
                    <a:lnTo>
                      <a:pt x="609" y="3996"/>
                    </a:lnTo>
                    <a:lnTo>
                      <a:pt x="723" y="3882"/>
                    </a:lnTo>
                    <a:lnTo>
                      <a:pt x="818" y="3749"/>
                    </a:lnTo>
                    <a:lnTo>
                      <a:pt x="895" y="3597"/>
                    </a:lnTo>
                    <a:lnTo>
                      <a:pt x="1066" y="3254"/>
                    </a:lnTo>
                    <a:lnTo>
                      <a:pt x="1218" y="2893"/>
                    </a:lnTo>
                    <a:lnTo>
                      <a:pt x="1332" y="2512"/>
                    </a:lnTo>
                    <a:lnTo>
                      <a:pt x="1427" y="2112"/>
                    </a:lnTo>
                    <a:lnTo>
                      <a:pt x="1523" y="1713"/>
                    </a:lnTo>
                    <a:lnTo>
                      <a:pt x="1599" y="1332"/>
                    </a:lnTo>
                    <a:lnTo>
                      <a:pt x="1694" y="647"/>
                    </a:lnTo>
                    <a:lnTo>
                      <a:pt x="1751" y="171"/>
                    </a:lnTo>
                    <a:lnTo>
                      <a:pt x="1751" y="0"/>
                    </a:lnTo>
                    <a:close/>
                  </a:path>
                </a:pathLst>
              </a:custGeom>
              <a:solidFill>
                <a:srgbClr val="6D4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-1534875" y="-592325"/>
                <a:ext cx="61875" cy="50287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0115" extrusionOk="0">
                    <a:moveTo>
                      <a:pt x="1" y="1"/>
                    </a:moveTo>
                    <a:lnTo>
                      <a:pt x="1961" y="20115"/>
                    </a:lnTo>
                    <a:lnTo>
                      <a:pt x="2075" y="19982"/>
                    </a:lnTo>
                    <a:lnTo>
                      <a:pt x="2189" y="19810"/>
                    </a:lnTo>
                    <a:lnTo>
                      <a:pt x="2265" y="19639"/>
                    </a:lnTo>
                    <a:lnTo>
                      <a:pt x="2342" y="19449"/>
                    </a:lnTo>
                    <a:lnTo>
                      <a:pt x="2399" y="19259"/>
                    </a:lnTo>
                    <a:lnTo>
                      <a:pt x="2437" y="19068"/>
                    </a:lnTo>
                    <a:lnTo>
                      <a:pt x="2475" y="18688"/>
                    </a:lnTo>
                    <a:lnTo>
                      <a:pt x="2475" y="18345"/>
                    </a:lnTo>
                    <a:lnTo>
                      <a:pt x="2475" y="18060"/>
                    </a:lnTo>
                    <a:lnTo>
                      <a:pt x="2437" y="17793"/>
                    </a:lnTo>
                    <a:lnTo>
                      <a:pt x="2380" y="17717"/>
                    </a:lnTo>
                    <a:lnTo>
                      <a:pt x="2342" y="17622"/>
                    </a:lnTo>
                    <a:lnTo>
                      <a:pt x="2227" y="17394"/>
                    </a:lnTo>
                    <a:lnTo>
                      <a:pt x="2132" y="17070"/>
                    </a:lnTo>
                    <a:lnTo>
                      <a:pt x="2037" y="16671"/>
                    </a:lnTo>
                    <a:lnTo>
                      <a:pt x="1942" y="16214"/>
                    </a:lnTo>
                    <a:lnTo>
                      <a:pt x="1847" y="15700"/>
                    </a:lnTo>
                    <a:lnTo>
                      <a:pt x="1676" y="14501"/>
                    </a:lnTo>
                    <a:lnTo>
                      <a:pt x="1504" y="13112"/>
                    </a:lnTo>
                    <a:lnTo>
                      <a:pt x="1352" y="11628"/>
                    </a:lnTo>
                    <a:lnTo>
                      <a:pt x="1219" y="10048"/>
                    </a:lnTo>
                    <a:lnTo>
                      <a:pt x="1086" y="8431"/>
                    </a:lnTo>
                    <a:lnTo>
                      <a:pt x="857" y="5310"/>
                    </a:lnTo>
                    <a:lnTo>
                      <a:pt x="686" y="2608"/>
                    </a:lnTo>
                    <a:lnTo>
                      <a:pt x="553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-1539625" y="-549500"/>
                <a:ext cx="38575" cy="92800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3712" extrusionOk="0">
                    <a:moveTo>
                      <a:pt x="1180" y="1"/>
                    </a:moveTo>
                    <a:lnTo>
                      <a:pt x="1" y="3350"/>
                    </a:lnTo>
                    <a:lnTo>
                      <a:pt x="343" y="3711"/>
                    </a:lnTo>
                    <a:lnTo>
                      <a:pt x="1542" y="914"/>
                    </a:lnTo>
                    <a:lnTo>
                      <a:pt x="1180" y="1"/>
                    </a:lnTo>
                    <a:close/>
                  </a:path>
                </a:pathLst>
              </a:custGeom>
              <a:solidFill>
                <a:srgbClr val="9B9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3"/>
              <p:cNvSpPr/>
              <p:nvPr/>
            </p:nvSpPr>
            <p:spPr>
              <a:xfrm>
                <a:off x="-1539625" y="-549500"/>
                <a:ext cx="38575" cy="92800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3712" fill="none" extrusionOk="0">
                    <a:moveTo>
                      <a:pt x="1180" y="1"/>
                    </a:moveTo>
                    <a:lnTo>
                      <a:pt x="1" y="3350"/>
                    </a:lnTo>
                    <a:lnTo>
                      <a:pt x="1" y="3350"/>
                    </a:lnTo>
                    <a:lnTo>
                      <a:pt x="1" y="3350"/>
                    </a:lnTo>
                    <a:lnTo>
                      <a:pt x="343" y="3711"/>
                    </a:lnTo>
                    <a:lnTo>
                      <a:pt x="1542" y="914"/>
                    </a:lnTo>
                    <a:lnTo>
                      <a:pt x="118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3"/>
              <p:cNvSpPr/>
              <p:nvPr/>
            </p:nvSpPr>
            <p:spPr>
              <a:xfrm>
                <a:off x="-1539625" y="-465775"/>
                <a:ext cx="860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0" extrusionOk="0">
                    <a:moveTo>
                      <a:pt x="1" y="1"/>
                    </a:moveTo>
                    <a:lnTo>
                      <a:pt x="324" y="419"/>
                    </a:lnTo>
                    <a:lnTo>
                      <a:pt x="343" y="36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D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3"/>
              <p:cNvSpPr/>
              <p:nvPr/>
            </p:nvSpPr>
            <p:spPr>
              <a:xfrm>
                <a:off x="-1539625" y="-465775"/>
                <a:ext cx="860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0" fill="none" extrusionOk="0">
                    <a:moveTo>
                      <a:pt x="1" y="1"/>
                    </a:moveTo>
                    <a:lnTo>
                      <a:pt x="324" y="419"/>
                    </a:lnTo>
                    <a:lnTo>
                      <a:pt x="343" y="362"/>
                    </a:lnTo>
                    <a:lnTo>
                      <a:pt x="343" y="36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-1393575" y="-448175"/>
                <a:ext cx="515725" cy="463400"/>
              </a:xfrm>
              <a:custGeom>
                <a:avLst/>
                <a:gdLst/>
                <a:ahLst/>
                <a:cxnLst/>
                <a:rect l="l" t="t" r="r" b="b"/>
                <a:pathLst>
                  <a:path w="20629" h="18536" extrusionOk="0">
                    <a:moveTo>
                      <a:pt x="15566" y="1"/>
                    </a:moveTo>
                    <a:lnTo>
                      <a:pt x="14292" y="20"/>
                    </a:lnTo>
                    <a:lnTo>
                      <a:pt x="12979" y="58"/>
                    </a:lnTo>
                    <a:lnTo>
                      <a:pt x="11646" y="96"/>
                    </a:lnTo>
                    <a:lnTo>
                      <a:pt x="10314" y="191"/>
                    </a:lnTo>
                    <a:lnTo>
                      <a:pt x="9001" y="286"/>
                    </a:lnTo>
                    <a:lnTo>
                      <a:pt x="7745" y="419"/>
                    </a:lnTo>
                    <a:lnTo>
                      <a:pt x="7156" y="515"/>
                    </a:lnTo>
                    <a:lnTo>
                      <a:pt x="6585" y="591"/>
                    </a:lnTo>
                    <a:lnTo>
                      <a:pt x="6033" y="705"/>
                    </a:lnTo>
                    <a:lnTo>
                      <a:pt x="5519" y="800"/>
                    </a:lnTo>
                    <a:lnTo>
                      <a:pt x="5043" y="933"/>
                    </a:lnTo>
                    <a:lnTo>
                      <a:pt x="4606" y="1047"/>
                    </a:lnTo>
                    <a:lnTo>
                      <a:pt x="4396" y="1124"/>
                    </a:lnTo>
                    <a:lnTo>
                      <a:pt x="4206" y="1238"/>
                    </a:lnTo>
                    <a:lnTo>
                      <a:pt x="3997" y="1352"/>
                    </a:lnTo>
                    <a:lnTo>
                      <a:pt x="3806" y="1485"/>
                    </a:lnTo>
                    <a:lnTo>
                      <a:pt x="3635" y="1637"/>
                    </a:lnTo>
                    <a:lnTo>
                      <a:pt x="3445" y="1828"/>
                    </a:lnTo>
                    <a:lnTo>
                      <a:pt x="3293" y="2018"/>
                    </a:lnTo>
                    <a:lnTo>
                      <a:pt x="3121" y="2227"/>
                    </a:lnTo>
                    <a:lnTo>
                      <a:pt x="2950" y="2437"/>
                    </a:lnTo>
                    <a:lnTo>
                      <a:pt x="2798" y="2684"/>
                    </a:lnTo>
                    <a:lnTo>
                      <a:pt x="2665" y="2931"/>
                    </a:lnTo>
                    <a:lnTo>
                      <a:pt x="2512" y="3198"/>
                    </a:lnTo>
                    <a:lnTo>
                      <a:pt x="2246" y="3769"/>
                    </a:lnTo>
                    <a:lnTo>
                      <a:pt x="1999" y="4397"/>
                    </a:lnTo>
                    <a:lnTo>
                      <a:pt x="1751" y="5044"/>
                    </a:lnTo>
                    <a:lnTo>
                      <a:pt x="1542" y="5748"/>
                    </a:lnTo>
                    <a:lnTo>
                      <a:pt x="1352" y="6471"/>
                    </a:lnTo>
                    <a:lnTo>
                      <a:pt x="1180" y="7213"/>
                    </a:lnTo>
                    <a:lnTo>
                      <a:pt x="1009" y="7974"/>
                    </a:lnTo>
                    <a:lnTo>
                      <a:pt x="876" y="8754"/>
                    </a:lnTo>
                    <a:lnTo>
                      <a:pt x="743" y="9553"/>
                    </a:lnTo>
                    <a:lnTo>
                      <a:pt x="629" y="10334"/>
                    </a:lnTo>
                    <a:lnTo>
                      <a:pt x="514" y="11114"/>
                    </a:lnTo>
                    <a:lnTo>
                      <a:pt x="419" y="11894"/>
                    </a:lnTo>
                    <a:lnTo>
                      <a:pt x="267" y="13378"/>
                    </a:lnTo>
                    <a:lnTo>
                      <a:pt x="172" y="14767"/>
                    </a:lnTo>
                    <a:lnTo>
                      <a:pt x="96" y="16004"/>
                    </a:lnTo>
                    <a:lnTo>
                      <a:pt x="39" y="17032"/>
                    </a:lnTo>
                    <a:lnTo>
                      <a:pt x="20" y="17831"/>
                    </a:lnTo>
                    <a:lnTo>
                      <a:pt x="1" y="18535"/>
                    </a:lnTo>
                    <a:lnTo>
                      <a:pt x="362" y="18002"/>
                    </a:lnTo>
                    <a:lnTo>
                      <a:pt x="1333" y="16613"/>
                    </a:lnTo>
                    <a:lnTo>
                      <a:pt x="2760" y="14596"/>
                    </a:lnTo>
                    <a:lnTo>
                      <a:pt x="3597" y="13435"/>
                    </a:lnTo>
                    <a:lnTo>
                      <a:pt x="4511" y="12218"/>
                    </a:lnTo>
                    <a:lnTo>
                      <a:pt x="5462" y="10962"/>
                    </a:lnTo>
                    <a:lnTo>
                      <a:pt x="6432" y="9725"/>
                    </a:lnTo>
                    <a:lnTo>
                      <a:pt x="7403" y="8526"/>
                    </a:lnTo>
                    <a:lnTo>
                      <a:pt x="8373" y="7403"/>
                    </a:lnTo>
                    <a:lnTo>
                      <a:pt x="8849" y="6870"/>
                    </a:lnTo>
                    <a:lnTo>
                      <a:pt x="9306" y="6376"/>
                    </a:lnTo>
                    <a:lnTo>
                      <a:pt x="9763" y="5919"/>
                    </a:lnTo>
                    <a:lnTo>
                      <a:pt x="10200" y="5500"/>
                    </a:lnTo>
                    <a:lnTo>
                      <a:pt x="10619" y="5101"/>
                    </a:lnTo>
                    <a:lnTo>
                      <a:pt x="11019" y="4777"/>
                    </a:lnTo>
                    <a:lnTo>
                      <a:pt x="11399" y="4492"/>
                    </a:lnTo>
                    <a:lnTo>
                      <a:pt x="11761" y="4244"/>
                    </a:lnTo>
                    <a:lnTo>
                      <a:pt x="12465" y="3845"/>
                    </a:lnTo>
                    <a:lnTo>
                      <a:pt x="13188" y="3445"/>
                    </a:lnTo>
                    <a:lnTo>
                      <a:pt x="13930" y="3045"/>
                    </a:lnTo>
                    <a:lnTo>
                      <a:pt x="14691" y="2665"/>
                    </a:lnTo>
                    <a:lnTo>
                      <a:pt x="16175" y="1961"/>
                    </a:lnTo>
                    <a:lnTo>
                      <a:pt x="17565" y="1333"/>
                    </a:lnTo>
                    <a:lnTo>
                      <a:pt x="18782" y="800"/>
                    </a:lnTo>
                    <a:lnTo>
                      <a:pt x="19753" y="400"/>
                    </a:lnTo>
                    <a:lnTo>
                      <a:pt x="20628" y="58"/>
                    </a:lnTo>
                    <a:lnTo>
                      <a:pt x="20114" y="39"/>
                    </a:lnTo>
                    <a:lnTo>
                      <a:pt x="18744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-1231350" y="-446750"/>
                <a:ext cx="3535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14140" h="4854" extrusionOk="0">
                    <a:moveTo>
                      <a:pt x="14139" y="1"/>
                    </a:moveTo>
                    <a:lnTo>
                      <a:pt x="13606" y="134"/>
                    </a:lnTo>
                    <a:lnTo>
                      <a:pt x="12179" y="496"/>
                    </a:lnTo>
                    <a:lnTo>
                      <a:pt x="10143" y="1048"/>
                    </a:lnTo>
                    <a:lnTo>
                      <a:pt x="8963" y="1390"/>
                    </a:lnTo>
                    <a:lnTo>
                      <a:pt x="7745" y="1733"/>
                    </a:lnTo>
                    <a:lnTo>
                      <a:pt x="6509" y="2113"/>
                    </a:lnTo>
                    <a:lnTo>
                      <a:pt x="5272" y="2513"/>
                    </a:lnTo>
                    <a:lnTo>
                      <a:pt x="4092" y="2912"/>
                    </a:lnTo>
                    <a:lnTo>
                      <a:pt x="2969" y="3331"/>
                    </a:lnTo>
                    <a:lnTo>
                      <a:pt x="1980" y="3731"/>
                    </a:lnTo>
                    <a:lnTo>
                      <a:pt x="1542" y="3921"/>
                    </a:lnTo>
                    <a:lnTo>
                      <a:pt x="1123" y="4111"/>
                    </a:lnTo>
                    <a:lnTo>
                      <a:pt x="762" y="4302"/>
                    </a:lnTo>
                    <a:lnTo>
                      <a:pt x="457" y="4492"/>
                    </a:lnTo>
                    <a:lnTo>
                      <a:pt x="210" y="4682"/>
                    </a:lnTo>
                    <a:lnTo>
                      <a:pt x="1" y="4853"/>
                    </a:lnTo>
                    <a:lnTo>
                      <a:pt x="4054" y="4853"/>
                    </a:lnTo>
                    <a:lnTo>
                      <a:pt x="4301" y="4682"/>
                    </a:lnTo>
                    <a:lnTo>
                      <a:pt x="4986" y="4244"/>
                    </a:lnTo>
                    <a:lnTo>
                      <a:pt x="6071" y="3616"/>
                    </a:lnTo>
                    <a:lnTo>
                      <a:pt x="6699" y="3236"/>
                    </a:lnTo>
                    <a:lnTo>
                      <a:pt x="7422" y="2855"/>
                    </a:lnTo>
                    <a:lnTo>
                      <a:pt x="8183" y="2437"/>
                    </a:lnTo>
                    <a:lnTo>
                      <a:pt x="8982" y="2037"/>
                    </a:lnTo>
                    <a:lnTo>
                      <a:pt x="9820" y="1618"/>
                    </a:lnTo>
                    <a:lnTo>
                      <a:pt x="10676" y="1238"/>
                    </a:lnTo>
                    <a:lnTo>
                      <a:pt x="11551" y="876"/>
                    </a:lnTo>
                    <a:lnTo>
                      <a:pt x="12427" y="534"/>
                    </a:lnTo>
                    <a:lnTo>
                      <a:pt x="13283" y="248"/>
                    </a:lnTo>
                    <a:lnTo>
                      <a:pt x="13721" y="115"/>
                    </a:lnTo>
                    <a:lnTo>
                      <a:pt x="14139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3"/>
              <p:cNvSpPr/>
              <p:nvPr/>
            </p:nvSpPr>
            <p:spPr>
              <a:xfrm>
                <a:off x="-2306975" y="-332575"/>
                <a:ext cx="683650" cy="370150"/>
              </a:xfrm>
              <a:custGeom>
                <a:avLst/>
                <a:gdLst/>
                <a:ahLst/>
                <a:cxnLst/>
                <a:rect l="l" t="t" r="r" b="b"/>
                <a:pathLst>
                  <a:path w="27346" h="14806" extrusionOk="0">
                    <a:moveTo>
                      <a:pt x="3197" y="1"/>
                    </a:moveTo>
                    <a:lnTo>
                      <a:pt x="2398" y="20"/>
                    </a:lnTo>
                    <a:lnTo>
                      <a:pt x="1694" y="58"/>
                    </a:lnTo>
                    <a:lnTo>
                      <a:pt x="1104" y="115"/>
                    </a:lnTo>
                    <a:lnTo>
                      <a:pt x="629" y="172"/>
                    </a:lnTo>
                    <a:lnTo>
                      <a:pt x="286" y="229"/>
                    </a:lnTo>
                    <a:lnTo>
                      <a:pt x="1" y="286"/>
                    </a:lnTo>
                    <a:lnTo>
                      <a:pt x="514" y="381"/>
                    </a:lnTo>
                    <a:lnTo>
                      <a:pt x="1028" y="515"/>
                    </a:lnTo>
                    <a:lnTo>
                      <a:pt x="2094" y="800"/>
                    </a:lnTo>
                    <a:lnTo>
                      <a:pt x="3159" y="1124"/>
                    </a:lnTo>
                    <a:lnTo>
                      <a:pt x="4263" y="1504"/>
                    </a:lnTo>
                    <a:lnTo>
                      <a:pt x="5386" y="1942"/>
                    </a:lnTo>
                    <a:lnTo>
                      <a:pt x="6528" y="2399"/>
                    </a:lnTo>
                    <a:lnTo>
                      <a:pt x="7669" y="2912"/>
                    </a:lnTo>
                    <a:lnTo>
                      <a:pt x="8811" y="3445"/>
                    </a:lnTo>
                    <a:lnTo>
                      <a:pt x="9953" y="3997"/>
                    </a:lnTo>
                    <a:lnTo>
                      <a:pt x="11114" y="4587"/>
                    </a:lnTo>
                    <a:lnTo>
                      <a:pt x="12255" y="5177"/>
                    </a:lnTo>
                    <a:lnTo>
                      <a:pt x="13378" y="5805"/>
                    </a:lnTo>
                    <a:lnTo>
                      <a:pt x="14501" y="6433"/>
                    </a:lnTo>
                    <a:lnTo>
                      <a:pt x="15585" y="7061"/>
                    </a:lnTo>
                    <a:lnTo>
                      <a:pt x="16651" y="7689"/>
                    </a:lnTo>
                    <a:lnTo>
                      <a:pt x="17698" y="8336"/>
                    </a:lnTo>
                    <a:lnTo>
                      <a:pt x="19696" y="9573"/>
                    </a:lnTo>
                    <a:lnTo>
                      <a:pt x="21523" y="10771"/>
                    </a:lnTo>
                    <a:lnTo>
                      <a:pt x="23159" y="11856"/>
                    </a:lnTo>
                    <a:lnTo>
                      <a:pt x="24586" y="12827"/>
                    </a:lnTo>
                    <a:lnTo>
                      <a:pt x="25747" y="13645"/>
                    </a:lnTo>
                    <a:lnTo>
                      <a:pt x="26603" y="14273"/>
                    </a:lnTo>
                    <a:lnTo>
                      <a:pt x="27346" y="14806"/>
                    </a:lnTo>
                    <a:lnTo>
                      <a:pt x="27079" y="14406"/>
                    </a:lnTo>
                    <a:lnTo>
                      <a:pt x="26775" y="13949"/>
                    </a:lnTo>
                    <a:lnTo>
                      <a:pt x="26337" y="13340"/>
                    </a:lnTo>
                    <a:lnTo>
                      <a:pt x="25785" y="12617"/>
                    </a:lnTo>
                    <a:lnTo>
                      <a:pt x="25138" y="11780"/>
                    </a:lnTo>
                    <a:lnTo>
                      <a:pt x="24396" y="10867"/>
                    </a:lnTo>
                    <a:lnTo>
                      <a:pt x="23559" y="9877"/>
                    </a:lnTo>
                    <a:lnTo>
                      <a:pt x="23102" y="9363"/>
                    </a:lnTo>
                    <a:lnTo>
                      <a:pt x="22607" y="8850"/>
                    </a:lnTo>
                    <a:lnTo>
                      <a:pt x="22113" y="8336"/>
                    </a:lnTo>
                    <a:lnTo>
                      <a:pt x="21599" y="7822"/>
                    </a:lnTo>
                    <a:lnTo>
                      <a:pt x="21047" y="7289"/>
                    </a:lnTo>
                    <a:lnTo>
                      <a:pt x="20495" y="6775"/>
                    </a:lnTo>
                    <a:lnTo>
                      <a:pt x="19905" y="6262"/>
                    </a:lnTo>
                    <a:lnTo>
                      <a:pt x="19315" y="5767"/>
                    </a:lnTo>
                    <a:lnTo>
                      <a:pt x="18706" y="5272"/>
                    </a:lnTo>
                    <a:lnTo>
                      <a:pt x="18078" y="4777"/>
                    </a:lnTo>
                    <a:lnTo>
                      <a:pt x="17431" y="4321"/>
                    </a:lnTo>
                    <a:lnTo>
                      <a:pt x="16765" y="3883"/>
                    </a:lnTo>
                    <a:lnTo>
                      <a:pt x="16080" y="3445"/>
                    </a:lnTo>
                    <a:lnTo>
                      <a:pt x="15395" y="3065"/>
                    </a:lnTo>
                    <a:lnTo>
                      <a:pt x="14691" y="2684"/>
                    </a:lnTo>
                    <a:lnTo>
                      <a:pt x="13968" y="2342"/>
                    </a:lnTo>
                    <a:lnTo>
                      <a:pt x="13264" y="2037"/>
                    </a:lnTo>
                    <a:lnTo>
                      <a:pt x="12541" y="1752"/>
                    </a:lnTo>
                    <a:lnTo>
                      <a:pt x="11856" y="1485"/>
                    </a:lnTo>
                    <a:lnTo>
                      <a:pt x="11171" y="1257"/>
                    </a:lnTo>
                    <a:lnTo>
                      <a:pt x="10486" y="1048"/>
                    </a:lnTo>
                    <a:lnTo>
                      <a:pt x="9820" y="857"/>
                    </a:lnTo>
                    <a:lnTo>
                      <a:pt x="9173" y="686"/>
                    </a:lnTo>
                    <a:lnTo>
                      <a:pt x="8545" y="553"/>
                    </a:lnTo>
                    <a:lnTo>
                      <a:pt x="7917" y="420"/>
                    </a:lnTo>
                    <a:lnTo>
                      <a:pt x="7327" y="324"/>
                    </a:lnTo>
                    <a:lnTo>
                      <a:pt x="6737" y="229"/>
                    </a:lnTo>
                    <a:lnTo>
                      <a:pt x="6166" y="153"/>
                    </a:lnTo>
                    <a:lnTo>
                      <a:pt x="5614" y="96"/>
                    </a:lnTo>
                    <a:lnTo>
                      <a:pt x="5100" y="58"/>
                    </a:lnTo>
                    <a:lnTo>
                      <a:pt x="4092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3"/>
              <p:cNvSpPr/>
              <p:nvPr/>
            </p:nvSpPr>
            <p:spPr>
              <a:xfrm>
                <a:off x="-1478250" y="-332575"/>
                <a:ext cx="181750" cy="370150"/>
              </a:xfrm>
              <a:custGeom>
                <a:avLst/>
                <a:gdLst/>
                <a:ahLst/>
                <a:cxnLst/>
                <a:rect l="l" t="t" r="r" b="b"/>
                <a:pathLst>
                  <a:path w="7270" h="14806" extrusionOk="0">
                    <a:moveTo>
                      <a:pt x="7270" y="1"/>
                    </a:moveTo>
                    <a:lnTo>
                      <a:pt x="4815" y="1542"/>
                    </a:lnTo>
                    <a:lnTo>
                      <a:pt x="685" y="1542"/>
                    </a:lnTo>
                    <a:lnTo>
                      <a:pt x="628" y="1942"/>
                    </a:lnTo>
                    <a:lnTo>
                      <a:pt x="457" y="3027"/>
                    </a:lnTo>
                    <a:lnTo>
                      <a:pt x="362" y="3769"/>
                    </a:lnTo>
                    <a:lnTo>
                      <a:pt x="248" y="4625"/>
                    </a:lnTo>
                    <a:lnTo>
                      <a:pt x="153" y="5557"/>
                    </a:lnTo>
                    <a:lnTo>
                      <a:pt x="77" y="6585"/>
                    </a:lnTo>
                    <a:lnTo>
                      <a:pt x="19" y="7632"/>
                    </a:lnTo>
                    <a:lnTo>
                      <a:pt x="0" y="8735"/>
                    </a:lnTo>
                    <a:lnTo>
                      <a:pt x="19" y="9839"/>
                    </a:lnTo>
                    <a:lnTo>
                      <a:pt x="58" y="10391"/>
                    </a:lnTo>
                    <a:lnTo>
                      <a:pt x="96" y="10943"/>
                    </a:lnTo>
                    <a:lnTo>
                      <a:pt x="134" y="11476"/>
                    </a:lnTo>
                    <a:lnTo>
                      <a:pt x="210" y="11989"/>
                    </a:lnTo>
                    <a:lnTo>
                      <a:pt x="286" y="12503"/>
                    </a:lnTo>
                    <a:lnTo>
                      <a:pt x="400" y="13017"/>
                    </a:lnTo>
                    <a:lnTo>
                      <a:pt x="514" y="13493"/>
                    </a:lnTo>
                    <a:lnTo>
                      <a:pt x="647" y="13949"/>
                    </a:lnTo>
                    <a:lnTo>
                      <a:pt x="800" y="14387"/>
                    </a:lnTo>
                    <a:lnTo>
                      <a:pt x="990" y="14806"/>
                    </a:lnTo>
                    <a:lnTo>
                      <a:pt x="1637" y="13055"/>
                    </a:lnTo>
                    <a:lnTo>
                      <a:pt x="2341" y="11171"/>
                    </a:lnTo>
                    <a:lnTo>
                      <a:pt x="3235" y="8888"/>
                    </a:lnTo>
                    <a:lnTo>
                      <a:pt x="3711" y="7670"/>
                    </a:lnTo>
                    <a:lnTo>
                      <a:pt x="4225" y="6433"/>
                    </a:lnTo>
                    <a:lnTo>
                      <a:pt x="4758" y="5196"/>
                    </a:lnTo>
                    <a:lnTo>
                      <a:pt x="5272" y="3978"/>
                    </a:lnTo>
                    <a:lnTo>
                      <a:pt x="5804" y="2836"/>
                    </a:lnTo>
                    <a:lnTo>
                      <a:pt x="6318" y="1771"/>
                    </a:lnTo>
                    <a:lnTo>
                      <a:pt x="6813" y="819"/>
                    </a:lnTo>
                    <a:lnTo>
                      <a:pt x="7041" y="381"/>
                    </a:lnTo>
                    <a:lnTo>
                      <a:pt x="7270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-1461125" y="-332575"/>
                <a:ext cx="337800" cy="207925"/>
              </a:xfrm>
              <a:custGeom>
                <a:avLst/>
                <a:gdLst/>
                <a:ahLst/>
                <a:cxnLst/>
                <a:rect l="l" t="t" r="r" b="b"/>
                <a:pathLst>
                  <a:path w="13512" h="8317" extrusionOk="0">
                    <a:moveTo>
                      <a:pt x="6585" y="1"/>
                    </a:moveTo>
                    <a:lnTo>
                      <a:pt x="4130" y="1542"/>
                    </a:lnTo>
                    <a:lnTo>
                      <a:pt x="0" y="1542"/>
                    </a:lnTo>
                    <a:lnTo>
                      <a:pt x="628" y="1752"/>
                    </a:lnTo>
                    <a:lnTo>
                      <a:pt x="1237" y="1961"/>
                    </a:lnTo>
                    <a:lnTo>
                      <a:pt x="1865" y="2170"/>
                    </a:lnTo>
                    <a:lnTo>
                      <a:pt x="2474" y="2418"/>
                    </a:lnTo>
                    <a:lnTo>
                      <a:pt x="3692" y="2912"/>
                    </a:lnTo>
                    <a:lnTo>
                      <a:pt x="4891" y="3445"/>
                    </a:lnTo>
                    <a:lnTo>
                      <a:pt x="6052" y="4016"/>
                    </a:lnTo>
                    <a:lnTo>
                      <a:pt x="7155" y="4568"/>
                    </a:lnTo>
                    <a:lnTo>
                      <a:pt x="8221" y="5139"/>
                    </a:lnTo>
                    <a:lnTo>
                      <a:pt x="9230" y="5691"/>
                    </a:lnTo>
                    <a:lnTo>
                      <a:pt x="10143" y="6204"/>
                    </a:lnTo>
                    <a:lnTo>
                      <a:pt x="10980" y="6699"/>
                    </a:lnTo>
                    <a:lnTo>
                      <a:pt x="12331" y="7536"/>
                    </a:lnTo>
                    <a:lnTo>
                      <a:pt x="13207" y="8107"/>
                    </a:lnTo>
                    <a:lnTo>
                      <a:pt x="13511" y="8317"/>
                    </a:lnTo>
                    <a:lnTo>
                      <a:pt x="13302" y="7765"/>
                    </a:lnTo>
                    <a:lnTo>
                      <a:pt x="13093" y="7251"/>
                    </a:lnTo>
                    <a:lnTo>
                      <a:pt x="12864" y="6737"/>
                    </a:lnTo>
                    <a:lnTo>
                      <a:pt x="12617" y="6243"/>
                    </a:lnTo>
                    <a:lnTo>
                      <a:pt x="12350" y="5786"/>
                    </a:lnTo>
                    <a:lnTo>
                      <a:pt x="12103" y="5348"/>
                    </a:lnTo>
                    <a:lnTo>
                      <a:pt x="11818" y="4910"/>
                    </a:lnTo>
                    <a:lnTo>
                      <a:pt x="11551" y="4511"/>
                    </a:lnTo>
                    <a:lnTo>
                      <a:pt x="11266" y="4111"/>
                    </a:lnTo>
                    <a:lnTo>
                      <a:pt x="10980" y="3750"/>
                    </a:lnTo>
                    <a:lnTo>
                      <a:pt x="10695" y="3407"/>
                    </a:lnTo>
                    <a:lnTo>
                      <a:pt x="10409" y="3065"/>
                    </a:lnTo>
                    <a:lnTo>
                      <a:pt x="9820" y="2456"/>
                    </a:lnTo>
                    <a:lnTo>
                      <a:pt x="9268" y="1923"/>
                    </a:lnTo>
                    <a:lnTo>
                      <a:pt x="8735" y="1466"/>
                    </a:lnTo>
                    <a:lnTo>
                      <a:pt x="8221" y="1067"/>
                    </a:lnTo>
                    <a:lnTo>
                      <a:pt x="7764" y="724"/>
                    </a:lnTo>
                    <a:lnTo>
                      <a:pt x="7365" y="458"/>
                    </a:lnTo>
                    <a:lnTo>
                      <a:pt x="7041" y="248"/>
                    </a:lnTo>
                    <a:lnTo>
                      <a:pt x="6794" y="115"/>
                    </a:lnTo>
                    <a:lnTo>
                      <a:pt x="6585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-1357900" y="-332575"/>
                <a:ext cx="234575" cy="20792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8317" extrusionOk="0">
                    <a:moveTo>
                      <a:pt x="2456" y="1"/>
                    </a:moveTo>
                    <a:lnTo>
                      <a:pt x="1" y="1542"/>
                    </a:lnTo>
                    <a:lnTo>
                      <a:pt x="286" y="1618"/>
                    </a:lnTo>
                    <a:lnTo>
                      <a:pt x="629" y="1714"/>
                    </a:lnTo>
                    <a:lnTo>
                      <a:pt x="1066" y="1847"/>
                    </a:lnTo>
                    <a:lnTo>
                      <a:pt x="1599" y="2018"/>
                    </a:lnTo>
                    <a:lnTo>
                      <a:pt x="2208" y="2246"/>
                    </a:lnTo>
                    <a:lnTo>
                      <a:pt x="2874" y="2551"/>
                    </a:lnTo>
                    <a:lnTo>
                      <a:pt x="3597" y="2893"/>
                    </a:lnTo>
                    <a:lnTo>
                      <a:pt x="3978" y="3084"/>
                    </a:lnTo>
                    <a:lnTo>
                      <a:pt x="4358" y="3312"/>
                    </a:lnTo>
                    <a:lnTo>
                      <a:pt x="4758" y="3540"/>
                    </a:lnTo>
                    <a:lnTo>
                      <a:pt x="5139" y="3788"/>
                    </a:lnTo>
                    <a:lnTo>
                      <a:pt x="5538" y="4054"/>
                    </a:lnTo>
                    <a:lnTo>
                      <a:pt x="5919" y="4340"/>
                    </a:lnTo>
                    <a:lnTo>
                      <a:pt x="6318" y="4644"/>
                    </a:lnTo>
                    <a:lnTo>
                      <a:pt x="6699" y="4968"/>
                    </a:lnTo>
                    <a:lnTo>
                      <a:pt x="7080" y="5310"/>
                    </a:lnTo>
                    <a:lnTo>
                      <a:pt x="7441" y="5672"/>
                    </a:lnTo>
                    <a:lnTo>
                      <a:pt x="7803" y="6052"/>
                    </a:lnTo>
                    <a:lnTo>
                      <a:pt x="8145" y="6471"/>
                    </a:lnTo>
                    <a:lnTo>
                      <a:pt x="8488" y="6889"/>
                    </a:lnTo>
                    <a:lnTo>
                      <a:pt x="8792" y="7346"/>
                    </a:lnTo>
                    <a:lnTo>
                      <a:pt x="9097" y="7822"/>
                    </a:lnTo>
                    <a:lnTo>
                      <a:pt x="9382" y="8317"/>
                    </a:lnTo>
                    <a:lnTo>
                      <a:pt x="9325" y="8088"/>
                    </a:lnTo>
                    <a:lnTo>
                      <a:pt x="9230" y="7822"/>
                    </a:lnTo>
                    <a:lnTo>
                      <a:pt x="9097" y="7460"/>
                    </a:lnTo>
                    <a:lnTo>
                      <a:pt x="8925" y="7023"/>
                    </a:lnTo>
                    <a:lnTo>
                      <a:pt x="8697" y="6528"/>
                    </a:lnTo>
                    <a:lnTo>
                      <a:pt x="8412" y="5957"/>
                    </a:lnTo>
                    <a:lnTo>
                      <a:pt x="8050" y="5348"/>
                    </a:lnTo>
                    <a:lnTo>
                      <a:pt x="7632" y="4701"/>
                    </a:lnTo>
                    <a:lnTo>
                      <a:pt x="7403" y="4378"/>
                    </a:lnTo>
                    <a:lnTo>
                      <a:pt x="7156" y="4035"/>
                    </a:lnTo>
                    <a:lnTo>
                      <a:pt x="6870" y="3693"/>
                    </a:lnTo>
                    <a:lnTo>
                      <a:pt x="6585" y="3331"/>
                    </a:lnTo>
                    <a:lnTo>
                      <a:pt x="6280" y="2989"/>
                    </a:lnTo>
                    <a:lnTo>
                      <a:pt x="5938" y="2646"/>
                    </a:lnTo>
                    <a:lnTo>
                      <a:pt x="5576" y="2284"/>
                    </a:lnTo>
                    <a:lnTo>
                      <a:pt x="5215" y="1942"/>
                    </a:lnTo>
                    <a:lnTo>
                      <a:pt x="4815" y="1599"/>
                    </a:lnTo>
                    <a:lnTo>
                      <a:pt x="4397" y="1276"/>
                    </a:lnTo>
                    <a:lnTo>
                      <a:pt x="3940" y="933"/>
                    </a:lnTo>
                    <a:lnTo>
                      <a:pt x="3464" y="610"/>
                    </a:lnTo>
                    <a:lnTo>
                      <a:pt x="2969" y="305"/>
                    </a:lnTo>
                    <a:lnTo>
                      <a:pt x="2456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3"/>
              <p:cNvSpPr/>
              <p:nvPr/>
            </p:nvSpPr>
            <p:spPr>
              <a:xfrm>
                <a:off x="-2306975" y="-325425"/>
                <a:ext cx="821125" cy="619425"/>
              </a:xfrm>
              <a:custGeom>
                <a:avLst/>
                <a:gdLst/>
                <a:ahLst/>
                <a:cxnLst/>
                <a:rect l="l" t="t" r="r" b="b"/>
                <a:pathLst>
                  <a:path w="32845" h="24777" extrusionOk="0">
                    <a:moveTo>
                      <a:pt x="1" y="0"/>
                    </a:moveTo>
                    <a:lnTo>
                      <a:pt x="800" y="343"/>
                    </a:lnTo>
                    <a:lnTo>
                      <a:pt x="2931" y="1332"/>
                    </a:lnTo>
                    <a:lnTo>
                      <a:pt x="6014" y="2779"/>
                    </a:lnTo>
                    <a:lnTo>
                      <a:pt x="7822" y="3635"/>
                    </a:lnTo>
                    <a:lnTo>
                      <a:pt x="9725" y="4548"/>
                    </a:lnTo>
                    <a:lnTo>
                      <a:pt x="11665" y="5519"/>
                    </a:lnTo>
                    <a:lnTo>
                      <a:pt x="13645" y="6508"/>
                    </a:lnTo>
                    <a:lnTo>
                      <a:pt x="15585" y="7517"/>
                    </a:lnTo>
                    <a:lnTo>
                      <a:pt x="17431" y="8506"/>
                    </a:lnTo>
                    <a:lnTo>
                      <a:pt x="19163" y="9496"/>
                    </a:lnTo>
                    <a:lnTo>
                      <a:pt x="19962" y="9953"/>
                    </a:lnTo>
                    <a:lnTo>
                      <a:pt x="20704" y="10409"/>
                    </a:lnTo>
                    <a:lnTo>
                      <a:pt x="21408" y="10866"/>
                    </a:lnTo>
                    <a:lnTo>
                      <a:pt x="22055" y="11285"/>
                    </a:lnTo>
                    <a:lnTo>
                      <a:pt x="22626" y="11684"/>
                    </a:lnTo>
                    <a:lnTo>
                      <a:pt x="23121" y="12065"/>
                    </a:lnTo>
                    <a:lnTo>
                      <a:pt x="23578" y="12465"/>
                    </a:lnTo>
                    <a:lnTo>
                      <a:pt x="24034" y="12864"/>
                    </a:lnTo>
                    <a:lnTo>
                      <a:pt x="24491" y="13302"/>
                    </a:lnTo>
                    <a:lnTo>
                      <a:pt x="24948" y="13758"/>
                    </a:lnTo>
                    <a:lnTo>
                      <a:pt x="25405" y="14234"/>
                    </a:lnTo>
                    <a:lnTo>
                      <a:pt x="25842" y="14710"/>
                    </a:lnTo>
                    <a:lnTo>
                      <a:pt x="26280" y="15224"/>
                    </a:lnTo>
                    <a:lnTo>
                      <a:pt x="26718" y="15719"/>
                    </a:lnTo>
                    <a:lnTo>
                      <a:pt x="27555" y="16765"/>
                    </a:lnTo>
                    <a:lnTo>
                      <a:pt x="28354" y="17831"/>
                    </a:lnTo>
                    <a:lnTo>
                      <a:pt x="29115" y="18877"/>
                    </a:lnTo>
                    <a:lnTo>
                      <a:pt x="29819" y="19905"/>
                    </a:lnTo>
                    <a:lnTo>
                      <a:pt x="30485" y="20894"/>
                    </a:lnTo>
                    <a:lnTo>
                      <a:pt x="31056" y="21808"/>
                    </a:lnTo>
                    <a:lnTo>
                      <a:pt x="31570" y="22626"/>
                    </a:lnTo>
                    <a:lnTo>
                      <a:pt x="32008" y="23349"/>
                    </a:lnTo>
                    <a:lnTo>
                      <a:pt x="32617" y="24396"/>
                    </a:lnTo>
                    <a:lnTo>
                      <a:pt x="32845" y="24776"/>
                    </a:lnTo>
                    <a:lnTo>
                      <a:pt x="32636" y="24053"/>
                    </a:lnTo>
                    <a:lnTo>
                      <a:pt x="32388" y="23216"/>
                    </a:lnTo>
                    <a:lnTo>
                      <a:pt x="32046" y="22131"/>
                    </a:lnTo>
                    <a:lnTo>
                      <a:pt x="31608" y="20818"/>
                    </a:lnTo>
                    <a:lnTo>
                      <a:pt x="31113" y="19334"/>
                    </a:lnTo>
                    <a:lnTo>
                      <a:pt x="30542" y="17736"/>
                    </a:lnTo>
                    <a:lnTo>
                      <a:pt x="29895" y="16061"/>
                    </a:lnTo>
                    <a:lnTo>
                      <a:pt x="29553" y="15205"/>
                    </a:lnTo>
                    <a:lnTo>
                      <a:pt x="29191" y="14329"/>
                    </a:lnTo>
                    <a:lnTo>
                      <a:pt x="28830" y="13473"/>
                    </a:lnTo>
                    <a:lnTo>
                      <a:pt x="28430" y="12636"/>
                    </a:lnTo>
                    <a:lnTo>
                      <a:pt x="28050" y="11798"/>
                    </a:lnTo>
                    <a:lnTo>
                      <a:pt x="27631" y="10980"/>
                    </a:lnTo>
                    <a:lnTo>
                      <a:pt x="27212" y="10200"/>
                    </a:lnTo>
                    <a:lnTo>
                      <a:pt x="26794" y="9439"/>
                    </a:lnTo>
                    <a:lnTo>
                      <a:pt x="26356" y="8716"/>
                    </a:lnTo>
                    <a:lnTo>
                      <a:pt x="25899" y="8031"/>
                    </a:lnTo>
                    <a:lnTo>
                      <a:pt x="25443" y="7384"/>
                    </a:lnTo>
                    <a:lnTo>
                      <a:pt x="24986" y="6813"/>
                    </a:lnTo>
                    <a:lnTo>
                      <a:pt x="24529" y="6280"/>
                    </a:lnTo>
                    <a:lnTo>
                      <a:pt x="24301" y="6052"/>
                    </a:lnTo>
                    <a:lnTo>
                      <a:pt x="24053" y="5823"/>
                    </a:lnTo>
                    <a:lnTo>
                      <a:pt x="23825" y="5614"/>
                    </a:lnTo>
                    <a:lnTo>
                      <a:pt x="23578" y="5443"/>
                    </a:lnTo>
                    <a:lnTo>
                      <a:pt x="23349" y="5271"/>
                    </a:lnTo>
                    <a:lnTo>
                      <a:pt x="23102" y="5119"/>
                    </a:lnTo>
                    <a:lnTo>
                      <a:pt x="22455" y="4777"/>
                    </a:lnTo>
                    <a:lnTo>
                      <a:pt x="21732" y="4434"/>
                    </a:lnTo>
                    <a:lnTo>
                      <a:pt x="20990" y="4111"/>
                    </a:lnTo>
                    <a:lnTo>
                      <a:pt x="20191" y="3806"/>
                    </a:lnTo>
                    <a:lnTo>
                      <a:pt x="19353" y="3502"/>
                    </a:lnTo>
                    <a:lnTo>
                      <a:pt x="18497" y="3235"/>
                    </a:lnTo>
                    <a:lnTo>
                      <a:pt x="17603" y="2969"/>
                    </a:lnTo>
                    <a:lnTo>
                      <a:pt x="16670" y="2703"/>
                    </a:lnTo>
                    <a:lnTo>
                      <a:pt x="15738" y="2474"/>
                    </a:lnTo>
                    <a:lnTo>
                      <a:pt x="14786" y="2246"/>
                    </a:lnTo>
                    <a:lnTo>
                      <a:pt x="13835" y="2017"/>
                    </a:lnTo>
                    <a:lnTo>
                      <a:pt x="12864" y="1827"/>
                    </a:lnTo>
                    <a:lnTo>
                      <a:pt x="10942" y="1447"/>
                    </a:lnTo>
                    <a:lnTo>
                      <a:pt x="9058" y="1123"/>
                    </a:lnTo>
                    <a:lnTo>
                      <a:pt x="7251" y="838"/>
                    </a:lnTo>
                    <a:lnTo>
                      <a:pt x="5557" y="609"/>
                    </a:lnTo>
                    <a:lnTo>
                      <a:pt x="4016" y="419"/>
                    </a:lnTo>
                    <a:lnTo>
                      <a:pt x="2684" y="267"/>
                    </a:lnTo>
                    <a:lnTo>
                      <a:pt x="724" y="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3"/>
              <p:cNvSpPr/>
              <p:nvPr/>
            </p:nvSpPr>
            <p:spPr>
              <a:xfrm>
                <a:off x="-1829825" y="-239800"/>
                <a:ext cx="108975" cy="20887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8355" extrusionOk="0">
                    <a:moveTo>
                      <a:pt x="1" y="1"/>
                    </a:moveTo>
                    <a:lnTo>
                      <a:pt x="2075" y="7270"/>
                    </a:lnTo>
                    <a:lnTo>
                      <a:pt x="3654" y="8354"/>
                    </a:lnTo>
                    <a:lnTo>
                      <a:pt x="4359" y="1923"/>
                    </a:lnTo>
                    <a:lnTo>
                      <a:pt x="4054" y="1732"/>
                    </a:lnTo>
                    <a:lnTo>
                      <a:pt x="3673" y="1523"/>
                    </a:lnTo>
                    <a:lnTo>
                      <a:pt x="3160" y="1238"/>
                    </a:lnTo>
                    <a:lnTo>
                      <a:pt x="2532" y="952"/>
                    </a:lnTo>
                    <a:lnTo>
                      <a:pt x="1790" y="629"/>
                    </a:lnTo>
                    <a:lnTo>
                      <a:pt x="933" y="305"/>
                    </a:lnTo>
                    <a:lnTo>
                      <a:pt x="477" y="15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3"/>
              <p:cNvSpPr/>
              <p:nvPr/>
            </p:nvSpPr>
            <p:spPr>
              <a:xfrm>
                <a:off x="-1896425" y="-216000"/>
                <a:ext cx="43817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527" h="35661" extrusionOk="0">
                    <a:moveTo>
                      <a:pt x="1" y="0"/>
                    </a:moveTo>
                    <a:lnTo>
                      <a:pt x="77" y="837"/>
                    </a:lnTo>
                    <a:lnTo>
                      <a:pt x="286" y="3045"/>
                    </a:lnTo>
                    <a:lnTo>
                      <a:pt x="438" y="4548"/>
                    </a:lnTo>
                    <a:lnTo>
                      <a:pt x="629" y="6261"/>
                    </a:lnTo>
                    <a:lnTo>
                      <a:pt x="838" y="8107"/>
                    </a:lnTo>
                    <a:lnTo>
                      <a:pt x="1104" y="10048"/>
                    </a:lnTo>
                    <a:lnTo>
                      <a:pt x="1371" y="12027"/>
                    </a:lnTo>
                    <a:lnTo>
                      <a:pt x="1694" y="14006"/>
                    </a:lnTo>
                    <a:lnTo>
                      <a:pt x="2037" y="15928"/>
                    </a:lnTo>
                    <a:lnTo>
                      <a:pt x="2227" y="16860"/>
                    </a:lnTo>
                    <a:lnTo>
                      <a:pt x="2417" y="17754"/>
                    </a:lnTo>
                    <a:lnTo>
                      <a:pt x="2608" y="18592"/>
                    </a:lnTo>
                    <a:lnTo>
                      <a:pt x="2817" y="19410"/>
                    </a:lnTo>
                    <a:lnTo>
                      <a:pt x="3026" y="20171"/>
                    </a:lnTo>
                    <a:lnTo>
                      <a:pt x="3236" y="20856"/>
                    </a:lnTo>
                    <a:lnTo>
                      <a:pt x="3464" y="21503"/>
                    </a:lnTo>
                    <a:lnTo>
                      <a:pt x="3692" y="22055"/>
                    </a:lnTo>
                    <a:lnTo>
                      <a:pt x="3940" y="22550"/>
                    </a:lnTo>
                    <a:lnTo>
                      <a:pt x="4054" y="22759"/>
                    </a:lnTo>
                    <a:lnTo>
                      <a:pt x="4187" y="22949"/>
                    </a:lnTo>
                    <a:lnTo>
                      <a:pt x="4454" y="23330"/>
                    </a:lnTo>
                    <a:lnTo>
                      <a:pt x="4777" y="23730"/>
                    </a:lnTo>
                    <a:lnTo>
                      <a:pt x="5120" y="24148"/>
                    </a:lnTo>
                    <a:lnTo>
                      <a:pt x="5500" y="24586"/>
                    </a:lnTo>
                    <a:lnTo>
                      <a:pt x="6376" y="25537"/>
                    </a:lnTo>
                    <a:lnTo>
                      <a:pt x="7346" y="26546"/>
                    </a:lnTo>
                    <a:lnTo>
                      <a:pt x="8393" y="27592"/>
                    </a:lnTo>
                    <a:lnTo>
                      <a:pt x="9477" y="28658"/>
                    </a:lnTo>
                    <a:lnTo>
                      <a:pt x="10600" y="29705"/>
                    </a:lnTo>
                    <a:lnTo>
                      <a:pt x="11723" y="30751"/>
                    </a:lnTo>
                    <a:lnTo>
                      <a:pt x="13816" y="32654"/>
                    </a:lnTo>
                    <a:lnTo>
                      <a:pt x="15586" y="34215"/>
                    </a:lnTo>
                    <a:lnTo>
                      <a:pt x="17241" y="35661"/>
                    </a:lnTo>
                    <a:lnTo>
                      <a:pt x="17317" y="35166"/>
                    </a:lnTo>
                    <a:lnTo>
                      <a:pt x="17374" y="34595"/>
                    </a:lnTo>
                    <a:lnTo>
                      <a:pt x="17432" y="33796"/>
                    </a:lnTo>
                    <a:lnTo>
                      <a:pt x="17489" y="32826"/>
                    </a:lnTo>
                    <a:lnTo>
                      <a:pt x="17527" y="31703"/>
                    </a:lnTo>
                    <a:lnTo>
                      <a:pt x="17527" y="30428"/>
                    </a:lnTo>
                    <a:lnTo>
                      <a:pt x="17508" y="29743"/>
                    </a:lnTo>
                    <a:lnTo>
                      <a:pt x="17489" y="29020"/>
                    </a:lnTo>
                    <a:lnTo>
                      <a:pt x="17451" y="28278"/>
                    </a:lnTo>
                    <a:lnTo>
                      <a:pt x="17393" y="27516"/>
                    </a:lnTo>
                    <a:lnTo>
                      <a:pt x="17336" y="26736"/>
                    </a:lnTo>
                    <a:lnTo>
                      <a:pt x="17241" y="25937"/>
                    </a:lnTo>
                    <a:lnTo>
                      <a:pt x="17127" y="25119"/>
                    </a:lnTo>
                    <a:lnTo>
                      <a:pt x="17013" y="24281"/>
                    </a:lnTo>
                    <a:lnTo>
                      <a:pt x="16861" y="23425"/>
                    </a:lnTo>
                    <a:lnTo>
                      <a:pt x="16689" y="22569"/>
                    </a:lnTo>
                    <a:lnTo>
                      <a:pt x="16480" y="21712"/>
                    </a:lnTo>
                    <a:lnTo>
                      <a:pt x="16252" y="20856"/>
                    </a:lnTo>
                    <a:lnTo>
                      <a:pt x="16004" y="19981"/>
                    </a:lnTo>
                    <a:lnTo>
                      <a:pt x="15719" y="19124"/>
                    </a:lnTo>
                    <a:lnTo>
                      <a:pt x="15414" y="18249"/>
                    </a:lnTo>
                    <a:lnTo>
                      <a:pt x="15053" y="17393"/>
                    </a:lnTo>
                    <a:lnTo>
                      <a:pt x="14672" y="16556"/>
                    </a:lnTo>
                    <a:lnTo>
                      <a:pt x="14273" y="15718"/>
                    </a:lnTo>
                    <a:lnTo>
                      <a:pt x="13816" y="14881"/>
                    </a:lnTo>
                    <a:lnTo>
                      <a:pt x="13340" y="14063"/>
                    </a:lnTo>
                    <a:lnTo>
                      <a:pt x="12845" y="13263"/>
                    </a:lnTo>
                    <a:lnTo>
                      <a:pt x="12332" y="12483"/>
                    </a:lnTo>
                    <a:lnTo>
                      <a:pt x="11780" y="11722"/>
                    </a:lnTo>
                    <a:lnTo>
                      <a:pt x="11228" y="10961"/>
                    </a:lnTo>
                    <a:lnTo>
                      <a:pt x="10657" y="10219"/>
                    </a:lnTo>
                    <a:lnTo>
                      <a:pt x="10086" y="9515"/>
                    </a:lnTo>
                    <a:lnTo>
                      <a:pt x="9496" y="8811"/>
                    </a:lnTo>
                    <a:lnTo>
                      <a:pt x="8906" y="8126"/>
                    </a:lnTo>
                    <a:lnTo>
                      <a:pt x="8317" y="7479"/>
                    </a:lnTo>
                    <a:lnTo>
                      <a:pt x="7727" y="6832"/>
                    </a:lnTo>
                    <a:lnTo>
                      <a:pt x="7137" y="6223"/>
                    </a:lnTo>
                    <a:lnTo>
                      <a:pt x="6547" y="5633"/>
                    </a:lnTo>
                    <a:lnTo>
                      <a:pt x="5405" y="4529"/>
                    </a:lnTo>
                    <a:lnTo>
                      <a:pt x="4320" y="3520"/>
                    </a:lnTo>
                    <a:lnTo>
                      <a:pt x="3293" y="2626"/>
                    </a:lnTo>
                    <a:lnTo>
                      <a:pt x="2379" y="1865"/>
                    </a:lnTo>
                    <a:lnTo>
                      <a:pt x="1580" y="1218"/>
                    </a:lnTo>
                    <a:lnTo>
                      <a:pt x="914" y="685"/>
                    </a:lnTo>
                    <a:lnTo>
                      <a:pt x="419" y="3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-1896425" y="-216000"/>
                <a:ext cx="43817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527" h="35661" fill="none" extrusionOk="0">
                    <a:moveTo>
                      <a:pt x="17241" y="35661"/>
                    </a:moveTo>
                    <a:lnTo>
                      <a:pt x="17241" y="35661"/>
                    </a:lnTo>
                    <a:lnTo>
                      <a:pt x="15586" y="34215"/>
                    </a:lnTo>
                    <a:lnTo>
                      <a:pt x="13816" y="32654"/>
                    </a:lnTo>
                    <a:lnTo>
                      <a:pt x="11723" y="30751"/>
                    </a:lnTo>
                    <a:lnTo>
                      <a:pt x="10600" y="29705"/>
                    </a:lnTo>
                    <a:lnTo>
                      <a:pt x="9477" y="28658"/>
                    </a:lnTo>
                    <a:lnTo>
                      <a:pt x="8393" y="27592"/>
                    </a:lnTo>
                    <a:lnTo>
                      <a:pt x="7346" y="26546"/>
                    </a:lnTo>
                    <a:lnTo>
                      <a:pt x="6376" y="25537"/>
                    </a:lnTo>
                    <a:lnTo>
                      <a:pt x="5500" y="24586"/>
                    </a:lnTo>
                    <a:lnTo>
                      <a:pt x="5120" y="24148"/>
                    </a:lnTo>
                    <a:lnTo>
                      <a:pt x="4777" y="23730"/>
                    </a:lnTo>
                    <a:lnTo>
                      <a:pt x="4454" y="23330"/>
                    </a:lnTo>
                    <a:lnTo>
                      <a:pt x="4187" y="22949"/>
                    </a:lnTo>
                    <a:lnTo>
                      <a:pt x="4187" y="22949"/>
                    </a:lnTo>
                    <a:lnTo>
                      <a:pt x="4054" y="22759"/>
                    </a:lnTo>
                    <a:lnTo>
                      <a:pt x="3940" y="22550"/>
                    </a:lnTo>
                    <a:lnTo>
                      <a:pt x="3692" y="22055"/>
                    </a:lnTo>
                    <a:lnTo>
                      <a:pt x="3464" y="21503"/>
                    </a:lnTo>
                    <a:lnTo>
                      <a:pt x="3236" y="20856"/>
                    </a:lnTo>
                    <a:lnTo>
                      <a:pt x="3026" y="20171"/>
                    </a:lnTo>
                    <a:lnTo>
                      <a:pt x="2817" y="19410"/>
                    </a:lnTo>
                    <a:lnTo>
                      <a:pt x="2608" y="18592"/>
                    </a:lnTo>
                    <a:lnTo>
                      <a:pt x="2417" y="17754"/>
                    </a:lnTo>
                    <a:lnTo>
                      <a:pt x="2227" y="16860"/>
                    </a:lnTo>
                    <a:lnTo>
                      <a:pt x="2037" y="15928"/>
                    </a:lnTo>
                    <a:lnTo>
                      <a:pt x="1694" y="14006"/>
                    </a:lnTo>
                    <a:lnTo>
                      <a:pt x="1371" y="12027"/>
                    </a:lnTo>
                    <a:lnTo>
                      <a:pt x="1104" y="10048"/>
                    </a:lnTo>
                    <a:lnTo>
                      <a:pt x="838" y="8107"/>
                    </a:lnTo>
                    <a:lnTo>
                      <a:pt x="629" y="6261"/>
                    </a:lnTo>
                    <a:lnTo>
                      <a:pt x="438" y="4548"/>
                    </a:lnTo>
                    <a:lnTo>
                      <a:pt x="286" y="3045"/>
                    </a:lnTo>
                    <a:lnTo>
                      <a:pt x="77" y="837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419" y="324"/>
                    </a:lnTo>
                    <a:lnTo>
                      <a:pt x="914" y="685"/>
                    </a:lnTo>
                    <a:lnTo>
                      <a:pt x="1580" y="1218"/>
                    </a:lnTo>
                    <a:lnTo>
                      <a:pt x="2379" y="1865"/>
                    </a:lnTo>
                    <a:lnTo>
                      <a:pt x="3293" y="2626"/>
                    </a:lnTo>
                    <a:lnTo>
                      <a:pt x="4320" y="3520"/>
                    </a:lnTo>
                    <a:lnTo>
                      <a:pt x="5405" y="4529"/>
                    </a:lnTo>
                    <a:lnTo>
                      <a:pt x="6547" y="5633"/>
                    </a:lnTo>
                    <a:lnTo>
                      <a:pt x="7137" y="6223"/>
                    </a:lnTo>
                    <a:lnTo>
                      <a:pt x="7727" y="6832"/>
                    </a:lnTo>
                    <a:lnTo>
                      <a:pt x="8317" y="7479"/>
                    </a:lnTo>
                    <a:lnTo>
                      <a:pt x="8906" y="8126"/>
                    </a:lnTo>
                    <a:lnTo>
                      <a:pt x="9496" y="8811"/>
                    </a:lnTo>
                    <a:lnTo>
                      <a:pt x="10086" y="9515"/>
                    </a:lnTo>
                    <a:lnTo>
                      <a:pt x="10657" y="10219"/>
                    </a:lnTo>
                    <a:lnTo>
                      <a:pt x="11228" y="10961"/>
                    </a:lnTo>
                    <a:lnTo>
                      <a:pt x="11780" y="11722"/>
                    </a:lnTo>
                    <a:lnTo>
                      <a:pt x="12332" y="12483"/>
                    </a:lnTo>
                    <a:lnTo>
                      <a:pt x="12845" y="13263"/>
                    </a:lnTo>
                    <a:lnTo>
                      <a:pt x="13340" y="14063"/>
                    </a:lnTo>
                    <a:lnTo>
                      <a:pt x="13816" y="14881"/>
                    </a:lnTo>
                    <a:lnTo>
                      <a:pt x="14273" y="15718"/>
                    </a:lnTo>
                    <a:lnTo>
                      <a:pt x="14273" y="15718"/>
                    </a:lnTo>
                    <a:lnTo>
                      <a:pt x="14672" y="16556"/>
                    </a:lnTo>
                    <a:lnTo>
                      <a:pt x="15053" y="17393"/>
                    </a:lnTo>
                    <a:lnTo>
                      <a:pt x="15414" y="18249"/>
                    </a:lnTo>
                    <a:lnTo>
                      <a:pt x="15719" y="19124"/>
                    </a:lnTo>
                    <a:lnTo>
                      <a:pt x="16004" y="19981"/>
                    </a:lnTo>
                    <a:lnTo>
                      <a:pt x="16252" y="20856"/>
                    </a:lnTo>
                    <a:lnTo>
                      <a:pt x="16480" y="21712"/>
                    </a:lnTo>
                    <a:lnTo>
                      <a:pt x="16689" y="22569"/>
                    </a:lnTo>
                    <a:lnTo>
                      <a:pt x="16861" y="23425"/>
                    </a:lnTo>
                    <a:lnTo>
                      <a:pt x="17013" y="24281"/>
                    </a:lnTo>
                    <a:lnTo>
                      <a:pt x="17127" y="25119"/>
                    </a:lnTo>
                    <a:lnTo>
                      <a:pt x="17241" y="25937"/>
                    </a:lnTo>
                    <a:lnTo>
                      <a:pt x="17336" y="26736"/>
                    </a:lnTo>
                    <a:lnTo>
                      <a:pt x="17393" y="27516"/>
                    </a:lnTo>
                    <a:lnTo>
                      <a:pt x="17451" y="28278"/>
                    </a:lnTo>
                    <a:lnTo>
                      <a:pt x="17489" y="29020"/>
                    </a:lnTo>
                    <a:lnTo>
                      <a:pt x="17508" y="29743"/>
                    </a:lnTo>
                    <a:lnTo>
                      <a:pt x="17527" y="30428"/>
                    </a:lnTo>
                    <a:lnTo>
                      <a:pt x="17527" y="31703"/>
                    </a:lnTo>
                    <a:lnTo>
                      <a:pt x="17489" y="32826"/>
                    </a:lnTo>
                    <a:lnTo>
                      <a:pt x="17432" y="33796"/>
                    </a:lnTo>
                    <a:lnTo>
                      <a:pt x="17374" y="34595"/>
                    </a:lnTo>
                    <a:lnTo>
                      <a:pt x="17317" y="35166"/>
                    </a:lnTo>
                    <a:lnTo>
                      <a:pt x="17241" y="3566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-1896425" y="-216000"/>
                <a:ext cx="43532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413" h="35661" extrusionOk="0">
                    <a:moveTo>
                      <a:pt x="1" y="0"/>
                    </a:moveTo>
                    <a:lnTo>
                      <a:pt x="1523" y="2265"/>
                    </a:lnTo>
                    <a:lnTo>
                      <a:pt x="3141" y="4681"/>
                    </a:lnTo>
                    <a:lnTo>
                      <a:pt x="5024" y="7574"/>
                    </a:lnTo>
                    <a:lnTo>
                      <a:pt x="6014" y="9096"/>
                    </a:lnTo>
                    <a:lnTo>
                      <a:pt x="7004" y="10656"/>
                    </a:lnTo>
                    <a:lnTo>
                      <a:pt x="7955" y="12198"/>
                    </a:lnTo>
                    <a:lnTo>
                      <a:pt x="8868" y="13682"/>
                    </a:lnTo>
                    <a:lnTo>
                      <a:pt x="9687" y="15071"/>
                    </a:lnTo>
                    <a:lnTo>
                      <a:pt x="10410" y="16346"/>
                    </a:lnTo>
                    <a:lnTo>
                      <a:pt x="10714" y="16917"/>
                    </a:lnTo>
                    <a:lnTo>
                      <a:pt x="10981" y="17450"/>
                    </a:lnTo>
                    <a:lnTo>
                      <a:pt x="11228" y="17945"/>
                    </a:lnTo>
                    <a:lnTo>
                      <a:pt x="11418" y="18363"/>
                    </a:lnTo>
                    <a:lnTo>
                      <a:pt x="11780" y="19277"/>
                    </a:lnTo>
                    <a:lnTo>
                      <a:pt x="12198" y="20361"/>
                    </a:lnTo>
                    <a:lnTo>
                      <a:pt x="12636" y="21579"/>
                    </a:lnTo>
                    <a:lnTo>
                      <a:pt x="13093" y="22892"/>
                    </a:lnTo>
                    <a:lnTo>
                      <a:pt x="14063" y="25747"/>
                    </a:lnTo>
                    <a:lnTo>
                      <a:pt x="15015" y="28639"/>
                    </a:lnTo>
                    <a:lnTo>
                      <a:pt x="15890" y="31341"/>
                    </a:lnTo>
                    <a:lnTo>
                      <a:pt x="16594" y="33568"/>
                    </a:lnTo>
                    <a:lnTo>
                      <a:pt x="17241" y="35661"/>
                    </a:lnTo>
                    <a:lnTo>
                      <a:pt x="17298" y="35185"/>
                    </a:lnTo>
                    <a:lnTo>
                      <a:pt x="17336" y="34595"/>
                    </a:lnTo>
                    <a:lnTo>
                      <a:pt x="17374" y="33815"/>
                    </a:lnTo>
                    <a:lnTo>
                      <a:pt x="17412" y="32864"/>
                    </a:lnTo>
                    <a:lnTo>
                      <a:pt x="17412" y="31760"/>
                    </a:lnTo>
                    <a:lnTo>
                      <a:pt x="17412" y="30504"/>
                    </a:lnTo>
                    <a:lnTo>
                      <a:pt x="17355" y="29134"/>
                    </a:lnTo>
                    <a:lnTo>
                      <a:pt x="17317" y="28411"/>
                    </a:lnTo>
                    <a:lnTo>
                      <a:pt x="17260" y="27669"/>
                    </a:lnTo>
                    <a:lnTo>
                      <a:pt x="17203" y="26907"/>
                    </a:lnTo>
                    <a:lnTo>
                      <a:pt x="17127" y="26127"/>
                    </a:lnTo>
                    <a:lnTo>
                      <a:pt x="17032" y="25347"/>
                    </a:lnTo>
                    <a:lnTo>
                      <a:pt x="16918" y="24529"/>
                    </a:lnTo>
                    <a:lnTo>
                      <a:pt x="16785" y="23711"/>
                    </a:lnTo>
                    <a:lnTo>
                      <a:pt x="16632" y="22892"/>
                    </a:lnTo>
                    <a:lnTo>
                      <a:pt x="16461" y="22074"/>
                    </a:lnTo>
                    <a:lnTo>
                      <a:pt x="16271" y="21237"/>
                    </a:lnTo>
                    <a:lnTo>
                      <a:pt x="16042" y="20418"/>
                    </a:lnTo>
                    <a:lnTo>
                      <a:pt x="15814" y="19581"/>
                    </a:lnTo>
                    <a:lnTo>
                      <a:pt x="15548" y="18763"/>
                    </a:lnTo>
                    <a:lnTo>
                      <a:pt x="15262" y="17964"/>
                    </a:lnTo>
                    <a:lnTo>
                      <a:pt x="14939" y="17164"/>
                    </a:lnTo>
                    <a:lnTo>
                      <a:pt x="14596" y="16365"/>
                    </a:lnTo>
                    <a:lnTo>
                      <a:pt x="14216" y="15604"/>
                    </a:lnTo>
                    <a:lnTo>
                      <a:pt x="13797" y="14824"/>
                    </a:lnTo>
                    <a:lnTo>
                      <a:pt x="13340" y="14044"/>
                    </a:lnTo>
                    <a:lnTo>
                      <a:pt x="12865" y="13282"/>
                    </a:lnTo>
                    <a:lnTo>
                      <a:pt x="12351" y="12521"/>
                    </a:lnTo>
                    <a:lnTo>
                      <a:pt x="11818" y="11779"/>
                    </a:lnTo>
                    <a:lnTo>
                      <a:pt x="11266" y="11037"/>
                    </a:lnTo>
                    <a:lnTo>
                      <a:pt x="10695" y="10314"/>
                    </a:lnTo>
                    <a:lnTo>
                      <a:pt x="10105" y="9591"/>
                    </a:lnTo>
                    <a:lnTo>
                      <a:pt x="9515" y="8887"/>
                    </a:lnTo>
                    <a:lnTo>
                      <a:pt x="8906" y="8202"/>
                    </a:lnTo>
                    <a:lnTo>
                      <a:pt x="8297" y="7536"/>
                    </a:lnTo>
                    <a:lnTo>
                      <a:pt x="7670" y="6889"/>
                    </a:lnTo>
                    <a:lnTo>
                      <a:pt x="7061" y="6261"/>
                    </a:lnTo>
                    <a:lnTo>
                      <a:pt x="5862" y="5081"/>
                    </a:lnTo>
                    <a:lnTo>
                      <a:pt x="4701" y="3977"/>
                    </a:lnTo>
                    <a:lnTo>
                      <a:pt x="3597" y="2988"/>
                    </a:lnTo>
                    <a:lnTo>
                      <a:pt x="2608" y="2131"/>
                    </a:lnTo>
                    <a:lnTo>
                      <a:pt x="1751" y="1389"/>
                    </a:lnTo>
                    <a:lnTo>
                      <a:pt x="1028" y="799"/>
                    </a:lnTo>
                    <a:lnTo>
                      <a:pt x="477" y="36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3"/>
              <p:cNvSpPr/>
              <p:nvPr/>
            </p:nvSpPr>
            <p:spPr>
              <a:xfrm>
                <a:off x="-1896425" y="-216000"/>
                <a:ext cx="43532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413" h="3566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523" y="2265"/>
                    </a:lnTo>
                    <a:lnTo>
                      <a:pt x="3141" y="4681"/>
                    </a:lnTo>
                    <a:lnTo>
                      <a:pt x="5024" y="7574"/>
                    </a:lnTo>
                    <a:lnTo>
                      <a:pt x="6014" y="9096"/>
                    </a:lnTo>
                    <a:lnTo>
                      <a:pt x="7004" y="10656"/>
                    </a:lnTo>
                    <a:lnTo>
                      <a:pt x="7955" y="12198"/>
                    </a:lnTo>
                    <a:lnTo>
                      <a:pt x="8868" y="13682"/>
                    </a:lnTo>
                    <a:lnTo>
                      <a:pt x="9687" y="15071"/>
                    </a:lnTo>
                    <a:lnTo>
                      <a:pt x="10410" y="16346"/>
                    </a:lnTo>
                    <a:lnTo>
                      <a:pt x="10714" y="16917"/>
                    </a:lnTo>
                    <a:lnTo>
                      <a:pt x="10981" y="17450"/>
                    </a:lnTo>
                    <a:lnTo>
                      <a:pt x="11228" y="17945"/>
                    </a:lnTo>
                    <a:lnTo>
                      <a:pt x="11418" y="18363"/>
                    </a:lnTo>
                    <a:lnTo>
                      <a:pt x="11418" y="18363"/>
                    </a:lnTo>
                    <a:lnTo>
                      <a:pt x="11780" y="19277"/>
                    </a:lnTo>
                    <a:lnTo>
                      <a:pt x="12198" y="20361"/>
                    </a:lnTo>
                    <a:lnTo>
                      <a:pt x="12636" y="21579"/>
                    </a:lnTo>
                    <a:lnTo>
                      <a:pt x="13093" y="22892"/>
                    </a:lnTo>
                    <a:lnTo>
                      <a:pt x="14063" y="25747"/>
                    </a:lnTo>
                    <a:lnTo>
                      <a:pt x="15015" y="28639"/>
                    </a:lnTo>
                    <a:lnTo>
                      <a:pt x="15890" y="31341"/>
                    </a:lnTo>
                    <a:lnTo>
                      <a:pt x="16594" y="33568"/>
                    </a:lnTo>
                    <a:lnTo>
                      <a:pt x="17241" y="35661"/>
                    </a:lnTo>
                    <a:lnTo>
                      <a:pt x="17241" y="35661"/>
                    </a:lnTo>
                    <a:lnTo>
                      <a:pt x="17298" y="35185"/>
                    </a:lnTo>
                    <a:lnTo>
                      <a:pt x="17336" y="34595"/>
                    </a:lnTo>
                    <a:lnTo>
                      <a:pt x="17374" y="33815"/>
                    </a:lnTo>
                    <a:lnTo>
                      <a:pt x="17412" y="32864"/>
                    </a:lnTo>
                    <a:lnTo>
                      <a:pt x="17412" y="31760"/>
                    </a:lnTo>
                    <a:lnTo>
                      <a:pt x="17412" y="30504"/>
                    </a:lnTo>
                    <a:lnTo>
                      <a:pt x="17355" y="29134"/>
                    </a:lnTo>
                    <a:lnTo>
                      <a:pt x="17317" y="28411"/>
                    </a:lnTo>
                    <a:lnTo>
                      <a:pt x="17260" y="27669"/>
                    </a:lnTo>
                    <a:lnTo>
                      <a:pt x="17203" y="26907"/>
                    </a:lnTo>
                    <a:lnTo>
                      <a:pt x="17127" y="26127"/>
                    </a:lnTo>
                    <a:lnTo>
                      <a:pt x="17032" y="25347"/>
                    </a:lnTo>
                    <a:lnTo>
                      <a:pt x="16918" y="24529"/>
                    </a:lnTo>
                    <a:lnTo>
                      <a:pt x="16785" y="23711"/>
                    </a:lnTo>
                    <a:lnTo>
                      <a:pt x="16632" y="22892"/>
                    </a:lnTo>
                    <a:lnTo>
                      <a:pt x="16461" y="22074"/>
                    </a:lnTo>
                    <a:lnTo>
                      <a:pt x="16271" y="21237"/>
                    </a:lnTo>
                    <a:lnTo>
                      <a:pt x="16042" y="20418"/>
                    </a:lnTo>
                    <a:lnTo>
                      <a:pt x="15814" y="19581"/>
                    </a:lnTo>
                    <a:lnTo>
                      <a:pt x="15548" y="18763"/>
                    </a:lnTo>
                    <a:lnTo>
                      <a:pt x="15262" y="17964"/>
                    </a:lnTo>
                    <a:lnTo>
                      <a:pt x="14939" y="17164"/>
                    </a:lnTo>
                    <a:lnTo>
                      <a:pt x="14596" y="16365"/>
                    </a:lnTo>
                    <a:lnTo>
                      <a:pt x="14596" y="16365"/>
                    </a:lnTo>
                    <a:lnTo>
                      <a:pt x="14216" y="15604"/>
                    </a:lnTo>
                    <a:lnTo>
                      <a:pt x="13797" y="14824"/>
                    </a:lnTo>
                    <a:lnTo>
                      <a:pt x="13340" y="14044"/>
                    </a:lnTo>
                    <a:lnTo>
                      <a:pt x="12865" y="13282"/>
                    </a:lnTo>
                    <a:lnTo>
                      <a:pt x="12351" y="12521"/>
                    </a:lnTo>
                    <a:lnTo>
                      <a:pt x="11818" y="11779"/>
                    </a:lnTo>
                    <a:lnTo>
                      <a:pt x="11266" y="11037"/>
                    </a:lnTo>
                    <a:lnTo>
                      <a:pt x="10695" y="10314"/>
                    </a:lnTo>
                    <a:lnTo>
                      <a:pt x="10105" y="9591"/>
                    </a:lnTo>
                    <a:lnTo>
                      <a:pt x="9515" y="8887"/>
                    </a:lnTo>
                    <a:lnTo>
                      <a:pt x="8906" y="8202"/>
                    </a:lnTo>
                    <a:lnTo>
                      <a:pt x="8297" y="7536"/>
                    </a:lnTo>
                    <a:lnTo>
                      <a:pt x="7670" y="6889"/>
                    </a:lnTo>
                    <a:lnTo>
                      <a:pt x="7061" y="6261"/>
                    </a:lnTo>
                    <a:lnTo>
                      <a:pt x="5862" y="5081"/>
                    </a:lnTo>
                    <a:lnTo>
                      <a:pt x="4701" y="3977"/>
                    </a:lnTo>
                    <a:lnTo>
                      <a:pt x="3597" y="2988"/>
                    </a:lnTo>
                    <a:lnTo>
                      <a:pt x="2608" y="2131"/>
                    </a:lnTo>
                    <a:lnTo>
                      <a:pt x="1751" y="1389"/>
                    </a:lnTo>
                    <a:lnTo>
                      <a:pt x="1028" y="799"/>
                    </a:lnTo>
                    <a:lnTo>
                      <a:pt x="477" y="36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3"/>
              <p:cNvSpPr/>
              <p:nvPr/>
            </p:nvSpPr>
            <p:spPr>
              <a:xfrm>
                <a:off x="-1434000" y="-124675"/>
                <a:ext cx="80900" cy="673200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26928" extrusionOk="0">
                    <a:moveTo>
                      <a:pt x="2683" y="1"/>
                    </a:moveTo>
                    <a:lnTo>
                      <a:pt x="2588" y="438"/>
                    </a:lnTo>
                    <a:lnTo>
                      <a:pt x="2322" y="1713"/>
                    </a:lnTo>
                    <a:lnTo>
                      <a:pt x="2131" y="2646"/>
                    </a:lnTo>
                    <a:lnTo>
                      <a:pt x="1941" y="3749"/>
                    </a:lnTo>
                    <a:lnTo>
                      <a:pt x="1713" y="5024"/>
                    </a:lnTo>
                    <a:lnTo>
                      <a:pt x="1484" y="6452"/>
                    </a:lnTo>
                    <a:lnTo>
                      <a:pt x="1237" y="8031"/>
                    </a:lnTo>
                    <a:lnTo>
                      <a:pt x="1009" y="9744"/>
                    </a:lnTo>
                    <a:lnTo>
                      <a:pt x="780" y="11609"/>
                    </a:lnTo>
                    <a:lnTo>
                      <a:pt x="571" y="13569"/>
                    </a:lnTo>
                    <a:lnTo>
                      <a:pt x="381" y="15643"/>
                    </a:lnTo>
                    <a:lnTo>
                      <a:pt x="228" y="17831"/>
                    </a:lnTo>
                    <a:lnTo>
                      <a:pt x="95" y="20096"/>
                    </a:lnTo>
                    <a:lnTo>
                      <a:pt x="38" y="21256"/>
                    </a:lnTo>
                    <a:lnTo>
                      <a:pt x="0" y="22436"/>
                    </a:lnTo>
                    <a:lnTo>
                      <a:pt x="228" y="26927"/>
                    </a:lnTo>
                    <a:lnTo>
                      <a:pt x="228" y="26261"/>
                    </a:lnTo>
                    <a:lnTo>
                      <a:pt x="267" y="24396"/>
                    </a:lnTo>
                    <a:lnTo>
                      <a:pt x="286" y="23083"/>
                    </a:lnTo>
                    <a:lnTo>
                      <a:pt x="343" y="21561"/>
                    </a:lnTo>
                    <a:lnTo>
                      <a:pt x="438" y="19829"/>
                    </a:lnTo>
                    <a:lnTo>
                      <a:pt x="552" y="17945"/>
                    </a:lnTo>
                    <a:lnTo>
                      <a:pt x="704" y="15928"/>
                    </a:lnTo>
                    <a:lnTo>
                      <a:pt x="895" y="13797"/>
                    </a:lnTo>
                    <a:lnTo>
                      <a:pt x="1142" y="11609"/>
                    </a:lnTo>
                    <a:lnTo>
                      <a:pt x="1275" y="10467"/>
                    </a:lnTo>
                    <a:lnTo>
                      <a:pt x="1427" y="9344"/>
                    </a:lnTo>
                    <a:lnTo>
                      <a:pt x="1599" y="8202"/>
                    </a:lnTo>
                    <a:lnTo>
                      <a:pt x="1789" y="7061"/>
                    </a:lnTo>
                    <a:lnTo>
                      <a:pt x="1979" y="5919"/>
                    </a:lnTo>
                    <a:lnTo>
                      <a:pt x="2188" y="4777"/>
                    </a:lnTo>
                    <a:lnTo>
                      <a:pt x="2417" y="3635"/>
                    </a:lnTo>
                    <a:lnTo>
                      <a:pt x="2683" y="2513"/>
                    </a:lnTo>
                    <a:lnTo>
                      <a:pt x="2950" y="1409"/>
                    </a:lnTo>
                    <a:lnTo>
                      <a:pt x="3235" y="305"/>
                    </a:lnTo>
                    <a:lnTo>
                      <a:pt x="2683" y="1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-1465400" y="-89475"/>
                <a:ext cx="467650" cy="800700"/>
              </a:xfrm>
              <a:custGeom>
                <a:avLst/>
                <a:gdLst/>
                <a:ahLst/>
                <a:cxnLst/>
                <a:rect l="l" t="t" r="r" b="b"/>
                <a:pathLst>
                  <a:path w="18706" h="32028" extrusionOk="0">
                    <a:moveTo>
                      <a:pt x="18706" y="1"/>
                    </a:moveTo>
                    <a:lnTo>
                      <a:pt x="18211" y="267"/>
                    </a:lnTo>
                    <a:lnTo>
                      <a:pt x="17621" y="572"/>
                    </a:lnTo>
                    <a:lnTo>
                      <a:pt x="16841" y="1009"/>
                    </a:lnTo>
                    <a:lnTo>
                      <a:pt x="15890" y="1561"/>
                    </a:lnTo>
                    <a:lnTo>
                      <a:pt x="14824" y="2208"/>
                    </a:lnTo>
                    <a:lnTo>
                      <a:pt x="13625" y="2969"/>
                    </a:lnTo>
                    <a:lnTo>
                      <a:pt x="12350" y="3826"/>
                    </a:lnTo>
                    <a:lnTo>
                      <a:pt x="11684" y="4282"/>
                    </a:lnTo>
                    <a:lnTo>
                      <a:pt x="10999" y="4777"/>
                    </a:lnTo>
                    <a:lnTo>
                      <a:pt x="10314" y="5291"/>
                    </a:lnTo>
                    <a:lnTo>
                      <a:pt x="9629" y="5824"/>
                    </a:lnTo>
                    <a:lnTo>
                      <a:pt x="8944" y="6395"/>
                    </a:lnTo>
                    <a:lnTo>
                      <a:pt x="8240" y="6966"/>
                    </a:lnTo>
                    <a:lnTo>
                      <a:pt x="7555" y="7574"/>
                    </a:lnTo>
                    <a:lnTo>
                      <a:pt x="6889" y="8183"/>
                    </a:lnTo>
                    <a:lnTo>
                      <a:pt x="6223" y="8830"/>
                    </a:lnTo>
                    <a:lnTo>
                      <a:pt x="5576" y="9477"/>
                    </a:lnTo>
                    <a:lnTo>
                      <a:pt x="4929" y="10162"/>
                    </a:lnTo>
                    <a:lnTo>
                      <a:pt x="4320" y="10867"/>
                    </a:lnTo>
                    <a:lnTo>
                      <a:pt x="3730" y="11571"/>
                    </a:lnTo>
                    <a:lnTo>
                      <a:pt x="3178" y="12294"/>
                    </a:lnTo>
                    <a:lnTo>
                      <a:pt x="2645" y="13055"/>
                    </a:lnTo>
                    <a:lnTo>
                      <a:pt x="2151" y="13816"/>
                    </a:lnTo>
                    <a:lnTo>
                      <a:pt x="1941" y="14197"/>
                    </a:lnTo>
                    <a:lnTo>
                      <a:pt x="1732" y="14634"/>
                    </a:lnTo>
                    <a:lnTo>
                      <a:pt x="1561" y="15129"/>
                    </a:lnTo>
                    <a:lnTo>
                      <a:pt x="1389" y="15662"/>
                    </a:lnTo>
                    <a:lnTo>
                      <a:pt x="1237" y="16252"/>
                    </a:lnTo>
                    <a:lnTo>
                      <a:pt x="1085" y="16880"/>
                    </a:lnTo>
                    <a:lnTo>
                      <a:pt x="952" y="17546"/>
                    </a:lnTo>
                    <a:lnTo>
                      <a:pt x="837" y="18231"/>
                    </a:lnTo>
                    <a:lnTo>
                      <a:pt x="723" y="18954"/>
                    </a:lnTo>
                    <a:lnTo>
                      <a:pt x="628" y="19696"/>
                    </a:lnTo>
                    <a:lnTo>
                      <a:pt x="457" y="21218"/>
                    </a:lnTo>
                    <a:lnTo>
                      <a:pt x="324" y="22760"/>
                    </a:lnTo>
                    <a:lnTo>
                      <a:pt x="210" y="24320"/>
                    </a:lnTo>
                    <a:lnTo>
                      <a:pt x="133" y="25824"/>
                    </a:lnTo>
                    <a:lnTo>
                      <a:pt x="76" y="27251"/>
                    </a:lnTo>
                    <a:lnTo>
                      <a:pt x="38" y="28545"/>
                    </a:lnTo>
                    <a:lnTo>
                      <a:pt x="19" y="29705"/>
                    </a:lnTo>
                    <a:lnTo>
                      <a:pt x="0" y="31399"/>
                    </a:lnTo>
                    <a:lnTo>
                      <a:pt x="0" y="32027"/>
                    </a:lnTo>
                    <a:lnTo>
                      <a:pt x="780" y="30942"/>
                    </a:lnTo>
                    <a:lnTo>
                      <a:pt x="1618" y="29725"/>
                    </a:lnTo>
                    <a:lnTo>
                      <a:pt x="2683" y="28202"/>
                    </a:lnTo>
                    <a:lnTo>
                      <a:pt x="3863" y="26451"/>
                    </a:lnTo>
                    <a:lnTo>
                      <a:pt x="5100" y="24587"/>
                    </a:lnTo>
                    <a:lnTo>
                      <a:pt x="6337" y="22665"/>
                    </a:lnTo>
                    <a:lnTo>
                      <a:pt x="6908" y="21732"/>
                    </a:lnTo>
                    <a:lnTo>
                      <a:pt x="7460" y="20819"/>
                    </a:lnTo>
                    <a:lnTo>
                      <a:pt x="8050" y="19791"/>
                    </a:lnTo>
                    <a:lnTo>
                      <a:pt x="8754" y="18554"/>
                    </a:lnTo>
                    <a:lnTo>
                      <a:pt x="10409" y="15548"/>
                    </a:lnTo>
                    <a:lnTo>
                      <a:pt x="12274" y="12142"/>
                    </a:lnTo>
                    <a:lnTo>
                      <a:pt x="14158" y="8621"/>
                    </a:lnTo>
                    <a:lnTo>
                      <a:pt x="17355" y="2589"/>
                    </a:lnTo>
                    <a:lnTo>
                      <a:pt x="18706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3"/>
              <p:cNvSpPr/>
              <p:nvPr/>
            </p:nvSpPr>
            <p:spPr>
              <a:xfrm>
                <a:off x="-1465400" y="-89475"/>
                <a:ext cx="467650" cy="800700"/>
              </a:xfrm>
              <a:custGeom>
                <a:avLst/>
                <a:gdLst/>
                <a:ahLst/>
                <a:cxnLst/>
                <a:rect l="l" t="t" r="r" b="b"/>
                <a:pathLst>
                  <a:path w="18706" h="32028" extrusionOk="0">
                    <a:moveTo>
                      <a:pt x="18706" y="1"/>
                    </a:moveTo>
                    <a:lnTo>
                      <a:pt x="18211" y="743"/>
                    </a:lnTo>
                    <a:lnTo>
                      <a:pt x="17678" y="1561"/>
                    </a:lnTo>
                    <a:lnTo>
                      <a:pt x="16460" y="3464"/>
                    </a:lnTo>
                    <a:lnTo>
                      <a:pt x="15109" y="5653"/>
                    </a:lnTo>
                    <a:lnTo>
                      <a:pt x="13663" y="8069"/>
                    </a:lnTo>
                    <a:lnTo>
                      <a:pt x="12141" y="10638"/>
                    </a:lnTo>
                    <a:lnTo>
                      <a:pt x="10580" y="13321"/>
                    </a:lnTo>
                    <a:lnTo>
                      <a:pt x="9001" y="16023"/>
                    </a:lnTo>
                    <a:lnTo>
                      <a:pt x="7460" y="18726"/>
                    </a:lnTo>
                    <a:lnTo>
                      <a:pt x="4586" y="23806"/>
                    </a:lnTo>
                    <a:lnTo>
                      <a:pt x="2227" y="28031"/>
                    </a:lnTo>
                    <a:lnTo>
                      <a:pt x="0" y="32027"/>
                    </a:lnTo>
                    <a:lnTo>
                      <a:pt x="18706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3"/>
              <p:cNvSpPr/>
              <p:nvPr/>
            </p:nvSpPr>
            <p:spPr>
              <a:xfrm>
                <a:off x="-1755600" y="-2875"/>
                <a:ext cx="254550" cy="564225"/>
              </a:xfrm>
              <a:custGeom>
                <a:avLst/>
                <a:gdLst/>
                <a:ahLst/>
                <a:cxnLst/>
                <a:rect l="l" t="t" r="r" b="b"/>
                <a:pathLst>
                  <a:path w="10182" h="22569" extrusionOk="0">
                    <a:moveTo>
                      <a:pt x="0" y="0"/>
                    </a:moveTo>
                    <a:lnTo>
                      <a:pt x="552" y="933"/>
                    </a:lnTo>
                    <a:lnTo>
                      <a:pt x="1161" y="1979"/>
                    </a:lnTo>
                    <a:lnTo>
                      <a:pt x="1903" y="3292"/>
                    </a:lnTo>
                    <a:lnTo>
                      <a:pt x="2722" y="4796"/>
                    </a:lnTo>
                    <a:lnTo>
                      <a:pt x="3559" y="6394"/>
                    </a:lnTo>
                    <a:lnTo>
                      <a:pt x="3978" y="7193"/>
                    </a:lnTo>
                    <a:lnTo>
                      <a:pt x="4377" y="8011"/>
                    </a:lnTo>
                    <a:lnTo>
                      <a:pt x="4758" y="8792"/>
                    </a:lnTo>
                    <a:lnTo>
                      <a:pt x="5100" y="9553"/>
                    </a:lnTo>
                    <a:lnTo>
                      <a:pt x="5823" y="11285"/>
                    </a:lnTo>
                    <a:lnTo>
                      <a:pt x="6642" y="13321"/>
                    </a:lnTo>
                    <a:lnTo>
                      <a:pt x="7498" y="15471"/>
                    </a:lnTo>
                    <a:lnTo>
                      <a:pt x="8297" y="17602"/>
                    </a:lnTo>
                    <a:lnTo>
                      <a:pt x="9629" y="21104"/>
                    </a:lnTo>
                    <a:lnTo>
                      <a:pt x="10181" y="22569"/>
                    </a:lnTo>
                    <a:lnTo>
                      <a:pt x="9610" y="20837"/>
                    </a:lnTo>
                    <a:lnTo>
                      <a:pt x="8259" y="16841"/>
                    </a:lnTo>
                    <a:lnTo>
                      <a:pt x="7479" y="14577"/>
                    </a:lnTo>
                    <a:lnTo>
                      <a:pt x="6737" y="12426"/>
                    </a:lnTo>
                    <a:lnTo>
                      <a:pt x="6071" y="10618"/>
                    </a:lnTo>
                    <a:lnTo>
                      <a:pt x="5804" y="9914"/>
                    </a:lnTo>
                    <a:lnTo>
                      <a:pt x="5576" y="9401"/>
                    </a:lnTo>
                    <a:lnTo>
                      <a:pt x="5462" y="9153"/>
                    </a:lnTo>
                    <a:lnTo>
                      <a:pt x="4986" y="8297"/>
                    </a:lnTo>
                    <a:lnTo>
                      <a:pt x="4263" y="7060"/>
                    </a:lnTo>
                    <a:lnTo>
                      <a:pt x="2417" y="39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5C2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-1755600" y="-2875"/>
                <a:ext cx="254550" cy="564225"/>
              </a:xfrm>
              <a:custGeom>
                <a:avLst/>
                <a:gdLst/>
                <a:ahLst/>
                <a:cxnLst/>
                <a:rect l="l" t="t" r="r" b="b"/>
                <a:pathLst>
                  <a:path w="10182" h="2256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552" y="933"/>
                    </a:lnTo>
                    <a:lnTo>
                      <a:pt x="1161" y="1979"/>
                    </a:lnTo>
                    <a:lnTo>
                      <a:pt x="1903" y="3292"/>
                    </a:lnTo>
                    <a:lnTo>
                      <a:pt x="2722" y="4796"/>
                    </a:lnTo>
                    <a:lnTo>
                      <a:pt x="3559" y="6394"/>
                    </a:lnTo>
                    <a:lnTo>
                      <a:pt x="3978" y="7193"/>
                    </a:lnTo>
                    <a:lnTo>
                      <a:pt x="4377" y="8011"/>
                    </a:lnTo>
                    <a:lnTo>
                      <a:pt x="4758" y="8792"/>
                    </a:lnTo>
                    <a:lnTo>
                      <a:pt x="5100" y="9553"/>
                    </a:lnTo>
                    <a:lnTo>
                      <a:pt x="5100" y="9553"/>
                    </a:lnTo>
                    <a:lnTo>
                      <a:pt x="5823" y="11285"/>
                    </a:lnTo>
                    <a:lnTo>
                      <a:pt x="6642" y="13321"/>
                    </a:lnTo>
                    <a:lnTo>
                      <a:pt x="7498" y="15471"/>
                    </a:lnTo>
                    <a:lnTo>
                      <a:pt x="8297" y="17602"/>
                    </a:lnTo>
                    <a:lnTo>
                      <a:pt x="9629" y="21104"/>
                    </a:lnTo>
                    <a:lnTo>
                      <a:pt x="10181" y="22569"/>
                    </a:lnTo>
                    <a:lnTo>
                      <a:pt x="10181" y="22569"/>
                    </a:lnTo>
                    <a:lnTo>
                      <a:pt x="9610" y="20837"/>
                    </a:lnTo>
                    <a:lnTo>
                      <a:pt x="8259" y="16841"/>
                    </a:lnTo>
                    <a:lnTo>
                      <a:pt x="7479" y="14577"/>
                    </a:lnTo>
                    <a:lnTo>
                      <a:pt x="6737" y="12426"/>
                    </a:lnTo>
                    <a:lnTo>
                      <a:pt x="6071" y="10618"/>
                    </a:lnTo>
                    <a:lnTo>
                      <a:pt x="5804" y="9914"/>
                    </a:lnTo>
                    <a:lnTo>
                      <a:pt x="5576" y="9401"/>
                    </a:lnTo>
                    <a:lnTo>
                      <a:pt x="5576" y="9401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4986" y="8297"/>
                    </a:lnTo>
                    <a:lnTo>
                      <a:pt x="4263" y="7060"/>
                    </a:lnTo>
                    <a:lnTo>
                      <a:pt x="2417" y="397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-1223725" y="44700"/>
                <a:ext cx="45200" cy="185075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7403" extrusionOk="0">
                    <a:moveTo>
                      <a:pt x="571" y="0"/>
                    </a:moveTo>
                    <a:lnTo>
                      <a:pt x="0" y="438"/>
                    </a:lnTo>
                    <a:lnTo>
                      <a:pt x="1218" y="7402"/>
                    </a:lnTo>
                    <a:lnTo>
                      <a:pt x="1808" y="6394"/>
                    </a:lnTo>
                    <a:lnTo>
                      <a:pt x="57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3"/>
              <p:cNvSpPr/>
              <p:nvPr/>
            </p:nvSpPr>
            <p:spPr>
              <a:xfrm>
                <a:off x="-1861700" y="87025"/>
                <a:ext cx="213625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4245" extrusionOk="0">
                    <a:moveTo>
                      <a:pt x="1" y="1"/>
                    </a:moveTo>
                    <a:lnTo>
                      <a:pt x="210" y="1314"/>
                    </a:lnTo>
                    <a:lnTo>
                      <a:pt x="8545" y="4244"/>
                    </a:lnTo>
                    <a:lnTo>
                      <a:pt x="8545" y="352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3"/>
              <p:cNvSpPr/>
              <p:nvPr/>
            </p:nvSpPr>
            <p:spPr>
              <a:xfrm>
                <a:off x="-1357900" y="151725"/>
                <a:ext cx="74250" cy="268825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10753" extrusionOk="0">
                    <a:moveTo>
                      <a:pt x="1105" y="1"/>
                    </a:moveTo>
                    <a:lnTo>
                      <a:pt x="1" y="1238"/>
                    </a:lnTo>
                    <a:lnTo>
                      <a:pt x="2208" y="10752"/>
                    </a:lnTo>
                    <a:lnTo>
                      <a:pt x="2969" y="9420"/>
                    </a:lnTo>
                    <a:lnTo>
                      <a:pt x="1105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-1839800" y="212150"/>
                <a:ext cx="282125" cy="199825"/>
              </a:xfrm>
              <a:custGeom>
                <a:avLst/>
                <a:gdLst/>
                <a:ahLst/>
                <a:cxnLst/>
                <a:rect l="l" t="t" r="r" b="b"/>
                <a:pathLst>
                  <a:path w="11285" h="7993" extrusionOk="0">
                    <a:moveTo>
                      <a:pt x="0" y="0"/>
                    </a:moveTo>
                    <a:lnTo>
                      <a:pt x="114" y="552"/>
                    </a:lnTo>
                    <a:lnTo>
                      <a:pt x="248" y="1161"/>
                    </a:lnTo>
                    <a:lnTo>
                      <a:pt x="457" y="1941"/>
                    </a:lnTo>
                    <a:lnTo>
                      <a:pt x="723" y="2855"/>
                    </a:lnTo>
                    <a:lnTo>
                      <a:pt x="876" y="3331"/>
                    </a:lnTo>
                    <a:lnTo>
                      <a:pt x="1047" y="3825"/>
                    </a:lnTo>
                    <a:lnTo>
                      <a:pt x="1237" y="4320"/>
                    </a:lnTo>
                    <a:lnTo>
                      <a:pt x="1446" y="4834"/>
                    </a:lnTo>
                    <a:lnTo>
                      <a:pt x="1675" y="5329"/>
                    </a:lnTo>
                    <a:lnTo>
                      <a:pt x="1922" y="5823"/>
                    </a:lnTo>
                    <a:lnTo>
                      <a:pt x="11285" y="7993"/>
                    </a:lnTo>
                    <a:lnTo>
                      <a:pt x="9705" y="39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-1619075" y="225950"/>
                <a:ext cx="287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248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5" y="248"/>
                    </a:lnTo>
                    <a:lnTo>
                      <a:pt x="115" y="24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3"/>
              <p:cNvSpPr/>
              <p:nvPr/>
            </p:nvSpPr>
            <p:spPr>
              <a:xfrm>
                <a:off x="-1619075" y="225950"/>
                <a:ext cx="287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248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5" y="248"/>
                    </a:lnTo>
                    <a:lnTo>
                      <a:pt x="115" y="248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3"/>
              <p:cNvSpPr/>
              <p:nvPr/>
            </p:nvSpPr>
            <p:spPr>
              <a:xfrm>
                <a:off x="-1501075" y="255925"/>
                <a:ext cx="50925" cy="1646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6585" extrusionOk="0">
                    <a:moveTo>
                      <a:pt x="152" y="0"/>
                    </a:moveTo>
                    <a:lnTo>
                      <a:pt x="0" y="457"/>
                    </a:lnTo>
                    <a:lnTo>
                      <a:pt x="1066" y="6584"/>
                    </a:lnTo>
                    <a:lnTo>
                      <a:pt x="1256" y="6451"/>
                    </a:lnTo>
                    <a:lnTo>
                      <a:pt x="1446" y="6299"/>
                    </a:lnTo>
                    <a:lnTo>
                      <a:pt x="1637" y="6108"/>
                    </a:lnTo>
                    <a:lnTo>
                      <a:pt x="1827" y="5880"/>
                    </a:lnTo>
                    <a:lnTo>
                      <a:pt x="1903" y="5766"/>
                    </a:lnTo>
                    <a:lnTo>
                      <a:pt x="1979" y="5652"/>
                    </a:lnTo>
                    <a:lnTo>
                      <a:pt x="2017" y="5538"/>
                    </a:lnTo>
                    <a:lnTo>
                      <a:pt x="2036" y="5423"/>
                    </a:lnTo>
                    <a:lnTo>
                      <a:pt x="2017" y="5309"/>
                    </a:lnTo>
                    <a:lnTo>
                      <a:pt x="1979" y="5195"/>
                    </a:lnTo>
                    <a:lnTo>
                      <a:pt x="1884" y="5043"/>
                    </a:lnTo>
                    <a:lnTo>
                      <a:pt x="1789" y="4795"/>
                    </a:lnTo>
                    <a:lnTo>
                      <a:pt x="1541" y="4129"/>
                    </a:lnTo>
                    <a:lnTo>
                      <a:pt x="1256" y="3292"/>
                    </a:lnTo>
                    <a:lnTo>
                      <a:pt x="932" y="2379"/>
                    </a:lnTo>
                    <a:lnTo>
                      <a:pt x="400" y="723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-1690900" y="730700"/>
                <a:ext cx="4976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9905" h="914" extrusionOk="0">
                    <a:moveTo>
                      <a:pt x="9896" y="0"/>
                    </a:moveTo>
                    <a:lnTo>
                      <a:pt x="8145" y="19"/>
                    </a:lnTo>
                    <a:lnTo>
                      <a:pt x="6261" y="57"/>
                    </a:lnTo>
                    <a:lnTo>
                      <a:pt x="4282" y="133"/>
                    </a:lnTo>
                    <a:lnTo>
                      <a:pt x="2189" y="248"/>
                    </a:lnTo>
                    <a:lnTo>
                      <a:pt x="0" y="381"/>
                    </a:lnTo>
                    <a:lnTo>
                      <a:pt x="552" y="419"/>
                    </a:lnTo>
                    <a:lnTo>
                      <a:pt x="2075" y="552"/>
                    </a:lnTo>
                    <a:lnTo>
                      <a:pt x="4339" y="704"/>
                    </a:lnTo>
                    <a:lnTo>
                      <a:pt x="5709" y="761"/>
                    </a:lnTo>
                    <a:lnTo>
                      <a:pt x="7174" y="838"/>
                    </a:lnTo>
                    <a:lnTo>
                      <a:pt x="8735" y="876"/>
                    </a:lnTo>
                    <a:lnTo>
                      <a:pt x="10352" y="914"/>
                    </a:lnTo>
                    <a:lnTo>
                      <a:pt x="12008" y="914"/>
                    </a:lnTo>
                    <a:lnTo>
                      <a:pt x="13682" y="895"/>
                    </a:lnTo>
                    <a:lnTo>
                      <a:pt x="15319" y="819"/>
                    </a:lnTo>
                    <a:lnTo>
                      <a:pt x="16137" y="780"/>
                    </a:lnTo>
                    <a:lnTo>
                      <a:pt x="16917" y="723"/>
                    </a:lnTo>
                    <a:lnTo>
                      <a:pt x="17698" y="647"/>
                    </a:lnTo>
                    <a:lnTo>
                      <a:pt x="18459" y="571"/>
                    </a:lnTo>
                    <a:lnTo>
                      <a:pt x="19201" y="476"/>
                    </a:lnTo>
                    <a:lnTo>
                      <a:pt x="19905" y="381"/>
                    </a:lnTo>
                    <a:lnTo>
                      <a:pt x="19543" y="343"/>
                    </a:lnTo>
                    <a:lnTo>
                      <a:pt x="18478" y="248"/>
                    </a:lnTo>
                    <a:lnTo>
                      <a:pt x="16746" y="153"/>
                    </a:lnTo>
                    <a:lnTo>
                      <a:pt x="15661" y="95"/>
                    </a:lnTo>
                    <a:lnTo>
                      <a:pt x="14425" y="57"/>
                    </a:lnTo>
                    <a:lnTo>
                      <a:pt x="13054" y="19"/>
                    </a:lnTo>
                    <a:lnTo>
                      <a:pt x="1153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3"/>
              <p:cNvSpPr/>
              <p:nvPr/>
            </p:nvSpPr>
            <p:spPr>
              <a:xfrm>
                <a:off x="-1761775" y="740200"/>
                <a:ext cx="626550" cy="778325"/>
              </a:xfrm>
              <a:custGeom>
                <a:avLst/>
                <a:gdLst/>
                <a:ahLst/>
                <a:cxnLst/>
                <a:rect l="l" t="t" r="r" b="b"/>
                <a:pathLst>
                  <a:path w="25062" h="31133" extrusionOk="0">
                    <a:moveTo>
                      <a:pt x="0" y="1"/>
                    </a:moveTo>
                    <a:lnTo>
                      <a:pt x="1922" y="31133"/>
                    </a:lnTo>
                    <a:lnTo>
                      <a:pt x="23082" y="31133"/>
                    </a:lnTo>
                    <a:lnTo>
                      <a:pt x="2506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3"/>
              <p:cNvSpPr/>
              <p:nvPr/>
            </p:nvSpPr>
            <p:spPr>
              <a:xfrm>
                <a:off x="-1295100" y="789200"/>
                <a:ext cx="32850" cy="289750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1590" extrusionOk="0">
                    <a:moveTo>
                      <a:pt x="743" y="1"/>
                    </a:moveTo>
                    <a:lnTo>
                      <a:pt x="667" y="267"/>
                    </a:lnTo>
                    <a:lnTo>
                      <a:pt x="495" y="1028"/>
                    </a:lnTo>
                    <a:lnTo>
                      <a:pt x="400" y="1580"/>
                    </a:lnTo>
                    <a:lnTo>
                      <a:pt x="286" y="2208"/>
                    </a:lnTo>
                    <a:lnTo>
                      <a:pt x="191" y="2931"/>
                    </a:lnTo>
                    <a:lnTo>
                      <a:pt x="115" y="3731"/>
                    </a:lnTo>
                    <a:lnTo>
                      <a:pt x="39" y="4587"/>
                    </a:lnTo>
                    <a:lnTo>
                      <a:pt x="1" y="5500"/>
                    </a:lnTo>
                    <a:lnTo>
                      <a:pt x="1" y="6452"/>
                    </a:lnTo>
                    <a:lnTo>
                      <a:pt x="1" y="6947"/>
                    </a:lnTo>
                    <a:lnTo>
                      <a:pt x="20" y="7441"/>
                    </a:lnTo>
                    <a:lnTo>
                      <a:pt x="58" y="7955"/>
                    </a:lnTo>
                    <a:lnTo>
                      <a:pt x="115" y="8469"/>
                    </a:lnTo>
                    <a:lnTo>
                      <a:pt x="172" y="8983"/>
                    </a:lnTo>
                    <a:lnTo>
                      <a:pt x="248" y="9496"/>
                    </a:lnTo>
                    <a:lnTo>
                      <a:pt x="343" y="10029"/>
                    </a:lnTo>
                    <a:lnTo>
                      <a:pt x="457" y="10543"/>
                    </a:lnTo>
                    <a:lnTo>
                      <a:pt x="591" y="11076"/>
                    </a:lnTo>
                    <a:lnTo>
                      <a:pt x="743" y="11590"/>
                    </a:lnTo>
                    <a:lnTo>
                      <a:pt x="800" y="11342"/>
                    </a:lnTo>
                    <a:lnTo>
                      <a:pt x="914" y="10638"/>
                    </a:lnTo>
                    <a:lnTo>
                      <a:pt x="990" y="10143"/>
                    </a:lnTo>
                    <a:lnTo>
                      <a:pt x="1085" y="9554"/>
                    </a:lnTo>
                    <a:lnTo>
                      <a:pt x="1161" y="8868"/>
                    </a:lnTo>
                    <a:lnTo>
                      <a:pt x="1219" y="8107"/>
                    </a:lnTo>
                    <a:lnTo>
                      <a:pt x="1276" y="7270"/>
                    </a:lnTo>
                    <a:lnTo>
                      <a:pt x="1314" y="6376"/>
                    </a:lnTo>
                    <a:lnTo>
                      <a:pt x="1314" y="5405"/>
                    </a:lnTo>
                    <a:lnTo>
                      <a:pt x="1295" y="4397"/>
                    </a:lnTo>
                    <a:lnTo>
                      <a:pt x="1219" y="3350"/>
                    </a:lnTo>
                    <a:lnTo>
                      <a:pt x="1104" y="2265"/>
                    </a:lnTo>
                    <a:lnTo>
                      <a:pt x="1047" y="1713"/>
                    </a:lnTo>
                    <a:lnTo>
                      <a:pt x="952" y="1143"/>
                    </a:lnTo>
                    <a:lnTo>
                      <a:pt x="857" y="572"/>
                    </a:lnTo>
                    <a:lnTo>
                      <a:pt x="743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3"/>
              <p:cNvSpPr/>
              <p:nvPr/>
            </p:nvSpPr>
            <p:spPr>
              <a:xfrm>
                <a:off x="-1708500" y="1023750"/>
                <a:ext cx="17625" cy="289750"/>
              </a:xfrm>
              <a:custGeom>
                <a:avLst/>
                <a:gdLst/>
                <a:ahLst/>
                <a:cxnLst/>
                <a:rect l="l" t="t" r="r" b="b"/>
                <a:pathLst>
                  <a:path w="705" h="11590" extrusionOk="0">
                    <a:moveTo>
                      <a:pt x="210" y="0"/>
                    </a:moveTo>
                    <a:lnTo>
                      <a:pt x="191" y="267"/>
                    </a:lnTo>
                    <a:lnTo>
                      <a:pt x="134" y="1028"/>
                    </a:lnTo>
                    <a:lnTo>
                      <a:pt x="57" y="2208"/>
                    </a:lnTo>
                    <a:lnTo>
                      <a:pt x="19" y="2931"/>
                    </a:lnTo>
                    <a:lnTo>
                      <a:pt x="0" y="3730"/>
                    </a:lnTo>
                    <a:lnTo>
                      <a:pt x="0" y="4586"/>
                    </a:lnTo>
                    <a:lnTo>
                      <a:pt x="0" y="5500"/>
                    </a:lnTo>
                    <a:lnTo>
                      <a:pt x="19" y="6451"/>
                    </a:lnTo>
                    <a:lnTo>
                      <a:pt x="76" y="7460"/>
                    </a:lnTo>
                    <a:lnTo>
                      <a:pt x="153" y="8468"/>
                    </a:lnTo>
                    <a:lnTo>
                      <a:pt x="248" y="9515"/>
                    </a:lnTo>
                    <a:lnTo>
                      <a:pt x="381" y="10542"/>
                    </a:lnTo>
                    <a:lnTo>
                      <a:pt x="552" y="11589"/>
                    </a:lnTo>
                    <a:lnTo>
                      <a:pt x="571" y="11342"/>
                    </a:lnTo>
                    <a:lnTo>
                      <a:pt x="628" y="10638"/>
                    </a:lnTo>
                    <a:lnTo>
                      <a:pt x="666" y="9534"/>
                    </a:lnTo>
                    <a:lnTo>
                      <a:pt x="704" y="8088"/>
                    </a:lnTo>
                    <a:lnTo>
                      <a:pt x="704" y="7250"/>
                    </a:lnTo>
                    <a:lnTo>
                      <a:pt x="685" y="6356"/>
                    </a:lnTo>
                    <a:lnTo>
                      <a:pt x="666" y="5405"/>
                    </a:lnTo>
                    <a:lnTo>
                      <a:pt x="628" y="4396"/>
                    </a:lnTo>
                    <a:lnTo>
                      <a:pt x="552" y="3349"/>
                    </a:lnTo>
                    <a:lnTo>
                      <a:pt x="476" y="2246"/>
                    </a:lnTo>
                    <a:lnTo>
                      <a:pt x="362" y="1142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-1284150" y="1117475"/>
                <a:ext cx="12875" cy="101350"/>
              </a:xfrm>
              <a:custGeom>
                <a:avLst/>
                <a:gdLst/>
                <a:ahLst/>
                <a:cxnLst/>
                <a:rect l="l" t="t" r="r" b="b"/>
                <a:pathLst>
                  <a:path w="515" h="4054" extrusionOk="0">
                    <a:moveTo>
                      <a:pt x="210" y="0"/>
                    </a:moveTo>
                    <a:lnTo>
                      <a:pt x="153" y="419"/>
                    </a:lnTo>
                    <a:lnTo>
                      <a:pt x="76" y="856"/>
                    </a:lnTo>
                    <a:lnTo>
                      <a:pt x="19" y="1408"/>
                    </a:lnTo>
                    <a:lnTo>
                      <a:pt x="0" y="2055"/>
                    </a:lnTo>
                    <a:lnTo>
                      <a:pt x="0" y="2398"/>
                    </a:lnTo>
                    <a:lnTo>
                      <a:pt x="0" y="2721"/>
                    </a:lnTo>
                    <a:lnTo>
                      <a:pt x="19" y="3064"/>
                    </a:lnTo>
                    <a:lnTo>
                      <a:pt x="76" y="3406"/>
                    </a:lnTo>
                    <a:lnTo>
                      <a:pt x="134" y="3730"/>
                    </a:lnTo>
                    <a:lnTo>
                      <a:pt x="210" y="4053"/>
                    </a:lnTo>
                    <a:lnTo>
                      <a:pt x="248" y="3977"/>
                    </a:lnTo>
                    <a:lnTo>
                      <a:pt x="305" y="3730"/>
                    </a:lnTo>
                    <a:lnTo>
                      <a:pt x="400" y="3368"/>
                    </a:lnTo>
                    <a:lnTo>
                      <a:pt x="476" y="2854"/>
                    </a:lnTo>
                    <a:lnTo>
                      <a:pt x="495" y="2569"/>
                    </a:lnTo>
                    <a:lnTo>
                      <a:pt x="514" y="2265"/>
                    </a:lnTo>
                    <a:lnTo>
                      <a:pt x="514" y="1922"/>
                    </a:lnTo>
                    <a:lnTo>
                      <a:pt x="514" y="1579"/>
                    </a:lnTo>
                    <a:lnTo>
                      <a:pt x="476" y="1199"/>
                    </a:lnTo>
                    <a:lnTo>
                      <a:pt x="419" y="818"/>
                    </a:lnTo>
                    <a:lnTo>
                      <a:pt x="324" y="419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8" name="Google Shape;318;p3"/>
            <p:cNvSpPr/>
            <p:nvPr/>
          </p:nvSpPr>
          <p:spPr>
            <a:xfrm>
              <a:off x="-1840526" y="1442325"/>
              <a:ext cx="804600" cy="128700"/>
            </a:xfrm>
            <a:prstGeom prst="ellipse">
              <a:avLst/>
            </a:pr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9" name="Google Shape;319;p3"/>
          <p:cNvGrpSpPr/>
          <p:nvPr/>
        </p:nvGrpSpPr>
        <p:grpSpPr>
          <a:xfrm>
            <a:off x="7260575" y="3692300"/>
            <a:ext cx="1641025" cy="1309900"/>
            <a:chOff x="8060675" y="3682775"/>
            <a:chExt cx="1641025" cy="1309900"/>
          </a:xfrm>
        </p:grpSpPr>
        <p:grpSp>
          <p:nvGrpSpPr>
            <p:cNvPr id="320" name="Google Shape;320;p3"/>
            <p:cNvGrpSpPr/>
            <p:nvPr/>
          </p:nvGrpSpPr>
          <p:grpSpPr>
            <a:xfrm flipH="1">
              <a:off x="8215400" y="3682775"/>
              <a:ext cx="1486300" cy="1222600"/>
              <a:chOff x="756775" y="2990550"/>
              <a:chExt cx="1486300" cy="1222600"/>
            </a:xfrm>
          </p:grpSpPr>
          <p:sp>
            <p:nvSpPr>
              <p:cNvPr id="321" name="Google Shape;321;p3"/>
              <p:cNvSpPr/>
              <p:nvPr/>
            </p:nvSpPr>
            <p:spPr>
              <a:xfrm flipH="1">
                <a:off x="1188275" y="2990550"/>
                <a:ext cx="1022850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40914" h="48904" extrusionOk="0">
                    <a:moveTo>
                      <a:pt x="40914" y="0"/>
                    </a:moveTo>
                    <a:lnTo>
                      <a:pt x="1" y="533"/>
                    </a:lnTo>
                    <a:lnTo>
                      <a:pt x="3517" y="48904"/>
                    </a:lnTo>
                    <a:lnTo>
                      <a:pt x="5861" y="48904"/>
                    </a:lnTo>
                    <a:lnTo>
                      <a:pt x="7565" y="44535"/>
                    </a:lnTo>
                    <a:lnTo>
                      <a:pt x="36758" y="44535"/>
                    </a:lnTo>
                    <a:lnTo>
                      <a:pt x="38037" y="48904"/>
                    </a:lnTo>
                    <a:lnTo>
                      <a:pt x="40061" y="48904"/>
                    </a:lnTo>
                    <a:lnTo>
                      <a:pt x="40914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3"/>
              <p:cNvSpPr/>
              <p:nvPr/>
            </p:nvSpPr>
            <p:spPr>
              <a:xfrm flipH="1">
                <a:off x="1188275" y="2990550"/>
                <a:ext cx="1022850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40914" h="48904" fill="none" extrusionOk="0">
                    <a:moveTo>
                      <a:pt x="3517" y="48904"/>
                    </a:moveTo>
                    <a:lnTo>
                      <a:pt x="1" y="533"/>
                    </a:lnTo>
                    <a:lnTo>
                      <a:pt x="40914" y="0"/>
                    </a:lnTo>
                    <a:lnTo>
                      <a:pt x="40061" y="48904"/>
                    </a:lnTo>
                    <a:lnTo>
                      <a:pt x="38037" y="48904"/>
                    </a:lnTo>
                    <a:lnTo>
                      <a:pt x="36758" y="44535"/>
                    </a:lnTo>
                    <a:lnTo>
                      <a:pt x="7565" y="44535"/>
                    </a:lnTo>
                    <a:lnTo>
                      <a:pt x="5861" y="48904"/>
                    </a:lnTo>
                    <a:lnTo>
                      <a:pt x="3517" y="4890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3"/>
              <p:cNvSpPr/>
              <p:nvPr/>
            </p:nvSpPr>
            <p:spPr>
              <a:xfrm flipH="1">
                <a:off x="756775" y="2990550"/>
                <a:ext cx="452825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18113" h="48904" extrusionOk="0">
                    <a:moveTo>
                      <a:pt x="853" y="0"/>
                    </a:moveTo>
                    <a:lnTo>
                      <a:pt x="0" y="48904"/>
                    </a:lnTo>
                    <a:lnTo>
                      <a:pt x="14703" y="48904"/>
                    </a:lnTo>
                    <a:lnTo>
                      <a:pt x="18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 flipH="1">
                <a:off x="756775" y="2990550"/>
                <a:ext cx="452825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18113" h="48904" extrusionOk="0">
                    <a:moveTo>
                      <a:pt x="853" y="0"/>
                    </a:moveTo>
                    <a:lnTo>
                      <a:pt x="0" y="48904"/>
                    </a:lnTo>
                    <a:lnTo>
                      <a:pt x="14703" y="48904"/>
                    </a:lnTo>
                    <a:lnTo>
                      <a:pt x="18113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 flipH="1">
                <a:off x="1276175" y="3017175"/>
                <a:ext cx="966900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38676" h="40807" extrusionOk="0">
                    <a:moveTo>
                      <a:pt x="38676" y="1"/>
                    </a:moveTo>
                    <a:lnTo>
                      <a:pt x="0" y="960"/>
                    </a:lnTo>
                    <a:lnTo>
                      <a:pt x="2131" y="40807"/>
                    </a:lnTo>
                    <a:lnTo>
                      <a:pt x="38143" y="40807"/>
                    </a:lnTo>
                    <a:lnTo>
                      <a:pt x="3867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3"/>
              <p:cNvSpPr/>
              <p:nvPr/>
            </p:nvSpPr>
            <p:spPr>
              <a:xfrm flipH="1">
                <a:off x="1276175" y="3017175"/>
                <a:ext cx="966900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38676" h="40807" fill="none" extrusionOk="0">
                    <a:moveTo>
                      <a:pt x="38676" y="1"/>
                    </a:moveTo>
                    <a:lnTo>
                      <a:pt x="0" y="960"/>
                    </a:lnTo>
                    <a:lnTo>
                      <a:pt x="2131" y="40807"/>
                    </a:lnTo>
                    <a:lnTo>
                      <a:pt x="38143" y="40807"/>
                    </a:lnTo>
                    <a:lnTo>
                      <a:pt x="3867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3"/>
              <p:cNvSpPr/>
              <p:nvPr/>
            </p:nvSpPr>
            <p:spPr>
              <a:xfrm flipH="1">
                <a:off x="1230900" y="3017175"/>
                <a:ext cx="58625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40807" extrusionOk="0">
                    <a:moveTo>
                      <a:pt x="534" y="1"/>
                    </a:moveTo>
                    <a:lnTo>
                      <a:pt x="1" y="40807"/>
                    </a:lnTo>
                    <a:lnTo>
                      <a:pt x="1066" y="40807"/>
                    </a:lnTo>
                    <a:lnTo>
                      <a:pt x="2345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 flipH="1">
                <a:off x="1230900" y="3017175"/>
                <a:ext cx="58625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40807" fill="none" extrusionOk="0">
                    <a:moveTo>
                      <a:pt x="1" y="40807"/>
                    </a:moveTo>
                    <a:lnTo>
                      <a:pt x="534" y="1"/>
                    </a:lnTo>
                    <a:lnTo>
                      <a:pt x="2345" y="1"/>
                    </a:lnTo>
                    <a:lnTo>
                      <a:pt x="1066" y="40807"/>
                    </a:lnTo>
                    <a:lnTo>
                      <a:pt x="1" y="4080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3"/>
              <p:cNvSpPr/>
              <p:nvPr/>
            </p:nvSpPr>
            <p:spPr>
              <a:xfrm flipH="1">
                <a:off x="1651725" y="3131725"/>
                <a:ext cx="29835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934" h="1386" extrusionOk="0">
                    <a:moveTo>
                      <a:pt x="11933" y="0"/>
                    </a:moveTo>
                    <a:lnTo>
                      <a:pt x="0" y="320"/>
                    </a:lnTo>
                    <a:lnTo>
                      <a:pt x="0" y="1385"/>
                    </a:lnTo>
                    <a:lnTo>
                      <a:pt x="11933" y="1385"/>
                    </a:lnTo>
                    <a:lnTo>
                      <a:pt x="11933" y="0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3"/>
              <p:cNvSpPr/>
              <p:nvPr/>
            </p:nvSpPr>
            <p:spPr>
              <a:xfrm flipH="1">
                <a:off x="1601125" y="31317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extrusionOk="0">
                    <a:moveTo>
                      <a:pt x="11507" y="0"/>
                    </a:moveTo>
                    <a:lnTo>
                      <a:pt x="10974" y="320"/>
                    </a:lnTo>
                    <a:lnTo>
                      <a:pt x="11507" y="2557"/>
                    </a:lnTo>
                    <a:lnTo>
                      <a:pt x="2025" y="2557"/>
                    </a:lnTo>
                    <a:lnTo>
                      <a:pt x="1492" y="1385"/>
                    </a:lnTo>
                    <a:lnTo>
                      <a:pt x="0" y="1385"/>
                    </a:lnTo>
                    <a:lnTo>
                      <a:pt x="1066" y="3942"/>
                    </a:lnTo>
                    <a:lnTo>
                      <a:pt x="12359" y="3729"/>
                    </a:lnTo>
                    <a:lnTo>
                      <a:pt x="11507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 flipH="1">
                <a:off x="1601125" y="31317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fill="none" extrusionOk="0">
                    <a:moveTo>
                      <a:pt x="11507" y="0"/>
                    </a:moveTo>
                    <a:lnTo>
                      <a:pt x="10974" y="320"/>
                    </a:lnTo>
                    <a:lnTo>
                      <a:pt x="11507" y="2557"/>
                    </a:lnTo>
                    <a:lnTo>
                      <a:pt x="2025" y="2557"/>
                    </a:lnTo>
                    <a:lnTo>
                      <a:pt x="1492" y="1385"/>
                    </a:lnTo>
                    <a:lnTo>
                      <a:pt x="0" y="1385"/>
                    </a:lnTo>
                    <a:lnTo>
                      <a:pt x="1066" y="3942"/>
                    </a:lnTo>
                    <a:lnTo>
                      <a:pt x="12359" y="3729"/>
                    </a:lnTo>
                    <a:lnTo>
                      <a:pt x="11507" y="0"/>
                    </a:lnTo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 flipH="1">
                <a:off x="1622450" y="3131725"/>
                <a:ext cx="2930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386" extrusionOk="0">
                    <a:moveTo>
                      <a:pt x="0" y="0"/>
                    </a:moveTo>
                    <a:lnTo>
                      <a:pt x="0" y="1385"/>
                    </a:lnTo>
                    <a:lnTo>
                      <a:pt x="959" y="1385"/>
                    </a:lnTo>
                    <a:lnTo>
                      <a:pt x="1172" y="0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3"/>
              <p:cNvSpPr/>
              <p:nvPr/>
            </p:nvSpPr>
            <p:spPr>
              <a:xfrm flipH="1">
                <a:off x="1278825" y="3320825"/>
                <a:ext cx="950925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38037" h="1493" extrusionOk="0">
                    <a:moveTo>
                      <a:pt x="38036" y="1"/>
                    </a:moveTo>
                    <a:lnTo>
                      <a:pt x="0" y="1279"/>
                    </a:lnTo>
                    <a:lnTo>
                      <a:pt x="0" y="1492"/>
                    </a:lnTo>
                    <a:lnTo>
                      <a:pt x="38036" y="533"/>
                    </a:lnTo>
                    <a:lnTo>
                      <a:pt x="38036" y="1"/>
                    </a:lnTo>
                    <a:close/>
                  </a:path>
                </a:pathLst>
              </a:custGeom>
              <a:solidFill>
                <a:srgbClr val="EACF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3"/>
              <p:cNvSpPr/>
              <p:nvPr/>
            </p:nvSpPr>
            <p:spPr>
              <a:xfrm flipH="1">
                <a:off x="1651725" y="3438025"/>
                <a:ext cx="29835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934" h="1386" extrusionOk="0">
                    <a:moveTo>
                      <a:pt x="11933" y="1"/>
                    </a:moveTo>
                    <a:lnTo>
                      <a:pt x="0" y="427"/>
                    </a:lnTo>
                    <a:lnTo>
                      <a:pt x="0" y="1386"/>
                    </a:lnTo>
                    <a:lnTo>
                      <a:pt x="11933" y="1386"/>
                    </a:lnTo>
                    <a:lnTo>
                      <a:pt x="11933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3"/>
              <p:cNvSpPr/>
              <p:nvPr/>
            </p:nvSpPr>
            <p:spPr>
              <a:xfrm flipH="1">
                <a:off x="1601125" y="34380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extrusionOk="0">
                    <a:moveTo>
                      <a:pt x="11507" y="1"/>
                    </a:moveTo>
                    <a:lnTo>
                      <a:pt x="10974" y="427"/>
                    </a:lnTo>
                    <a:lnTo>
                      <a:pt x="11507" y="2558"/>
                    </a:lnTo>
                    <a:lnTo>
                      <a:pt x="2025" y="2558"/>
                    </a:lnTo>
                    <a:lnTo>
                      <a:pt x="1492" y="1386"/>
                    </a:lnTo>
                    <a:lnTo>
                      <a:pt x="0" y="1386"/>
                    </a:lnTo>
                    <a:lnTo>
                      <a:pt x="1066" y="3943"/>
                    </a:lnTo>
                    <a:lnTo>
                      <a:pt x="12359" y="3730"/>
                    </a:lnTo>
                    <a:lnTo>
                      <a:pt x="11507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 flipH="1">
                <a:off x="1601125" y="34380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fill="none" extrusionOk="0">
                    <a:moveTo>
                      <a:pt x="11507" y="1"/>
                    </a:moveTo>
                    <a:lnTo>
                      <a:pt x="10974" y="427"/>
                    </a:lnTo>
                    <a:lnTo>
                      <a:pt x="11507" y="2558"/>
                    </a:lnTo>
                    <a:lnTo>
                      <a:pt x="2025" y="2558"/>
                    </a:lnTo>
                    <a:lnTo>
                      <a:pt x="1492" y="1386"/>
                    </a:lnTo>
                    <a:lnTo>
                      <a:pt x="0" y="1386"/>
                    </a:lnTo>
                    <a:lnTo>
                      <a:pt x="1066" y="3943"/>
                    </a:lnTo>
                    <a:lnTo>
                      <a:pt x="12359" y="3730"/>
                    </a:lnTo>
                    <a:lnTo>
                      <a:pt x="11507" y="1"/>
                    </a:lnTo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 flipH="1">
                <a:off x="1622450" y="3438025"/>
                <a:ext cx="2930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386" extrusionOk="0">
                    <a:moveTo>
                      <a:pt x="0" y="1"/>
                    </a:moveTo>
                    <a:lnTo>
                      <a:pt x="0" y="1386"/>
                    </a:lnTo>
                    <a:lnTo>
                      <a:pt x="959" y="1386"/>
                    </a:lnTo>
                    <a:lnTo>
                      <a:pt x="1172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3"/>
              <p:cNvSpPr/>
              <p:nvPr/>
            </p:nvSpPr>
            <p:spPr>
              <a:xfrm flipH="1">
                <a:off x="1284150" y="3747000"/>
                <a:ext cx="921650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36866" h="321" extrusionOk="0">
                    <a:moveTo>
                      <a:pt x="1" y="1"/>
                    </a:moveTo>
                    <a:lnTo>
                      <a:pt x="1" y="107"/>
                    </a:lnTo>
                    <a:lnTo>
                      <a:pt x="36758" y="320"/>
                    </a:lnTo>
                    <a:lnTo>
                      <a:pt x="36865" y="10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ACF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3"/>
              <p:cNvSpPr/>
              <p:nvPr/>
            </p:nvSpPr>
            <p:spPr>
              <a:xfrm flipH="1">
                <a:off x="1630425" y="3826900"/>
                <a:ext cx="29835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11934" h="1280" extrusionOk="0">
                    <a:moveTo>
                      <a:pt x="11933" y="1"/>
                    </a:moveTo>
                    <a:lnTo>
                      <a:pt x="0" y="321"/>
                    </a:lnTo>
                    <a:lnTo>
                      <a:pt x="0" y="1279"/>
                    </a:lnTo>
                    <a:lnTo>
                      <a:pt x="11933" y="1279"/>
                    </a:lnTo>
                    <a:lnTo>
                      <a:pt x="11933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 flipH="1">
                <a:off x="1579825" y="3826900"/>
                <a:ext cx="309000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4" extrusionOk="0">
                    <a:moveTo>
                      <a:pt x="11507" y="1"/>
                    </a:moveTo>
                    <a:lnTo>
                      <a:pt x="10975" y="321"/>
                    </a:lnTo>
                    <a:lnTo>
                      <a:pt x="11507" y="2451"/>
                    </a:lnTo>
                    <a:lnTo>
                      <a:pt x="2025" y="2558"/>
                    </a:lnTo>
                    <a:lnTo>
                      <a:pt x="1599" y="1279"/>
                    </a:lnTo>
                    <a:lnTo>
                      <a:pt x="1" y="1279"/>
                    </a:lnTo>
                    <a:lnTo>
                      <a:pt x="1066" y="3943"/>
                    </a:lnTo>
                    <a:lnTo>
                      <a:pt x="12360" y="3623"/>
                    </a:lnTo>
                    <a:lnTo>
                      <a:pt x="11507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3"/>
              <p:cNvSpPr/>
              <p:nvPr/>
            </p:nvSpPr>
            <p:spPr>
              <a:xfrm flipH="1">
                <a:off x="1579825" y="3826900"/>
                <a:ext cx="309000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4" fill="none" extrusionOk="0">
                    <a:moveTo>
                      <a:pt x="11507" y="1"/>
                    </a:moveTo>
                    <a:lnTo>
                      <a:pt x="10975" y="321"/>
                    </a:lnTo>
                    <a:lnTo>
                      <a:pt x="11507" y="2451"/>
                    </a:lnTo>
                    <a:lnTo>
                      <a:pt x="2025" y="2558"/>
                    </a:lnTo>
                    <a:lnTo>
                      <a:pt x="1599" y="1279"/>
                    </a:lnTo>
                    <a:lnTo>
                      <a:pt x="1" y="1279"/>
                    </a:lnTo>
                    <a:lnTo>
                      <a:pt x="1066" y="3943"/>
                    </a:lnTo>
                    <a:lnTo>
                      <a:pt x="12360" y="3623"/>
                    </a:lnTo>
                    <a:lnTo>
                      <a:pt x="1150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3"/>
              <p:cNvSpPr/>
              <p:nvPr/>
            </p:nvSpPr>
            <p:spPr>
              <a:xfrm flipH="1">
                <a:off x="1601125" y="3826900"/>
                <a:ext cx="29325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280" extrusionOk="0">
                    <a:moveTo>
                      <a:pt x="0" y="1"/>
                    </a:moveTo>
                    <a:lnTo>
                      <a:pt x="0" y="1279"/>
                    </a:lnTo>
                    <a:lnTo>
                      <a:pt x="959" y="1279"/>
                    </a:lnTo>
                    <a:lnTo>
                      <a:pt x="1172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 flipH="1">
                <a:off x="2133850" y="4037325"/>
                <a:ext cx="2675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73" extrusionOk="0">
                    <a:moveTo>
                      <a:pt x="0" y="1"/>
                    </a:moveTo>
                    <a:lnTo>
                      <a:pt x="107" y="1173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CAB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 flipH="1">
                <a:off x="2133850" y="4037325"/>
                <a:ext cx="2675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73" fill="none" extrusionOk="0">
                    <a:moveTo>
                      <a:pt x="107" y="1"/>
                    </a:moveTo>
                    <a:lnTo>
                      <a:pt x="0" y="1"/>
                    </a:lnTo>
                    <a:lnTo>
                      <a:pt x="107" y="1173"/>
                    </a:lnTo>
                    <a:lnTo>
                      <a:pt x="107" y="1173"/>
                    </a:lnTo>
                    <a:lnTo>
                      <a:pt x="10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3"/>
              <p:cNvSpPr/>
              <p:nvPr/>
            </p:nvSpPr>
            <p:spPr>
              <a:xfrm flipH="1">
                <a:off x="1289500" y="4037325"/>
                <a:ext cx="8470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3881" h="1" extrusionOk="0">
                    <a:moveTo>
                      <a:pt x="33881" y="1"/>
                    </a:moveTo>
                    <a:lnTo>
                      <a:pt x="0" y="1"/>
                    </a:lnTo>
                    <a:lnTo>
                      <a:pt x="107" y="1"/>
                    </a:lnTo>
                    <a:lnTo>
                      <a:pt x="33881" y="1"/>
                    </a:lnTo>
                    <a:close/>
                  </a:path>
                </a:pathLst>
              </a:custGeom>
              <a:solidFill>
                <a:srgbClr val="EC9B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3"/>
              <p:cNvSpPr/>
              <p:nvPr/>
            </p:nvSpPr>
            <p:spPr>
              <a:xfrm flipH="1">
                <a:off x="1289500" y="4037325"/>
                <a:ext cx="8470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3881" h="1" fill="none" extrusionOk="0">
                    <a:moveTo>
                      <a:pt x="33881" y="1"/>
                    </a:moveTo>
                    <a:lnTo>
                      <a:pt x="0" y="1"/>
                    </a:lnTo>
                    <a:lnTo>
                      <a:pt x="107" y="1"/>
                    </a:lnTo>
                    <a:lnTo>
                      <a:pt x="3388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3"/>
              <p:cNvSpPr/>
              <p:nvPr/>
            </p:nvSpPr>
            <p:spPr>
              <a:xfrm flipH="1">
                <a:off x="1260200" y="4037325"/>
                <a:ext cx="873675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34947" h="1813" extrusionOk="0">
                    <a:moveTo>
                      <a:pt x="1" y="1"/>
                    </a:moveTo>
                    <a:lnTo>
                      <a:pt x="1" y="1173"/>
                    </a:lnTo>
                    <a:lnTo>
                      <a:pt x="34947" y="1812"/>
                    </a:lnTo>
                    <a:lnTo>
                      <a:pt x="34840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3"/>
              <p:cNvSpPr/>
              <p:nvPr/>
            </p:nvSpPr>
            <p:spPr>
              <a:xfrm flipH="1">
                <a:off x="1505250" y="4103925"/>
                <a:ext cx="5593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2375" h="4369" extrusionOk="0">
                    <a:moveTo>
                      <a:pt x="1705" y="0"/>
                    </a:moveTo>
                    <a:lnTo>
                      <a:pt x="1" y="4369"/>
                    </a:lnTo>
                    <a:lnTo>
                      <a:pt x="20351" y="4369"/>
                    </a:lnTo>
                    <a:lnTo>
                      <a:pt x="2237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 flipH="1">
                <a:off x="1505250" y="4103925"/>
                <a:ext cx="5593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2375" h="4369" extrusionOk="0">
                    <a:moveTo>
                      <a:pt x="1705" y="0"/>
                    </a:moveTo>
                    <a:lnTo>
                      <a:pt x="1" y="4369"/>
                    </a:lnTo>
                    <a:lnTo>
                      <a:pt x="20351" y="4369"/>
                    </a:lnTo>
                    <a:lnTo>
                      <a:pt x="22375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 flipH="1">
                <a:off x="1505250" y="4103925"/>
                <a:ext cx="5593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2375" h="4369" fill="none" extrusionOk="0">
                    <a:moveTo>
                      <a:pt x="1" y="4369"/>
                    </a:moveTo>
                    <a:lnTo>
                      <a:pt x="20351" y="4369"/>
                    </a:lnTo>
                    <a:lnTo>
                      <a:pt x="22375" y="0"/>
                    </a:lnTo>
                    <a:lnTo>
                      <a:pt x="1705" y="0"/>
                    </a:lnTo>
                    <a:lnTo>
                      <a:pt x="1" y="436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3"/>
              <p:cNvSpPr/>
              <p:nvPr/>
            </p:nvSpPr>
            <p:spPr>
              <a:xfrm flipH="1">
                <a:off x="1505250" y="4103925"/>
                <a:ext cx="5300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1203" h="4369" extrusionOk="0">
                    <a:moveTo>
                      <a:pt x="533" y="0"/>
                    </a:moveTo>
                    <a:lnTo>
                      <a:pt x="1" y="1172"/>
                    </a:lnTo>
                    <a:lnTo>
                      <a:pt x="19179" y="4369"/>
                    </a:lnTo>
                    <a:lnTo>
                      <a:pt x="21203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3"/>
              <p:cNvSpPr/>
              <p:nvPr/>
            </p:nvSpPr>
            <p:spPr>
              <a:xfrm flipH="1">
                <a:off x="1505250" y="4103925"/>
                <a:ext cx="5300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1203" h="4369" fill="none" extrusionOk="0">
                    <a:moveTo>
                      <a:pt x="21203" y="0"/>
                    </a:moveTo>
                    <a:lnTo>
                      <a:pt x="533" y="0"/>
                    </a:lnTo>
                    <a:lnTo>
                      <a:pt x="1" y="1172"/>
                    </a:lnTo>
                    <a:lnTo>
                      <a:pt x="19179" y="4369"/>
                    </a:lnTo>
                    <a:lnTo>
                      <a:pt x="2120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3" name="Google Shape;353;p3"/>
            <p:cNvSpPr/>
            <p:nvPr/>
          </p:nvSpPr>
          <p:spPr>
            <a:xfrm>
              <a:off x="8060675" y="4816275"/>
              <a:ext cx="1641000" cy="176400"/>
            </a:xfrm>
            <a:prstGeom prst="ellipse">
              <a:avLst/>
            </a:pr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2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9" name="Google Shape;2019;p21"/>
          <p:cNvSpPr txBox="1">
            <a:spLocks noGrp="1"/>
          </p:cNvSpPr>
          <p:nvPr>
            <p:ph type="title"/>
          </p:nvPr>
        </p:nvSpPr>
        <p:spPr>
          <a:xfrm>
            <a:off x="802866" y="2865132"/>
            <a:ext cx="17649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20" name="Google Shape;2020;p21"/>
          <p:cNvSpPr txBox="1">
            <a:spLocks noGrp="1"/>
          </p:cNvSpPr>
          <p:nvPr>
            <p:ph type="subTitle" idx="1"/>
          </p:nvPr>
        </p:nvSpPr>
        <p:spPr>
          <a:xfrm>
            <a:off x="801066" y="3212604"/>
            <a:ext cx="17685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1" name="Google Shape;2021;p21"/>
          <p:cNvSpPr txBox="1">
            <a:spLocks noGrp="1"/>
          </p:cNvSpPr>
          <p:nvPr>
            <p:ph type="title" idx="2"/>
          </p:nvPr>
        </p:nvSpPr>
        <p:spPr>
          <a:xfrm>
            <a:off x="2706622" y="2865132"/>
            <a:ext cx="17649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22" name="Google Shape;2022;p21"/>
          <p:cNvSpPr txBox="1">
            <a:spLocks noGrp="1"/>
          </p:cNvSpPr>
          <p:nvPr>
            <p:ph type="subTitle" idx="3"/>
          </p:nvPr>
        </p:nvSpPr>
        <p:spPr>
          <a:xfrm>
            <a:off x="2729122" y="3212604"/>
            <a:ext cx="17649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3" name="Google Shape;2023;p21"/>
          <p:cNvSpPr txBox="1">
            <a:spLocks noGrp="1"/>
          </p:cNvSpPr>
          <p:nvPr>
            <p:ph type="title" idx="4"/>
          </p:nvPr>
        </p:nvSpPr>
        <p:spPr>
          <a:xfrm>
            <a:off x="4610378" y="2865132"/>
            <a:ext cx="1828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24" name="Google Shape;2024;p21"/>
          <p:cNvSpPr txBox="1">
            <a:spLocks noGrp="1"/>
          </p:cNvSpPr>
          <p:nvPr>
            <p:ph type="subTitle" idx="5"/>
          </p:nvPr>
        </p:nvSpPr>
        <p:spPr>
          <a:xfrm>
            <a:off x="4653578" y="3212604"/>
            <a:ext cx="17649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5" name="Google Shape;2025;p21"/>
          <p:cNvSpPr txBox="1">
            <a:spLocks noGrp="1"/>
          </p:cNvSpPr>
          <p:nvPr>
            <p:ph type="title" idx="6"/>
          </p:nvPr>
        </p:nvSpPr>
        <p:spPr>
          <a:xfrm>
            <a:off x="6578034" y="2865132"/>
            <a:ext cx="17649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26" name="Google Shape;2026;p21"/>
          <p:cNvSpPr txBox="1">
            <a:spLocks noGrp="1"/>
          </p:cNvSpPr>
          <p:nvPr>
            <p:ph type="subTitle" idx="7"/>
          </p:nvPr>
        </p:nvSpPr>
        <p:spPr>
          <a:xfrm>
            <a:off x="6578034" y="3212604"/>
            <a:ext cx="17649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7" name="Google Shape;2027;p21"/>
          <p:cNvSpPr txBox="1">
            <a:spLocks noGrp="1"/>
          </p:cNvSpPr>
          <p:nvPr>
            <p:ph type="title" idx="8"/>
          </p:nvPr>
        </p:nvSpPr>
        <p:spPr>
          <a:xfrm>
            <a:off x="720000" y="457200"/>
            <a:ext cx="7704000" cy="457200"/>
          </a:xfrm>
          <a:prstGeom prst="rect">
            <a:avLst/>
          </a:prstGeom>
          <a:effectLst>
            <a:outerShdw dist="47625" dir="53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028" name="Google Shape;2028;p21"/>
          <p:cNvGrpSpPr/>
          <p:nvPr/>
        </p:nvGrpSpPr>
        <p:grpSpPr>
          <a:xfrm>
            <a:off x="7715271" y="0"/>
            <a:ext cx="689309" cy="773883"/>
            <a:chOff x="289713" y="0"/>
            <a:chExt cx="847025" cy="950950"/>
          </a:xfrm>
        </p:grpSpPr>
        <p:sp>
          <p:nvSpPr>
            <p:cNvPr id="2029" name="Google Shape;2029;p21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21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21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21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21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21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21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21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21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8" name="Google Shape;2038;p21"/>
          <p:cNvGrpSpPr/>
          <p:nvPr/>
        </p:nvGrpSpPr>
        <p:grpSpPr>
          <a:xfrm>
            <a:off x="739421" y="0"/>
            <a:ext cx="689309" cy="773883"/>
            <a:chOff x="289713" y="0"/>
            <a:chExt cx="847025" cy="950950"/>
          </a:xfrm>
        </p:grpSpPr>
        <p:sp>
          <p:nvSpPr>
            <p:cNvPr id="2039" name="Google Shape;2039;p21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21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21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21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21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21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21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21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21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8" name="Google Shape;2048;p21"/>
          <p:cNvGrpSpPr/>
          <p:nvPr/>
        </p:nvGrpSpPr>
        <p:grpSpPr>
          <a:xfrm flipH="1">
            <a:off x="-711475" y="3682775"/>
            <a:ext cx="1641025" cy="1309900"/>
            <a:chOff x="8060675" y="3682775"/>
            <a:chExt cx="1641025" cy="1309900"/>
          </a:xfrm>
        </p:grpSpPr>
        <p:sp>
          <p:nvSpPr>
            <p:cNvPr id="2049" name="Google Shape;2049;p21"/>
            <p:cNvSpPr/>
            <p:nvPr/>
          </p:nvSpPr>
          <p:spPr>
            <a:xfrm>
              <a:off x="8060675" y="4816275"/>
              <a:ext cx="1641000" cy="176400"/>
            </a:xfrm>
            <a:prstGeom prst="ellipse">
              <a:avLst/>
            </a:pr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50" name="Google Shape;2050;p21"/>
            <p:cNvGrpSpPr/>
            <p:nvPr/>
          </p:nvGrpSpPr>
          <p:grpSpPr>
            <a:xfrm flipH="1">
              <a:off x="8215400" y="3682775"/>
              <a:ext cx="1486300" cy="1222600"/>
              <a:chOff x="756775" y="2990550"/>
              <a:chExt cx="1486300" cy="1222600"/>
            </a:xfrm>
          </p:grpSpPr>
          <p:sp>
            <p:nvSpPr>
              <p:cNvPr id="2051" name="Google Shape;2051;p21"/>
              <p:cNvSpPr/>
              <p:nvPr/>
            </p:nvSpPr>
            <p:spPr>
              <a:xfrm flipH="1">
                <a:off x="1505250" y="4103925"/>
                <a:ext cx="5593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2375" h="4369" extrusionOk="0">
                    <a:moveTo>
                      <a:pt x="1705" y="0"/>
                    </a:moveTo>
                    <a:lnTo>
                      <a:pt x="1" y="4369"/>
                    </a:lnTo>
                    <a:lnTo>
                      <a:pt x="20351" y="4369"/>
                    </a:lnTo>
                    <a:lnTo>
                      <a:pt x="2237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21"/>
              <p:cNvSpPr/>
              <p:nvPr/>
            </p:nvSpPr>
            <p:spPr>
              <a:xfrm flipH="1">
                <a:off x="1505250" y="4103925"/>
                <a:ext cx="5300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1203" h="4369" extrusionOk="0">
                    <a:moveTo>
                      <a:pt x="533" y="0"/>
                    </a:moveTo>
                    <a:lnTo>
                      <a:pt x="1" y="1172"/>
                    </a:lnTo>
                    <a:lnTo>
                      <a:pt x="19179" y="4369"/>
                    </a:lnTo>
                    <a:lnTo>
                      <a:pt x="21203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21"/>
              <p:cNvSpPr/>
              <p:nvPr/>
            </p:nvSpPr>
            <p:spPr>
              <a:xfrm flipH="1">
                <a:off x="1505250" y="4103925"/>
                <a:ext cx="5593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2375" h="4369" extrusionOk="0">
                    <a:moveTo>
                      <a:pt x="1705" y="0"/>
                    </a:moveTo>
                    <a:lnTo>
                      <a:pt x="1" y="4369"/>
                    </a:lnTo>
                    <a:lnTo>
                      <a:pt x="20351" y="4369"/>
                    </a:lnTo>
                    <a:lnTo>
                      <a:pt x="22375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21"/>
              <p:cNvSpPr/>
              <p:nvPr/>
            </p:nvSpPr>
            <p:spPr>
              <a:xfrm flipH="1">
                <a:off x="1188275" y="2990550"/>
                <a:ext cx="1022850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40914" h="48904" extrusionOk="0">
                    <a:moveTo>
                      <a:pt x="40914" y="0"/>
                    </a:moveTo>
                    <a:lnTo>
                      <a:pt x="1" y="533"/>
                    </a:lnTo>
                    <a:lnTo>
                      <a:pt x="3517" y="48904"/>
                    </a:lnTo>
                    <a:lnTo>
                      <a:pt x="5861" y="48904"/>
                    </a:lnTo>
                    <a:lnTo>
                      <a:pt x="7565" y="44535"/>
                    </a:lnTo>
                    <a:lnTo>
                      <a:pt x="36758" y="44535"/>
                    </a:lnTo>
                    <a:lnTo>
                      <a:pt x="38037" y="48904"/>
                    </a:lnTo>
                    <a:lnTo>
                      <a:pt x="40061" y="48904"/>
                    </a:lnTo>
                    <a:lnTo>
                      <a:pt x="40914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21"/>
              <p:cNvSpPr/>
              <p:nvPr/>
            </p:nvSpPr>
            <p:spPr>
              <a:xfrm flipH="1">
                <a:off x="1188275" y="2990550"/>
                <a:ext cx="1022850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40914" h="48904" fill="none" extrusionOk="0">
                    <a:moveTo>
                      <a:pt x="3517" y="48904"/>
                    </a:moveTo>
                    <a:lnTo>
                      <a:pt x="1" y="533"/>
                    </a:lnTo>
                    <a:lnTo>
                      <a:pt x="40914" y="0"/>
                    </a:lnTo>
                    <a:lnTo>
                      <a:pt x="40061" y="48904"/>
                    </a:lnTo>
                    <a:lnTo>
                      <a:pt x="38037" y="48904"/>
                    </a:lnTo>
                    <a:lnTo>
                      <a:pt x="36758" y="44535"/>
                    </a:lnTo>
                    <a:lnTo>
                      <a:pt x="7565" y="44535"/>
                    </a:lnTo>
                    <a:lnTo>
                      <a:pt x="5861" y="48904"/>
                    </a:lnTo>
                    <a:lnTo>
                      <a:pt x="3517" y="4890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21"/>
              <p:cNvSpPr/>
              <p:nvPr/>
            </p:nvSpPr>
            <p:spPr>
              <a:xfrm flipH="1">
                <a:off x="756775" y="2990550"/>
                <a:ext cx="452825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18113" h="48904" extrusionOk="0">
                    <a:moveTo>
                      <a:pt x="853" y="0"/>
                    </a:moveTo>
                    <a:lnTo>
                      <a:pt x="0" y="48904"/>
                    </a:lnTo>
                    <a:lnTo>
                      <a:pt x="14703" y="48904"/>
                    </a:lnTo>
                    <a:lnTo>
                      <a:pt x="18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21"/>
              <p:cNvSpPr/>
              <p:nvPr/>
            </p:nvSpPr>
            <p:spPr>
              <a:xfrm flipH="1">
                <a:off x="1505250" y="4103925"/>
                <a:ext cx="5593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2375" h="4369" fill="none" extrusionOk="0">
                    <a:moveTo>
                      <a:pt x="1" y="4369"/>
                    </a:moveTo>
                    <a:lnTo>
                      <a:pt x="20351" y="4369"/>
                    </a:lnTo>
                    <a:lnTo>
                      <a:pt x="22375" y="0"/>
                    </a:lnTo>
                    <a:lnTo>
                      <a:pt x="1705" y="0"/>
                    </a:lnTo>
                    <a:lnTo>
                      <a:pt x="1" y="436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21"/>
              <p:cNvSpPr/>
              <p:nvPr/>
            </p:nvSpPr>
            <p:spPr>
              <a:xfrm flipH="1">
                <a:off x="1505250" y="4103925"/>
                <a:ext cx="5300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1203" h="4369" fill="none" extrusionOk="0">
                    <a:moveTo>
                      <a:pt x="21203" y="0"/>
                    </a:moveTo>
                    <a:lnTo>
                      <a:pt x="533" y="0"/>
                    </a:lnTo>
                    <a:lnTo>
                      <a:pt x="1" y="1172"/>
                    </a:lnTo>
                    <a:lnTo>
                      <a:pt x="19179" y="4369"/>
                    </a:lnTo>
                    <a:lnTo>
                      <a:pt x="2120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21"/>
              <p:cNvSpPr/>
              <p:nvPr/>
            </p:nvSpPr>
            <p:spPr>
              <a:xfrm flipH="1">
                <a:off x="1230900" y="3017175"/>
                <a:ext cx="58625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40807" extrusionOk="0">
                    <a:moveTo>
                      <a:pt x="534" y="1"/>
                    </a:moveTo>
                    <a:lnTo>
                      <a:pt x="1" y="40807"/>
                    </a:lnTo>
                    <a:lnTo>
                      <a:pt x="1066" y="40807"/>
                    </a:lnTo>
                    <a:lnTo>
                      <a:pt x="2345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21"/>
              <p:cNvSpPr/>
              <p:nvPr/>
            </p:nvSpPr>
            <p:spPr>
              <a:xfrm flipH="1">
                <a:off x="1230900" y="3017175"/>
                <a:ext cx="58625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40807" fill="none" extrusionOk="0">
                    <a:moveTo>
                      <a:pt x="1" y="40807"/>
                    </a:moveTo>
                    <a:lnTo>
                      <a:pt x="534" y="1"/>
                    </a:lnTo>
                    <a:lnTo>
                      <a:pt x="2345" y="1"/>
                    </a:lnTo>
                    <a:lnTo>
                      <a:pt x="1066" y="40807"/>
                    </a:lnTo>
                    <a:lnTo>
                      <a:pt x="1" y="4080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21"/>
              <p:cNvSpPr/>
              <p:nvPr/>
            </p:nvSpPr>
            <p:spPr>
              <a:xfrm flipH="1">
                <a:off x="1276175" y="3017175"/>
                <a:ext cx="966900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38676" h="40807" extrusionOk="0">
                    <a:moveTo>
                      <a:pt x="38676" y="1"/>
                    </a:moveTo>
                    <a:lnTo>
                      <a:pt x="0" y="960"/>
                    </a:lnTo>
                    <a:lnTo>
                      <a:pt x="2131" y="40807"/>
                    </a:lnTo>
                    <a:lnTo>
                      <a:pt x="38143" y="40807"/>
                    </a:lnTo>
                    <a:lnTo>
                      <a:pt x="3867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21"/>
              <p:cNvSpPr/>
              <p:nvPr/>
            </p:nvSpPr>
            <p:spPr>
              <a:xfrm flipH="1">
                <a:off x="1276175" y="3017175"/>
                <a:ext cx="966900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38676" h="40807" fill="none" extrusionOk="0">
                    <a:moveTo>
                      <a:pt x="38676" y="1"/>
                    </a:moveTo>
                    <a:lnTo>
                      <a:pt x="0" y="960"/>
                    </a:lnTo>
                    <a:lnTo>
                      <a:pt x="2131" y="40807"/>
                    </a:lnTo>
                    <a:lnTo>
                      <a:pt x="38143" y="40807"/>
                    </a:lnTo>
                    <a:lnTo>
                      <a:pt x="3867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21"/>
              <p:cNvSpPr/>
              <p:nvPr/>
            </p:nvSpPr>
            <p:spPr>
              <a:xfrm flipH="1">
                <a:off x="1284150" y="3747000"/>
                <a:ext cx="921650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36866" h="321" extrusionOk="0">
                    <a:moveTo>
                      <a:pt x="1" y="1"/>
                    </a:moveTo>
                    <a:lnTo>
                      <a:pt x="1" y="107"/>
                    </a:lnTo>
                    <a:lnTo>
                      <a:pt x="36758" y="320"/>
                    </a:lnTo>
                    <a:lnTo>
                      <a:pt x="36865" y="10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ACF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064;p21"/>
              <p:cNvSpPr/>
              <p:nvPr/>
            </p:nvSpPr>
            <p:spPr>
              <a:xfrm flipH="1">
                <a:off x="1278825" y="3320825"/>
                <a:ext cx="950925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38037" h="1493" extrusionOk="0">
                    <a:moveTo>
                      <a:pt x="38036" y="1"/>
                    </a:moveTo>
                    <a:lnTo>
                      <a:pt x="0" y="1279"/>
                    </a:lnTo>
                    <a:lnTo>
                      <a:pt x="0" y="1492"/>
                    </a:lnTo>
                    <a:lnTo>
                      <a:pt x="38036" y="533"/>
                    </a:lnTo>
                    <a:lnTo>
                      <a:pt x="38036" y="1"/>
                    </a:lnTo>
                    <a:close/>
                  </a:path>
                </a:pathLst>
              </a:custGeom>
              <a:solidFill>
                <a:srgbClr val="EACF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21"/>
              <p:cNvSpPr/>
              <p:nvPr/>
            </p:nvSpPr>
            <p:spPr>
              <a:xfrm flipH="1">
                <a:off x="2133850" y="4037325"/>
                <a:ext cx="2675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73" extrusionOk="0">
                    <a:moveTo>
                      <a:pt x="0" y="1"/>
                    </a:moveTo>
                    <a:lnTo>
                      <a:pt x="107" y="1173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CAB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21"/>
              <p:cNvSpPr/>
              <p:nvPr/>
            </p:nvSpPr>
            <p:spPr>
              <a:xfrm flipH="1">
                <a:off x="2133850" y="4037325"/>
                <a:ext cx="2675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73" fill="none" extrusionOk="0">
                    <a:moveTo>
                      <a:pt x="107" y="1"/>
                    </a:moveTo>
                    <a:lnTo>
                      <a:pt x="0" y="1"/>
                    </a:lnTo>
                    <a:lnTo>
                      <a:pt x="107" y="1173"/>
                    </a:lnTo>
                    <a:lnTo>
                      <a:pt x="107" y="1173"/>
                    </a:lnTo>
                    <a:lnTo>
                      <a:pt x="10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21"/>
              <p:cNvSpPr/>
              <p:nvPr/>
            </p:nvSpPr>
            <p:spPr>
              <a:xfrm flipH="1">
                <a:off x="1260200" y="4037325"/>
                <a:ext cx="873675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34947" h="1813" extrusionOk="0">
                    <a:moveTo>
                      <a:pt x="1" y="1"/>
                    </a:moveTo>
                    <a:lnTo>
                      <a:pt x="1" y="1173"/>
                    </a:lnTo>
                    <a:lnTo>
                      <a:pt x="34947" y="1812"/>
                    </a:lnTo>
                    <a:lnTo>
                      <a:pt x="34840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21"/>
              <p:cNvSpPr/>
              <p:nvPr/>
            </p:nvSpPr>
            <p:spPr>
              <a:xfrm flipH="1">
                <a:off x="1289500" y="4037325"/>
                <a:ext cx="8470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3881" h="1" extrusionOk="0">
                    <a:moveTo>
                      <a:pt x="33881" y="1"/>
                    </a:moveTo>
                    <a:lnTo>
                      <a:pt x="0" y="1"/>
                    </a:lnTo>
                    <a:lnTo>
                      <a:pt x="107" y="1"/>
                    </a:lnTo>
                    <a:lnTo>
                      <a:pt x="33881" y="1"/>
                    </a:lnTo>
                    <a:close/>
                  </a:path>
                </a:pathLst>
              </a:custGeom>
              <a:solidFill>
                <a:srgbClr val="EC9B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21"/>
              <p:cNvSpPr/>
              <p:nvPr/>
            </p:nvSpPr>
            <p:spPr>
              <a:xfrm flipH="1">
                <a:off x="1289500" y="4037325"/>
                <a:ext cx="8470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3881" h="1" fill="none" extrusionOk="0">
                    <a:moveTo>
                      <a:pt x="33881" y="1"/>
                    </a:moveTo>
                    <a:lnTo>
                      <a:pt x="0" y="1"/>
                    </a:lnTo>
                    <a:lnTo>
                      <a:pt x="107" y="1"/>
                    </a:lnTo>
                    <a:lnTo>
                      <a:pt x="3388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21"/>
              <p:cNvSpPr/>
              <p:nvPr/>
            </p:nvSpPr>
            <p:spPr>
              <a:xfrm flipH="1">
                <a:off x="1601125" y="34380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extrusionOk="0">
                    <a:moveTo>
                      <a:pt x="11507" y="1"/>
                    </a:moveTo>
                    <a:lnTo>
                      <a:pt x="10974" y="427"/>
                    </a:lnTo>
                    <a:lnTo>
                      <a:pt x="11507" y="2558"/>
                    </a:lnTo>
                    <a:lnTo>
                      <a:pt x="2025" y="2558"/>
                    </a:lnTo>
                    <a:lnTo>
                      <a:pt x="1492" y="1386"/>
                    </a:lnTo>
                    <a:lnTo>
                      <a:pt x="0" y="1386"/>
                    </a:lnTo>
                    <a:lnTo>
                      <a:pt x="1066" y="3943"/>
                    </a:lnTo>
                    <a:lnTo>
                      <a:pt x="12359" y="3730"/>
                    </a:lnTo>
                    <a:lnTo>
                      <a:pt x="11507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21"/>
              <p:cNvSpPr/>
              <p:nvPr/>
            </p:nvSpPr>
            <p:spPr>
              <a:xfrm flipH="1">
                <a:off x="1601125" y="34380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fill="none" extrusionOk="0">
                    <a:moveTo>
                      <a:pt x="11507" y="1"/>
                    </a:moveTo>
                    <a:lnTo>
                      <a:pt x="10974" y="427"/>
                    </a:lnTo>
                    <a:lnTo>
                      <a:pt x="11507" y="2558"/>
                    </a:lnTo>
                    <a:lnTo>
                      <a:pt x="2025" y="2558"/>
                    </a:lnTo>
                    <a:lnTo>
                      <a:pt x="1492" y="1386"/>
                    </a:lnTo>
                    <a:lnTo>
                      <a:pt x="0" y="1386"/>
                    </a:lnTo>
                    <a:lnTo>
                      <a:pt x="1066" y="3943"/>
                    </a:lnTo>
                    <a:lnTo>
                      <a:pt x="12359" y="3730"/>
                    </a:lnTo>
                    <a:lnTo>
                      <a:pt x="11507" y="1"/>
                    </a:lnTo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21"/>
              <p:cNvSpPr/>
              <p:nvPr/>
            </p:nvSpPr>
            <p:spPr>
              <a:xfrm flipH="1">
                <a:off x="1651725" y="3438025"/>
                <a:ext cx="29835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934" h="1386" extrusionOk="0">
                    <a:moveTo>
                      <a:pt x="11933" y="1"/>
                    </a:moveTo>
                    <a:lnTo>
                      <a:pt x="0" y="427"/>
                    </a:lnTo>
                    <a:lnTo>
                      <a:pt x="0" y="1386"/>
                    </a:lnTo>
                    <a:lnTo>
                      <a:pt x="11933" y="1386"/>
                    </a:lnTo>
                    <a:lnTo>
                      <a:pt x="11933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21"/>
              <p:cNvSpPr/>
              <p:nvPr/>
            </p:nvSpPr>
            <p:spPr>
              <a:xfrm flipH="1">
                <a:off x="1622450" y="3438025"/>
                <a:ext cx="2930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386" extrusionOk="0">
                    <a:moveTo>
                      <a:pt x="0" y="1"/>
                    </a:moveTo>
                    <a:lnTo>
                      <a:pt x="0" y="1386"/>
                    </a:lnTo>
                    <a:lnTo>
                      <a:pt x="959" y="1386"/>
                    </a:lnTo>
                    <a:lnTo>
                      <a:pt x="1172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21"/>
              <p:cNvSpPr/>
              <p:nvPr/>
            </p:nvSpPr>
            <p:spPr>
              <a:xfrm flipH="1">
                <a:off x="1601125" y="31317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extrusionOk="0">
                    <a:moveTo>
                      <a:pt x="11507" y="0"/>
                    </a:moveTo>
                    <a:lnTo>
                      <a:pt x="10974" y="320"/>
                    </a:lnTo>
                    <a:lnTo>
                      <a:pt x="11507" y="2557"/>
                    </a:lnTo>
                    <a:lnTo>
                      <a:pt x="2025" y="2557"/>
                    </a:lnTo>
                    <a:lnTo>
                      <a:pt x="1492" y="1385"/>
                    </a:lnTo>
                    <a:lnTo>
                      <a:pt x="0" y="1385"/>
                    </a:lnTo>
                    <a:lnTo>
                      <a:pt x="1066" y="3942"/>
                    </a:lnTo>
                    <a:lnTo>
                      <a:pt x="12359" y="3729"/>
                    </a:lnTo>
                    <a:lnTo>
                      <a:pt x="11507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21"/>
              <p:cNvSpPr/>
              <p:nvPr/>
            </p:nvSpPr>
            <p:spPr>
              <a:xfrm flipH="1">
                <a:off x="1601125" y="31317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fill="none" extrusionOk="0">
                    <a:moveTo>
                      <a:pt x="11507" y="0"/>
                    </a:moveTo>
                    <a:lnTo>
                      <a:pt x="10974" y="320"/>
                    </a:lnTo>
                    <a:lnTo>
                      <a:pt x="11507" y="2557"/>
                    </a:lnTo>
                    <a:lnTo>
                      <a:pt x="2025" y="2557"/>
                    </a:lnTo>
                    <a:lnTo>
                      <a:pt x="1492" y="1385"/>
                    </a:lnTo>
                    <a:lnTo>
                      <a:pt x="0" y="1385"/>
                    </a:lnTo>
                    <a:lnTo>
                      <a:pt x="1066" y="3942"/>
                    </a:lnTo>
                    <a:lnTo>
                      <a:pt x="12359" y="3729"/>
                    </a:lnTo>
                    <a:lnTo>
                      <a:pt x="11507" y="0"/>
                    </a:lnTo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21"/>
              <p:cNvSpPr/>
              <p:nvPr/>
            </p:nvSpPr>
            <p:spPr>
              <a:xfrm flipH="1">
                <a:off x="1651725" y="3131725"/>
                <a:ext cx="29835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934" h="1386" extrusionOk="0">
                    <a:moveTo>
                      <a:pt x="11933" y="0"/>
                    </a:moveTo>
                    <a:lnTo>
                      <a:pt x="0" y="320"/>
                    </a:lnTo>
                    <a:lnTo>
                      <a:pt x="0" y="1385"/>
                    </a:lnTo>
                    <a:lnTo>
                      <a:pt x="11933" y="1385"/>
                    </a:lnTo>
                    <a:lnTo>
                      <a:pt x="11933" y="0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21"/>
              <p:cNvSpPr/>
              <p:nvPr/>
            </p:nvSpPr>
            <p:spPr>
              <a:xfrm flipH="1">
                <a:off x="1622450" y="3131725"/>
                <a:ext cx="2930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386" extrusionOk="0">
                    <a:moveTo>
                      <a:pt x="0" y="0"/>
                    </a:moveTo>
                    <a:lnTo>
                      <a:pt x="0" y="1385"/>
                    </a:lnTo>
                    <a:lnTo>
                      <a:pt x="959" y="1385"/>
                    </a:lnTo>
                    <a:lnTo>
                      <a:pt x="1172" y="0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21"/>
              <p:cNvSpPr/>
              <p:nvPr/>
            </p:nvSpPr>
            <p:spPr>
              <a:xfrm flipH="1">
                <a:off x="1579825" y="3826900"/>
                <a:ext cx="309000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4" extrusionOk="0">
                    <a:moveTo>
                      <a:pt x="11507" y="1"/>
                    </a:moveTo>
                    <a:lnTo>
                      <a:pt x="10975" y="321"/>
                    </a:lnTo>
                    <a:lnTo>
                      <a:pt x="11507" y="2451"/>
                    </a:lnTo>
                    <a:lnTo>
                      <a:pt x="2025" y="2558"/>
                    </a:lnTo>
                    <a:lnTo>
                      <a:pt x="1599" y="1279"/>
                    </a:lnTo>
                    <a:lnTo>
                      <a:pt x="1" y="1279"/>
                    </a:lnTo>
                    <a:lnTo>
                      <a:pt x="1066" y="3943"/>
                    </a:lnTo>
                    <a:lnTo>
                      <a:pt x="12360" y="3623"/>
                    </a:lnTo>
                    <a:lnTo>
                      <a:pt x="11507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21"/>
              <p:cNvSpPr/>
              <p:nvPr/>
            </p:nvSpPr>
            <p:spPr>
              <a:xfrm flipH="1">
                <a:off x="1579825" y="3826900"/>
                <a:ext cx="309000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4" fill="none" extrusionOk="0">
                    <a:moveTo>
                      <a:pt x="11507" y="1"/>
                    </a:moveTo>
                    <a:lnTo>
                      <a:pt x="10975" y="321"/>
                    </a:lnTo>
                    <a:lnTo>
                      <a:pt x="11507" y="2451"/>
                    </a:lnTo>
                    <a:lnTo>
                      <a:pt x="2025" y="2558"/>
                    </a:lnTo>
                    <a:lnTo>
                      <a:pt x="1599" y="1279"/>
                    </a:lnTo>
                    <a:lnTo>
                      <a:pt x="1" y="1279"/>
                    </a:lnTo>
                    <a:lnTo>
                      <a:pt x="1066" y="3943"/>
                    </a:lnTo>
                    <a:lnTo>
                      <a:pt x="12360" y="3623"/>
                    </a:lnTo>
                    <a:lnTo>
                      <a:pt x="1150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21"/>
              <p:cNvSpPr/>
              <p:nvPr/>
            </p:nvSpPr>
            <p:spPr>
              <a:xfrm flipH="1">
                <a:off x="1630425" y="3826900"/>
                <a:ext cx="29835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11934" h="1280" extrusionOk="0">
                    <a:moveTo>
                      <a:pt x="11933" y="1"/>
                    </a:moveTo>
                    <a:lnTo>
                      <a:pt x="0" y="321"/>
                    </a:lnTo>
                    <a:lnTo>
                      <a:pt x="0" y="1279"/>
                    </a:lnTo>
                    <a:lnTo>
                      <a:pt x="11933" y="1279"/>
                    </a:lnTo>
                    <a:lnTo>
                      <a:pt x="11933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21"/>
              <p:cNvSpPr/>
              <p:nvPr/>
            </p:nvSpPr>
            <p:spPr>
              <a:xfrm flipH="1">
                <a:off x="1601125" y="3826900"/>
                <a:ext cx="29325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280" extrusionOk="0">
                    <a:moveTo>
                      <a:pt x="0" y="1"/>
                    </a:moveTo>
                    <a:lnTo>
                      <a:pt x="0" y="1279"/>
                    </a:lnTo>
                    <a:lnTo>
                      <a:pt x="959" y="1279"/>
                    </a:lnTo>
                    <a:lnTo>
                      <a:pt x="1172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21"/>
              <p:cNvSpPr/>
              <p:nvPr/>
            </p:nvSpPr>
            <p:spPr>
              <a:xfrm flipH="1">
                <a:off x="756775" y="2990550"/>
                <a:ext cx="452825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18113" h="48904" extrusionOk="0">
                    <a:moveTo>
                      <a:pt x="853" y="0"/>
                    </a:moveTo>
                    <a:lnTo>
                      <a:pt x="0" y="48904"/>
                    </a:lnTo>
                    <a:lnTo>
                      <a:pt x="14703" y="48904"/>
                    </a:lnTo>
                    <a:lnTo>
                      <a:pt x="18113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83" name="Google Shape;2083;p21"/>
          <p:cNvGrpSpPr/>
          <p:nvPr/>
        </p:nvGrpSpPr>
        <p:grpSpPr>
          <a:xfrm>
            <a:off x="167472" y="3241169"/>
            <a:ext cx="389725" cy="458724"/>
            <a:chOff x="5591925" y="2896100"/>
            <a:chExt cx="511450" cy="602000"/>
          </a:xfrm>
        </p:grpSpPr>
        <p:sp>
          <p:nvSpPr>
            <p:cNvPr id="2084" name="Google Shape;2084;p21"/>
            <p:cNvSpPr/>
            <p:nvPr/>
          </p:nvSpPr>
          <p:spPr>
            <a:xfrm>
              <a:off x="5642550" y="2981325"/>
              <a:ext cx="399550" cy="516775"/>
            </a:xfrm>
            <a:custGeom>
              <a:avLst/>
              <a:gdLst/>
              <a:ahLst/>
              <a:cxnLst/>
              <a:rect l="l" t="t" r="r" b="b"/>
              <a:pathLst>
                <a:path w="15982" h="20671" extrusionOk="0">
                  <a:moveTo>
                    <a:pt x="2664" y="20244"/>
                  </a:moveTo>
                  <a:lnTo>
                    <a:pt x="0" y="1"/>
                  </a:lnTo>
                  <a:lnTo>
                    <a:pt x="15982" y="1"/>
                  </a:lnTo>
                  <a:lnTo>
                    <a:pt x="14383" y="20670"/>
                  </a:lnTo>
                  <a:lnTo>
                    <a:pt x="2664" y="2024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21"/>
            <p:cNvSpPr/>
            <p:nvPr/>
          </p:nvSpPr>
          <p:spPr>
            <a:xfrm>
              <a:off x="5642550" y="2981325"/>
              <a:ext cx="399550" cy="516775"/>
            </a:xfrm>
            <a:custGeom>
              <a:avLst/>
              <a:gdLst/>
              <a:ahLst/>
              <a:cxnLst/>
              <a:rect l="l" t="t" r="r" b="b"/>
              <a:pathLst>
                <a:path w="15982" h="20671" fill="none" extrusionOk="0">
                  <a:moveTo>
                    <a:pt x="2664" y="20244"/>
                  </a:moveTo>
                  <a:lnTo>
                    <a:pt x="0" y="1"/>
                  </a:lnTo>
                  <a:lnTo>
                    <a:pt x="15982" y="1"/>
                  </a:lnTo>
                  <a:lnTo>
                    <a:pt x="14383" y="20670"/>
                  </a:lnTo>
                  <a:lnTo>
                    <a:pt x="2664" y="2024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21"/>
            <p:cNvSpPr/>
            <p:nvPr/>
          </p:nvSpPr>
          <p:spPr>
            <a:xfrm>
              <a:off x="5591925" y="2896100"/>
              <a:ext cx="511450" cy="114550"/>
            </a:xfrm>
            <a:custGeom>
              <a:avLst/>
              <a:gdLst/>
              <a:ahLst/>
              <a:cxnLst/>
              <a:rect l="l" t="t" r="r" b="b"/>
              <a:pathLst>
                <a:path w="20458" h="4582" extrusionOk="0">
                  <a:moveTo>
                    <a:pt x="2025" y="0"/>
                  </a:moveTo>
                  <a:lnTo>
                    <a:pt x="1705" y="2877"/>
                  </a:lnTo>
                  <a:lnTo>
                    <a:pt x="1" y="2877"/>
                  </a:lnTo>
                  <a:lnTo>
                    <a:pt x="853" y="4582"/>
                  </a:lnTo>
                  <a:lnTo>
                    <a:pt x="19818" y="4582"/>
                  </a:lnTo>
                  <a:lnTo>
                    <a:pt x="20457" y="2344"/>
                  </a:lnTo>
                  <a:lnTo>
                    <a:pt x="18965" y="2344"/>
                  </a:lnTo>
                  <a:lnTo>
                    <a:pt x="18965" y="746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21"/>
            <p:cNvSpPr/>
            <p:nvPr/>
          </p:nvSpPr>
          <p:spPr>
            <a:xfrm>
              <a:off x="5591925" y="2896100"/>
              <a:ext cx="511450" cy="114550"/>
            </a:xfrm>
            <a:custGeom>
              <a:avLst/>
              <a:gdLst/>
              <a:ahLst/>
              <a:cxnLst/>
              <a:rect l="l" t="t" r="r" b="b"/>
              <a:pathLst>
                <a:path w="20458" h="4582" fill="none" extrusionOk="0">
                  <a:moveTo>
                    <a:pt x="853" y="4582"/>
                  </a:moveTo>
                  <a:lnTo>
                    <a:pt x="19818" y="4582"/>
                  </a:lnTo>
                  <a:lnTo>
                    <a:pt x="20457" y="2344"/>
                  </a:lnTo>
                  <a:lnTo>
                    <a:pt x="18965" y="2344"/>
                  </a:lnTo>
                  <a:lnTo>
                    <a:pt x="18965" y="746"/>
                  </a:lnTo>
                  <a:lnTo>
                    <a:pt x="2025" y="0"/>
                  </a:lnTo>
                  <a:lnTo>
                    <a:pt x="1705" y="2877"/>
                  </a:lnTo>
                  <a:lnTo>
                    <a:pt x="1" y="2877"/>
                  </a:lnTo>
                  <a:lnTo>
                    <a:pt x="853" y="45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21"/>
            <p:cNvSpPr/>
            <p:nvPr/>
          </p:nvSpPr>
          <p:spPr>
            <a:xfrm>
              <a:off x="5650525" y="3055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B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21"/>
            <p:cNvSpPr/>
            <p:nvPr/>
          </p:nvSpPr>
          <p:spPr>
            <a:xfrm>
              <a:off x="5650525" y="3055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21"/>
            <p:cNvSpPr/>
            <p:nvPr/>
          </p:nvSpPr>
          <p:spPr>
            <a:xfrm>
              <a:off x="5647875" y="3010625"/>
              <a:ext cx="391575" cy="45300"/>
            </a:xfrm>
            <a:custGeom>
              <a:avLst/>
              <a:gdLst/>
              <a:ahLst/>
              <a:cxnLst/>
              <a:rect l="l" t="t" r="r" b="b"/>
              <a:pathLst>
                <a:path w="15663" h="1812" extrusionOk="0">
                  <a:moveTo>
                    <a:pt x="0" y="1"/>
                  </a:moveTo>
                  <a:lnTo>
                    <a:pt x="107" y="1812"/>
                  </a:lnTo>
                  <a:lnTo>
                    <a:pt x="852" y="1705"/>
                  </a:lnTo>
                  <a:lnTo>
                    <a:pt x="2877" y="1386"/>
                  </a:lnTo>
                  <a:lnTo>
                    <a:pt x="5860" y="1066"/>
                  </a:lnTo>
                  <a:lnTo>
                    <a:pt x="7671" y="960"/>
                  </a:lnTo>
                  <a:lnTo>
                    <a:pt x="9589" y="960"/>
                  </a:lnTo>
                  <a:lnTo>
                    <a:pt x="12466" y="1066"/>
                  </a:lnTo>
                  <a:lnTo>
                    <a:pt x="15555" y="1386"/>
                  </a:lnTo>
                  <a:lnTo>
                    <a:pt x="15662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21"/>
            <p:cNvSpPr/>
            <p:nvPr/>
          </p:nvSpPr>
          <p:spPr>
            <a:xfrm>
              <a:off x="5647875" y="3010625"/>
              <a:ext cx="391575" cy="45300"/>
            </a:xfrm>
            <a:custGeom>
              <a:avLst/>
              <a:gdLst/>
              <a:ahLst/>
              <a:cxnLst/>
              <a:rect l="l" t="t" r="r" b="b"/>
              <a:pathLst>
                <a:path w="15663" h="1812" fill="none" extrusionOk="0">
                  <a:moveTo>
                    <a:pt x="15662" y="1"/>
                  </a:moveTo>
                  <a:lnTo>
                    <a:pt x="0" y="1"/>
                  </a:lnTo>
                  <a:lnTo>
                    <a:pt x="107" y="1812"/>
                  </a:lnTo>
                  <a:lnTo>
                    <a:pt x="107" y="1812"/>
                  </a:lnTo>
                  <a:lnTo>
                    <a:pt x="107" y="1812"/>
                  </a:lnTo>
                  <a:lnTo>
                    <a:pt x="852" y="1705"/>
                  </a:lnTo>
                  <a:lnTo>
                    <a:pt x="2877" y="1386"/>
                  </a:lnTo>
                  <a:lnTo>
                    <a:pt x="5860" y="1066"/>
                  </a:lnTo>
                  <a:lnTo>
                    <a:pt x="7671" y="960"/>
                  </a:lnTo>
                  <a:lnTo>
                    <a:pt x="9589" y="960"/>
                  </a:lnTo>
                  <a:lnTo>
                    <a:pt x="9589" y="960"/>
                  </a:lnTo>
                  <a:lnTo>
                    <a:pt x="12466" y="1066"/>
                  </a:lnTo>
                  <a:lnTo>
                    <a:pt x="15555" y="1386"/>
                  </a:lnTo>
                  <a:lnTo>
                    <a:pt x="1566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21"/>
            <p:cNvSpPr/>
            <p:nvPr/>
          </p:nvSpPr>
          <p:spPr>
            <a:xfrm>
              <a:off x="5679825" y="2968025"/>
              <a:ext cx="47975" cy="42625"/>
            </a:xfrm>
            <a:custGeom>
              <a:avLst/>
              <a:gdLst/>
              <a:ahLst/>
              <a:cxnLst/>
              <a:rect l="l" t="t" r="r" b="b"/>
              <a:pathLst>
                <a:path w="1919" h="1705" extrusionOk="0">
                  <a:moveTo>
                    <a:pt x="1" y="0"/>
                  </a:moveTo>
                  <a:lnTo>
                    <a:pt x="1" y="1705"/>
                  </a:lnTo>
                  <a:lnTo>
                    <a:pt x="1918" y="1705"/>
                  </a:lnTo>
                  <a:lnTo>
                    <a:pt x="1918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21"/>
            <p:cNvSpPr/>
            <p:nvPr/>
          </p:nvSpPr>
          <p:spPr>
            <a:xfrm>
              <a:off x="5679825" y="2968025"/>
              <a:ext cx="47975" cy="42625"/>
            </a:xfrm>
            <a:custGeom>
              <a:avLst/>
              <a:gdLst/>
              <a:ahLst/>
              <a:cxnLst/>
              <a:rect l="l" t="t" r="r" b="b"/>
              <a:pathLst>
                <a:path w="1919" h="1705" fill="none" extrusionOk="0">
                  <a:moveTo>
                    <a:pt x="1918" y="0"/>
                  </a:moveTo>
                  <a:lnTo>
                    <a:pt x="1" y="0"/>
                  </a:lnTo>
                  <a:lnTo>
                    <a:pt x="1" y="1705"/>
                  </a:lnTo>
                  <a:lnTo>
                    <a:pt x="1918" y="1705"/>
                  </a:lnTo>
                  <a:lnTo>
                    <a:pt x="19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21"/>
            <p:cNvSpPr/>
            <p:nvPr/>
          </p:nvSpPr>
          <p:spPr>
            <a:xfrm>
              <a:off x="5719775" y="2898750"/>
              <a:ext cx="55975" cy="61300"/>
            </a:xfrm>
            <a:custGeom>
              <a:avLst/>
              <a:gdLst/>
              <a:ahLst/>
              <a:cxnLst/>
              <a:rect l="l" t="t" r="r" b="b"/>
              <a:pathLst>
                <a:path w="2239" h="2452" extrusionOk="0">
                  <a:moveTo>
                    <a:pt x="320" y="1"/>
                  </a:moveTo>
                  <a:lnTo>
                    <a:pt x="1" y="2451"/>
                  </a:lnTo>
                  <a:lnTo>
                    <a:pt x="2025" y="2451"/>
                  </a:lnTo>
                  <a:lnTo>
                    <a:pt x="2238" y="107"/>
                  </a:lnTo>
                  <a:lnTo>
                    <a:pt x="320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21"/>
            <p:cNvSpPr/>
            <p:nvPr/>
          </p:nvSpPr>
          <p:spPr>
            <a:xfrm>
              <a:off x="5719775" y="2898750"/>
              <a:ext cx="55975" cy="61300"/>
            </a:xfrm>
            <a:custGeom>
              <a:avLst/>
              <a:gdLst/>
              <a:ahLst/>
              <a:cxnLst/>
              <a:rect l="l" t="t" r="r" b="b"/>
              <a:pathLst>
                <a:path w="2239" h="2452" fill="none" extrusionOk="0">
                  <a:moveTo>
                    <a:pt x="320" y="1"/>
                  </a:moveTo>
                  <a:lnTo>
                    <a:pt x="1" y="2451"/>
                  </a:lnTo>
                  <a:lnTo>
                    <a:pt x="2025" y="2451"/>
                  </a:lnTo>
                  <a:lnTo>
                    <a:pt x="2238" y="107"/>
                  </a:lnTo>
                  <a:lnTo>
                    <a:pt x="3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21"/>
            <p:cNvSpPr/>
            <p:nvPr/>
          </p:nvSpPr>
          <p:spPr>
            <a:xfrm>
              <a:off x="5781050" y="3130500"/>
              <a:ext cx="149175" cy="191800"/>
            </a:xfrm>
            <a:custGeom>
              <a:avLst/>
              <a:gdLst/>
              <a:ahLst/>
              <a:cxnLst/>
              <a:rect l="l" t="t" r="r" b="b"/>
              <a:pathLst>
                <a:path w="5967" h="7672" extrusionOk="0">
                  <a:moveTo>
                    <a:pt x="2025" y="0"/>
                  </a:moveTo>
                  <a:lnTo>
                    <a:pt x="1172" y="746"/>
                  </a:lnTo>
                  <a:lnTo>
                    <a:pt x="640" y="1492"/>
                  </a:lnTo>
                  <a:lnTo>
                    <a:pt x="213" y="2131"/>
                  </a:lnTo>
                  <a:lnTo>
                    <a:pt x="0" y="2877"/>
                  </a:lnTo>
                  <a:lnTo>
                    <a:pt x="0" y="3516"/>
                  </a:lnTo>
                  <a:lnTo>
                    <a:pt x="0" y="4155"/>
                  </a:lnTo>
                  <a:lnTo>
                    <a:pt x="213" y="4795"/>
                  </a:lnTo>
                  <a:lnTo>
                    <a:pt x="426" y="5327"/>
                  </a:lnTo>
                  <a:lnTo>
                    <a:pt x="1066" y="6286"/>
                  </a:lnTo>
                  <a:lnTo>
                    <a:pt x="1812" y="7032"/>
                  </a:lnTo>
                  <a:lnTo>
                    <a:pt x="2557" y="7671"/>
                  </a:lnTo>
                  <a:lnTo>
                    <a:pt x="3836" y="6926"/>
                  </a:lnTo>
                  <a:lnTo>
                    <a:pt x="4795" y="6180"/>
                  </a:lnTo>
                  <a:lnTo>
                    <a:pt x="5434" y="5434"/>
                  </a:lnTo>
                  <a:lnTo>
                    <a:pt x="5754" y="4688"/>
                  </a:lnTo>
                  <a:lnTo>
                    <a:pt x="5967" y="4049"/>
                  </a:lnTo>
                  <a:lnTo>
                    <a:pt x="5860" y="3410"/>
                  </a:lnTo>
                  <a:lnTo>
                    <a:pt x="5647" y="2770"/>
                  </a:lnTo>
                  <a:lnTo>
                    <a:pt x="5221" y="2238"/>
                  </a:lnTo>
                  <a:lnTo>
                    <a:pt x="4795" y="1705"/>
                  </a:lnTo>
                  <a:lnTo>
                    <a:pt x="4262" y="1279"/>
                  </a:lnTo>
                  <a:lnTo>
                    <a:pt x="3197" y="639"/>
                  </a:lnTo>
                  <a:lnTo>
                    <a:pt x="2344" y="213"/>
                  </a:lnTo>
                  <a:lnTo>
                    <a:pt x="2025" y="0"/>
                  </a:lnTo>
                  <a:lnTo>
                    <a:pt x="1918" y="746"/>
                  </a:lnTo>
                  <a:lnTo>
                    <a:pt x="1918" y="1385"/>
                  </a:lnTo>
                  <a:lnTo>
                    <a:pt x="2025" y="1918"/>
                  </a:lnTo>
                  <a:lnTo>
                    <a:pt x="2344" y="2344"/>
                  </a:lnTo>
                  <a:lnTo>
                    <a:pt x="2877" y="3197"/>
                  </a:lnTo>
                  <a:lnTo>
                    <a:pt x="3303" y="3729"/>
                  </a:lnTo>
                  <a:lnTo>
                    <a:pt x="3623" y="4368"/>
                  </a:lnTo>
                  <a:lnTo>
                    <a:pt x="3729" y="5008"/>
                  </a:lnTo>
                  <a:lnTo>
                    <a:pt x="3729" y="5540"/>
                  </a:lnTo>
                  <a:lnTo>
                    <a:pt x="3623" y="6073"/>
                  </a:lnTo>
                  <a:lnTo>
                    <a:pt x="3410" y="6606"/>
                  </a:lnTo>
                  <a:lnTo>
                    <a:pt x="2877" y="7352"/>
                  </a:lnTo>
                  <a:lnTo>
                    <a:pt x="2984" y="6926"/>
                  </a:lnTo>
                  <a:lnTo>
                    <a:pt x="3197" y="6499"/>
                  </a:lnTo>
                  <a:lnTo>
                    <a:pt x="3197" y="5967"/>
                  </a:lnTo>
                  <a:lnTo>
                    <a:pt x="3197" y="5327"/>
                  </a:lnTo>
                  <a:lnTo>
                    <a:pt x="2984" y="4582"/>
                  </a:lnTo>
                  <a:lnTo>
                    <a:pt x="2557" y="3836"/>
                  </a:lnTo>
                  <a:lnTo>
                    <a:pt x="2131" y="3090"/>
                  </a:lnTo>
                  <a:lnTo>
                    <a:pt x="1812" y="2451"/>
                  </a:lnTo>
                  <a:lnTo>
                    <a:pt x="1705" y="1811"/>
                  </a:lnTo>
                  <a:lnTo>
                    <a:pt x="1705" y="1172"/>
                  </a:lnTo>
                  <a:lnTo>
                    <a:pt x="1812" y="746"/>
                  </a:lnTo>
                  <a:lnTo>
                    <a:pt x="1812" y="426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21"/>
            <p:cNvSpPr/>
            <p:nvPr/>
          </p:nvSpPr>
          <p:spPr>
            <a:xfrm>
              <a:off x="5591925" y="2954700"/>
              <a:ext cx="474150" cy="13350"/>
            </a:xfrm>
            <a:custGeom>
              <a:avLst/>
              <a:gdLst/>
              <a:ahLst/>
              <a:cxnLst/>
              <a:rect l="l" t="t" r="r" b="b"/>
              <a:pathLst>
                <a:path w="18966" h="534" extrusionOk="0">
                  <a:moveTo>
                    <a:pt x="1705" y="0"/>
                  </a:moveTo>
                  <a:lnTo>
                    <a:pt x="1" y="533"/>
                  </a:lnTo>
                  <a:lnTo>
                    <a:pt x="18965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1" name="Picture 8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485" y="-169838"/>
            <a:ext cx="994159" cy="9941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5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" name="Google Shape;2099;p22"/>
          <p:cNvSpPr txBox="1">
            <a:spLocks noGrp="1"/>
          </p:cNvSpPr>
          <p:nvPr>
            <p:ph type="title"/>
          </p:nvPr>
        </p:nvSpPr>
        <p:spPr>
          <a:xfrm>
            <a:off x="2016181" y="1674931"/>
            <a:ext cx="17649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00" name="Google Shape;2100;p22"/>
          <p:cNvSpPr txBox="1">
            <a:spLocks noGrp="1"/>
          </p:cNvSpPr>
          <p:nvPr>
            <p:ph type="subTitle" idx="1"/>
          </p:nvPr>
        </p:nvSpPr>
        <p:spPr>
          <a:xfrm>
            <a:off x="2016178" y="2022399"/>
            <a:ext cx="21030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1" name="Google Shape;2101;p22"/>
          <p:cNvSpPr txBox="1">
            <a:spLocks noGrp="1"/>
          </p:cNvSpPr>
          <p:nvPr>
            <p:ph type="title" idx="2"/>
          </p:nvPr>
        </p:nvSpPr>
        <p:spPr>
          <a:xfrm>
            <a:off x="2016181" y="3189819"/>
            <a:ext cx="17649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02" name="Google Shape;2102;p22"/>
          <p:cNvSpPr txBox="1">
            <a:spLocks noGrp="1"/>
          </p:cNvSpPr>
          <p:nvPr>
            <p:ph type="subTitle" idx="3"/>
          </p:nvPr>
        </p:nvSpPr>
        <p:spPr>
          <a:xfrm>
            <a:off x="2016178" y="3537288"/>
            <a:ext cx="21030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3" name="Google Shape;2103;p22"/>
          <p:cNvSpPr txBox="1">
            <a:spLocks noGrp="1"/>
          </p:cNvSpPr>
          <p:nvPr>
            <p:ph type="title" idx="4"/>
          </p:nvPr>
        </p:nvSpPr>
        <p:spPr>
          <a:xfrm>
            <a:off x="6054783" y="1665819"/>
            <a:ext cx="1828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04" name="Google Shape;2104;p22"/>
          <p:cNvSpPr txBox="1">
            <a:spLocks noGrp="1"/>
          </p:cNvSpPr>
          <p:nvPr>
            <p:ph type="subTitle" idx="5"/>
          </p:nvPr>
        </p:nvSpPr>
        <p:spPr>
          <a:xfrm>
            <a:off x="6054778" y="2013287"/>
            <a:ext cx="21069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5" name="Google Shape;2105;p22"/>
          <p:cNvSpPr txBox="1">
            <a:spLocks noGrp="1"/>
          </p:cNvSpPr>
          <p:nvPr>
            <p:ph type="title" idx="6"/>
          </p:nvPr>
        </p:nvSpPr>
        <p:spPr>
          <a:xfrm>
            <a:off x="6056733" y="3198931"/>
            <a:ext cx="17649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06" name="Google Shape;2106;p22"/>
          <p:cNvSpPr txBox="1">
            <a:spLocks noGrp="1"/>
          </p:cNvSpPr>
          <p:nvPr>
            <p:ph type="subTitle" idx="7"/>
          </p:nvPr>
        </p:nvSpPr>
        <p:spPr>
          <a:xfrm>
            <a:off x="6056733" y="3546402"/>
            <a:ext cx="21030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7" name="Google Shape;2107;p22"/>
          <p:cNvSpPr txBox="1">
            <a:spLocks noGrp="1"/>
          </p:cNvSpPr>
          <p:nvPr>
            <p:ph type="title" idx="8"/>
          </p:nvPr>
        </p:nvSpPr>
        <p:spPr>
          <a:xfrm>
            <a:off x="720000" y="457200"/>
            <a:ext cx="7704000" cy="457200"/>
          </a:xfrm>
          <a:prstGeom prst="rect">
            <a:avLst/>
          </a:prstGeom>
          <a:effectLst>
            <a:outerShdw dist="47625" dir="53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08" name="Google Shape;2108;p22"/>
          <p:cNvGrpSpPr/>
          <p:nvPr/>
        </p:nvGrpSpPr>
        <p:grpSpPr>
          <a:xfrm flipH="1">
            <a:off x="8086119" y="2"/>
            <a:ext cx="689309" cy="1465781"/>
            <a:chOff x="289713" y="-850207"/>
            <a:chExt cx="847025" cy="1801157"/>
          </a:xfrm>
        </p:grpSpPr>
        <p:sp>
          <p:nvSpPr>
            <p:cNvPr id="2109" name="Google Shape;2109;p22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22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22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22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22"/>
            <p:cNvSpPr/>
            <p:nvPr/>
          </p:nvSpPr>
          <p:spPr>
            <a:xfrm>
              <a:off x="713203" y="-850207"/>
              <a:ext cx="21321" cy="1329728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22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22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22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22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8" name="Google Shape;2118;p22"/>
          <p:cNvGrpSpPr/>
          <p:nvPr/>
        </p:nvGrpSpPr>
        <p:grpSpPr>
          <a:xfrm flipH="1">
            <a:off x="311588" y="0"/>
            <a:ext cx="689309" cy="773883"/>
            <a:chOff x="289713" y="0"/>
            <a:chExt cx="847025" cy="950950"/>
          </a:xfrm>
        </p:grpSpPr>
        <p:sp>
          <p:nvSpPr>
            <p:cNvPr id="2119" name="Google Shape;2119;p22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22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22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22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22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22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22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22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22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485" y="-169838"/>
            <a:ext cx="994159" cy="9941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2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" name="Google Shape;2129;p23"/>
          <p:cNvSpPr txBox="1">
            <a:spLocks noGrp="1"/>
          </p:cNvSpPr>
          <p:nvPr>
            <p:ph type="title"/>
          </p:nvPr>
        </p:nvSpPr>
        <p:spPr>
          <a:xfrm>
            <a:off x="910724" y="1963282"/>
            <a:ext cx="19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30" name="Google Shape;2130;p23"/>
          <p:cNvSpPr txBox="1">
            <a:spLocks noGrp="1"/>
          </p:cNvSpPr>
          <p:nvPr>
            <p:ph type="subTitle" idx="1"/>
          </p:nvPr>
        </p:nvSpPr>
        <p:spPr>
          <a:xfrm>
            <a:off x="815624" y="2321207"/>
            <a:ext cx="2176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1" name="Google Shape;2131;p23"/>
          <p:cNvSpPr txBox="1">
            <a:spLocks noGrp="1"/>
          </p:cNvSpPr>
          <p:nvPr>
            <p:ph type="title" idx="2"/>
          </p:nvPr>
        </p:nvSpPr>
        <p:spPr>
          <a:xfrm>
            <a:off x="3579000" y="1963282"/>
            <a:ext cx="19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32" name="Google Shape;2132;p23"/>
          <p:cNvSpPr txBox="1">
            <a:spLocks noGrp="1"/>
          </p:cNvSpPr>
          <p:nvPr>
            <p:ph type="subTitle" idx="3"/>
          </p:nvPr>
        </p:nvSpPr>
        <p:spPr>
          <a:xfrm>
            <a:off x="3483750" y="2321207"/>
            <a:ext cx="2176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3" name="Google Shape;2133;p23"/>
          <p:cNvSpPr txBox="1">
            <a:spLocks noGrp="1"/>
          </p:cNvSpPr>
          <p:nvPr>
            <p:ph type="title" idx="4"/>
          </p:nvPr>
        </p:nvSpPr>
        <p:spPr>
          <a:xfrm>
            <a:off x="910724" y="3701482"/>
            <a:ext cx="19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34" name="Google Shape;2134;p23"/>
          <p:cNvSpPr txBox="1">
            <a:spLocks noGrp="1"/>
          </p:cNvSpPr>
          <p:nvPr>
            <p:ph type="subTitle" idx="5"/>
          </p:nvPr>
        </p:nvSpPr>
        <p:spPr>
          <a:xfrm>
            <a:off x="815624" y="4059407"/>
            <a:ext cx="2176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5" name="Google Shape;2135;p23"/>
          <p:cNvSpPr txBox="1">
            <a:spLocks noGrp="1"/>
          </p:cNvSpPr>
          <p:nvPr>
            <p:ph type="title" idx="6"/>
          </p:nvPr>
        </p:nvSpPr>
        <p:spPr>
          <a:xfrm>
            <a:off x="3579000" y="3701482"/>
            <a:ext cx="19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36" name="Google Shape;2136;p23"/>
          <p:cNvSpPr txBox="1">
            <a:spLocks noGrp="1"/>
          </p:cNvSpPr>
          <p:nvPr>
            <p:ph type="subTitle" idx="7"/>
          </p:nvPr>
        </p:nvSpPr>
        <p:spPr>
          <a:xfrm>
            <a:off x="3483900" y="4059407"/>
            <a:ext cx="2176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7" name="Google Shape;2137;p23"/>
          <p:cNvSpPr txBox="1">
            <a:spLocks noGrp="1"/>
          </p:cNvSpPr>
          <p:nvPr>
            <p:ph type="title" idx="8"/>
          </p:nvPr>
        </p:nvSpPr>
        <p:spPr>
          <a:xfrm>
            <a:off x="6247276" y="1963282"/>
            <a:ext cx="19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38" name="Google Shape;2138;p23"/>
          <p:cNvSpPr txBox="1">
            <a:spLocks noGrp="1"/>
          </p:cNvSpPr>
          <p:nvPr>
            <p:ph type="subTitle" idx="9"/>
          </p:nvPr>
        </p:nvSpPr>
        <p:spPr>
          <a:xfrm>
            <a:off x="6152176" y="2321207"/>
            <a:ext cx="2176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9" name="Google Shape;2139;p23"/>
          <p:cNvSpPr txBox="1">
            <a:spLocks noGrp="1"/>
          </p:cNvSpPr>
          <p:nvPr>
            <p:ph type="title" idx="13"/>
          </p:nvPr>
        </p:nvSpPr>
        <p:spPr>
          <a:xfrm>
            <a:off x="6247276" y="3701482"/>
            <a:ext cx="19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40" name="Google Shape;2140;p23"/>
          <p:cNvSpPr txBox="1">
            <a:spLocks noGrp="1"/>
          </p:cNvSpPr>
          <p:nvPr>
            <p:ph type="subTitle" idx="14"/>
          </p:nvPr>
        </p:nvSpPr>
        <p:spPr>
          <a:xfrm>
            <a:off x="6152176" y="4059407"/>
            <a:ext cx="2176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1" name="Google Shape;2141;p23"/>
          <p:cNvSpPr txBox="1">
            <a:spLocks noGrp="1"/>
          </p:cNvSpPr>
          <p:nvPr>
            <p:ph type="title" idx="15"/>
          </p:nvPr>
        </p:nvSpPr>
        <p:spPr>
          <a:xfrm>
            <a:off x="720000" y="457200"/>
            <a:ext cx="7704000" cy="457200"/>
          </a:xfrm>
          <a:prstGeom prst="rect">
            <a:avLst/>
          </a:prstGeom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42" name="Google Shape;2142;p23"/>
          <p:cNvGrpSpPr/>
          <p:nvPr/>
        </p:nvGrpSpPr>
        <p:grpSpPr>
          <a:xfrm>
            <a:off x="8086113" y="-36111"/>
            <a:ext cx="689309" cy="1465781"/>
            <a:chOff x="289713" y="-850207"/>
            <a:chExt cx="847025" cy="1801157"/>
          </a:xfrm>
        </p:grpSpPr>
        <p:sp>
          <p:nvSpPr>
            <p:cNvPr id="2143" name="Google Shape;2143;p23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23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23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23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23"/>
            <p:cNvSpPr/>
            <p:nvPr/>
          </p:nvSpPr>
          <p:spPr>
            <a:xfrm>
              <a:off x="713203" y="-850207"/>
              <a:ext cx="21321" cy="1329728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23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23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23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23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2" name="Google Shape;2152;p23"/>
          <p:cNvGrpSpPr/>
          <p:nvPr/>
        </p:nvGrpSpPr>
        <p:grpSpPr>
          <a:xfrm>
            <a:off x="-188022" y="533396"/>
            <a:ext cx="1591871" cy="525727"/>
            <a:chOff x="583503" y="585996"/>
            <a:chExt cx="1591871" cy="525727"/>
          </a:xfrm>
        </p:grpSpPr>
        <p:sp>
          <p:nvSpPr>
            <p:cNvPr id="2153" name="Google Shape;2153;p23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23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23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FFE8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23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23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23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23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23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fill="none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23"/>
            <p:cNvSpPr/>
            <p:nvPr/>
          </p:nvSpPr>
          <p:spPr>
            <a:xfrm>
              <a:off x="1043059" y="681578"/>
              <a:ext cx="371308" cy="158102"/>
            </a:xfrm>
            <a:custGeom>
              <a:avLst/>
              <a:gdLst/>
              <a:ahLst/>
              <a:cxnLst/>
              <a:rect l="l" t="t" r="r" b="b"/>
              <a:pathLst>
                <a:path w="10761" h="4582" extrusionOk="0">
                  <a:moveTo>
                    <a:pt x="10761" y="4582"/>
                  </a:moveTo>
                  <a:lnTo>
                    <a:pt x="10122" y="0"/>
                  </a:lnTo>
                  <a:lnTo>
                    <a:pt x="0" y="2344"/>
                  </a:lnTo>
                  <a:lnTo>
                    <a:pt x="0" y="2664"/>
                  </a:lnTo>
                  <a:lnTo>
                    <a:pt x="1065" y="2557"/>
                  </a:lnTo>
                  <a:lnTo>
                    <a:pt x="1172" y="4155"/>
                  </a:lnTo>
                  <a:lnTo>
                    <a:pt x="0" y="4155"/>
                  </a:lnTo>
                  <a:lnTo>
                    <a:pt x="0" y="4582"/>
                  </a:lnTo>
                  <a:lnTo>
                    <a:pt x="10761" y="458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23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23"/>
            <p:cNvSpPr/>
            <p:nvPr/>
          </p:nvSpPr>
          <p:spPr>
            <a:xfrm>
              <a:off x="1079808" y="710978"/>
              <a:ext cx="312512" cy="114005"/>
            </a:xfrm>
            <a:custGeom>
              <a:avLst/>
              <a:gdLst/>
              <a:ahLst/>
              <a:cxnLst/>
              <a:rect l="l" t="t" r="r" b="b"/>
              <a:pathLst>
                <a:path w="9057" h="3304" extrusionOk="0">
                  <a:moveTo>
                    <a:pt x="0" y="1705"/>
                  </a:moveTo>
                  <a:lnTo>
                    <a:pt x="8311" y="1"/>
                  </a:lnTo>
                  <a:lnTo>
                    <a:pt x="9057" y="3197"/>
                  </a:lnTo>
                  <a:lnTo>
                    <a:pt x="107" y="3303"/>
                  </a:lnTo>
                  <a:lnTo>
                    <a:pt x="0" y="170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23"/>
            <p:cNvSpPr/>
            <p:nvPr/>
          </p:nvSpPr>
          <p:spPr>
            <a:xfrm>
              <a:off x="1054066" y="585996"/>
              <a:ext cx="628681" cy="176493"/>
            </a:xfrm>
            <a:custGeom>
              <a:avLst/>
              <a:gdLst/>
              <a:ahLst/>
              <a:cxnLst/>
              <a:rect l="l" t="t" r="r" b="b"/>
              <a:pathLst>
                <a:path w="18220" h="5115" extrusionOk="0">
                  <a:moveTo>
                    <a:pt x="18220" y="2664"/>
                  </a:moveTo>
                  <a:lnTo>
                    <a:pt x="18220" y="2344"/>
                  </a:lnTo>
                  <a:lnTo>
                    <a:pt x="17580" y="2344"/>
                  </a:lnTo>
                  <a:lnTo>
                    <a:pt x="17580" y="1066"/>
                  </a:lnTo>
                  <a:lnTo>
                    <a:pt x="18220" y="1066"/>
                  </a:lnTo>
                  <a:lnTo>
                    <a:pt x="18220" y="746"/>
                  </a:lnTo>
                  <a:lnTo>
                    <a:pt x="9377" y="0"/>
                  </a:lnTo>
                  <a:lnTo>
                    <a:pt x="1" y="0"/>
                  </a:lnTo>
                  <a:lnTo>
                    <a:pt x="214" y="5114"/>
                  </a:lnTo>
                  <a:lnTo>
                    <a:pt x="9803" y="2770"/>
                  </a:lnTo>
                  <a:lnTo>
                    <a:pt x="18220" y="2664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23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23"/>
            <p:cNvSpPr/>
            <p:nvPr/>
          </p:nvSpPr>
          <p:spPr>
            <a:xfrm>
              <a:off x="1072458" y="604354"/>
              <a:ext cx="312512" cy="128704"/>
            </a:xfrm>
            <a:custGeom>
              <a:avLst/>
              <a:gdLst/>
              <a:ahLst/>
              <a:cxnLst/>
              <a:rect l="l" t="t" r="r" b="b"/>
              <a:pathLst>
                <a:path w="9057" h="3730" extrusionOk="0">
                  <a:moveTo>
                    <a:pt x="8844" y="1"/>
                  </a:moveTo>
                  <a:lnTo>
                    <a:pt x="0" y="1"/>
                  </a:lnTo>
                  <a:lnTo>
                    <a:pt x="213" y="3730"/>
                  </a:lnTo>
                  <a:lnTo>
                    <a:pt x="9057" y="2025"/>
                  </a:lnTo>
                  <a:lnTo>
                    <a:pt x="8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23"/>
            <p:cNvSpPr/>
            <p:nvPr/>
          </p:nvSpPr>
          <p:spPr>
            <a:xfrm>
              <a:off x="1377598" y="604354"/>
              <a:ext cx="283114" cy="69907"/>
            </a:xfrm>
            <a:custGeom>
              <a:avLst/>
              <a:gdLst/>
              <a:ahLst/>
              <a:cxnLst/>
              <a:rect l="l" t="t" r="r" b="b"/>
              <a:pathLst>
                <a:path w="8205" h="2026" extrusionOk="0">
                  <a:moveTo>
                    <a:pt x="1" y="1"/>
                  </a:moveTo>
                  <a:lnTo>
                    <a:pt x="8204" y="534"/>
                  </a:lnTo>
                  <a:lnTo>
                    <a:pt x="8204" y="1812"/>
                  </a:lnTo>
                  <a:lnTo>
                    <a:pt x="214" y="20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23"/>
            <p:cNvSpPr/>
            <p:nvPr/>
          </p:nvSpPr>
          <p:spPr>
            <a:xfrm>
              <a:off x="631294" y="839651"/>
              <a:ext cx="389699" cy="58866"/>
            </a:xfrm>
            <a:custGeom>
              <a:avLst/>
              <a:gdLst/>
              <a:ahLst/>
              <a:cxnLst/>
              <a:rect l="l" t="t" r="r" b="b"/>
              <a:pathLst>
                <a:path w="11294" h="1706" extrusionOk="0">
                  <a:moveTo>
                    <a:pt x="11294" y="1"/>
                  </a:moveTo>
                  <a:lnTo>
                    <a:pt x="0" y="427"/>
                  </a:lnTo>
                  <a:lnTo>
                    <a:pt x="0" y="1705"/>
                  </a:lnTo>
                  <a:lnTo>
                    <a:pt x="11294" y="1386"/>
                  </a:lnTo>
                  <a:lnTo>
                    <a:pt x="112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23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23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extrusionOk="0">
                  <a:moveTo>
                    <a:pt x="5648" y="0"/>
                  </a:moveTo>
                  <a:lnTo>
                    <a:pt x="1" y="107"/>
                  </a:lnTo>
                  <a:lnTo>
                    <a:pt x="321" y="6606"/>
                  </a:lnTo>
                  <a:lnTo>
                    <a:pt x="5328" y="6499"/>
                  </a:lnTo>
                  <a:lnTo>
                    <a:pt x="5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23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fill="none" extrusionOk="0">
                  <a:moveTo>
                    <a:pt x="321" y="6606"/>
                  </a:moveTo>
                  <a:lnTo>
                    <a:pt x="1" y="107"/>
                  </a:lnTo>
                  <a:lnTo>
                    <a:pt x="5648" y="0"/>
                  </a:lnTo>
                  <a:lnTo>
                    <a:pt x="5328" y="6499"/>
                  </a:lnTo>
                  <a:lnTo>
                    <a:pt x="321" y="66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23"/>
            <p:cNvSpPr/>
            <p:nvPr/>
          </p:nvSpPr>
          <p:spPr>
            <a:xfrm>
              <a:off x="1932737" y="810252"/>
              <a:ext cx="172836" cy="29433"/>
            </a:xfrm>
            <a:custGeom>
              <a:avLst/>
              <a:gdLst/>
              <a:ahLst/>
              <a:cxnLst/>
              <a:rect l="l" t="t" r="r" b="b"/>
              <a:pathLst>
                <a:path w="5009" h="853" extrusionOk="0">
                  <a:moveTo>
                    <a:pt x="5008" y="0"/>
                  </a:moveTo>
                  <a:lnTo>
                    <a:pt x="1" y="213"/>
                  </a:lnTo>
                  <a:lnTo>
                    <a:pt x="1" y="746"/>
                  </a:lnTo>
                  <a:lnTo>
                    <a:pt x="640" y="746"/>
                  </a:lnTo>
                  <a:lnTo>
                    <a:pt x="853" y="533"/>
                  </a:lnTo>
                  <a:lnTo>
                    <a:pt x="1812" y="533"/>
                  </a:lnTo>
                  <a:lnTo>
                    <a:pt x="2025" y="746"/>
                  </a:lnTo>
                  <a:lnTo>
                    <a:pt x="2771" y="746"/>
                  </a:lnTo>
                  <a:lnTo>
                    <a:pt x="2877" y="533"/>
                  </a:lnTo>
                  <a:lnTo>
                    <a:pt x="4262" y="533"/>
                  </a:lnTo>
                  <a:lnTo>
                    <a:pt x="4582" y="853"/>
                  </a:lnTo>
                  <a:lnTo>
                    <a:pt x="5008" y="853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23"/>
            <p:cNvSpPr/>
            <p:nvPr/>
          </p:nvSpPr>
          <p:spPr>
            <a:xfrm>
              <a:off x="1998920" y="608046"/>
              <a:ext cx="77222" cy="191192"/>
            </a:xfrm>
            <a:custGeom>
              <a:avLst/>
              <a:gdLst/>
              <a:ahLst/>
              <a:cxnLst/>
              <a:rect l="l" t="t" r="r" b="b"/>
              <a:pathLst>
                <a:path w="2238" h="5541" fill="none" extrusionOk="0">
                  <a:moveTo>
                    <a:pt x="1066" y="0"/>
                  </a:moveTo>
                  <a:lnTo>
                    <a:pt x="1066" y="0"/>
                  </a:lnTo>
                  <a:lnTo>
                    <a:pt x="533" y="0"/>
                  </a:lnTo>
                  <a:lnTo>
                    <a:pt x="107" y="214"/>
                  </a:lnTo>
                  <a:lnTo>
                    <a:pt x="107" y="214"/>
                  </a:lnTo>
                  <a:lnTo>
                    <a:pt x="0" y="427"/>
                  </a:lnTo>
                  <a:lnTo>
                    <a:pt x="0" y="1066"/>
                  </a:lnTo>
                  <a:lnTo>
                    <a:pt x="0" y="2771"/>
                  </a:lnTo>
                  <a:lnTo>
                    <a:pt x="320" y="4475"/>
                  </a:lnTo>
                  <a:lnTo>
                    <a:pt x="427" y="5114"/>
                  </a:lnTo>
                  <a:lnTo>
                    <a:pt x="640" y="5434"/>
                  </a:lnTo>
                  <a:lnTo>
                    <a:pt x="640" y="5434"/>
                  </a:lnTo>
                  <a:lnTo>
                    <a:pt x="959" y="5541"/>
                  </a:lnTo>
                  <a:lnTo>
                    <a:pt x="1172" y="5541"/>
                  </a:lnTo>
                  <a:lnTo>
                    <a:pt x="1172" y="5541"/>
                  </a:lnTo>
                  <a:lnTo>
                    <a:pt x="1492" y="5541"/>
                  </a:lnTo>
                  <a:lnTo>
                    <a:pt x="1812" y="5434"/>
                  </a:lnTo>
                  <a:lnTo>
                    <a:pt x="2025" y="5221"/>
                  </a:lnTo>
                  <a:lnTo>
                    <a:pt x="2131" y="5114"/>
                  </a:lnTo>
                  <a:lnTo>
                    <a:pt x="2131" y="5114"/>
                  </a:lnTo>
                  <a:lnTo>
                    <a:pt x="2238" y="2771"/>
                  </a:lnTo>
                  <a:lnTo>
                    <a:pt x="2238" y="1172"/>
                  </a:lnTo>
                  <a:lnTo>
                    <a:pt x="2131" y="320"/>
                  </a:lnTo>
                  <a:lnTo>
                    <a:pt x="2131" y="320"/>
                  </a:lnTo>
                  <a:lnTo>
                    <a:pt x="1918" y="107"/>
                  </a:lnTo>
                  <a:lnTo>
                    <a:pt x="1705" y="0"/>
                  </a:lnTo>
                  <a:lnTo>
                    <a:pt x="10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23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23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23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23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23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9" name="Google Shape;2179;p23"/>
          <p:cNvGrpSpPr/>
          <p:nvPr/>
        </p:nvGrpSpPr>
        <p:grpSpPr>
          <a:xfrm>
            <a:off x="8157076" y="2881439"/>
            <a:ext cx="984524" cy="2106122"/>
            <a:chOff x="-2306975" y="-1486200"/>
            <a:chExt cx="1429125" cy="3057225"/>
          </a:xfrm>
        </p:grpSpPr>
        <p:sp>
          <p:nvSpPr>
            <p:cNvPr id="2180" name="Google Shape;2180;p23"/>
            <p:cNvSpPr/>
            <p:nvPr/>
          </p:nvSpPr>
          <p:spPr>
            <a:xfrm>
              <a:off x="-1840526" y="1442325"/>
              <a:ext cx="804600" cy="128700"/>
            </a:xfrm>
            <a:prstGeom prst="ellipse">
              <a:avLst/>
            </a:pr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1" name="Google Shape;2181;p23"/>
            <p:cNvGrpSpPr/>
            <p:nvPr/>
          </p:nvGrpSpPr>
          <p:grpSpPr>
            <a:xfrm>
              <a:off x="-2306975" y="-1486200"/>
              <a:ext cx="1429125" cy="3004725"/>
              <a:chOff x="-2306975" y="-1486200"/>
              <a:chExt cx="1429125" cy="3004725"/>
            </a:xfrm>
          </p:grpSpPr>
          <p:sp>
            <p:nvSpPr>
              <p:cNvPr id="2182" name="Google Shape;2182;p23"/>
              <p:cNvSpPr/>
              <p:nvPr/>
            </p:nvSpPr>
            <p:spPr>
              <a:xfrm>
                <a:off x="-1896425" y="-216000"/>
                <a:ext cx="43817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527" h="35661" extrusionOk="0">
                    <a:moveTo>
                      <a:pt x="1" y="0"/>
                    </a:moveTo>
                    <a:lnTo>
                      <a:pt x="77" y="837"/>
                    </a:lnTo>
                    <a:lnTo>
                      <a:pt x="286" y="3045"/>
                    </a:lnTo>
                    <a:lnTo>
                      <a:pt x="438" y="4548"/>
                    </a:lnTo>
                    <a:lnTo>
                      <a:pt x="629" y="6261"/>
                    </a:lnTo>
                    <a:lnTo>
                      <a:pt x="838" y="8107"/>
                    </a:lnTo>
                    <a:lnTo>
                      <a:pt x="1104" y="10048"/>
                    </a:lnTo>
                    <a:lnTo>
                      <a:pt x="1371" y="12027"/>
                    </a:lnTo>
                    <a:lnTo>
                      <a:pt x="1694" y="14006"/>
                    </a:lnTo>
                    <a:lnTo>
                      <a:pt x="2037" y="15928"/>
                    </a:lnTo>
                    <a:lnTo>
                      <a:pt x="2227" y="16860"/>
                    </a:lnTo>
                    <a:lnTo>
                      <a:pt x="2417" y="17754"/>
                    </a:lnTo>
                    <a:lnTo>
                      <a:pt x="2608" y="18592"/>
                    </a:lnTo>
                    <a:lnTo>
                      <a:pt x="2817" y="19410"/>
                    </a:lnTo>
                    <a:lnTo>
                      <a:pt x="3026" y="20171"/>
                    </a:lnTo>
                    <a:lnTo>
                      <a:pt x="3236" y="20856"/>
                    </a:lnTo>
                    <a:lnTo>
                      <a:pt x="3464" y="21503"/>
                    </a:lnTo>
                    <a:lnTo>
                      <a:pt x="3692" y="22055"/>
                    </a:lnTo>
                    <a:lnTo>
                      <a:pt x="3940" y="22550"/>
                    </a:lnTo>
                    <a:lnTo>
                      <a:pt x="4054" y="22759"/>
                    </a:lnTo>
                    <a:lnTo>
                      <a:pt x="4187" y="22949"/>
                    </a:lnTo>
                    <a:lnTo>
                      <a:pt x="4454" y="23330"/>
                    </a:lnTo>
                    <a:lnTo>
                      <a:pt x="4777" y="23730"/>
                    </a:lnTo>
                    <a:lnTo>
                      <a:pt x="5120" y="24148"/>
                    </a:lnTo>
                    <a:lnTo>
                      <a:pt x="5500" y="24586"/>
                    </a:lnTo>
                    <a:lnTo>
                      <a:pt x="6376" y="25537"/>
                    </a:lnTo>
                    <a:lnTo>
                      <a:pt x="7346" y="26546"/>
                    </a:lnTo>
                    <a:lnTo>
                      <a:pt x="8393" y="27592"/>
                    </a:lnTo>
                    <a:lnTo>
                      <a:pt x="9477" y="28658"/>
                    </a:lnTo>
                    <a:lnTo>
                      <a:pt x="10600" y="29705"/>
                    </a:lnTo>
                    <a:lnTo>
                      <a:pt x="11723" y="30751"/>
                    </a:lnTo>
                    <a:lnTo>
                      <a:pt x="13816" y="32654"/>
                    </a:lnTo>
                    <a:lnTo>
                      <a:pt x="15586" y="34215"/>
                    </a:lnTo>
                    <a:lnTo>
                      <a:pt x="17241" y="35661"/>
                    </a:lnTo>
                    <a:lnTo>
                      <a:pt x="17317" y="35166"/>
                    </a:lnTo>
                    <a:lnTo>
                      <a:pt x="17374" y="34595"/>
                    </a:lnTo>
                    <a:lnTo>
                      <a:pt x="17432" y="33796"/>
                    </a:lnTo>
                    <a:lnTo>
                      <a:pt x="17489" y="32826"/>
                    </a:lnTo>
                    <a:lnTo>
                      <a:pt x="17527" y="31703"/>
                    </a:lnTo>
                    <a:lnTo>
                      <a:pt x="17527" y="30428"/>
                    </a:lnTo>
                    <a:lnTo>
                      <a:pt x="17508" y="29743"/>
                    </a:lnTo>
                    <a:lnTo>
                      <a:pt x="17489" y="29020"/>
                    </a:lnTo>
                    <a:lnTo>
                      <a:pt x="17451" y="28278"/>
                    </a:lnTo>
                    <a:lnTo>
                      <a:pt x="17393" y="27516"/>
                    </a:lnTo>
                    <a:lnTo>
                      <a:pt x="17336" y="26736"/>
                    </a:lnTo>
                    <a:lnTo>
                      <a:pt x="17241" y="25937"/>
                    </a:lnTo>
                    <a:lnTo>
                      <a:pt x="17127" y="25119"/>
                    </a:lnTo>
                    <a:lnTo>
                      <a:pt x="17013" y="24281"/>
                    </a:lnTo>
                    <a:lnTo>
                      <a:pt x="16861" y="23425"/>
                    </a:lnTo>
                    <a:lnTo>
                      <a:pt x="16689" y="22569"/>
                    </a:lnTo>
                    <a:lnTo>
                      <a:pt x="16480" y="21712"/>
                    </a:lnTo>
                    <a:lnTo>
                      <a:pt x="16252" y="20856"/>
                    </a:lnTo>
                    <a:lnTo>
                      <a:pt x="16004" y="19981"/>
                    </a:lnTo>
                    <a:lnTo>
                      <a:pt x="15719" y="19124"/>
                    </a:lnTo>
                    <a:lnTo>
                      <a:pt x="15414" y="18249"/>
                    </a:lnTo>
                    <a:lnTo>
                      <a:pt x="15053" y="17393"/>
                    </a:lnTo>
                    <a:lnTo>
                      <a:pt x="14672" y="16556"/>
                    </a:lnTo>
                    <a:lnTo>
                      <a:pt x="14273" y="15718"/>
                    </a:lnTo>
                    <a:lnTo>
                      <a:pt x="13816" y="14881"/>
                    </a:lnTo>
                    <a:lnTo>
                      <a:pt x="13340" y="14063"/>
                    </a:lnTo>
                    <a:lnTo>
                      <a:pt x="12845" y="13263"/>
                    </a:lnTo>
                    <a:lnTo>
                      <a:pt x="12332" y="12483"/>
                    </a:lnTo>
                    <a:lnTo>
                      <a:pt x="11780" y="11722"/>
                    </a:lnTo>
                    <a:lnTo>
                      <a:pt x="11228" y="10961"/>
                    </a:lnTo>
                    <a:lnTo>
                      <a:pt x="10657" y="10219"/>
                    </a:lnTo>
                    <a:lnTo>
                      <a:pt x="10086" y="9515"/>
                    </a:lnTo>
                    <a:lnTo>
                      <a:pt x="9496" y="8811"/>
                    </a:lnTo>
                    <a:lnTo>
                      <a:pt x="8906" y="8126"/>
                    </a:lnTo>
                    <a:lnTo>
                      <a:pt x="8317" y="7479"/>
                    </a:lnTo>
                    <a:lnTo>
                      <a:pt x="7727" y="6832"/>
                    </a:lnTo>
                    <a:lnTo>
                      <a:pt x="7137" y="6223"/>
                    </a:lnTo>
                    <a:lnTo>
                      <a:pt x="6547" y="5633"/>
                    </a:lnTo>
                    <a:lnTo>
                      <a:pt x="5405" y="4529"/>
                    </a:lnTo>
                    <a:lnTo>
                      <a:pt x="4320" y="3520"/>
                    </a:lnTo>
                    <a:lnTo>
                      <a:pt x="3293" y="2626"/>
                    </a:lnTo>
                    <a:lnTo>
                      <a:pt x="2379" y="1865"/>
                    </a:lnTo>
                    <a:lnTo>
                      <a:pt x="1580" y="1218"/>
                    </a:lnTo>
                    <a:lnTo>
                      <a:pt x="914" y="685"/>
                    </a:lnTo>
                    <a:lnTo>
                      <a:pt x="419" y="3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3" name="Google Shape;2183;p23"/>
              <p:cNvSpPr/>
              <p:nvPr/>
            </p:nvSpPr>
            <p:spPr>
              <a:xfrm>
                <a:off x="-1896425" y="-216000"/>
                <a:ext cx="43817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527" h="35661" fill="none" extrusionOk="0">
                    <a:moveTo>
                      <a:pt x="17241" y="35661"/>
                    </a:moveTo>
                    <a:lnTo>
                      <a:pt x="17241" y="35661"/>
                    </a:lnTo>
                    <a:lnTo>
                      <a:pt x="15586" y="34215"/>
                    </a:lnTo>
                    <a:lnTo>
                      <a:pt x="13816" y="32654"/>
                    </a:lnTo>
                    <a:lnTo>
                      <a:pt x="11723" y="30751"/>
                    </a:lnTo>
                    <a:lnTo>
                      <a:pt x="10600" y="29705"/>
                    </a:lnTo>
                    <a:lnTo>
                      <a:pt x="9477" y="28658"/>
                    </a:lnTo>
                    <a:lnTo>
                      <a:pt x="8393" y="27592"/>
                    </a:lnTo>
                    <a:lnTo>
                      <a:pt x="7346" y="26546"/>
                    </a:lnTo>
                    <a:lnTo>
                      <a:pt x="6376" y="25537"/>
                    </a:lnTo>
                    <a:lnTo>
                      <a:pt x="5500" y="24586"/>
                    </a:lnTo>
                    <a:lnTo>
                      <a:pt x="5120" y="24148"/>
                    </a:lnTo>
                    <a:lnTo>
                      <a:pt x="4777" y="23730"/>
                    </a:lnTo>
                    <a:lnTo>
                      <a:pt x="4454" y="23330"/>
                    </a:lnTo>
                    <a:lnTo>
                      <a:pt x="4187" y="22949"/>
                    </a:lnTo>
                    <a:lnTo>
                      <a:pt x="4187" y="22949"/>
                    </a:lnTo>
                    <a:lnTo>
                      <a:pt x="4054" y="22759"/>
                    </a:lnTo>
                    <a:lnTo>
                      <a:pt x="3940" y="22550"/>
                    </a:lnTo>
                    <a:lnTo>
                      <a:pt x="3692" y="22055"/>
                    </a:lnTo>
                    <a:lnTo>
                      <a:pt x="3464" y="21503"/>
                    </a:lnTo>
                    <a:lnTo>
                      <a:pt x="3236" y="20856"/>
                    </a:lnTo>
                    <a:lnTo>
                      <a:pt x="3026" y="20171"/>
                    </a:lnTo>
                    <a:lnTo>
                      <a:pt x="2817" y="19410"/>
                    </a:lnTo>
                    <a:lnTo>
                      <a:pt x="2608" y="18592"/>
                    </a:lnTo>
                    <a:lnTo>
                      <a:pt x="2417" y="17754"/>
                    </a:lnTo>
                    <a:lnTo>
                      <a:pt x="2227" y="16860"/>
                    </a:lnTo>
                    <a:lnTo>
                      <a:pt x="2037" y="15928"/>
                    </a:lnTo>
                    <a:lnTo>
                      <a:pt x="1694" y="14006"/>
                    </a:lnTo>
                    <a:lnTo>
                      <a:pt x="1371" y="12027"/>
                    </a:lnTo>
                    <a:lnTo>
                      <a:pt x="1104" y="10048"/>
                    </a:lnTo>
                    <a:lnTo>
                      <a:pt x="838" y="8107"/>
                    </a:lnTo>
                    <a:lnTo>
                      <a:pt x="629" y="6261"/>
                    </a:lnTo>
                    <a:lnTo>
                      <a:pt x="438" y="4548"/>
                    </a:lnTo>
                    <a:lnTo>
                      <a:pt x="286" y="3045"/>
                    </a:lnTo>
                    <a:lnTo>
                      <a:pt x="77" y="837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419" y="324"/>
                    </a:lnTo>
                    <a:lnTo>
                      <a:pt x="914" y="685"/>
                    </a:lnTo>
                    <a:lnTo>
                      <a:pt x="1580" y="1218"/>
                    </a:lnTo>
                    <a:lnTo>
                      <a:pt x="2379" y="1865"/>
                    </a:lnTo>
                    <a:lnTo>
                      <a:pt x="3293" y="2626"/>
                    </a:lnTo>
                    <a:lnTo>
                      <a:pt x="4320" y="3520"/>
                    </a:lnTo>
                    <a:lnTo>
                      <a:pt x="5405" y="4529"/>
                    </a:lnTo>
                    <a:lnTo>
                      <a:pt x="6547" y="5633"/>
                    </a:lnTo>
                    <a:lnTo>
                      <a:pt x="7137" y="6223"/>
                    </a:lnTo>
                    <a:lnTo>
                      <a:pt x="7727" y="6832"/>
                    </a:lnTo>
                    <a:lnTo>
                      <a:pt x="8317" y="7479"/>
                    </a:lnTo>
                    <a:lnTo>
                      <a:pt x="8906" y="8126"/>
                    </a:lnTo>
                    <a:lnTo>
                      <a:pt x="9496" y="8811"/>
                    </a:lnTo>
                    <a:lnTo>
                      <a:pt x="10086" y="9515"/>
                    </a:lnTo>
                    <a:lnTo>
                      <a:pt x="10657" y="10219"/>
                    </a:lnTo>
                    <a:lnTo>
                      <a:pt x="11228" y="10961"/>
                    </a:lnTo>
                    <a:lnTo>
                      <a:pt x="11780" y="11722"/>
                    </a:lnTo>
                    <a:lnTo>
                      <a:pt x="12332" y="12483"/>
                    </a:lnTo>
                    <a:lnTo>
                      <a:pt x="12845" y="13263"/>
                    </a:lnTo>
                    <a:lnTo>
                      <a:pt x="13340" y="14063"/>
                    </a:lnTo>
                    <a:lnTo>
                      <a:pt x="13816" y="14881"/>
                    </a:lnTo>
                    <a:lnTo>
                      <a:pt x="14273" y="15718"/>
                    </a:lnTo>
                    <a:lnTo>
                      <a:pt x="14273" y="15718"/>
                    </a:lnTo>
                    <a:lnTo>
                      <a:pt x="14672" y="16556"/>
                    </a:lnTo>
                    <a:lnTo>
                      <a:pt x="15053" y="17393"/>
                    </a:lnTo>
                    <a:lnTo>
                      <a:pt x="15414" y="18249"/>
                    </a:lnTo>
                    <a:lnTo>
                      <a:pt x="15719" y="19124"/>
                    </a:lnTo>
                    <a:lnTo>
                      <a:pt x="16004" y="19981"/>
                    </a:lnTo>
                    <a:lnTo>
                      <a:pt x="16252" y="20856"/>
                    </a:lnTo>
                    <a:lnTo>
                      <a:pt x="16480" y="21712"/>
                    </a:lnTo>
                    <a:lnTo>
                      <a:pt x="16689" y="22569"/>
                    </a:lnTo>
                    <a:lnTo>
                      <a:pt x="16861" y="23425"/>
                    </a:lnTo>
                    <a:lnTo>
                      <a:pt x="17013" y="24281"/>
                    </a:lnTo>
                    <a:lnTo>
                      <a:pt x="17127" y="25119"/>
                    </a:lnTo>
                    <a:lnTo>
                      <a:pt x="17241" y="25937"/>
                    </a:lnTo>
                    <a:lnTo>
                      <a:pt x="17336" y="26736"/>
                    </a:lnTo>
                    <a:lnTo>
                      <a:pt x="17393" y="27516"/>
                    </a:lnTo>
                    <a:lnTo>
                      <a:pt x="17451" y="28278"/>
                    </a:lnTo>
                    <a:lnTo>
                      <a:pt x="17489" y="29020"/>
                    </a:lnTo>
                    <a:lnTo>
                      <a:pt x="17508" y="29743"/>
                    </a:lnTo>
                    <a:lnTo>
                      <a:pt x="17527" y="30428"/>
                    </a:lnTo>
                    <a:lnTo>
                      <a:pt x="17527" y="31703"/>
                    </a:lnTo>
                    <a:lnTo>
                      <a:pt x="17489" y="32826"/>
                    </a:lnTo>
                    <a:lnTo>
                      <a:pt x="17432" y="33796"/>
                    </a:lnTo>
                    <a:lnTo>
                      <a:pt x="17374" y="34595"/>
                    </a:lnTo>
                    <a:lnTo>
                      <a:pt x="17317" y="35166"/>
                    </a:lnTo>
                    <a:lnTo>
                      <a:pt x="17241" y="3566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4" name="Google Shape;2184;p23"/>
              <p:cNvSpPr/>
              <p:nvPr/>
            </p:nvSpPr>
            <p:spPr>
              <a:xfrm>
                <a:off x="-1896425" y="-216000"/>
                <a:ext cx="43532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413" h="35661" extrusionOk="0">
                    <a:moveTo>
                      <a:pt x="1" y="0"/>
                    </a:moveTo>
                    <a:lnTo>
                      <a:pt x="1523" y="2265"/>
                    </a:lnTo>
                    <a:lnTo>
                      <a:pt x="3141" y="4681"/>
                    </a:lnTo>
                    <a:lnTo>
                      <a:pt x="5024" y="7574"/>
                    </a:lnTo>
                    <a:lnTo>
                      <a:pt x="6014" y="9096"/>
                    </a:lnTo>
                    <a:lnTo>
                      <a:pt x="7004" y="10656"/>
                    </a:lnTo>
                    <a:lnTo>
                      <a:pt x="7955" y="12198"/>
                    </a:lnTo>
                    <a:lnTo>
                      <a:pt x="8868" y="13682"/>
                    </a:lnTo>
                    <a:lnTo>
                      <a:pt x="9687" y="15071"/>
                    </a:lnTo>
                    <a:lnTo>
                      <a:pt x="10410" y="16346"/>
                    </a:lnTo>
                    <a:lnTo>
                      <a:pt x="10714" y="16917"/>
                    </a:lnTo>
                    <a:lnTo>
                      <a:pt x="10981" y="17450"/>
                    </a:lnTo>
                    <a:lnTo>
                      <a:pt x="11228" y="17945"/>
                    </a:lnTo>
                    <a:lnTo>
                      <a:pt x="11418" y="18363"/>
                    </a:lnTo>
                    <a:lnTo>
                      <a:pt x="11780" y="19277"/>
                    </a:lnTo>
                    <a:lnTo>
                      <a:pt x="12198" y="20361"/>
                    </a:lnTo>
                    <a:lnTo>
                      <a:pt x="12636" y="21579"/>
                    </a:lnTo>
                    <a:lnTo>
                      <a:pt x="13093" y="22892"/>
                    </a:lnTo>
                    <a:lnTo>
                      <a:pt x="14063" y="25747"/>
                    </a:lnTo>
                    <a:lnTo>
                      <a:pt x="15015" y="28639"/>
                    </a:lnTo>
                    <a:lnTo>
                      <a:pt x="15890" y="31341"/>
                    </a:lnTo>
                    <a:lnTo>
                      <a:pt x="16594" y="33568"/>
                    </a:lnTo>
                    <a:lnTo>
                      <a:pt x="17241" y="35661"/>
                    </a:lnTo>
                    <a:lnTo>
                      <a:pt x="17298" y="35185"/>
                    </a:lnTo>
                    <a:lnTo>
                      <a:pt x="17336" y="34595"/>
                    </a:lnTo>
                    <a:lnTo>
                      <a:pt x="17374" y="33815"/>
                    </a:lnTo>
                    <a:lnTo>
                      <a:pt x="17412" y="32864"/>
                    </a:lnTo>
                    <a:lnTo>
                      <a:pt x="17412" y="31760"/>
                    </a:lnTo>
                    <a:lnTo>
                      <a:pt x="17412" y="30504"/>
                    </a:lnTo>
                    <a:lnTo>
                      <a:pt x="17355" y="29134"/>
                    </a:lnTo>
                    <a:lnTo>
                      <a:pt x="17317" y="28411"/>
                    </a:lnTo>
                    <a:lnTo>
                      <a:pt x="17260" y="27669"/>
                    </a:lnTo>
                    <a:lnTo>
                      <a:pt x="17203" y="26907"/>
                    </a:lnTo>
                    <a:lnTo>
                      <a:pt x="17127" y="26127"/>
                    </a:lnTo>
                    <a:lnTo>
                      <a:pt x="17032" y="25347"/>
                    </a:lnTo>
                    <a:lnTo>
                      <a:pt x="16918" y="24529"/>
                    </a:lnTo>
                    <a:lnTo>
                      <a:pt x="16785" y="23711"/>
                    </a:lnTo>
                    <a:lnTo>
                      <a:pt x="16632" y="22892"/>
                    </a:lnTo>
                    <a:lnTo>
                      <a:pt x="16461" y="22074"/>
                    </a:lnTo>
                    <a:lnTo>
                      <a:pt x="16271" y="21237"/>
                    </a:lnTo>
                    <a:lnTo>
                      <a:pt x="16042" y="20418"/>
                    </a:lnTo>
                    <a:lnTo>
                      <a:pt x="15814" y="19581"/>
                    </a:lnTo>
                    <a:lnTo>
                      <a:pt x="15548" y="18763"/>
                    </a:lnTo>
                    <a:lnTo>
                      <a:pt x="15262" y="17964"/>
                    </a:lnTo>
                    <a:lnTo>
                      <a:pt x="14939" y="17164"/>
                    </a:lnTo>
                    <a:lnTo>
                      <a:pt x="14596" y="16365"/>
                    </a:lnTo>
                    <a:lnTo>
                      <a:pt x="14216" y="15604"/>
                    </a:lnTo>
                    <a:lnTo>
                      <a:pt x="13797" y="14824"/>
                    </a:lnTo>
                    <a:lnTo>
                      <a:pt x="13340" y="14044"/>
                    </a:lnTo>
                    <a:lnTo>
                      <a:pt x="12865" y="13282"/>
                    </a:lnTo>
                    <a:lnTo>
                      <a:pt x="12351" y="12521"/>
                    </a:lnTo>
                    <a:lnTo>
                      <a:pt x="11818" y="11779"/>
                    </a:lnTo>
                    <a:lnTo>
                      <a:pt x="11266" y="11037"/>
                    </a:lnTo>
                    <a:lnTo>
                      <a:pt x="10695" y="10314"/>
                    </a:lnTo>
                    <a:lnTo>
                      <a:pt x="10105" y="9591"/>
                    </a:lnTo>
                    <a:lnTo>
                      <a:pt x="9515" y="8887"/>
                    </a:lnTo>
                    <a:lnTo>
                      <a:pt x="8906" y="8202"/>
                    </a:lnTo>
                    <a:lnTo>
                      <a:pt x="8297" y="7536"/>
                    </a:lnTo>
                    <a:lnTo>
                      <a:pt x="7670" y="6889"/>
                    </a:lnTo>
                    <a:lnTo>
                      <a:pt x="7061" y="6261"/>
                    </a:lnTo>
                    <a:lnTo>
                      <a:pt x="5862" y="5081"/>
                    </a:lnTo>
                    <a:lnTo>
                      <a:pt x="4701" y="3977"/>
                    </a:lnTo>
                    <a:lnTo>
                      <a:pt x="3597" y="2988"/>
                    </a:lnTo>
                    <a:lnTo>
                      <a:pt x="2608" y="2131"/>
                    </a:lnTo>
                    <a:lnTo>
                      <a:pt x="1751" y="1389"/>
                    </a:lnTo>
                    <a:lnTo>
                      <a:pt x="1028" y="799"/>
                    </a:lnTo>
                    <a:lnTo>
                      <a:pt x="477" y="36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2185;p23"/>
              <p:cNvSpPr/>
              <p:nvPr/>
            </p:nvSpPr>
            <p:spPr>
              <a:xfrm>
                <a:off x="-1896425" y="-216000"/>
                <a:ext cx="43532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413" h="3566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523" y="2265"/>
                    </a:lnTo>
                    <a:lnTo>
                      <a:pt x="3141" y="4681"/>
                    </a:lnTo>
                    <a:lnTo>
                      <a:pt x="5024" y="7574"/>
                    </a:lnTo>
                    <a:lnTo>
                      <a:pt x="6014" y="9096"/>
                    </a:lnTo>
                    <a:lnTo>
                      <a:pt x="7004" y="10656"/>
                    </a:lnTo>
                    <a:lnTo>
                      <a:pt x="7955" y="12198"/>
                    </a:lnTo>
                    <a:lnTo>
                      <a:pt x="8868" y="13682"/>
                    </a:lnTo>
                    <a:lnTo>
                      <a:pt x="9687" y="15071"/>
                    </a:lnTo>
                    <a:lnTo>
                      <a:pt x="10410" y="16346"/>
                    </a:lnTo>
                    <a:lnTo>
                      <a:pt x="10714" y="16917"/>
                    </a:lnTo>
                    <a:lnTo>
                      <a:pt x="10981" y="17450"/>
                    </a:lnTo>
                    <a:lnTo>
                      <a:pt x="11228" y="17945"/>
                    </a:lnTo>
                    <a:lnTo>
                      <a:pt x="11418" y="18363"/>
                    </a:lnTo>
                    <a:lnTo>
                      <a:pt x="11418" y="18363"/>
                    </a:lnTo>
                    <a:lnTo>
                      <a:pt x="11780" y="19277"/>
                    </a:lnTo>
                    <a:lnTo>
                      <a:pt x="12198" y="20361"/>
                    </a:lnTo>
                    <a:lnTo>
                      <a:pt x="12636" y="21579"/>
                    </a:lnTo>
                    <a:lnTo>
                      <a:pt x="13093" y="22892"/>
                    </a:lnTo>
                    <a:lnTo>
                      <a:pt x="14063" y="25747"/>
                    </a:lnTo>
                    <a:lnTo>
                      <a:pt x="15015" y="28639"/>
                    </a:lnTo>
                    <a:lnTo>
                      <a:pt x="15890" y="31341"/>
                    </a:lnTo>
                    <a:lnTo>
                      <a:pt x="16594" y="33568"/>
                    </a:lnTo>
                    <a:lnTo>
                      <a:pt x="17241" y="35661"/>
                    </a:lnTo>
                    <a:lnTo>
                      <a:pt x="17241" y="35661"/>
                    </a:lnTo>
                    <a:lnTo>
                      <a:pt x="17298" y="35185"/>
                    </a:lnTo>
                    <a:lnTo>
                      <a:pt x="17336" y="34595"/>
                    </a:lnTo>
                    <a:lnTo>
                      <a:pt x="17374" y="33815"/>
                    </a:lnTo>
                    <a:lnTo>
                      <a:pt x="17412" y="32864"/>
                    </a:lnTo>
                    <a:lnTo>
                      <a:pt x="17412" y="31760"/>
                    </a:lnTo>
                    <a:lnTo>
                      <a:pt x="17412" y="30504"/>
                    </a:lnTo>
                    <a:lnTo>
                      <a:pt x="17355" y="29134"/>
                    </a:lnTo>
                    <a:lnTo>
                      <a:pt x="17317" y="28411"/>
                    </a:lnTo>
                    <a:lnTo>
                      <a:pt x="17260" y="27669"/>
                    </a:lnTo>
                    <a:lnTo>
                      <a:pt x="17203" y="26907"/>
                    </a:lnTo>
                    <a:lnTo>
                      <a:pt x="17127" y="26127"/>
                    </a:lnTo>
                    <a:lnTo>
                      <a:pt x="17032" y="25347"/>
                    </a:lnTo>
                    <a:lnTo>
                      <a:pt x="16918" y="24529"/>
                    </a:lnTo>
                    <a:lnTo>
                      <a:pt x="16785" y="23711"/>
                    </a:lnTo>
                    <a:lnTo>
                      <a:pt x="16632" y="22892"/>
                    </a:lnTo>
                    <a:lnTo>
                      <a:pt x="16461" y="22074"/>
                    </a:lnTo>
                    <a:lnTo>
                      <a:pt x="16271" y="21237"/>
                    </a:lnTo>
                    <a:lnTo>
                      <a:pt x="16042" y="20418"/>
                    </a:lnTo>
                    <a:lnTo>
                      <a:pt x="15814" y="19581"/>
                    </a:lnTo>
                    <a:lnTo>
                      <a:pt x="15548" y="18763"/>
                    </a:lnTo>
                    <a:lnTo>
                      <a:pt x="15262" y="17964"/>
                    </a:lnTo>
                    <a:lnTo>
                      <a:pt x="14939" y="17164"/>
                    </a:lnTo>
                    <a:lnTo>
                      <a:pt x="14596" y="16365"/>
                    </a:lnTo>
                    <a:lnTo>
                      <a:pt x="14596" y="16365"/>
                    </a:lnTo>
                    <a:lnTo>
                      <a:pt x="14216" y="15604"/>
                    </a:lnTo>
                    <a:lnTo>
                      <a:pt x="13797" y="14824"/>
                    </a:lnTo>
                    <a:lnTo>
                      <a:pt x="13340" y="14044"/>
                    </a:lnTo>
                    <a:lnTo>
                      <a:pt x="12865" y="13282"/>
                    </a:lnTo>
                    <a:lnTo>
                      <a:pt x="12351" y="12521"/>
                    </a:lnTo>
                    <a:lnTo>
                      <a:pt x="11818" y="11779"/>
                    </a:lnTo>
                    <a:lnTo>
                      <a:pt x="11266" y="11037"/>
                    </a:lnTo>
                    <a:lnTo>
                      <a:pt x="10695" y="10314"/>
                    </a:lnTo>
                    <a:lnTo>
                      <a:pt x="10105" y="9591"/>
                    </a:lnTo>
                    <a:lnTo>
                      <a:pt x="9515" y="8887"/>
                    </a:lnTo>
                    <a:lnTo>
                      <a:pt x="8906" y="8202"/>
                    </a:lnTo>
                    <a:lnTo>
                      <a:pt x="8297" y="7536"/>
                    </a:lnTo>
                    <a:lnTo>
                      <a:pt x="7670" y="6889"/>
                    </a:lnTo>
                    <a:lnTo>
                      <a:pt x="7061" y="6261"/>
                    </a:lnTo>
                    <a:lnTo>
                      <a:pt x="5862" y="5081"/>
                    </a:lnTo>
                    <a:lnTo>
                      <a:pt x="4701" y="3977"/>
                    </a:lnTo>
                    <a:lnTo>
                      <a:pt x="3597" y="2988"/>
                    </a:lnTo>
                    <a:lnTo>
                      <a:pt x="2608" y="2131"/>
                    </a:lnTo>
                    <a:lnTo>
                      <a:pt x="1751" y="1389"/>
                    </a:lnTo>
                    <a:lnTo>
                      <a:pt x="1028" y="799"/>
                    </a:lnTo>
                    <a:lnTo>
                      <a:pt x="477" y="36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23"/>
              <p:cNvSpPr/>
              <p:nvPr/>
            </p:nvSpPr>
            <p:spPr>
              <a:xfrm>
                <a:off x="-1641900" y="-876325"/>
                <a:ext cx="20410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3540" extrusionOk="0">
                    <a:moveTo>
                      <a:pt x="743" y="0"/>
                    </a:moveTo>
                    <a:lnTo>
                      <a:pt x="666" y="952"/>
                    </a:lnTo>
                    <a:lnTo>
                      <a:pt x="495" y="3464"/>
                    </a:lnTo>
                    <a:lnTo>
                      <a:pt x="400" y="5176"/>
                    </a:lnTo>
                    <a:lnTo>
                      <a:pt x="305" y="7117"/>
                    </a:lnTo>
                    <a:lnTo>
                      <a:pt x="210" y="9230"/>
                    </a:lnTo>
                    <a:lnTo>
                      <a:pt x="115" y="11456"/>
                    </a:lnTo>
                    <a:lnTo>
                      <a:pt x="38" y="13721"/>
                    </a:lnTo>
                    <a:lnTo>
                      <a:pt x="0" y="16004"/>
                    </a:lnTo>
                    <a:lnTo>
                      <a:pt x="0" y="18211"/>
                    </a:lnTo>
                    <a:lnTo>
                      <a:pt x="19" y="19277"/>
                    </a:lnTo>
                    <a:lnTo>
                      <a:pt x="38" y="20305"/>
                    </a:lnTo>
                    <a:lnTo>
                      <a:pt x="77" y="21294"/>
                    </a:lnTo>
                    <a:lnTo>
                      <a:pt x="115" y="22246"/>
                    </a:lnTo>
                    <a:lnTo>
                      <a:pt x="191" y="23121"/>
                    </a:lnTo>
                    <a:lnTo>
                      <a:pt x="267" y="23939"/>
                    </a:lnTo>
                    <a:lnTo>
                      <a:pt x="362" y="24681"/>
                    </a:lnTo>
                    <a:lnTo>
                      <a:pt x="457" y="25347"/>
                    </a:lnTo>
                    <a:lnTo>
                      <a:pt x="590" y="25937"/>
                    </a:lnTo>
                    <a:lnTo>
                      <a:pt x="666" y="26185"/>
                    </a:lnTo>
                    <a:lnTo>
                      <a:pt x="743" y="26413"/>
                    </a:lnTo>
                    <a:lnTo>
                      <a:pt x="1085" y="27384"/>
                    </a:lnTo>
                    <a:lnTo>
                      <a:pt x="1504" y="28506"/>
                    </a:lnTo>
                    <a:lnTo>
                      <a:pt x="2512" y="31075"/>
                    </a:lnTo>
                    <a:lnTo>
                      <a:pt x="3635" y="33892"/>
                    </a:lnTo>
                    <a:lnTo>
                      <a:pt x="4796" y="36727"/>
                    </a:lnTo>
                    <a:lnTo>
                      <a:pt x="6756" y="41522"/>
                    </a:lnTo>
                    <a:lnTo>
                      <a:pt x="7612" y="43539"/>
                    </a:lnTo>
                    <a:lnTo>
                      <a:pt x="7650" y="43007"/>
                    </a:lnTo>
                    <a:lnTo>
                      <a:pt x="7783" y="41560"/>
                    </a:lnTo>
                    <a:lnTo>
                      <a:pt x="7936" y="39391"/>
                    </a:lnTo>
                    <a:lnTo>
                      <a:pt x="8012" y="38078"/>
                    </a:lnTo>
                    <a:lnTo>
                      <a:pt x="8069" y="36651"/>
                    </a:lnTo>
                    <a:lnTo>
                      <a:pt x="8126" y="35147"/>
                    </a:lnTo>
                    <a:lnTo>
                      <a:pt x="8164" y="33568"/>
                    </a:lnTo>
                    <a:lnTo>
                      <a:pt x="8164" y="31951"/>
                    </a:lnTo>
                    <a:lnTo>
                      <a:pt x="8145" y="30295"/>
                    </a:lnTo>
                    <a:lnTo>
                      <a:pt x="8107" y="28659"/>
                    </a:lnTo>
                    <a:lnTo>
                      <a:pt x="8050" y="27840"/>
                    </a:lnTo>
                    <a:lnTo>
                      <a:pt x="8012" y="27041"/>
                    </a:lnTo>
                    <a:lnTo>
                      <a:pt x="7936" y="26261"/>
                    </a:lnTo>
                    <a:lnTo>
                      <a:pt x="7859" y="25481"/>
                    </a:lnTo>
                    <a:lnTo>
                      <a:pt x="7783" y="24719"/>
                    </a:lnTo>
                    <a:lnTo>
                      <a:pt x="7669" y="23996"/>
                    </a:lnTo>
                    <a:lnTo>
                      <a:pt x="7555" y="23235"/>
                    </a:lnTo>
                    <a:lnTo>
                      <a:pt x="7403" y="22455"/>
                    </a:lnTo>
                    <a:lnTo>
                      <a:pt x="7231" y="21618"/>
                    </a:lnTo>
                    <a:lnTo>
                      <a:pt x="7041" y="20742"/>
                    </a:lnTo>
                    <a:lnTo>
                      <a:pt x="6604" y="18916"/>
                    </a:lnTo>
                    <a:lnTo>
                      <a:pt x="6109" y="16994"/>
                    </a:lnTo>
                    <a:lnTo>
                      <a:pt x="5557" y="15015"/>
                    </a:lnTo>
                    <a:lnTo>
                      <a:pt x="4967" y="13016"/>
                    </a:lnTo>
                    <a:lnTo>
                      <a:pt x="4377" y="11037"/>
                    </a:lnTo>
                    <a:lnTo>
                      <a:pt x="3768" y="9096"/>
                    </a:lnTo>
                    <a:lnTo>
                      <a:pt x="3178" y="7270"/>
                    </a:lnTo>
                    <a:lnTo>
                      <a:pt x="2626" y="5557"/>
                    </a:lnTo>
                    <a:lnTo>
                      <a:pt x="1656" y="2665"/>
                    </a:lnTo>
                    <a:lnTo>
                      <a:pt x="990" y="724"/>
                    </a:lnTo>
                    <a:lnTo>
                      <a:pt x="743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23"/>
              <p:cNvSpPr/>
              <p:nvPr/>
            </p:nvSpPr>
            <p:spPr>
              <a:xfrm>
                <a:off x="-1641900" y="-876325"/>
                <a:ext cx="20410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3540" fill="none" extrusionOk="0">
                    <a:moveTo>
                      <a:pt x="7612" y="43539"/>
                    </a:moveTo>
                    <a:lnTo>
                      <a:pt x="7612" y="43539"/>
                    </a:lnTo>
                    <a:lnTo>
                      <a:pt x="6756" y="41522"/>
                    </a:lnTo>
                    <a:lnTo>
                      <a:pt x="4796" y="36727"/>
                    </a:lnTo>
                    <a:lnTo>
                      <a:pt x="3635" y="33892"/>
                    </a:lnTo>
                    <a:lnTo>
                      <a:pt x="2512" y="31075"/>
                    </a:lnTo>
                    <a:lnTo>
                      <a:pt x="1504" y="28506"/>
                    </a:lnTo>
                    <a:lnTo>
                      <a:pt x="1085" y="27384"/>
                    </a:lnTo>
                    <a:lnTo>
                      <a:pt x="743" y="26413"/>
                    </a:lnTo>
                    <a:lnTo>
                      <a:pt x="743" y="26413"/>
                    </a:lnTo>
                    <a:lnTo>
                      <a:pt x="666" y="26185"/>
                    </a:lnTo>
                    <a:lnTo>
                      <a:pt x="590" y="25937"/>
                    </a:lnTo>
                    <a:lnTo>
                      <a:pt x="457" y="25347"/>
                    </a:lnTo>
                    <a:lnTo>
                      <a:pt x="362" y="24681"/>
                    </a:lnTo>
                    <a:lnTo>
                      <a:pt x="267" y="23939"/>
                    </a:lnTo>
                    <a:lnTo>
                      <a:pt x="191" y="23121"/>
                    </a:lnTo>
                    <a:lnTo>
                      <a:pt x="115" y="22246"/>
                    </a:lnTo>
                    <a:lnTo>
                      <a:pt x="77" y="21294"/>
                    </a:lnTo>
                    <a:lnTo>
                      <a:pt x="38" y="20305"/>
                    </a:lnTo>
                    <a:lnTo>
                      <a:pt x="19" y="19277"/>
                    </a:lnTo>
                    <a:lnTo>
                      <a:pt x="0" y="18211"/>
                    </a:lnTo>
                    <a:lnTo>
                      <a:pt x="0" y="16004"/>
                    </a:lnTo>
                    <a:lnTo>
                      <a:pt x="38" y="13721"/>
                    </a:lnTo>
                    <a:lnTo>
                      <a:pt x="115" y="11456"/>
                    </a:lnTo>
                    <a:lnTo>
                      <a:pt x="210" y="9230"/>
                    </a:lnTo>
                    <a:lnTo>
                      <a:pt x="305" y="7117"/>
                    </a:lnTo>
                    <a:lnTo>
                      <a:pt x="400" y="5176"/>
                    </a:lnTo>
                    <a:lnTo>
                      <a:pt x="495" y="3464"/>
                    </a:lnTo>
                    <a:lnTo>
                      <a:pt x="666" y="952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990" y="724"/>
                    </a:lnTo>
                    <a:lnTo>
                      <a:pt x="1656" y="2665"/>
                    </a:lnTo>
                    <a:lnTo>
                      <a:pt x="2626" y="5557"/>
                    </a:lnTo>
                    <a:lnTo>
                      <a:pt x="3178" y="7270"/>
                    </a:lnTo>
                    <a:lnTo>
                      <a:pt x="3768" y="9096"/>
                    </a:lnTo>
                    <a:lnTo>
                      <a:pt x="4377" y="11037"/>
                    </a:lnTo>
                    <a:lnTo>
                      <a:pt x="4967" y="13016"/>
                    </a:lnTo>
                    <a:lnTo>
                      <a:pt x="5557" y="15015"/>
                    </a:lnTo>
                    <a:lnTo>
                      <a:pt x="6109" y="16994"/>
                    </a:lnTo>
                    <a:lnTo>
                      <a:pt x="6604" y="18916"/>
                    </a:lnTo>
                    <a:lnTo>
                      <a:pt x="7041" y="20742"/>
                    </a:lnTo>
                    <a:lnTo>
                      <a:pt x="7231" y="21618"/>
                    </a:lnTo>
                    <a:lnTo>
                      <a:pt x="7403" y="22455"/>
                    </a:lnTo>
                    <a:lnTo>
                      <a:pt x="7555" y="23235"/>
                    </a:lnTo>
                    <a:lnTo>
                      <a:pt x="7669" y="23996"/>
                    </a:lnTo>
                    <a:lnTo>
                      <a:pt x="7669" y="23996"/>
                    </a:lnTo>
                    <a:lnTo>
                      <a:pt x="7783" y="24719"/>
                    </a:lnTo>
                    <a:lnTo>
                      <a:pt x="7859" y="25481"/>
                    </a:lnTo>
                    <a:lnTo>
                      <a:pt x="7936" y="26261"/>
                    </a:lnTo>
                    <a:lnTo>
                      <a:pt x="8012" y="27041"/>
                    </a:lnTo>
                    <a:lnTo>
                      <a:pt x="8050" y="27840"/>
                    </a:lnTo>
                    <a:lnTo>
                      <a:pt x="8107" y="28659"/>
                    </a:lnTo>
                    <a:lnTo>
                      <a:pt x="8145" y="30295"/>
                    </a:lnTo>
                    <a:lnTo>
                      <a:pt x="8164" y="31951"/>
                    </a:lnTo>
                    <a:lnTo>
                      <a:pt x="8164" y="33568"/>
                    </a:lnTo>
                    <a:lnTo>
                      <a:pt x="8126" y="35147"/>
                    </a:lnTo>
                    <a:lnTo>
                      <a:pt x="8069" y="36651"/>
                    </a:lnTo>
                    <a:lnTo>
                      <a:pt x="8012" y="38078"/>
                    </a:lnTo>
                    <a:lnTo>
                      <a:pt x="7936" y="39391"/>
                    </a:lnTo>
                    <a:lnTo>
                      <a:pt x="7783" y="41560"/>
                    </a:lnTo>
                    <a:lnTo>
                      <a:pt x="7650" y="43007"/>
                    </a:lnTo>
                    <a:lnTo>
                      <a:pt x="7612" y="4353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23"/>
              <p:cNvSpPr/>
              <p:nvPr/>
            </p:nvSpPr>
            <p:spPr>
              <a:xfrm>
                <a:off x="-1623350" y="-876325"/>
                <a:ext cx="18365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3540" extrusionOk="0">
                    <a:moveTo>
                      <a:pt x="1" y="0"/>
                    </a:moveTo>
                    <a:lnTo>
                      <a:pt x="1884" y="11361"/>
                    </a:lnTo>
                    <a:lnTo>
                      <a:pt x="3293" y="19924"/>
                    </a:lnTo>
                    <a:lnTo>
                      <a:pt x="3825" y="23273"/>
                    </a:lnTo>
                    <a:lnTo>
                      <a:pt x="4149" y="25385"/>
                    </a:lnTo>
                    <a:lnTo>
                      <a:pt x="4777" y="29724"/>
                    </a:lnTo>
                    <a:lnTo>
                      <a:pt x="5690" y="35794"/>
                    </a:lnTo>
                    <a:lnTo>
                      <a:pt x="6870" y="43539"/>
                    </a:lnTo>
                    <a:lnTo>
                      <a:pt x="6908" y="43045"/>
                    </a:lnTo>
                    <a:lnTo>
                      <a:pt x="7022" y="41655"/>
                    </a:lnTo>
                    <a:lnTo>
                      <a:pt x="7155" y="39600"/>
                    </a:lnTo>
                    <a:lnTo>
                      <a:pt x="7213" y="38363"/>
                    </a:lnTo>
                    <a:lnTo>
                      <a:pt x="7270" y="37012"/>
                    </a:lnTo>
                    <a:lnTo>
                      <a:pt x="7308" y="35585"/>
                    </a:lnTo>
                    <a:lnTo>
                      <a:pt x="7346" y="34120"/>
                    </a:lnTo>
                    <a:lnTo>
                      <a:pt x="7346" y="32598"/>
                    </a:lnTo>
                    <a:lnTo>
                      <a:pt x="7327" y="31056"/>
                    </a:lnTo>
                    <a:lnTo>
                      <a:pt x="7270" y="29534"/>
                    </a:lnTo>
                    <a:lnTo>
                      <a:pt x="7175" y="28050"/>
                    </a:lnTo>
                    <a:lnTo>
                      <a:pt x="7117" y="27307"/>
                    </a:lnTo>
                    <a:lnTo>
                      <a:pt x="7041" y="26603"/>
                    </a:lnTo>
                    <a:lnTo>
                      <a:pt x="6965" y="25918"/>
                    </a:lnTo>
                    <a:lnTo>
                      <a:pt x="6870" y="25252"/>
                    </a:lnTo>
                    <a:lnTo>
                      <a:pt x="6737" y="24548"/>
                    </a:lnTo>
                    <a:lnTo>
                      <a:pt x="6604" y="23806"/>
                    </a:lnTo>
                    <a:lnTo>
                      <a:pt x="6242" y="22151"/>
                    </a:lnTo>
                    <a:lnTo>
                      <a:pt x="5823" y="20324"/>
                    </a:lnTo>
                    <a:lnTo>
                      <a:pt x="5329" y="18345"/>
                    </a:lnTo>
                    <a:lnTo>
                      <a:pt x="4777" y="16290"/>
                    </a:lnTo>
                    <a:lnTo>
                      <a:pt x="4206" y="14177"/>
                    </a:lnTo>
                    <a:lnTo>
                      <a:pt x="3616" y="12065"/>
                    </a:lnTo>
                    <a:lnTo>
                      <a:pt x="3007" y="9991"/>
                    </a:lnTo>
                    <a:lnTo>
                      <a:pt x="1884" y="6147"/>
                    </a:lnTo>
                    <a:lnTo>
                      <a:pt x="914" y="296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23"/>
              <p:cNvSpPr/>
              <p:nvPr/>
            </p:nvSpPr>
            <p:spPr>
              <a:xfrm>
                <a:off x="-1761775" y="740200"/>
                <a:ext cx="626550" cy="778325"/>
              </a:xfrm>
              <a:custGeom>
                <a:avLst/>
                <a:gdLst/>
                <a:ahLst/>
                <a:cxnLst/>
                <a:rect l="l" t="t" r="r" b="b"/>
                <a:pathLst>
                  <a:path w="25062" h="31133" extrusionOk="0">
                    <a:moveTo>
                      <a:pt x="0" y="1"/>
                    </a:moveTo>
                    <a:lnTo>
                      <a:pt x="1922" y="31133"/>
                    </a:lnTo>
                    <a:lnTo>
                      <a:pt x="23082" y="31133"/>
                    </a:lnTo>
                    <a:lnTo>
                      <a:pt x="2506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23"/>
              <p:cNvSpPr/>
              <p:nvPr/>
            </p:nvSpPr>
            <p:spPr>
              <a:xfrm>
                <a:off x="-1295100" y="789200"/>
                <a:ext cx="32850" cy="289750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1590" extrusionOk="0">
                    <a:moveTo>
                      <a:pt x="743" y="1"/>
                    </a:moveTo>
                    <a:lnTo>
                      <a:pt x="667" y="267"/>
                    </a:lnTo>
                    <a:lnTo>
                      <a:pt x="495" y="1028"/>
                    </a:lnTo>
                    <a:lnTo>
                      <a:pt x="400" y="1580"/>
                    </a:lnTo>
                    <a:lnTo>
                      <a:pt x="286" y="2208"/>
                    </a:lnTo>
                    <a:lnTo>
                      <a:pt x="191" y="2931"/>
                    </a:lnTo>
                    <a:lnTo>
                      <a:pt x="115" y="3731"/>
                    </a:lnTo>
                    <a:lnTo>
                      <a:pt x="39" y="4587"/>
                    </a:lnTo>
                    <a:lnTo>
                      <a:pt x="1" y="5500"/>
                    </a:lnTo>
                    <a:lnTo>
                      <a:pt x="1" y="6452"/>
                    </a:lnTo>
                    <a:lnTo>
                      <a:pt x="1" y="6947"/>
                    </a:lnTo>
                    <a:lnTo>
                      <a:pt x="20" y="7441"/>
                    </a:lnTo>
                    <a:lnTo>
                      <a:pt x="58" y="7955"/>
                    </a:lnTo>
                    <a:lnTo>
                      <a:pt x="115" y="8469"/>
                    </a:lnTo>
                    <a:lnTo>
                      <a:pt x="172" y="8983"/>
                    </a:lnTo>
                    <a:lnTo>
                      <a:pt x="248" y="9496"/>
                    </a:lnTo>
                    <a:lnTo>
                      <a:pt x="343" y="10029"/>
                    </a:lnTo>
                    <a:lnTo>
                      <a:pt x="457" y="10543"/>
                    </a:lnTo>
                    <a:lnTo>
                      <a:pt x="591" y="11076"/>
                    </a:lnTo>
                    <a:lnTo>
                      <a:pt x="743" y="11590"/>
                    </a:lnTo>
                    <a:lnTo>
                      <a:pt x="800" y="11342"/>
                    </a:lnTo>
                    <a:lnTo>
                      <a:pt x="914" y="10638"/>
                    </a:lnTo>
                    <a:lnTo>
                      <a:pt x="990" y="10143"/>
                    </a:lnTo>
                    <a:lnTo>
                      <a:pt x="1085" y="9554"/>
                    </a:lnTo>
                    <a:lnTo>
                      <a:pt x="1161" y="8868"/>
                    </a:lnTo>
                    <a:lnTo>
                      <a:pt x="1219" y="8107"/>
                    </a:lnTo>
                    <a:lnTo>
                      <a:pt x="1276" y="7270"/>
                    </a:lnTo>
                    <a:lnTo>
                      <a:pt x="1314" y="6376"/>
                    </a:lnTo>
                    <a:lnTo>
                      <a:pt x="1314" y="5405"/>
                    </a:lnTo>
                    <a:lnTo>
                      <a:pt x="1295" y="4397"/>
                    </a:lnTo>
                    <a:lnTo>
                      <a:pt x="1219" y="3350"/>
                    </a:lnTo>
                    <a:lnTo>
                      <a:pt x="1104" y="2265"/>
                    </a:lnTo>
                    <a:lnTo>
                      <a:pt x="1047" y="1713"/>
                    </a:lnTo>
                    <a:lnTo>
                      <a:pt x="952" y="1143"/>
                    </a:lnTo>
                    <a:lnTo>
                      <a:pt x="857" y="572"/>
                    </a:lnTo>
                    <a:lnTo>
                      <a:pt x="743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23"/>
              <p:cNvSpPr/>
              <p:nvPr/>
            </p:nvSpPr>
            <p:spPr>
              <a:xfrm>
                <a:off x="-1708500" y="1023750"/>
                <a:ext cx="17625" cy="289750"/>
              </a:xfrm>
              <a:custGeom>
                <a:avLst/>
                <a:gdLst/>
                <a:ahLst/>
                <a:cxnLst/>
                <a:rect l="l" t="t" r="r" b="b"/>
                <a:pathLst>
                  <a:path w="705" h="11590" extrusionOk="0">
                    <a:moveTo>
                      <a:pt x="210" y="0"/>
                    </a:moveTo>
                    <a:lnTo>
                      <a:pt x="191" y="267"/>
                    </a:lnTo>
                    <a:lnTo>
                      <a:pt x="134" y="1028"/>
                    </a:lnTo>
                    <a:lnTo>
                      <a:pt x="57" y="2208"/>
                    </a:lnTo>
                    <a:lnTo>
                      <a:pt x="19" y="2931"/>
                    </a:lnTo>
                    <a:lnTo>
                      <a:pt x="0" y="3730"/>
                    </a:lnTo>
                    <a:lnTo>
                      <a:pt x="0" y="4586"/>
                    </a:lnTo>
                    <a:lnTo>
                      <a:pt x="0" y="5500"/>
                    </a:lnTo>
                    <a:lnTo>
                      <a:pt x="19" y="6451"/>
                    </a:lnTo>
                    <a:lnTo>
                      <a:pt x="76" y="7460"/>
                    </a:lnTo>
                    <a:lnTo>
                      <a:pt x="153" y="8468"/>
                    </a:lnTo>
                    <a:lnTo>
                      <a:pt x="248" y="9515"/>
                    </a:lnTo>
                    <a:lnTo>
                      <a:pt x="381" y="10542"/>
                    </a:lnTo>
                    <a:lnTo>
                      <a:pt x="552" y="11589"/>
                    </a:lnTo>
                    <a:lnTo>
                      <a:pt x="571" y="11342"/>
                    </a:lnTo>
                    <a:lnTo>
                      <a:pt x="628" y="10638"/>
                    </a:lnTo>
                    <a:lnTo>
                      <a:pt x="666" y="9534"/>
                    </a:lnTo>
                    <a:lnTo>
                      <a:pt x="704" y="8088"/>
                    </a:lnTo>
                    <a:lnTo>
                      <a:pt x="704" y="7250"/>
                    </a:lnTo>
                    <a:lnTo>
                      <a:pt x="685" y="6356"/>
                    </a:lnTo>
                    <a:lnTo>
                      <a:pt x="666" y="5405"/>
                    </a:lnTo>
                    <a:lnTo>
                      <a:pt x="628" y="4396"/>
                    </a:lnTo>
                    <a:lnTo>
                      <a:pt x="552" y="3349"/>
                    </a:lnTo>
                    <a:lnTo>
                      <a:pt x="476" y="2246"/>
                    </a:lnTo>
                    <a:lnTo>
                      <a:pt x="362" y="1142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23"/>
              <p:cNvSpPr/>
              <p:nvPr/>
            </p:nvSpPr>
            <p:spPr>
              <a:xfrm>
                <a:off x="-1284150" y="1117475"/>
                <a:ext cx="12875" cy="101350"/>
              </a:xfrm>
              <a:custGeom>
                <a:avLst/>
                <a:gdLst/>
                <a:ahLst/>
                <a:cxnLst/>
                <a:rect l="l" t="t" r="r" b="b"/>
                <a:pathLst>
                  <a:path w="515" h="4054" extrusionOk="0">
                    <a:moveTo>
                      <a:pt x="210" y="0"/>
                    </a:moveTo>
                    <a:lnTo>
                      <a:pt x="153" y="419"/>
                    </a:lnTo>
                    <a:lnTo>
                      <a:pt x="76" y="856"/>
                    </a:lnTo>
                    <a:lnTo>
                      <a:pt x="19" y="1408"/>
                    </a:lnTo>
                    <a:lnTo>
                      <a:pt x="0" y="2055"/>
                    </a:lnTo>
                    <a:lnTo>
                      <a:pt x="0" y="2398"/>
                    </a:lnTo>
                    <a:lnTo>
                      <a:pt x="0" y="2721"/>
                    </a:lnTo>
                    <a:lnTo>
                      <a:pt x="19" y="3064"/>
                    </a:lnTo>
                    <a:lnTo>
                      <a:pt x="76" y="3406"/>
                    </a:lnTo>
                    <a:lnTo>
                      <a:pt x="134" y="3730"/>
                    </a:lnTo>
                    <a:lnTo>
                      <a:pt x="210" y="4053"/>
                    </a:lnTo>
                    <a:lnTo>
                      <a:pt x="248" y="3977"/>
                    </a:lnTo>
                    <a:lnTo>
                      <a:pt x="305" y="3730"/>
                    </a:lnTo>
                    <a:lnTo>
                      <a:pt x="400" y="3368"/>
                    </a:lnTo>
                    <a:lnTo>
                      <a:pt x="476" y="2854"/>
                    </a:lnTo>
                    <a:lnTo>
                      <a:pt x="495" y="2569"/>
                    </a:lnTo>
                    <a:lnTo>
                      <a:pt x="514" y="2265"/>
                    </a:lnTo>
                    <a:lnTo>
                      <a:pt x="514" y="1922"/>
                    </a:lnTo>
                    <a:lnTo>
                      <a:pt x="514" y="1579"/>
                    </a:lnTo>
                    <a:lnTo>
                      <a:pt x="476" y="1199"/>
                    </a:lnTo>
                    <a:lnTo>
                      <a:pt x="419" y="818"/>
                    </a:lnTo>
                    <a:lnTo>
                      <a:pt x="324" y="419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23"/>
              <p:cNvSpPr/>
              <p:nvPr/>
            </p:nvSpPr>
            <p:spPr>
              <a:xfrm>
                <a:off x="-1690900" y="730700"/>
                <a:ext cx="4976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9905" h="914" extrusionOk="0">
                    <a:moveTo>
                      <a:pt x="9896" y="0"/>
                    </a:moveTo>
                    <a:lnTo>
                      <a:pt x="8145" y="19"/>
                    </a:lnTo>
                    <a:lnTo>
                      <a:pt x="6261" y="57"/>
                    </a:lnTo>
                    <a:lnTo>
                      <a:pt x="4282" y="133"/>
                    </a:lnTo>
                    <a:lnTo>
                      <a:pt x="2189" y="248"/>
                    </a:lnTo>
                    <a:lnTo>
                      <a:pt x="0" y="381"/>
                    </a:lnTo>
                    <a:lnTo>
                      <a:pt x="552" y="419"/>
                    </a:lnTo>
                    <a:lnTo>
                      <a:pt x="2075" y="552"/>
                    </a:lnTo>
                    <a:lnTo>
                      <a:pt x="4339" y="704"/>
                    </a:lnTo>
                    <a:lnTo>
                      <a:pt x="5709" y="761"/>
                    </a:lnTo>
                    <a:lnTo>
                      <a:pt x="7174" y="838"/>
                    </a:lnTo>
                    <a:lnTo>
                      <a:pt x="8735" y="876"/>
                    </a:lnTo>
                    <a:lnTo>
                      <a:pt x="10352" y="914"/>
                    </a:lnTo>
                    <a:lnTo>
                      <a:pt x="12008" y="914"/>
                    </a:lnTo>
                    <a:lnTo>
                      <a:pt x="13682" y="895"/>
                    </a:lnTo>
                    <a:lnTo>
                      <a:pt x="15319" y="819"/>
                    </a:lnTo>
                    <a:lnTo>
                      <a:pt x="16137" y="780"/>
                    </a:lnTo>
                    <a:lnTo>
                      <a:pt x="16917" y="723"/>
                    </a:lnTo>
                    <a:lnTo>
                      <a:pt x="17698" y="647"/>
                    </a:lnTo>
                    <a:lnTo>
                      <a:pt x="18459" y="571"/>
                    </a:lnTo>
                    <a:lnTo>
                      <a:pt x="19201" y="476"/>
                    </a:lnTo>
                    <a:lnTo>
                      <a:pt x="19905" y="381"/>
                    </a:lnTo>
                    <a:lnTo>
                      <a:pt x="19543" y="343"/>
                    </a:lnTo>
                    <a:lnTo>
                      <a:pt x="18478" y="248"/>
                    </a:lnTo>
                    <a:lnTo>
                      <a:pt x="16746" y="153"/>
                    </a:lnTo>
                    <a:lnTo>
                      <a:pt x="15661" y="95"/>
                    </a:lnTo>
                    <a:lnTo>
                      <a:pt x="14425" y="57"/>
                    </a:lnTo>
                    <a:lnTo>
                      <a:pt x="13054" y="19"/>
                    </a:lnTo>
                    <a:lnTo>
                      <a:pt x="1153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23"/>
              <p:cNvSpPr/>
              <p:nvPr/>
            </p:nvSpPr>
            <p:spPr>
              <a:xfrm>
                <a:off x="-1485875" y="-653200"/>
                <a:ext cx="68075" cy="14067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56270" extrusionOk="0">
                    <a:moveTo>
                      <a:pt x="1923" y="0"/>
                    </a:moveTo>
                    <a:lnTo>
                      <a:pt x="172" y="4358"/>
                    </a:lnTo>
                    <a:lnTo>
                      <a:pt x="382" y="15909"/>
                    </a:lnTo>
                    <a:lnTo>
                      <a:pt x="458" y="16708"/>
                    </a:lnTo>
                    <a:lnTo>
                      <a:pt x="515" y="17450"/>
                    </a:lnTo>
                    <a:lnTo>
                      <a:pt x="553" y="18154"/>
                    </a:lnTo>
                    <a:lnTo>
                      <a:pt x="553" y="18801"/>
                    </a:lnTo>
                    <a:lnTo>
                      <a:pt x="534" y="19391"/>
                    </a:lnTo>
                    <a:lnTo>
                      <a:pt x="496" y="19943"/>
                    </a:lnTo>
                    <a:lnTo>
                      <a:pt x="458" y="20438"/>
                    </a:lnTo>
                    <a:lnTo>
                      <a:pt x="401" y="20875"/>
                    </a:lnTo>
                    <a:lnTo>
                      <a:pt x="324" y="21275"/>
                    </a:lnTo>
                    <a:lnTo>
                      <a:pt x="267" y="21617"/>
                    </a:lnTo>
                    <a:lnTo>
                      <a:pt x="134" y="22131"/>
                    </a:lnTo>
                    <a:lnTo>
                      <a:pt x="39" y="22455"/>
                    </a:lnTo>
                    <a:lnTo>
                      <a:pt x="1" y="22550"/>
                    </a:lnTo>
                    <a:lnTo>
                      <a:pt x="762" y="56251"/>
                    </a:lnTo>
                    <a:lnTo>
                      <a:pt x="2722" y="56270"/>
                    </a:lnTo>
                    <a:lnTo>
                      <a:pt x="1371" y="29343"/>
                    </a:lnTo>
                    <a:lnTo>
                      <a:pt x="1314" y="28068"/>
                    </a:lnTo>
                    <a:lnTo>
                      <a:pt x="1257" y="26641"/>
                    </a:lnTo>
                    <a:lnTo>
                      <a:pt x="1219" y="24852"/>
                    </a:lnTo>
                    <a:lnTo>
                      <a:pt x="1200" y="22816"/>
                    </a:lnTo>
                    <a:lnTo>
                      <a:pt x="1200" y="20628"/>
                    </a:lnTo>
                    <a:lnTo>
                      <a:pt x="1219" y="19524"/>
                    </a:lnTo>
                    <a:lnTo>
                      <a:pt x="1257" y="18440"/>
                    </a:lnTo>
                    <a:lnTo>
                      <a:pt x="1295" y="17355"/>
                    </a:lnTo>
                    <a:lnTo>
                      <a:pt x="1371" y="16327"/>
                    </a:lnTo>
                    <a:lnTo>
                      <a:pt x="1504" y="14063"/>
                    </a:lnTo>
                    <a:lnTo>
                      <a:pt x="1618" y="11494"/>
                    </a:lnTo>
                    <a:lnTo>
                      <a:pt x="1714" y="8773"/>
                    </a:lnTo>
                    <a:lnTo>
                      <a:pt x="1790" y="6128"/>
                    </a:lnTo>
                    <a:lnTo>
                      <a:pt x="1885" y="1789"/>
                    </a:lnTo>
                    <a:lnTo>
                      <a:pt x="1923" y="0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23"/>
              <p:cNvSpPr/>
              <p:nvPr/>
            </p:nvSpPr>
            <p:spPr>
              <a:xfrm>
                <a:off x="-1485875" y="-653200"/>
                <a:ext cx="68075" cy="14067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56270" fill="none" extrusionOk="0">
                    <a:moveTo>
                      <a:pt x="762" y="56251"/>
                    </a:moveTo>
                    <a:lnTo>
                      <a:pt x="1" y="22550"/>
                    </a:lnTo>
                    <a:lnTo>
                      <a:pt x="1" y="22550"/>
                    </a:lnTo>
                    <a:lnTo>
                      <a:pt x="39" y="22455"/>
                    </a:lnTo>
                    <a:lnTo>
                      <a:pt x="134" y="22131"/>
                    </a:lnTo>
                    <a:lnTo>
                      <a:pt x="267" y="21617"/>
                    </a:lnTo>
                    <a:lnTo>
                      <a:pt x="324" y="21275"/>
                    </a:lnTo>
                    <a:lnTo>
                      <a:pt x="401" y="20875"/>
                    </a:lnTo>
                    <a:lnTo>
                      <a:pt x="458" y="20438"/>
                    </a:lnTo>
                    <a:lnTo>
                      <a:pt x="496" y="19943"/>
                    </a:lnTo>
                    <a:lnTo>
                      <a:pt x="534" y="19391"/>
                    </a:lnTo>
                    <a:lnTo>
                      <a:pt x="553" y="18801"/>
                    </a:lnTo>
                    <a:lnTo>
                      <a:pt x="553" y="18154"/>
                    </a:lnTo>
                    <a:lnTo>
                      <a:pt x="515" y="17450"/>
                    </a:lnTo>
                    <a:lnTo>
                      <a:pt x="458" y="16708"/>
                    </a:lnTo>
                    <a:lnTo>
                      <a:pt x="382" y="15909"/>
                    </a:lnTo>
                    <a:lnTo>
                      <a:pt x="172" y="4358"/>
                    </a:lnTo>
                    <a:lnTo>
                      <a:pt x="1923" y="0"/>
                    </a:lnTo>
                    <a:lnTo>
                      <a:pt x="1923" y="0"/>
                    </a:lnTo>
                    <a:lnTo>
                      <a:pt x="1885" y="1789"/>
                    </a:lnTo>
                    <a:lnTo>
                      <a:pt x="1790" y="6128"/>
                    </a:lnTo>
                    <a:lnTo>
                      <a:pt x="1714" y="8773"/>
                    </a:lnTo>
                    <a:lnTo>
                      <a:pt x="1618" y="11494"/>
                    </a:lnTo>
                    <a:lnTo>
                      <a:pt x="1504" y="14063"/>
                    </a:lnTo>
                    <a:lnTo>
                      <a:pt x="1371" y="16327"/>
                    </a:lnTo>
                    <a:lnTo>
                      <a:pt x="1371" y="16327"/>
                    </a:lnTo>
                    <a:lnTo>
                      <a:pt x="1295" y="17355"/>
                    </a:lnTo>
                    <a:lnTo>
                      <a:pt x="1257" y="18440"/>
                    </a:lnTo>
                    <a:lnTo>
                      <a:pt x="1219" y="19524"/>
                    </a:lnTo>
                    <a:lnTo>
                      <a:pt x="1200" y="20628"/>
                    </a:lnTo>
                    <a:lnTo>
                      <a:pt x="1200" y="22816"/>
                    </a:lnTo>
                    <a:lnTo>
                      <a:pt x="1219" y="24852"/>
                    </a:lnTo>
                    <a:lnTo>
                      <a:pt x="1257" y="26641"/>
                    </a:lnTo>
                    <a:lnTo>
                      <a:pt x="1314" y="28068"/>
                    </a:lnTo>
                    <a:lnTo>
                      <a:pt x="1371" y="29343"/>
                    </a:lnTo>
                    <a:lnTo>
                      <a:pt x="2722" y="56270"/>
                    </a:lnTo>
                    <a:lnTo>
                      <a:pt x="762" y="5625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23"/>
              <p:cNvSpPr/>
              <p:nvPr/>
            </p:nvSpPr>
            <p:spPr>
              <a:xfrm>
                <a:off x="-1434000" y="-124675"/>
                <a:ext cx="80900" cy="673200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26928" extrusionOk="0">
                    <a:moveTo>
                      <a:pt x="2683" y="1"/>
                    </a:moveTo>
                    <a:lnTo>
                      <a:pt x="2588" y="438"/>
                    </a:lnTo>
                    <a:lnTo>
                      <a:pt x="2322" y="1713"/>
                    </a:lnTo>
                    <a:lnTo>
                      <a:pt x="2131" y="2646"/>
                    </a:lnTo>
                    <a:lnTo>
                      <a:pt x="1941" y="3749"/>
                    </a:lnTo>
                    <a:lnTo>
                      <a:pt x="1713" y="5024"/>
                    </a:lnTo>
                    <a:lnTo>
                      <a:pt x="1484" y="6452"/>
                    </a:lnTo>
                    <a:lnTo>
                      <a:pt x="1237" y="8031"/>
                    </a:lnTo>
                    <a:lnTo>
                      <a:pt x="1009" y="9744"/>
                    </a:lnTo>
                    <a:lnTo>
                      <a:pt x="780" y="11609"/>
                    </a:lnTo>
                    <a:lnTo>
                      <a:pt x="571" y="13569"/>
                    </a:lnTo>
                    <a:lnTo>
                      <a:pt x="381" y="15643"/>
                    </a:lnTo>
                    <a:lnTo>
                      <a:pt x="228" y="17831"/>
                    </a:lnTo>
                    <a:lnTo>
                      <a:pt x="95" y="20096"/>
                    </a:lnTo>
                    <a:lnTo>
                      <a:pt x="38" y="21256"/>
                    </a:lnTo>
                    <a:lnTo>
                      <a:pt x="0" y="22436"/>
                    </a:lnTo>
                    <a:lnTo>
                      <a:pt x="228" y="26927"/>
                    </a:lnTo>
                    <a:lnTo>
                      <a:pt x="228" y="26261"/>
                    </a:lnTo>
                    <a:lnTo>
                      <a:pt x="267" y="24396"/>
                    </a:lnTo>
                    <a:lnTo>
                      <a:pt x="286" y="23083"/>
                    </a:lnTo>
                    <a:lnTo>
                      <a:pt x="343" y="21561"/>
                    </a:lnTo>
                    <a:lnTo>
                      <a:pt x="438" y="19829"/>
                    </a:lnTo>
                    <a:lnTo>
                      <a:pt x="552" y="17945"/>
                    </a:lnTo>
                    <a:lnTo>
                      <a:pt x="704" y="15928"/>
                    </a:lnTo>
                    <a:lnTo>
                      <a:pt x="895" y="13797"/>
                    </a:lnTo>
                    <a:lnTo>
                      <a:pt x="1142" y="11609"/>
                    </a:lnTo>
                    <a:lnTo>
                      <a:pt x="1275" y="10467"/>
                    </a:lnTo>
                    <a:lnTo>
                      <a:pt x="1427" y="9344"/>
                    </a:lnTo>
                    <a:lnTo>
                      <a:pt x="1599" y="8202"/>
                    </a:lnTo>
                    <a:lnTo>
                      <a:pt x="1789" y="7061"/>
                    </a:lnTo>
                    <a:lnTo>
                      <a:pt x="1979" y="5919"/>
                    </a:lnTo>
                    <a:lnTo>
                      <a:pt x="2188" y="4777"/>
                    </a:lnTo>
                    <a:lnTo>
                      <a:pt x="2417" y="3635"/>
                    </a:lnTo>
                    <a:lnTo>
                      <a:pt x="2683" y="2513"/>
                    </a:lnTo>
                    <a:lnTo>
                      <a:pt x="2950" y="1409"/>
                    </a:lnTo>
                    <a:lnTo>
                      <a:pt x="3235" y="305"/>
                    </a:lnTo>
                    <a:lnTo>
                      <a:pt x="2683" y="1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23"/>
              <p:cNvSpPr/>
              <p:nvPr/>
            </p:nvSpPr>
            <p:spPr>
              <a:xfrm>
                <a:off x="-1393575" y="-448175"/>
                <a:ext cx="515725" cy="463400"/>
              </a:xfrm>
              <a:custGeom>
                <a:avLst/>
                <a:gdLst/>
                <a:ahLst/>
                <a:cxnLst/>
                <a:rect l="l" t="t" r="r" b="b"/>
                <a:pathLst>
                  <a:path w="20629" h="18536" extrusionOk="0">
                    <a:moveTo>
                      <a:pt x="15566" y="1"/>
                    </a:moveTo>
                    <a:lnTo>
                      <a:pt x="14292" y="20"/>
                    </a:lnTo>
                    <a:lnTo>
                      <a:pt x="12979" y="58"/>
                    </a:lnTo>
                    <a:lnTo>
                      <a:pt x="11646" y="96"/>
                    </a:lnTo>
                    <a:lnTo>
                      <a:pt x="10314" y="191"/>
                    </a:lnTo>
                    <a:lnTo>
                      <a:pt x="9001" y="286"/>
                    </a:lnTo>
                    <a:lnTo>
                      <a:pt x="7745" y="419"/>
                    </a:lnTo>
                    <a:lnTo>
                      <a:pt x="7156" y="515"/>
                    </a:lnTo>
                    <a:lnTo>
                      <a:pt x="6585" y="591"/>
                    </a:lnTo>
                    <a:lnTo>
                      <a:pt x="6033" y="705"/>
                    </a:lnTo>
                    <a:lnTo>
                      <a:pt x="5519" y="800"/>
                    </a:lnTo>
                    <a:lnTo>
                      <a:pt x="5043" y="933"/>
                    </a:lnTo>
                    <a:lnTo>
                      <a:pt x="4606" y="1047"/>
                    </a:lnTo>
                    <a:lnTo>
                      <a:pt x="4396" y="1124"/>
                    </a:lnTo>
                    <a:lnTo>
                      <a:pt x="4206" y="1238"/>
                    </a:lnTo>
                    <a:lnTo>
                      <a:pt x="3997" y="1352"/>
                    </a:lnTo>
                    <a:lnTo>
                      <a:pt x="3806" y="1485"/>
                    </a:lnTo>
                    <a:lnTo>
                      <a:pt x="3635" y="1637"/>
                    </a:lnTo>
                    <a:lnTo>
                      <a:pt x="3445" y="1828"/>
                    </a:lnTo>
                    <a:lnTo>
                      <a:pt x="3293" y="2018"/>
                    </a:lnTo>
                    <a:lnTo>
                      <a:pt x="3121" y="2227"/>
                    </a:lnTo>
                    <a:lnTo>
                      <a:pt x="2950" y="2437"/>
                    </a:lnTo>
                    <a:lnTo>
                      <a:pt x="2798" y="2684"/>
                    </a:lnTo>
                    <a:lnTo>
                      <a:pt x="2665" y="2931"/>
                    </a:lnTo>
                    <a:lnTo>
                      <a:pt x="2512" y="3198"/>
                    </a:lnTo>
                    <a:lnTo>
                      <a:pt x="2246" y="3769"/>
                    </a:lnTo>
                    <a:lnTo>
                      <a:pt x="1999" y="4397"/>
                    </a:lnTo>
                    <a:lnTo>
                      <a:pt x="1751" y="5044"/>
                    </a:lnTo>
                    <a:lnTo>
                      <a:pt x="1542" y="5748"/>
                    </a:lnTo>
                    <a:lnTo>
                      <a:pt x="1352" y="6471"/>
                    </a:lnTo>
                    <a:lnTo>
                      <a:pt x="1180" y="7213"/>
                    </a:lnTo>
                    <a:lnTo>
                      <a:pt x="1009" y="7974"/>
                    </a:lnTo>
                    <a:lnTo>
                      <a:pt x="876" y="8754"/>
                    </a:lnTo>
                    <a:lnTo>
                      <a:pt x="743" y="9553"/>
                    </a:lnTo>
                    <a:lnTo>
                      <a:pt x="629" y="10334"/>
                    </a:lnTo>
                    <a:lnTo>
                      <a:pt x="514" y="11114"/>
                    </a:lnTo>
                    <a:lnTo>
                      <a:pt x="419" y="11894"/>
                    </a:lnTo>
                    <a:lnTo>
                      <a:pt x="267" y="13378"/>
                    </a:lnTo>
                    <a:lnTo>
                      <a:pt x="172" y="14767"/>
                    </a:lnTo>
                    <a:lnTo>
                      <a:pt x="96" y="16004"/>
                    </a:lnTo>
                    <a:lnTo>
                      <a:pt x="39" y="17032"/>
                    </a:lnTo>
                    <a:lnTo>
                      <a:pt x="20" y="17831"/>
                    </a:lnTo>
                    <a:lnTo>
                      <a:pt x="1" y="18535"/>
                    </a:lnTo>
                    <a:lnTo>
                      <a:pt x="362" y="18002"/>
                    </a:lnTo>
                    <a:lnTo>
                      <a:pt x="1333" y="16613"/>
                    </a:lnTo>
                    <a:lnTo>
                      <a:pt x="2760" y="14596"/>
                    </a:lnTo>
                    <a:lnTo>
                      <a:pt x="3597" y="13435"/>
                    </a:lnTo>
                    <a:lnTo>
                      <a:pt x="4511" y="12218"/>
                    </a:lnTo>
                    <a:lnTo>
                      <a:pt x="5462" y="10962"/>
                    </a:lnTo>
                    <a:lnTo>
                      <a:pt x="6432" y="9725"/>
                    </a:lnTo>
                    <a:lnTo>
                      <a:pt x="7403" y="8526"/>
                    </a:lnTo>
                    <a:lnTo>
                      <a:pt x="8373" y="7403"/>
                    </a:lnTo>
                    <a:lnTo>
                      <a:pt x="8849" y="6870"/>
                    </a:lnTo>
                    <a:lnTo>
                      <a:pt x="9306" y="6376"/>
                    </a:lnTo>
                    <a:lnTo>
                      <a:pt x="9763" y="5919"/>
                    </a:lnTo>
                    <a:lnTo>
                      <a:pt x="10200" y="5500"/>
                    </a:lnTo>
                    <a:lnTo>
                      <a:pt x="10619" y="5101"/>
                    </a:lnTo>
                    <a:lnTo>
                      <a:pt x="11019" y="4777"/>
                    </a:lnTo>
                    <a:lnTo>
                      <a:pt x="11399" y="4492"/>
                    </a:lnTo>
                    <a:lnTo>
                      <a:pt x="11761" y="4244"/>
                    </a:lnTo>
                    <a:lnTo>
                      <a:pt x="12465" y="3845"/>
                    </a:lnTo>
                    <a:lnTo>
                      <a:pt x="13188" y="3445"/>
                    </a:lnTo>
                    <a:lnTo>
                      <a:pt x="13930" y="3045"/>
                    </a:lnTo>
                    <a:lnTo>
                      <a:pt x="14691" y="2665"/>
                    </a:lnTo>
                    <a:lnTo>
                      <a:pt x="16175" y="1961"/>
                    </a:lnTo>
                    <a:lnTo>
                      <a:pt x="17565" y="1333"/>
                    </a:lnTo>
                    <a:lnTo>
                      <a:pt x="18782" y="800"/>
                    </a:lnTo>
                    <a:lnTo>
                      <a:pt x="19753" y="400"/>
                    </a:lnTo>
                    <a:lnTo>
                      <a:pt x="20628" y="58"/>
                    </a:lnTo>
                    <a:lnTo>
                      <a:pt x="20114" y="39"/>
                    </a:lnTo>
                    <a:lnTo>
                      <a:pt x="18744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23"/>
              <p:cNvSpPr/>
              <p:nvPr/>
            </p:nvSpPr>
            <p:spPr>
              <a:xfrm>
                <a:off x="-1231350" y="-446750"/>
                <a:ext cx="3535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14140" h="4854" extrusionOk="0">
                    <a:moveTo>
                      <a:pt x="14139" y="1"/>
                    </a:moveTo>
                    <a:lnTo>
                      <a:pt x="13606" y="134"/>
                    </a:lnTo>
                    <a:lnTo>
                      <a:pt x="12179" y="496"/>
                    </a:lnTo>
                    <a:lnTo>
                      <a:pt x="10143" y="1048"/>
                    </a:lnTo>
                    <a:lnTo>
                      <a:pt x="8963" y="1390"/>
                    </a:lnTo>
                    <a:lnTo>
                      <a:pt x="7745" y="1733"/>
                    </a:lnTo>
                    <a:lnTo>
                      <a:pt x="6509" y="2113"/>
                    </a:lnTo>
                    <a:lnTo>
                      <a:pt x="5272" y="2513"/>
                    </a:lnTo>
                    <a:lnTo>
                      <a:pt x="4092" y="2912"/>
                    </a:lnTo>
                    <a:lnTo>
                      <a:pt x="2969" y="3331"/>
                    </a:lnTo>
                    <a:lnTo>
                      <a:pt x="1980" y="3731"/>
                    </a:lnTo>
                    <a:lnTo>
                      <a:pt x="1542" y="3921"/>
                    </a:lnTo>
                    <a:lnTo>
                      <a:pt x="1123" y="4111"/>
                    </a:lnTo>
                    <a:lnTo>
                      <a:pt x="762" y="4302"/>
                    </a:lnTo>
                    <a:lnTo>
                      <a:pt x="457" y="4492"/>
                    </a:lnTo>
                    <a:lnTo>
                      <a:pt x="210" y="4682"/>
                    </a:lnTo>
                    <a:lnTo>
                      <a:pt x="1" y="4853"/>
                    </a:lnTo>
                    <a:lnTo>
                      <a:pt x="4054" y="4853"/>
                    </a:lnTo>
                    <a:lnTo>
                      <a:pt x="4301" y="4682"/>
                    </a:lnTo>
                    <a:lnTo>
                      <a:pt x="4986" y="4244"/>
                    </a:lnTo>
                    <a:lnTo>
                      <a:pt x="6071" y="3616"/>
                    </a:lnTo>
                    <a:lnTo>
                      <a:pt x="6699" y="3236"/>
                    </a:lnTo>
                    <a:lnTo>
                      <a:pt x="7422" y="2855"/>
                    </a:lnTo>
                    <a:lnTo>
                      <a:pt x="8183" y="2437"/>
                    </a:lnTo>
                    <a:lnTo>
                      <a:pt x="8982" y="2037"/>
                    </a:lnTo>
                    <a:lnTo>
                      <a:pt x="9820" y="1618"/>
                    </a:lnTo>
                    <a:lnTo>
                      <a:pt x="10676" y="1238"/>
                    </a:lnTo>
                    <a:lnTo>
                      <a:pt x="11551" y="876"/>
                    </a:lnTo>
                    <a:lnTo>
                      <a:pt x="12427" y="534"/>
                    </a:lnTo>
                    <a:lnTo>
                      <a:pt x="13283" y="248"/>
                    </a:lnTo>
                    <a:lnTo>
                      <a:pt x="13721" y="115"/>
                    </a:lnTo>
                    <a:lnTo>
                      <a:pt x="14139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23"/>
              <p:cNvSpPr/>
              <p:nvPr/>
            </p:nvSpPr>
            <p:spPr>
              <a:xfrm>
                <a:off x="-2306975" y="-332575"/>
                <a:ext cx="683650" cy="370150"/>
              </a:xfrm>
              <a:custGeom>
                <a:avLst/>
                <a:gdLst/>
                <a:ahLst/>
                <a:cxnLst/>
                <a:rect l="l" t="t" r="r" b="b"/>
                <a:pathLst>
                  <a:path w="27346" h="14806" extrusionOk="0">
                    <a:moveTo>
                      <a:pt x="3197" y="1"/>
                    </a:moveTo>
                    <a:lnTo>
                      <a:pt x="2398" y="20"/>
                    </a:lnTo>
                    <a:lnTo>
                      <a:pt x="1694" y="58"/>
                    </a:lnTo>
                    <a:lnTo>
                      <a:pt x="1104" y="115"/>
                    </a:lnTo>
                    <a:lnTo>
                      <a:pt x="629" y="172"/>
                    </a:lnTo>
                    <a:lnTo>
                      <a:pt x="286" y="229"/>
                    </a:lnTo>
                    <a:lnTo>
                      <a:pt x="1" y="286"/>
                    </a:lnTo>
                    <a:lnTo>
                      <a:pt x="514" y="381"/>
                    </a:lnTo>
                    <a:lnTo>
                      <a:pt x="1028" y="515"/>
                    </a:lnTo>
                    <a:lnTo>
                      <a:pt x="2094" y="800"/>
                    </a:lnTo>
                    <a:lnTo>
                      <a:pt x="3159" y="1124"/>
                    </a:lnTo>
                    <a:lnTo>
                      <a:pt x="4263" y="1504"/>
                    </a:lnTo>
                    <a:lnTo>
                      <a:pt x="5386" y="1942"/>
                    </a:lnTo>
                    <a:lnTo>
                      <a:pt x="6528" y="2399"/>
                    </a:lnTo>
                    <a:lnTo>
                      <a:pt x="7669" y="2912"/>
                    </a:lnTo>
                    <a:lnTo>
                      <a:pt x="8811" y="3445"/>
                    </a:lnTo>
                    <a:lnTo>
                      <a:pt x="9953" y="3997"/>
                    </a:lnTo>
                    <a:lnTo>
                      <a:pt x="11114" y="4587"/>
                    </a:lnTo>
                    <a:lnTo>
                      <a:pt x="12255" y="5177"/>
                    </a:lnTo>
                    <a:lnTo>
                      <a:pt x="13378" y="5805"/>
                    </a:lnTo>
                    <a:lnTo>
                      <a:pt x="14501" y="6433"/>
                    </a:lnTo>
                    <a:lnTo>
                      <a:pt x="15585" y="7061"/>
                    </a:lnTo>
                    <a:lnTo>
                      <a:pt x="16651" y="7689"/>
                    </a:lnTo>
                    <a:lnTo>
                      <a:pt x="17698" y="8336"/>
                    </a:lnTo>
                    <a:lnTo>
                      <a:pt x="19696" y="9573"/>
                    </a:lnTo>
                    <a:lnTo>
                      <a:pt x="21523" y="10771"/>
                    </a:lnTo>
                    <a:lnTo>
                      <a:pt x="23159" y="11856"/>
                    </a:lnTo>
                    <a:lnTo>
                      <a:pt x="24586" y="12827"/>
                    </a:lnTo>
                    <a:lnTo>
                      <a:pt x="25747" y="13645"/>
                    </a:lnTo>
                    <a:lnTo>
                      <a:pt x="26603" y="14273"/>
                    </a:lnTo>
                    <a:lnTo>
                      <a:pt x="27346" y="14806"/>
                    </a:lnTo>
                    <a:lnTo>
                      <a:pt x="27079" y="14406"/>
                    </a:lnTo>
                    <a:lnTo>
                      <a:pt x="26775" y="13949"/>
                    </a:lnTo>
                    <a:lnTo>
                      <a:pt x="26337" y="13340"/>
                    </a:lnTo>
                    <a:lnTo>
                      <a:pt x="25785" y="12617"/>
                    </a:lnTo>
                    <a:lnTo>
                      <a:pt x="25138" y="11780"/>
                    </a:lnTo>
                    <a:lnTo>
                      <a:pt x="24396" y="10867"/>
                    </a:lnTo>
                    <a:lnTo>
                      <a:pt x="23559" y="9877"/>
                    </a:lnTo>
                    <a:lnTo>
                      <a:pt x="23102" y="9363"/>
                    </a:lnTo>
                    <a:lnTo>
                      <a:pt x="22607" y="8850"/>
                    </a:lnTo>
                    <a:lnTo>
                      <a:pt x="22113" y="8336"/>
                    </a:lnTo>
                    <a:lnTo>
                      <a:pt x="21599" y="7822"/>
                    </a:lnTo>
                    <a:lnTo>
                      <a:pt x="21047" y="7289"/>
                    </a:lnTo>
                    <a:lnTo>
                      <a:pt x="20495" y="6775"/>
                    </a:lnTo>
                    <a:lnTo>
                      <a:pt x="19905" y="6262"/>
                    </a:lnTo>
                    <a:lnTo>
                      <a:pt x="19315" y="5767"/>
                    </a:lnTo>
                    <a:lnTo>
                      <a:pt x="18706" y="5272"/>
                    </a:lnTo>
                    <a:lnTo>
                      <a:pt x="18078" y="4777"/>
                    </a:lnTo>
                    <a:lnTo>
                      <a:pt x="17431" y="4321"/>
                    </a:lnTo>
                    <a:lnTo>
                      <a:pt x="16765" y="3883"/>
                    </a:lnTo>
                    <a:lnTo>
                      <a:pt x="16080" y="3445"/>
                    </a:lnTo>
                    <a:lnTo>
                      <a:pt x="15395" y="3065"/>
                    </a:lnTo>
                    <a:lnTo>
                      <a:pt x="14691" y="2684"/>
                    </a:lnTo>
                    <a:lnTo>
                      <a:pt x="13968" y="2342"/>
                    </a:lnTo>
                    <a:lnTo>
                      <a:pt x="13264" y="2037"/>
                    </a:lnTo>
                    <a:lnTo>
                      <a:pt x="12541" y="1752"/>
                    </a:lnTo>
                    <a:lnTo>
                      <a:pt x="11856" y="1485"/>
                    </a:lnTo>
                    <a:lnTo>
                      <a:pt x="11171" y="1257"/>
                    </a:lnTo>
                    <a:lnTo>
                      <a:pt x="10486" y="1048"/>
                    </a:lnTo>
                    <a:lnTo>
                      <a:pt x="9820" y="857"/>
                    </a:lnTo>
                    <a:lnTo>
                      <a:pt x="9173" y="686"/>
                    </a:lnTo>
                    <a:lnTo>
                      <a:pt x="8545" y="553"/>
                    </a:lnTo>
                    <a:lnTo>
                      <a:pt x="7917" y="420"/>
                    </a:lnTo>
                    <a:lnTo>
                      <a:pt x="7327" y="324"/>
                    </a:lnTo>
                    <a:lnTo>
                      <a:pt x="6737" y="229"/>
                    </a:lnTo>
                    <a:lnTo>
                      <a:pt x="6166" y="153"/>
                    </a:lnTo>
                    <a:lnTo>
                      <a:pt x="5614" y="96"/>
                    </a:lnTo>
                    <a:lnTo>
                      <a:pt x="5100" y="58"/>
                    </a:lnTo>
                    <a:lnTo>
                      <a:pt x="4092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23"/>
              <p:cNvSpPr/>
              <p:nvPr/>
            </p:nvSpPr>
            <p:spPr>
              <a:xfrm>
                <a:off x="-2306975" y="-325425"/>
                <a:ext cx="821125" cy="619425"/>
              </a:xfrm>
              <a:custGeom>
                <a:avLst/>
                <a:gdLst/>
                <a:ahLst/>
                <a:cxnLst/>
                <a:rect l="l" t="t" r="r" b="b"/>
                <a:pathLst>
                  <a:path w="32845" h="24777" extrusionOk="0">
                    <a:moveTo>
                      <a:pt x="1" y="0"/>
                    </a:moveTo>
                    <a:lnTo>
                      <a:pt x="800" y="343"/>
                    </a:lnTo>
                    <a:lnTo>
                      <a:pt x="2931" y="1332"/>
                    </a:lnTo>
                    <a:lnTo>
                      <a:pt x="6014" y="2779"/>
                    </a:lnTo>
                    <a:lnTo>
                      <a:pt x="7822" y="3635"/>
                    </a:lnTo>
                    <a:lnTo>
                      <a:pt x="9725" y="4548"/>
                    </a:lnTo>
                    <a:lnTo>
                      <a:pt x="11665" y="5519"/>
                    </a:lnTo>
                    <a:lnTo>
                      <a:pt x="13645" y="6508"/>
                    </a:lnTo>
                    <a:lnTo>
                      <a:pt x="15585" y="7517"/>
                    </a:lnTo>
                    <a:lnTo>
                      <a:pt x="17431" y="8506"/>
                    </a:lnTo>
                    <a:lnTo>
                      <a:pt x="19163" y="9496"/>
                    </a:lnTo>
                    <a:lnTo>
                      <a:pt x="19962" y="9953"/>
                    </a:lnTo>
                    <a:lnTo>
                      <a:pt x="20704" y="10409"/>
                    </a:lnTo>
                    <a:lnTo>
                      <a:pt x="21408" y="10866"/>
                    </a:lnTo>
                    <a:lnTo>
                      <a:pt x="22055" y="11285"/>
                    </a:lnTo>
                    <a:lnTo>
                      <a:pt x="22626" y="11684"/>
                    </a:lnTo>
                    <a:lnTo>
                      <a:pt x="23121" y="12065"/>
                    </a:lnTo>
                    <a:lnTo>
                      <a:pt x="23578" y="12465"/>
                    </a:lnTo>
                    <a:lnTo>
                      <a:pt x="24034" y="12864"/>
                    </a:lnTo>
                    <a:lnTo>
                      <a:pt x="24491" y="13302"/>
                    </a:lnTo>
                    <a:lnTo>
                      <a:pt x="24948" y="13758"/>
                    </a:lnTo>
                    <a:lnTo>
                      <a:pt x="25405" y="14234"/>
                    </a:lnTo>
                    <a:lnTo>
                      <a:pt x="25842" y="14710"/>
                    </a:lnTo>
                    <a:lnTo>
                      <a:pt x="26280" y="15224"/>
                    </a:lnTo>
                    <a:lnTo>
                      <a:pt x="26718" y="15719"/>
                    </a:lnTo>
                    <a:lnTo>
                      <a:pt x="27555" y="16765"/>
                    </a:lnTo>
                    <a:lnTo>
                      <a:pt x="28354" y="17831"/>
                    </a:lnTo>
                    <a:lnTo>
                      <a:pt x="29115" y="18877"/>
                    </a:lnTo>
                    <a:lnTo>
                      <a:pt x="29819" y="19905"/>
                    </a:lnTo>
                    <a:lnTo>
                      <a:pt x="30485" y="20894"/>
                    </a:lnTo>
                    <a:lnTo>
                      <a:pt x="31056" y="21808"/>
                    </a:lnTo>
                    <a:lnTo>
                      <a:pt x="31570" y="22626"/>
                    </a:lnTo>
                    <a:lnTo>
                      <a:pt x="32008" y="23349"/>
                    </a:lnTo>
                    <a:lnTo>
                      <a:pt x="32617" y="24396"/>
                    </a:lnTo>
                    <a:lnTo>
                      <a:pt x="32845" y="24776"/>
                    </a:lnTo>
                    <a:lnTo>
                      <a:pt x="32636" y="24053"/>
                    </a:lnTo>
                    <a:lnTo>
                      <a:pt x="32388" y="23216"/>
                    </a:lnTo>
                    <a:lnTo>
                      <a:pt x="32046" y="22131"/>
                    </a:lnTo>
                    <a:lnTo>
                      <a:pt x="31608" y="20818"/>
                    </a:lnTo>
                    <a:lnTo>
                      <a:pt x="31113" y="19334"/>
                    </a:lnTo>
                    <a:lnTo>
                      <a:pt x="30542" y="17736"/>
                    </a:lnTo>
                    <a:lnTo>
                      <a:pt x="29895" y="16061"/>
                    </a:lnTo>
                    <a:lnTo>
                      <a:pt x="29553" y="15205"/>
                    </a:lnTo>
                    <a:lnTo>
                      <a:pt x="29191" y="14329"/>
                    </a:lnTo>
                    <a:lnTo>
                      <a:pt x="28830" y="13473"/>
                    </a:lnTo>
                    <a:lnTo>
                      <a:pt x="28430" y="12636"/>
                    </a:lnTo>
                    <a:lnTo>
                      <a:pt x="28050" y="11798"/>
                    </a:lnTo>
                    <a:lnTo>
                      <a:pt x="27631" y="10980"/>
                    </a:lnTo>
                    <a:lnTo>
                      <a:pt x="27212" y="10200"/>
                    </a:lnTo>
                    <a:lnTo>
                      <a:pt x="26794" y="9439"/>
                    </a:lnTo>
                    <a:lnTo>
                      <a:pt x="26356" y="8716"/>
                    </a:lnTo>
                    <a:lnTo>
                      <a:pt x="25899" y="8031"/>
                    </a:lnTo>
                    <a:lnTo>
                      <a:pt x="25443" y="7384"/>
                    </a:lnTo>
                    <a:lnTo>
                      <a:pt x="24986" y="6813"/>
                    </a:lnTo>
                    <a:lnTo>
                      <a:pt x="24529" y="6280"/>
                    </a:lnTo>
                    <a:lnTo>
                      <a:pt x="24301" y="6052"/>
                    </a:lnTo>
                    <a:lnTo>
                      <a:pt x="24053" y="5823"/>
                    </a:lnTo>
                    <a:lnTo>
                      <a:pt x="23825" y="5614"/>
                    </a:lnTo>
                    <a:lnTo>
                      <a:pt x="23578" y="5443"/>
                    </a:lnTo>
                    <a:lnTo>
                      <a:pt x="23349" y="5271"/>
                    </a:lnTo>
                    <a:lnTo>
                      <a:pt x="23102" y="5119"/>
                    </a:lnTo>
                    <a:lnTo>
                      <a:pt x="22455" y="4777"/>
                    </a:lnTo>
                    <a:lnTo>
                      <a:pt x="21732" y="4434"/>
                    </a:lnTo>
                    <a:lnTo>
                      <a:pt x="20990" y="4111"/>
                    </a:lnTo>
                    <a:lnTo>
                      <a:pt x="20191" y="3806"/>
                    </a:lnTo>
                    <a:lnTo>
                      <a:pt x="19353" y="3502"/>
                    </a:lnTo>
                    <a:lnTo>
                      <a:pt x="18497" y="3235"/>
                    </a:lnTo>
                    <a:lnTo>
                      <a:pt x="17603" y="2969"/>
                    </a:lnTo>
                    <a:lnTo>
                      <a:pt x="16670" y="2703"/>
                    </a:lnTo>
                    <a:lnTo>
                      <a:pt x="15738" y="2474"/>
                    </a:lnTo>
                    <a:lnTo>
                      <a:pt x="14786" y="2246"/>
                    </a:lnTo>
                    <a:lnTo>
                      <a:pt x="13835" y="2017"/>
                    </a:lnTo>
                    <a:lnTo>
                      <a:pt x="12864" y="1827"/>
                    </a:lnTo>
                    <a:lnTo>
                      <a:pt x="10942" y="1447"/>
                    </a:lnTo>
                    <a:lnTo>
                      <a:pt x="9058" y="1123"/>
                    </a:lnTo>
                    <a:lnTo>
                      <a:pt x="7251" y="838"/>
                    </a:lnTo>
                    <a:lnTo>
                      <a:pt x="5557" y="609"/>
                    </a:lnTo>
                    <a:lnTo>
                      <a:pt x="4016" y="419"/>
                    </a:lnTo>
                    <a:lnTo>
                      <a:pt x="2684" y="267"/>
                    </a:lnTo>
                    <a:lnTo>
                      <a:pt x="724" y="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23"/>
              <p:cNvSpPr/>
              <p:nvPr/>
            </p:nvSpPr>
            <p:spPr>
              <a:xfrm>
                <a:off x="-1501075" y="255925"/>
                <a:ext cx="50925" cy="1646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6585" extrusionOk="0">
                    <a:moveTo>
                      <a:pt x="152" y="0"/>
                    </a:moveTo>
                    <a:lnTo>
                      <a:pt x="0" y="457"/>
                    </a:lnTo>
                    <a:lnTo>
                      <a:pt x="1066" y="6584"/>
                    </a:lnTo>
                    <a:lnTo>
                      <a:pt x="1256" y="6451"/>
                    </a:lnTo>
                    <a:lnTo>
                      <a:pt x="1446" y="6299"/>
                    </a:lnTo>
                    <a:lnTo>
                      <a:pt x="1637" y="6108"/>
                    </a:lnTo>
                    <a:lnTo>
                      <a:pt x="1827" y="5880"/>
                    </a:lnTo>
                    <a:lnTo>
                      <a:pt x="1903" y="5766"/>
                    </a:lnTo>
                    <a:lnTo>
                      <a:pt x="1979" y="5652"/>
                    </a:lnTo>
                    <a:lnTo>
                      <a:pt x="2017" y="5538"/>
                    </a:lnTo>
                    <a:lnTo>
                      <a:pt x="2036" y="5423"/>
                    </a:lnTo>
                    <a:lnTo>
                      <a:pt x="2017" y="5309"/>
                    </a:lnTo>
                    <a:lnTo>
                      <a:pt x="1979" y="5195"/>
                    </a:lnTo>
                    <a:lnTo>
                      <a:pt x="1884" y="5043"/>
                    </a:lnTo>
                    <a:lnTo>
                      <a:pt x="1789" y="4795"/>
                    </a:lnTo>
                    <a:lnTo>
                      <a:pt x="1541" y="4129"/>
                    </a:lnTo>
                    <a:lnTo>
                      <a:pt x="1256" y="3292"/>
                    </a:lnTo>
                    <a:lnTo>
                      <a:pt x="932" y="2379"/>
                    </a:lnTo>
                    <a:lnTo>
                      <a:pt x="400" y="723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23"/>
              <p:cNvSpPr/>
              <p:nvPr/>
            </p:nvSpPr>
            <p:spPr>
              <a:xfrm>
                <a:off x="-1534875" y="-592325"/>
                <a:ext cx="61875" cy="50287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0115" extrusionOk="0">
                    <a:moveTo>
                      <a:pt x="1" y="1"/>
                    </a:moveTo>
                    <a:lnTo>
                      <a:pt x="1961" y="20115"/>
                    </a:lnTo>
                    <a:lnTo>
                      <a:pt x="2075" y="19982"/>
                    </a:lnTo>
                    <a:lnTo>
                      <a:pt x="2189" y="19810"/>
                    </a:lnTo>
                    <a:lnTo>
                      <a:pt x="2265" y="19639"/>
                    </a:lnTo>
                    <a:lnTo>
                      <a:pt x="2342" y="19449"/>
                    </a:lnTo>
                    <a:lnTo>
                      <a:pt x="2399" y="19259"/>
                    </a:lnTo>
                    <a:lnTo>
                      <a:pt x="2437" y="19068"/>
                    </a:lnTo>
                    <a:lnTo>
                      <a:pt x="2475" y="18688"/>
                    </a:lnTo>
                    <a:lnTo>
                      <a:pt x="2475" y="18345"/>
                    </a:lnTo>
                    <a:lnTo>
                      <a:pt x="2475" y="18060"/>
                    </a:lnTo>
                    <a:lnTo>
                      <a:pt x="2437" y="17793"/>
                    </a:lnTo>
                    <a:lnTo>
                      <a:pt x="2380" y="17717"/>
                    </a:lnTo>
                    <a:lnTo>
                      <a:pt x="2342" y="17622"/>
                    </a:lnTo>
                    <a:lnTo>
                      <a:pt x="2227" y="17394"/>
                    </a:lnTo>
                    <a:lnTo>
                      <a:pt x="2132" y="17070"/>
                    </a:lnTo>
                    <a:lnTo>
                      <a:pt x="2037" y="16671"/>
                    </a:lnTo>
                    <a:lnTo>
                      <a:pt x="1942" y="16214"/>
                    </a:lnTo>
                    <a:lnTo>
                      <a:pt x="1847" y="15700"/>
                    </a:lnTo>
                    <a:lnTo>
                      <a:pt x="1676" y="14501"/>
                    </a:lnTo>
                    <a:lnTo>
                      <a:pt x="1504" y="13112"/>
                    </a:lnTo>
                    <a:lnTo>
                      <a:pt x="1352" y="11628"/>
                    </a:lnTo>
                    <a:lnTo>
                      <a:pt x="1219" y="10048"/>
                    </a:lnTo>
                    <a:lnTo>
                      <a:pt x="1086" y="8431"/>
                    </a:lnTo>
                    <a:lnTo>
                      <a:pt x="857" y="5310"/>
                    </a:lnTo>
                    <a:lnTo>
                      <a:pt x="686" y="2608"/>
                    </a:lnTo>
                    <a:lnTo>
                      <a:pt x="553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23"/>
              <p:cNvSpPr/>
              <p:nvPr/>
            </p:nvSpPr>
            <p:spPr>
              <a:xfrm>
                <a:off x="-1450175" y="-743125"/>
                <a:ext cx="56625" cy="46672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8669" extrusionOk="0">
                    <a:moveTo>
                      <a:pt x="2265" y="1"/>
                    </a:moveTo>
                    <a:lnTo>
                      <a:pt x="1846" y="419"/>
                    </a:lnTo>
                    <a:lnTo>
                      <a:pt x="1637" y="2627"/>
                    </a:lnTo>
                    <a:lnTo>
                      <a:pt x="1408" y="4910"/>
                    </a:lnTo>
                    <a:lnTo>
                      <a:pt x="1142" y="7555"/>
                    </a:lnTo>
                    <a:lnTo>
                      <a:pt x="837" y="10238"/>
                    </a:lnTo>
                    <a:lnTo>
                      <a:pt x="685" y="11513"/>
                    </a:lnTo>
                    <a:lnTo>
                      <a:pt x="533" y="12674"/>
                    </a:lnTo>
                    <a:lnTo>
                      <a:pt x="400" y="13702"/>
                    </a:lnTo>
                    <a:lnTo>
                      <a:pt x="248" y="14539"/>
                    </a:lnTo>
                    <a:lnTo>
                      <a:pt x="114" y="15148"/>
                    </a:lnTo>
                    <a:lnTo>
                      <a:pt x="57" y="15376"/>
                    </a:lnTo>
                    <a:lnTo>
                      <a:pt x="0" y="15510"/>
                    </a:lnTo>
                    <a:lnTo>
                      <a:pt x="0" y="18668"/>
                    </a:lnTo>
                    <a:lnTo>
                      <a:pt x="2265" y="1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23"/>
              <p:cNvSpPr/>
              <p:nvPr/>
            </p:nvSpPr>
            <p:spPr>
              <a:xfrm>
                <a:off x="-1450175" y="-743125"/>
                <a:ext cx="56625" cy="46672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8669" fill="none" extrusionOk="0">
                    <a:moveTo>
                      <a:pt x="0" y="18668"/>
                    </a:moveTo>
                    <a:lnTo>
                      <a:pt x="2265" y="1"/>
                    </a:lnTo>
                    <a:lnTo>
                      <a:pt x="1846" y="419"/>
                    </a:lnTo>
                    <a:lnTo>
                      <a:pt x="1846" y="419"/>
                    </a:lnTo>
                    <a:lnTo>
                      <a:pt x="1637" y="2627"/>
                    </a:lnTo>
                    <a:lnTo>
                      <a:pt x="1408" y="4910"/>
                    </a:lnTo>
                    <a:lnTo>
                      <a:pt x="1142" y="7555"/>
                    </a:lnTo>
                    <a:lnTo>
                      <a:pt x="837" y="10238"/>
                    </a:lnTo>
                    <a:lnTo>
                      <a:pt x="685" y="11513"/>
                    </a:lnTo>
                    <a:lnTo>
                      <a:pt x="533" y="12674"/>
                    </a:lnTo>
                    <a:lnTo>
                      <a:pt x="400" y="13702"/>
                    </a:lnTo>
                    <a:lnTo>
                      <a:pt x="248" y="14539"/>
                    </a:lnTo>
                    <a:lnTo>
                      <a:pt x="114" y="15148"/>
                    </a:lnTo>
                    <a:lnTo>
                      <a:pt x="57" y="15376"/>
                    </a:lnTo>
                    <a:lnTo>
                      <a:pt x="0" y="15510"/>
                    </a:lnTo>
                    <a:lnTo>
                      <a:pt x="0" y="1866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23"/>
              <p:cNvSpPr/>
              <p:nvPr/>
            </p:nvSpPr>
            <p:spPr>
              <a:xfrm>
                <a:off x="-1450650" y="-1486200"/>
                <a:ext cx="195075" cy="893900"/>
              </a:xfrm>
              <a:custGeom>
                <a:avLst/>
                <a:gdLst/>
                <a:ahLst/>
                <a:cxnLst/>
                <a:rect l="l" t="t" r="r" b="b"/>
                <a:pathLst>
                  <a:path w="7803" h="35756" extrusionOk="0">
                    <a:moveTo>
                      <a:pt x="6089" y="0"/>
                    </a:moveTo>
                    <a:lnTo>
                      <a:pt x="5842" y="723"/>
                    </a:lnTo>
                    <a:lnTo>
                      <a:pt x="5176" y="2645"/>
                    </a:lnTo>
                    <a:lnTo>
                      <a:pt x="4225" y="5461"/>
                    </a:lnTo>
                    <a:lnTo>
                      <a:pt x="3692" y="7098"/>
                    </a:lnTo>
                    <a:lnTo>
                      <a:pt x="3140" y="8849"/>
                    </a:lnTo>
                    <a:lnTo>
                      <a:pt x="2588" y="10656"/>
                    </a:lnTo>
                    <a:lnTo>
                      <a:pt x="2036" y="12483"/>
                    </a:lnTo>
                    <a:lnTo>
                      <a:pt x="1522" y="14310"/>
                    </a:lnTo>
                    <a:lnTo>
                      <a:pt x="1066" y="16080"/>
                    </a:lnTo>
                    <a:lnTo>
                      <a:pt x="856" y="16917"/>
                    </a:lnTo>
                    <a:lnTo>
                      <a:pt x="666" y="17735"/>
                    </a:lnTo>
                    <a:lnTo>
                      <a:pt x="495" y="18534"/>
                    </a:lnTo>
                    <a:lnTo>
                      <a:pt x="343" y="19277"/>
                    </a:lnTo>
                    <a:lnTo>
                      <a:pt x="228" y="19981"/>
                    </a:lnTo>
                    <a:lnTo>
                      <a:pt x="133" y="20647"/>
                    </a:lnTo>
                    <a:lnTo>
                      <a:pt x="57" y="21237"/>
                    </a:lnTo>
                    <a:lnTo>
                      <a:pt x="19" y="21788"/>
                    </a:lnTo>
                    <a:lnTo>
                      <a:pt x="0" y="22854"/>
                    </a:lnTo>
                    <a:lnTo>
                      <a:pt x="38" y="23958"/>
                    </a:lnTo>
                    <a:lnTo>
                      <a:pt x="95" y="25119"/>
                    </a:lnTo>
                    <a:lnTo>
                      <a:pt x="171" y="26279"/>
                    </a:lnTo>
                    <a:lnTo>
                      <a:pt x="286" y="27459"/>
                    </a:lnTo>
                    <a:lnTo>
                      <a:pt x="419" y="28620"/>
                    </a:lnTo>
                    <a:lnTo>
                      <a:pt x="571" y="29743"/>
                    </a:lnTo>
                    <a:lnTo>
                      <a:pt x="704" y="30827"/>
                    </a:lnTo>
                    <a:lnTo>
                      <a:pt x="1009" y="32787"/>
                    </a:lnTo>
                    <a:lnTo>
                      <a:pt x="1294" y="34348"/>
                    </a:lnTo>
                    <a:lnTo>
                      <a:pt x="1484" y="35375"/>
                    </a:lnTo>
                    <a:lnTo>
                      <a:pt x="1561" y="35756"/>
                    </a:lnTo>
                    <a:lnTo>
                      <a:pt x="2341" y="34424"/>
                    </a:lnTo>
                    <a:lnTo>
                      <a:pt x="3159" y="32978"/>
                    </a:lnTo>
                    <a:lnTo>
                      <a:pt x="4148" y="31246"/>
                    </a:lnTo>
                    <a:lnTo>
                      <a:pt x="5176" y="29362"/>
                    </a:lnTo>
                    <a:lnTo>
                      <a:pt x="5671" y="28411"/>
                    </a:lnTo>
                    <a:lnTo>
                      <a:pt x="6147" y="27478"/>
                    </a:lnTo>
                    <a:lnTo>
                      <a:pt x="6584" y="26603"/>
                    </a:lnTo>
                    <a:lnTo>
                      <a:pt x="6965" y="25766"/>
                    </a:lnTo>
                    <a:lnTo>
                      <a:pt x="7288" y="25042"/>
                    </a:lnTo>
                    <a:lnTo>
                      <a:pt x="7536" y="24395"/>
                    </a:lnTo>
                    <a:lnTo>
                      <a:pt x="7593" y="24243"/>
                    </a:lnTo>
                    <a:lnTo>
                      <a:pt x="7631" y="24053"/>
                    </a:lnTo>
                    <a:lnTo>
                      <a:pt x="7688" y="23615"/>
                    </a:lnTo>
                    <a:lnTo>
                      <a:pt x="7745" y="23082"/>
                    </a:lnTo>
                    <a:lnTo>
                      <a:pt x="7783" y="22455"/>
                    </a:lnTo>
                    <a:lnTo>
                      <a:pt x="7802" y="21750"/>
                    </a:lnTo>
                    <a:lnTo>
                      <a:pt x="7802" y="20989"/>
                    </a:lnTo>
                    <a:lnTo>
                      <a:pt x="7783" y="20171"/>
                    </a:lnTo>
                    <a:lnTo>
                      <a:pt x="7764" y="19277"/>
                    </a:lnTo>
                    <a:lnTo>
                      <a:pt x="7669" y="17355"/>
                    </a:lnTo>
                    <a:lnTo>
                      <a:pt x="7555" y="15319"/>
                    </a:lnTo>
                    <a:lnTo>
                      <a:pt x="7402" y="13187"/>
                    </a:lnTo>
                    <a:lnTo>
                      <a:pt x="7212" y="11037"/>
                    </a:lnTo>
                    <a:lnTo>
                      <a:pt x="7022" y="8925"/>
                    </a:lnTo>
                    <a:lnTo>
                      <a:pt x="6832" y="6908"/>
                    </a:lnTo>
                    <a:lnTo>
                      <a:pt x="6470" y="3387"/>
                    </a:lnTo>
                    <a:lnTo>
                      <a:pt x="6204" y="932"/>
                    </a:lnTo>
                    <a:lnTo>
                      <a:pt x="6089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23"/>
              <p:cNvSpPr/>
              <p:nvPr/>
            </p:nvSpPr>
            <p:spPr>
              <a:xfrm>
                <a:off x="-1411650" y="-1471475"/>
                <a:ext cx="115150" cy="879175"/>
              </a:xfrm>
              <a:custGeom>
                <a:avLst/>
                <a:gdLst/>
                <a:ahLst/>
                <a:cxnLst/>
                <a:rect l="l" t="t" r="r" b="b"/>
                <a:pathLst>
                  <a:path w="4606" h="35167" extrusionOk="0">
                    <a:moveTo>
                      <a:pt x="4606" y="1"/>
                    </a:moveTo>
                    <a:lnTo>
                      <a:pt x="4054" y="3540"/>
                    </a:lnTo>
                    <a:lnTo>
                      <a:pt x="3464" y="7441"/>
                    </a:lnTo>
                    <a:lnTo>
                      <a:pt x="2760" y="12351"/>
                    </a:lnTo>
                    <a:lnTo>
                      <a:pt x="1999" y="17907"/>
                    </a:lnTo>
                    <a:lnTo>
                      <a:pt x="1618" y="20819"/>
                    </a:lnTo>
                    <a:lnTo>
                      <a:pt x="1237" y="23768"/>
                    </a:lnTo>
                    <a:lnTo>
                      <a:pt x="876" y="26737"/>
                    </a:lnTo>
                    <a:lnTo>
                      <a:pt x="552" y="29648"/>
                    </a:lnTo>
                    <a:lnTo>
                      <a:pt x="248" y="32465"/>
                    </a:lnTo>
                    <a:lnTo>
                      <a:pt x="1" y="35167"/>
                    </a:lnTo>
                    <a:lnTo>
                      <a:pt x="4606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23"/>
              <p:cNvSpPr/>
              <p:nvPr/>
            </p:nvSpPr>
            <p:spPr>
              <a:xfrm>
                <a:off x="-1465400" y="-89475"/>
                <a:ext cx="467650" cy="800700"/>
              </a:xfrm>
              <a:custGeom>
                <a:avLst/>
                <a:gdLst/>
                <a:ahLst/>
                <a:cxnLst/>
                <a:rect l="l" t="t" r="r" b="b"/>
                <a:pathLst>
                  <a:path w="18706" h="32028" extrusionOk="0">
                    <a:moveTo>
                      <a:pt x="18706" y="1"/>
                    </a:moveTo>
                    <a:lnTo>
                      <a:pt x="18211" y="267"/>
                    </a:lnTo>
                    <a:lnTo>
                      <a:pt x="17621" y="572"/>
                    </a:lnTo>
                    <a:lnTo>
                      <a:pt x="16841" y="1009"/>
                    </a:lnTo>
                    <a:lnTo>
                      <a:pt x="15890" y="1561"/>
                    </a:lnTo>
                    <a:lnTo>
                      <a:pt x="14824" y="2208"/>
                    </a:lnTo>
                    <a:lnTo>
                      <a:pt x="13625" y="2969"/>
                    </a:lnTo>
                    <a:lnTo>
                      <a:pt x="12350" y="3826"/>
                    </a:lnTo>
                    <a:lnTo>
                      <a:pt x="11684" y="4282"/>
                    </a:lnTo>
                    <a:lnTo>
                      <a:pt x="10999" y="4777"/>
                    </a:lnTo>
                    <a:lnTo>
                      <a:pt x="10314" y="5291"/>
                    </a:lnTo>
                    <a:lnTo>
                      <a:pt x="9629" y="5824"/>
                    </a:lnTo>
                    <a:lnTo>
                      <a:pt x="8944" y="6395"/>
                    </a:lnTo>
                    <a:lnTo>
                      <a:pt x="8240" y="6966"/>
                    </a:lnTo>
                    <a:lnTo>
                      <a:pt x="7555" y="7574"/>
                    </a:lnTo>
                    <a:lnTo>
                      <a:pt x="6889" y="8183"/>
                    </a:lnTo>
                    <a:lnTo>
                      <a:pt x="6223" y="8830"/>
                    </a:lnTo>
                    <a:lnTo>
                      <a:pt x="5576" y="9477"/>
                    </a:lnTo>
                    <a:lnTo>
                      <a:pt x="4929" y="10162"/>
                    </a:lnTo>
                    <a:lnTo>
                      <a:pt x="4320" y="10867"/>
                    </a:lnTo>
                    <a:lnTo>
                      <a:pt x="3730" y="11571"/>
                    </a:lnTo>
                    <a:lnTo>
                      <a:pt x="3178" y="12294"/>
                    </a:lnTo>
                    <a:lnTo>
                      <a:pt x="2645" y="13055"/>
                    </a:lnTo>
                    <a:lnTo>
                      <a:pt x="2151" y="13816"/>
                    </a:lnTo>
                    <a:lnTo>
                      <a:pt x="1941" y="14197"/>
                    </a:lnTo>
                    <a:lnTo>
                      <a:pt x="1732" y="14634"/>
                    </a:lnTo>
                    <a:lnTo>
                      <a:pt x="1561" y="15129"/>
                    </a:lnTo>
                    <a:lnTo>
                      <a:pt x="1389" y="15662"/>
                    </a:lnTo>
                    <a:lnTo>
                      <a:pt x="1237" y="16252"/>
                    </a:lnTo>
                    <a:lnTo>
                      <a:pt x="1085" y="16880"/>
                    </a:lnTo>
                    <a:lnTo>
                      <a:pt x="952" y="17546"/>
                    </a:lnTo>
                    <a:lnTo>
                      <a:pt x="837" y="18231"/>
                    </a:lnTo>
                    <a:lnTo>
                      <a:pt x="723" y="18954"/>
                    </a:lnTo>
                    <a:lnTo>
                      <a:pt x="628" y="19696"/>
                    </a:lnTo>
                    <a:lnTo>
                      <a:pt x="457" y="21218"/>
                    </a:lnTo>
                    <a:lnTo>
                      <a:pt x="324" y="22760"/>
                    </a:lnTo>
                    <a:lnTo>
                      <a:pt x="210" y="24320"/>
                    </a:lnTo>
                    <a:lnTo>
                      <a:pt x="133" y="25824"/>
                    </a:lnTo>
                    <a:lnTo>
                      <a:pt x="76" y="27251"/>
                    </a:lnTo>
                    <a:lnTo>
                      <a:pt x="38" y="28545"/>
                    </a:lnTo>
                    <a:lnTo>
                      <a:pt x="19" y="29705"/>
                    </a:lnTo>
                    <a:lnTo>
                      <a:pt x="0" y="31399"/>
                    </a:lnTo>
                    <a:lnTo>
                      <a:pt x="0" y="32027"/>
                    </a:lnTo>
                    <a:lnTo>
                      <a:pt x="780" y="30942"/>
                    </a:lnTo>
                    <a:lnTo>
                      <a:pt x="1618" y="29725"/>
                    </a:lnTo>
                    <a:lnTo>
                      <a:pt x="2683" y="28202"/>
                    </a:lnTo>
                    <a:lnTo>
                      <a:pt x="3863" y="26451"/>
                    </a:lnTo>
                    <a:lnTo>
                      <a:pt x="5100" y="24587"/>
                    </a:lnTo>
                    <a:lnTo>
                      <a:pt x="6337" y="22665"/>
                    </a:lnTo>
                    <a:lnTo>
                      <a:pt x="6908" y="21732"/>
                    </a:lnTo>
                    <a:lnTo>
                      <a:pt x="7460" y="20819"/>
                    </a:lnTo>
                    <a:lnTo>
                      <a:pt x="8050" y="19791"/>
                    </a:lnTo>
                    <a:lnTo>
                      <a:pt x="8754" y="18554"/>
                    </a:lnTo>
                    <a:lnTo>
                      <a:pt x="10409" y="15548"/>
                    </a:lnTo>
                    <a:lnTo>
                      <a:pt x="12274" y="12142"/>
                    </a:lnTo>
                    <a:lnTo>
                      <a:pt x="14158" y="8621"/>
                    </a:lnTo>
                    <a:lnTo>
                      <a:pt x="17355" y="2589"/>
                    </a:lnTo>
                    <a:lnTo>
                      <a:pt x="18706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23"/>
              <p:cNvSpPr/>
              <p:nvPr/>
            </p:nvSpPr>
            <p:spPr>
              <a:xfrm>
                <a:off x="-1465400" y="-89475"/>
                <a:ext cx="467650" cy="800700"/>
              </a:xfrm>
              <a:custGeom>
                <a:avLst/>
                <a:gdLst/>
                <a:ahLst/>
                <a:cxnLst/>
                <a:rect l="l" t="t" r="r" b="b"/>
                <a:pathLst>
                  <a:path w="18706" h="32028" extrusionOk="0">
                    <a:moveTo>
                      <a:pt x="18706" y="1"/>
                    </a:moveTo>
                    <a:lnTo>
                      <a:pt x="18211" y="743"/>
                    </a:lnTo>
                    <a:lnTo>
                      <a:pt x="17678" y="1561"/>
                    </a:lnTo>
                    <a:lnTo>
                      <a:pt x="16460" y="3464"/>
                    </a:lnTo>
                    <a:lnTo>
                      <a:pt x="15109" y="5653"/>
                    </a:lnTo>
                    <a:lnTo>
                      <a:pt x="13663" y="8069"/>
                    </a:lnTo>
                    <a:lnTo>
                      <a:pt x="12141" y="10638"/>
                    </a:lnTo>
                    <a:lnTo>
                      <a:pt x="10580" y="13321"/>
                    </a:lnTo>
                    <a:lnTo>
                      <a:pt x="9001" y="16023"/>
                    </a:lnTo>
                    <a:lnTo>
                      <a:pt x="7460" y="18726"/>
                    </a:lnTo>
                    <a:lnTo>
                      <a:pt x="4586" y="23806"/>
                    </a:lnTo>
                    <a:lnTo>
                      <a:pt x="2227" y="28031"/>
                    </a:lnTo>
                    <a:lnTo>
                      <a:pt x="0" y="32027"/>
                    </a:lnTo>
                    <a:lnTo>
                      <a:pt x="18706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23"/>
              <p:cNvSpPr/>
              <p:nvPr/>
            </p:nvSpPr>
            <p:spPr>
              <a:xfrm>
                <a:off x="-1481575" y="-653200"/>
                <a:ext cx="43775" cy="10895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4358" extrusionOk="0">
                    <a:moveTo>
                      <a:pt x="1751" y="0"/>
                    </a:moveTo>
                    <a:lnTo>
                      <a:pt x="1504" y="305"/>
                    </a:lnTo>
                    <a:lnTo>
                      <a:pt x="1275" y="647"/>
                    </a:lnTo>
                    <a:lnTo>
                      <a:pt x="1066" y="990"/>
                    </a:lnTo>
                    <a:lnTo>
                      <a:pt x="876" y="1351"/>
                    </a:lnTo>
                    <a:lnTo>
                      <a:pt x="723" y="1713"/>
                    </a:lnTo>
                    <a:lnTo>
                      <a:pt x="571" y="2074"/>
                    </a:lnTo>
                    <a:lnTo>
                      <a:pt x="457" y="2436"/>
                    </a:lnTo>
                    <a:lnTo>
                      <a:pt x="343" y="2778"/>
                    </a:lnTo>
                    <a:lnTo>
                      <a:pt x="191" y="3387"/>
                    </a:lnTo>
                    <a:lnTo>
                      <a:pt x="76" y="3901"/>
                    </a:lnTo>
                    <a:lnTo>
                      <a:pt x="0" y="4358"/>
                    </a:lnTo>
                    <a:lnTo>
                      <a:pt x="0" y="4358"/>
                    </a:lnTo>
                    <a:lnTo>
                      <a:pt x="133" y="4320"/>
                    </a:lnTo>
                    <a:lnTo>
                      <a:pt x="267" y="4263"/>
                    </a:lnTo>
                    <a:lnTo>
                      <a:pt x="400" y="4206"/>
                    </a:lnTo>
                    <a:lnTo>
                      <a:pt x="514" y="4111"/>
                    </a:lnTo>
                    <a:lnTo>
                      <a:pt x="609" y="3996"/>
                    </a:lnTo>
                    <a:lnTo>
                      <a:pt x="723" y="3882"/>
                    </a:lnTo>
                    <a:lnTo>
                      <a:pt x="818" y="3749"/>
                    </a:lnTo>
                    <a:lnTo>
                      <a:pt x="895" y="3597"/>
                    </a:lnTo>
                    <a:lnTo>
                      <a:pt x="1066" y="3254"/>
                    </a:lnTo>
                    <a:lnTo>
                      <a:pt x="1218" y="2893"/>
                    </a:lnTo>
                    <a:lnTo>
                      <a:pt x="1332" y="2512"/>
                    </a:lnTo>
                    <a:lnTo>
                      <a:pt x="1427" y="2112"/>
                    </a:lnTo>
                    <a:lnTo>
                      <a:pt x="1523" y="1713"/>
                    </a:lnTo>
                    <a:lnTo>
                      <a:pt x="1599" y="1332"/>
                    </a:lnTo>
                    <a:lnTo>
                      <a:pt x="1694" y="647"/>
                    </a:lnTo>
                    <a:lnTo>
                      <a:pt x="1751" y="171"/>
                    </a:lnTo>
                    <a:lnTo>
                      <a:pt x="1751" y="0"/>
                    </a:lnTo>
                    <a:close/>
                  </a:path>
                </a:pathLst>
              </a:custGeom>
              <a:solidFill>
                <a:srgbClr val="6D4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23"/>
              <p:cNvSpPr/>
              <p:nvPr/>
            </p:nvSpPr>
            <p:spPr>
              <a:xfrm>
                <a:off x="-1478250" y="-332575"/>
                <a:ext cx="181750" cy="370150"/>
              </a:xfrm>
              <a:custGeom>
                <a:avLst/>
                <a:gdLst/>
                <a:ahLst/>
                <a:cxnLst/>
                <a:rect l="l" t="t" r="r" b="b"/>
                <a:pathLst>
                  <a:path w="7270" h="14806" extrusionOk="0">
                    <a:moveTo>
                      <a:pt x="7270" y="1"/>
                    </a:moveTo>
                    <a:lnTo>
                      <a:pt x="4815" y="1542"/>
                    </a:lnTo>
                    <a:lnTo>
                      <a:pt x="685" y="1542"/>
                    </a:lnTo>
                    <a:lnTo>
                      <a:pt x="628" y="1942"/>
                    </a:lnTo>
                    <a:lnTo>
                      <a:pt x="457" y="3027"/>
                    </a:lnTo>
                    <a:lnTo>
                      <a:pt x="362" y="3769"/>
                    </a:lnTo>
                    <a:lnTo>
                      <a:pt x="248" y="4625"/>
                    </a:lnTo>
                    <a:lnTo>
                      <a:pt x="153" y="5557"/>
                    </a:lnTo>
                    <a:lnTo>
                      <a:pt x="77" y="6585"/>
                    </a:lnTo>
                    <a:lnTo>
                      <a:pt x="19" y="7632"/>
                    </a:lnTo>
                    <a:lnTo>
                      <a:pt x="0" y="8735"/>
                    </a:lnTo>
                    <a:lnTo>
                      <a:pt x="19" y="9839"/>
                    </a:lnTo>
                    <a:lnTo>
                      <a:pt x="58" y="10391"/>
                    </a:lnTo>
                    <a:lnTo>
                      <a:pt x="96" y="10943"/>
                    </a:lnTo>
                    <a:lnTo>
                      <a:pt x="134" y="11476"/>
                    </a:lnTo>
                    <a:lnTo>
                      <a:pt x="210" y="11989"/>
                    </a:lnTo>
                    <a:lnTo>
                      <a:pt x="286" y="12503"/>
                    </a:lnTo>
                    <a:lnTo>
                      <a:pt x="400" y="13017"/>
                    </a:lnTo>
                    <a:lnTo>
                      <a:pt x="514" y="13493"/>
                    </a:lnTo>
                    <a:lnTo>
                      <a:pt x="647" y="13949"/>
                    </a:lnTo>
                    <a:lnTo>
                      <a:pt x="800" y="14387"/>
                    </a:lnTo>
                    <a:lnTo>
                      <a:pt x="990" y="14806"/>
                    </a:lnTo>
                    <a:lnTo>
                      <a:pt x="1637" y="13055"/>
                    </a:lnTo>
                    <a:lnTo>
                      <a:pt x="2341" y="11171"/>
                    </a:lnTo>
                    <a:lnTo>
                      <a:pt x="3235" y="8888"/>
                    </a:lnTo>
                    <a:lnTo>
                      <a:pt x="3711" y="7670"/>
                    </a:lnTo>
                    <a:lnTo>
                      <a:pt x="4225" y="6433"/>
                    </a:lnTo>
                    <a:lnTo>
                      <a:pt x="4758" y="5196"/>
                    </a:lnTo>
                    <a:lnTo>
                      <a:pt x="5272" y="3978"/>
                    </a:lnTo>
                    <a:lnTo>
                      <a:pt x="5804" y="2836"/>
                    </a:lnTo>
                    <a:lnTo>
                      <a:pt x="6318" y="1771"/>
                    </a:lnTo>
                    <a:lnTo>
                      <a:pt x="6813" y="819"/>
                    </a:lnTo>
                    <a:lnTo>
                      <a:pt x="7041" y="381"/>
                    </a:lnTo>
                    <a:lnTo>
                      <a:pt x="7270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23"/>
              <p:cNvSpPr/>
              <p:nvPr/>
            </p:nvSpPr>
            <p:spPr>
              <a:xfrm>
                <a:off x="-1755600" y="-2875"/>
                <a:ext cx="254550" cy="564225"/>
              </a:xfrm>
              <a:custGeom>
                <a:avLst/>
                <a:gdLst/>
                <a:ahLst/>
                <a:cxnLst/>
                <a:rect l="l" t="t" r="r" b="b"/>
                <a:pathLst>
                  <a:path w="10182" h="22569" extrusionOk="0">
                    <a:moveTo>
                      <a:pt x="0" y="0"/>
                    </a:moveTo>
                    <a:lnTo>
                      <a:pt x="552" y="933"/>
                    </a:lnTo>
                    <a:lnTo>
                      <a:pt x="1161" y="1979"/>
                    </a:lnTo>
                    <a:lnTo>
                      <a:pt x="1903" y="3292"/>
                    </a:lnTo>
                    <a:lnTo>
                      <a:pt x="2722" y="4796"/>
                    </a:lnTo>
                    <a:lnTo>
                      <a:pt x="3559" y="6394"/>
                    </a:lnTo>
                    <a:lnTo>
                      <a:pt x="3978" y="7193"/>
                    </a:lnTo>
                    <a:lnTo>
                      <a:pt x="4377" y="8011"/>
                    </a:lnTo>
                    <a:lnTo>
                      <a:pt x="4758" y="8792"/>
                    </a:lnTo>
                    <a:lnTo>
                      <a:pt x="5100" y="9553"/>
                    </a:lnTo>
                    <a:lnTo>
                      <a:pt x="5823" y="11285"/>
                    </a:lnTo>
                    <a:lnTo>
                      <a:pt x="6642" y="13321"/>
                    </a:lnTo>
                    <a:lnTo>
                      <a:pt x="7498" y="15471"/>
                    </a:lnTo>
                    <a:lnTo>
                      <a:pt x="8297" y="17602"/>
                    </a:lnTo>
                    <a:lnTo>
                      <a:pt x="9629" y="21104"/>
                    </a:lnTo>
                    <a:lnTo>
                      <a:pt x="10181" y="22569"/>
                    </a:lnTo>
                    <a:lnTo>
                      <a:pt x="9610" y="20837"/>
                    </a:lnTo>
                    <a:lnTo>
                      <a:pt x="8259" y="16841"/>
                    </a:lnTo>
                    <a:lnTo>
                      <a:pt x="7479" y="14577"/>
                    </a:lnTo>
                    <a:lnTo>
                      <a:pt x="6737" y="12426"/>
                    </a:lnTo>
                    <a:lnTo>
                      <a:pt x="6071" y="10618"/>
                    </a:lnTo>
                    <a:lnTo>
                      <a:pt x="5804" y="9914"/>
                    </a:lnTo>
                    <a:lnTo>
                      <a:pt x="5576" y="9401"/>
                    </a:lnTo>
                    <a:lnTo>
                      <a:pt x="5462" y="9153"/>
                    </a:lnTo>
                    <a:lnTo>
                      <a:pt x="4986" y="8297"/>
                    </a:lnTo>
                    <a:lnTo>
                      <a:pt x="4263" y="7060"/>
                    </a:lnTo>
                    <a:lnTo>
                      <a:pt x="2417" y="39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5C2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23"/>
              <p:cNvSpPr/>
              <p:nvPr/>
            </p:nvSpPr>
            <p:spPr>
              <a:xfrm>
                <a:off x="-1755600" y="-2875"/>
                <a:ext cx="254550" cy="564225"/>
              </a:xfrm>
              <a:custGeom>
                <a:avLst/>
                <a:gdLst/>
                <a:ahLst/>
                <a:cxnLst/>
                <a:rect l="l" t="t" r="r" b="b"/>
                <a:pathLst>
                  <a:path w="10182" h="2256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552" y="933"/>
                    </a:lnTo>
                    <a:lnTo>
                      <a:pt x="1161" y="1979"/>
                    </a:lnTo>
                    <a:lnTo>
                      <a:pt x="1903" y="3292"/>
                    </a:lnTo>
                    <a:lnTo>
                      <a:pt x="2722" y="4796"/>
                    </a:lnTo>
                    <a:lnTo>
                      <a:pt x="3559" y="6394"/>
                    </a:lnTo>
                    <a:lnTo>
                      <a:pt x="3978" y="7193"/>
                    </a:lnTo>
                    <a:lnTo>
                      <a:pt x="4377" y="8011"/>
                    </a:lnTo>
                    <a:lnTo>
                      <a:pt x="4758" y="8792"/>
                    </a:lnTo>
                    <a:lnTo>
                      <a:pt x="5100" y="9553"/>
                    </a:lnTo>
                    <a:lnTo>
                      <a:pt x="5100" y="9553"/>
                    </a:lnTo>
                    <a:lnTo>
                      <a:pt x="5823" y="11285"/>
                    </a:lnTo>
                    <a:lnTo>
                      <a:pt x="6642" y="13321"/>
                    </a:lnTo>
                    <a:lnTo>
                      <a:pt x="7498" y="15471"/>
                    </a:lnTo>
                    <a:lnTo>
                      <a:pt x="8297" y="17602"/>
                    </a:lnTo>
                    <a:lnTo>
                      <a:pt x="9629" y="21104"/>
                    </a:lnTo>
                    <a:lnTo>
                      <a:pt x="10181" y="22569"/>
                    </a:lnTo>
                    <a:lnTo>
                      <a:pt x="10181" y="22569"/>
                    </a:lnTo>
                    <a:lnTo>
                      <a:pt x="9610" y="20837"/>
                    </a:lnTo>
                    <a:lnTo>
                      <a:pt x="8259" y="16841"/>
                    </a:lnTo>
                    <a:lnTo>
                      <a:pt x="7479" y="14577"/>
                    </a:lnTo>
                    <a:lnTo>
                      <a:pt x="6737" y="12426"/>
                    </a:lnTo>
                    <a:lnTo>
                      <a:pt x="6071" y="10618"/>
                    </a:lnTo>
                    <a:lnTo>
                      <a:pt x="5804" y="9914"/>
                    </a:lnTo>
                    <a:lnTo>
                      <a:pt x="5576" y="9401"/>
                    </a:lnTo>
                    <a:lnTo>
                      <a:pt x="5576" y="9401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4986" y="8297"/>
                    </a:lnTo>
                    <a:lnTo>
                      <a:pt x="4263" y="7060"/>
                    </a:lnTo>
                    <a:lnTo>
                      <a:pt x="2417" y="397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23"/>
              <p:cNvSpPr/>
              <p:nvPr/>
            </p:nvSpPr>
            <p:spPr>
              <a:xfrm>
                <a:off x="-1619075" y="225950"/>
                <a:ext cx="287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248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5" y="248"/>
                    </a:lnTo>
                    <a:lnTo>
                      <a:pt x="115" y="24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23"/>
              <p:cNvSpPr/>
              <p:nvPr/>
            </p:nvSpPr>
            <p:spPr>
              <a:xfrm>
                <a:off x="-1619075" y="225950"/>
                <a:ext cx="287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248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5" y="248"/>
                    </a:lnTo>
                    <a:lnTo>
                      <a:pt x="115" y="248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23"/>
              <p:cNvSpPr/>
              <p:nvPr/>
            </p:nvSpPr>
            <p:spPr>
              <a:xfrm>
                <a:off x="-1461125" y="-332575"/>
                <a:ext cx="337800" cy="207925"/>
              </a:xfrm>
              <a:custGeom>
                <a:avLst/>
                <a:gdLst/>
                <a:ahLst/>
                <a:cxnLst/>
                <a:rect l="l" t="t" r="r" b="b"/>
                <a:pathLst>
                  <a:path w="13512" h="8317" extrusionOk="0">
                    <a:moveTo>
                      <a:pt x="6585" y="1"/>
                    </a:moveTo>
                    <a:lnTo>
                      <a:pt x="4130" y="1542"/>
                    </a:lnTo>
                    <a:lnTo>
                      <a:pt x="0" y="1542"/>
                    </a:lnTo>
                    <a:lnTo>
                      <a:pt x="628" y="1752"/>
                    </a:lnTo>
                    <a:lnTo>
                      <a:pt x="1237" y="1961"/>
                    </a:lnTo>
                    <a:lnTo>
                      <a:pt x="1865" y="2170"/>
                    </a:lnTo>
                    <a:lnTo>
                      <a:pt x="2474" y="2418"/>
                    </a:lnTo>
                    <a:lnTo>
                      <a:pt x="3692" y="2912"/>
                    </a:lnTo>
                    <a:lnTo>
                      <a:pt x="4891" y="3445"/>
                    </a:lnTo>
                    <a:lnTo>
                      <a:pt x="6052" y="4016"/>
                    </a:lnTo>
                    <a:lnTo>
                      <a:pt x="7155" y="4568"/>
                    </a:lnTo>
                    <a:lnTo>
                      <a:pt x="8221" y="5139"/>
                    </a:lnTo>
                    <a:lnTo>
                      <a:pt x="9230" y="5691"/>
                    </a:lnTo>
                    <a:lnTo>
                      <a:pt x="10143" y="6204"/>
                    </a:lnTo>
                    <a:lnTo>
                      <a:pt x="10980" y="6699"/>
                    </a:lnTo>
                    <a:lnTo>
                      <a:pt x="12331" y="7536"/>
                    </a:lnTo>
                    <a:lnTo>
                      <a:pt x="13207" y="8107"/>
                    </a:lnTo>
                    <a:lnTo>
                      <a:pt x="13511" y="8317"/>
                    </a:lnTo>
                    <a:lnTo>
                      <a:pt x="13302" y="7765"/>
                    </a:lnTo>
                    <a:lnTo>
                      <a:pt x="13093" y="7251"/>
                    </a:lnTo>
                    <a:lnTo>
                      <a:pt x="12864" y="6737"/>
                    </a:lnTo>
                    <a:lnTo>
                      <a:pt x="12617" y="6243"/>
                    </a:lnTo>
                    <a:lnTo>
                      <a:pt x="12350" y="5786"/>
                    </a:lnTo>
                    <a:lnTo>
                      <a:pt x="12103" y="5348"/>
                    </a:lnTo>
                    <a:lnTo>
                      <a:pt x="11818" y="4910"/>
                    </a:lnTo>
                    <a:lnTo>
                      <a:pt x="11551" y="4511"/>
                    </a:lnTo>
                    <a:lnTo>
                      <a:pt x="11266" y="4111"/>
                    </a:lnTo>
                    <a:lnTo>
                      <a:pt x="10980" y="3750"/>
                    </a:lnTo>
                    <a:lnTo>
                      <a:pt x="10695" y="3407"/>
                    </a:lnTo>
                    <a:lnTo>
                      <a:pt x="10409" y="3065"/>
                    </a:lnTo>
                    <a:lnTo>
                      <a:pt x="9820" y="2456"/>
                    </a:lnTo>
                    <a:lnTo>
                      <a:pt x="9268" y="1923"/>
                    </a:lnTo>
                    <a:lnTo>
                      <a:pt x="8735" y="1466"/>
                    </a:lnTo>
                    <a:lnTo>
                      <a:pt x="8221" y="1067"/>
                    </a:lnTo>
                    <a:lnTo>
                      <a:pt x="7764" y="724"/>
                    </a:lnTo>
                    <a:lnTo>
                      <a:pt x="7365" y="458"/>
                    </a:lnTo>
                    <a:lnTo>
                      <a:pt x="7041" y="248"/>
                    </a:lnTo>
                    <a:lnTo>
                      <a:pt x="6794" y="115"/>
                    </a:lnTo>
                    <a:lnTo>
                      <a:pt x="6585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23"/>
              <p:cNvSpPr/>
              <p:nvPr/>
            </p:nvSpPr>
            <p:spPr>
              <a:xfrm>
                <a:off x="-1357900" y="-332575"/>
                <a:ext cx="234575" cy="20792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8317" extrusionOk="0">
                    <a:moveTo>
                      <a:pt x="2456" y="1"/>
                    </a:moveTo>
                    <a:lnTo>
                      <a:pt x="1" y="1542"/>
                    </a:lnTo>
                    <a:lnTo>
                      <a:pt x="286" y="1618"/>
                    </a:lnTo>
                    <a:lnTo>
                      <a:pt x="629" y="1714"/>
                    </a:lnTo>
                    <a:lnTo>
                      <a:pt x="1066" y="1847"/>
                    </a:lnTo>
                    <a:lnTo>
                      <a:pt x="1599" y="2018"/>
                    </a:lnTo>
                    <a:lnTo>
                      <a:pt x="2208" y="2246"/>
                    </a:lnTo>
                    <a:lnTo>
                      <a:pt x="2874" y="2551"/>
                    </a:lnTo>
                    <a:lnTo>
                      <a:pt x="3597" y="2893"/>
                    </a:lnTo>
                    <a:lnTo>
                      <a:pt x="3978" y="3084"/>
                    </a:lnTo>
                    <a:lnTo>
                      <a:pt x="4358" y="3312"/>
                    </a:lnTo>
                    <a:lnTo>
                      <a:pt x="4758" y="3540"/>
                    </a:lnTo>
                    <a:lnTo>
                      <a:pt x="5139" y="3788"/>
                    </a:lnTo>
                    <a:lnTo>
                      <a:pt x="5538" y="4054"/>
                    </a:lnTo>
                    <a:lnTo>
                      <a:pt x="5919" y="4340"/>
                    </a:lnTo>
                    <a:lnTo>
                      <a:pt x="6318" y="4644"/>
                    </a:lnTo>
                    <a:lnTo>
                      <a:pt x="6699" y="4968"/>
                    </a:lnTo>
                    <a:lnTo>
                      <a:pt x="7080" y="5310"/>
                    </a:lnTo>
                    <a:lnTo>
                      <a:pt x="7441" y="5672"/>
                    </a:lnTo>
                    <a:lnTo>
                      <a:pt x="7803" y="6052"/>
                    </a:lnTo>
                    <a:lnTo>
                      <a:pt x="8145" y="6471"/>
                    </a:lnTo>
                    <a:lnTo>
                      <a:pt x="8488" y="6889"/>
                    </a:lnTo>
                    <a:lnTo>
                      <a:pt x="8792" y="7346"/>
                    </a:lnTo>
                    <a:lnTo>
                      <a:pt x="9097" y="7822"/>
                    </a:lnTo>
                    <a:lnTo>
                      <a:pt x="9382" y="8317"/>
                    </a:lnTo>
                    <a:lnTo>
                      <a:pt x="9325" y="8088"/>
                    </a:lnTo>
                    <a:lnTo>
                      <a:pt x="9230" y="7822"/>
                    </a:lnTo>
                    <a:lnTo>
                      <a:pt x="9097" y="7460"/>
                    </a:lnTo>
                    <a:lnTo>
                      <a:pt x="8925" y="7023"/>
                    </a:lnTo>
                    <a:lnTo>
                      <a:pt x="8697" y="6528"/>
                    </a:lnTo>
                    <a:lnTo>
                      <a:pt x="8412" y="5957"/>
                    </a:lnTo>
                    <a:lnTo>
                      <a:pt x="8050" y="5348"/>
                    </a:lnTo>
                    <a:lnTo>
                      <a:pt x="7632" y="4701"/>
                    </a:lnTo>
                    <a:lnTo>
                      <a:pt x="7403" y="4378"/>
                    </a:lnTo>
                    <a:lnTo>
                      <a:pt x="7156" y="4035"/>
                    </a:lnTo>
                    <a:lnTo>
                      <a:pt x="6870" y="3693"/>
                    </a:lnTo>
                    <a:lnTo>
                      <a:pt x="6585" y="3331"/>
                    </a:lnTo>
                    <a:lnTo>
                      <a:pt x="6280" y="2989"/>
                    </a:lnTo>
                    <a:lnTo>
                      <a:pt x="5938" y="2646"/>
                    </a:lnTo>
                    <a:lnTo>
                      <a:pt x="5576" y="2284"/>
                    </a:lnTo>
                    <a:lnTo>
                      <a:pt x="5215" y="1942"/>
                    </a:lnTo>
                    <a:lnTo>
                      <a:pt x="4815" y="1599"/>
                    </a:lnTo>
                    <a:lnTo>
                      <a:pt x="4397" y="1276"/>
                    </a:lnTo>
                    <a:lnTo>
                      <a:pt x="3940" y="933"/>
                    </a:lnTo>
                    <a:lnTo>
                      <a:pt x="3464" y="610"/>
                    </a:lnTo>
                    <a:lnTo>
                      <a:pt x="2969" y="305"/>
                    </a:lnTo>
                    <a:lnTo>
                      <a:pt x="2456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23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extrusionOk="0">
                    <a:moveTo>
                      <a:pt x="0" y="1"/>
                    </a:moveTo>
                    <a:lnTo>
                      <a:pt x="152" y="438"/>
                    </a:lnTo>
                    <a:lnTo>
                      <a:pt x="571" y="1618"/>
                    </a:lnTo>
                    <a:lnTo>
                      <a:pt x="875" y="2436"/>
                    </a:lnTo>
                    <a:lnTo>
                      <a:pt x="1218" y="3369"/>
                    </a:lnTo>
                    <a:lnTo>
                      <a:pt x="1637" y="4396"/>
                    </a:lnTo>
                    <a:lnTo>
                      <a:pt x="2074" y="5481"/>
                    </a:lnTo>
                    <a:lnTo>
                      <a:pt x="2569" y="6604"/>
                    </a:lnTo>
                    <a:lnTo>
                      <a:pt x="3102" y="7765"/>
                    </a:lnTo>
                    <a:lnTo>
                      <a:pt x="3654" y="8925"/>
                    </a:lnTo>
                    <a:lnTo>
                      <a:pt x="4263" y="10067"/>
                    </a:lnTo>
                    <a:lnTo>
                      <a:pt x="4567" y="10600"/>
                    </a:lnTo>
                    <a:lnTo>
                      <a:pt x="4872" y="11133"/>
                    </a:lnTo>
                    <a:lnTo>
                      <a:pt x="5195" y="11647"/>
                    </a:lnTo>
                    <a:lnTo>
                      <a:pt x="5499" y="12141"/>
                    </a:lnTo>
                    <a:lnTo>
                      <a:pt x="5823" y="12617"/>
                    </a:lnTo>
                    <a:lnTo>
                      <a:pt x="6166" y="13055"/>
                    </a:lnTo>
                    <a:lnTo>
                      <a:pt x="6489" y="13473"/>
                    </a:lnTo>
                    <a:lnTo>
                      <a:pt x="6832" y="13854"/>
                    </a:lnTo>
                    <a:lnTo>
                      <a:pt x="7498" y="14558"/>
                    </a:lnTo>
                    <a:lnTo>
                      <a:pt x="8164" y="15205"/>
                    </a:lnTo>
                    <a:lnTo>
                      <a:pt x="8811" y="15814"/>
                    </a:lnTo>
                    <a:lnTo>
                      <a:pt x="9439" y="16347"/>
                    </a:lnTo>
                    <a:lnTo>
                      <a:pt x="10066" y="16861"/>
                    </a:lnTo>
                    <a:lnTo>
                      <a:pt x="10656" y="17298"/>
                    </a:lnTo>
                    <a:lnTo>
                      <a:pt x="11208" y="17717"/>
                    </a:lnTo>
                    <a:lnTo>
                      <a:pt x="11722" y="18078"/>
                    </a:lnTo>
                    <a:lnTo>
                      <a:pt x="12217" y="18383"/>
                    </a:lnTo>
                    <a:lnTo>
                      <a:pt x="12635" y="18649"/>
                    </a:lnTo>
                    <a:lnTo>
                      <a:pt x="13340" y="19068"/>
                    </a:lnTo>
                    <a:lnTo>
                      <a:pt x="13796" y="19296"/>
                    </a:lnTo>
                    <a:lnTo>
                      <a:pt x="13948" y="19372"/>
                    </a:lnTo>
                    <a:lnTo>
                      <a:pt x="13435" y="17831"/>
                    </a:lnTo>
                    <a:lnTo>
                      <a:pt x="12845" y="16195"/>
                    </a:lnTo>
                    <a:lnTo>
                      <a:pt x="12141" y="14254"/>
                    </a:lnTo>
                    <a:lnTo>
                      <a:pt x="11741" y="13226"/>
                    </a:lnTo>
                    <a:lnTo>
                      <a:pt x="11322" y="12179"/>
                    </a:lnTo>
                    <a:lnTo>
                      <a:pt x="10904" y="11171"/>
                    </a:lnTo>
                    <a:lnTo>
                      <a:pt x="10466" y="10219"/>
                    </a:lnTo>
                    <a:lnTo>
                      <a:pt x="10028" y="9306"/>
                    </a:lnTo>
                    <a:lnTo>
                      <a:pt x="9610" y="8507"/>
                    </a:lnTo>
                    <a:lnTo>
                      <a:pt x="9400" y="8164"/>
                    </a:lnTo>
                    <a:lnTo>
                      <a:pt x="9210" y="7822"/>
                    </a:lnTo>
                    <a:lnTo>
                      <a:pt x="9020" y="7536"/>
                    </a:lnTo>
                    <a:lnTo>
                      <a:pt x="8830" y="7289"/>
                    </a:lnTo>
                    <a:lnTo>
                      <a:pt x="8392" y="6813"/>
                    </a:lnTo>
                    <a:lnTo>
                      <a:pt x="7878" y="6280"/>
                    </a:lnTo>
                    <a:lnTo>
                      <a:pt x="7269" y="5709"/>
                    </a:lnTo>
                    <a:lnTo>
                      <a:pt x="6603" y="5120"/>
                    </a:lnTo>
                    <a:lnTo>
                      <a:pt x="5899" y="4530"/>
                    </a:lnTo>
                    <a:lnTo>
                      <a:pt x="5157" y="3921"/>
                    </a:lnTo>
                    <a:lnTo>
                      <a:pt x="3673" y="2741"/>
                    </a:lnTo>
                    <a:lnTo>
                      <a:pt x="2265" y="1675"/>
                    </a:lnTo>
                    <a:lnTo>
                      <a:pt x="1104" y="800"/>
                    </a:lnTo>
                    <a:lnTo>
                      <a:pt x="0" y="1"/>
                    </a:lnTo>
                    <a:close/>
                    <a:moveTo>
                      <a:pt x="13948" y="19372"/>
                    </a:moveTo>
                    <a:lnTo>
                      <a:pt x="13948" y="19372"/>
                    </a:lnTo>
                    <a:lnTo>
                      <a:pt x="13948" y="19372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23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fill="none" extrusionOk="0">
                    <a:moveTo>
                      <a:pt x="13948" y="19372"/>
                    </a:moveTo>
                    <a:lnTo>
                      <a:pt x="13948" y="19372"/>
                    </a:lnTo>
                    <a:lnTo>
                      <a:pt x="13796" y="19296"/>
                    </a:lnTo>
                    <a:lnTo>
                      <a:pt x="13340" y="19068"/>
                    </a:lnTo>
                    <a:lnTo>
                      <a:pt x="12635" y="18649"/>
                    </a:lnTo>
                    <a:lnTo>
                      <a:pt x="12217" y="18383"/>
                    </a:lnTo>
                    <a:lnTo>
                      <a:pt x="11722" y="18078"/>
                    </a:lnTo>
                    <a:lnTo>
                      <a:pt x="11208" y="17717"/>
                    </a:lnTo>
                    <a:lnTo>
                      <a:pt x="10656" y="17298"/>
                    </a:lnTo>
                    <a:lnTo>
                      <a:pt x="10066" y="16861"/>
                    </a:lnTo>
                    <a:lnTo>
                      <a:pt x="9439" y="16347"/>
                    </a:lnTo>
                    <a:lnTo>
                      <a:pt x="8811" y="15814"/>
                    </a:lnTo>
                    <a:lnTo>
                      <a:pt x="8164" y="15205"/>
                    </a:lnTo>
                    <a:lnTo>
                      <a:pt x="7498" y="14558"/>
                    </a:lnTo>
                    <a:lnTo>
                      <a:pt x="6832" y="13854"/>
                    </a:lnTo>
                    <a:lnTo>
                      <a:pt x="6832" y="13854"/>
                    </a:lnTo>
                    <a:lnTo>
                      <a:pt x="6489" y="13473"/>
                    </a:lnTo>
                    <a:lnTo>
                      <a:pt x="6166" y="13055"/>
                    </a:lnTo>
                    <a:lnTo>
                      <a:pt x="5823" y="12617"/>
                    </a:lnTo>
                    <a:lnTo>
                      <a:pt x="5499" y="12141"/>
                    </a:lnTo>
                    <a:lnTo>
                      <a:pt x="5195" y="11647"/>
                    </a:lnTo>
                    <a:lnTo>
                      <a:pt x="4872" y="11133"/>
                    </a:lnTo>
                    <a:lnTo>
                      <a:pt x="4567" y="10600"/>
                    </a:lnTo>
                    <a:lnTo>
                      <a:pt x="4263" y="10067"/>
                    </a:lnTo>
                    <a:lnTo>
                      <a:pt x="3654" y="8925"/>
                    </a:lnTo>
                    <a:lnTo>
                      <a:pt x="3102" y="7765"/>
                    </a:lnTo>
                    <a:lnTo>
                      <a:pt x="2569" y="6604"/>
                    </a:lnTo>
                    <a:lnTo>
                      <a:pt x="2074" y="5481"/>
                    </a:lnTo>
                    <a:lnTo>
                      <a:pt x="1637" y="4396"/>
                    </a:lnTo>
                    <a:lnTo>
                      <a:pt x="1218" y="3369"/>
                    </a:lnTo>
                    <a:lnTo>
                      <a:pt x="875" y="2436"/>
                    </a:lnTo>
                    <a:lnTo>
                      <a:pt x="571" y="1618"/>
                    </a:lnTo>
                    <a:lnTo>
                      <a:pt x="152" y="438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104" y="800"/>
                    </a:lnTo>
                    <a:lnTo>
                      <a:pt x="2265" y="1675"/>
                    </a:lnTo>
                    <a:lnTo>
                      <a:pt x="3673" y="2741"/>
                    </a:lnTo>
                    <a:lnTo>
                      <a:pt x="5157" y="3921"/>
                    </a:lnTo>
                    <a:lnTo>
                      <a:pt x="5899" y="4530"/>
                    </a:lnTo>
                    <a:lnTo>
                      <a:pt x="6603" y="5120"/>
                    </a:lnTo>
                    <a:lnTo>
                      <a:pt x="7269" y="5709"/>
                    </a:lnTo>
                    <a:lnTo>
                      <a:pt x="7878" y="6280"/>
                    </a:lnTo>
                    <a:lnTo>
                      <a:pt x="8392" y="6813"/>
                    </a:lnTo>
                    <a:lnTo>
                      <a:pt x="8830" y="7289"/>
                    </a:lnTo>
                    <a:lnTo>
                      <a:pt x="8830" y="7289"/>
                    </a:lnTo>
                    <a:lnTo>
                      <a:pt x="9020" y="7536"/>
                    </a:lnTo>
                    <a:lnTo>
                      <a:pt x="9210" y="7822"/>
                    </a:lnTo>
                    <a:lnTo>
                      <a:pt x="9400" y="8164"/>
                    </a:lnTo>
                    <a:lnTo>
                      <a:pt x="9610" y="8507"/>
                    </a:lnTo>
                    <a:lnTo>
                      <a:pt x="10028" y="9306"/>
                    </a:lnTo>
                    <a:lnTo>
                      <a:pt x="10466" y="10219"/>
                    </a:lnTo>
                    <a:lnTo>
                      <a:pt x="10904" y="11171"/>
                    </a:lnTo>
                    <a:lnTo>
                      <a:pt x="11322" y="12179"/>
                    </a:lnTo>
                    <a:lnTo>
                      <a:pt x="11741" y="13226"/>
                    </a:lnTo>
                    <a:lnTo>
                      <a:pt x="12141" y="14254"/>
                    </a:lnTo>
                    <a:lnTo>
                      <a:pt x="12845" y="16195"/>
                    </a:lnTo>
                    <a:lnTo>
                      <a:pt x="13435" y="17831"/>
                    </a:lnTo>
                    <a:lnTo>
                      <a:pt x="13948" y="1937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23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extrusionOk="0">
                    <a:moveTo>
                      <a:pt x="0" y="1"/>
                    </a:moveTo>
                    <a:lnTo>
                      <a:pt x="761" y="1447"/>
                    </a:lnTo>
                    <a:lnTo>
                      <a:pt x="1560" y="2988"/>
                    </a:lnTo>
                    <a:lnTo>
                      <a:pt x="2550" y="4834"/>
                    </a:lnTo>
                    <a:lnTo>
                      <a:pt x="3616" y="6794"/>
                    </a:lnTo>
                    <a:lnTo>
                      <a:pt x="4681" y="8697"/>
                    </a:lnTo>
                    <a:lnTo>
                      <a:pt x="5176" y="9553"/>
                    </a:lnTo>
                    <a:lnTo>
                      <a:pt x="5652" y="10334"/>
                    </a:lnTo>
                    <a:lnTo>
                      <a:pt x="6070" y="11019"/>
                    </a:lnTo>
                    <a:lnTo>
                      <a:pt x="6432" y="11551"/>
                    </a:lnTo>
                    <a:lnTo>
                      <a:pt x="6812" y="12065"/>
                    </a:lnTo>
                    <a:lnTo>
                      <a:pt x="7269" y="12617"/>
                    </a:lnTo>
                    <a:lnTo>
                      <a:pt x="7802" y="13226"/>
                    </a:lnTo>
                    <a:lnTo>
                      <a:pt x="8373" y="13854"/>
                    </a:lnTo>
                    <a:lnTo>
                      <a:pt x="8982" y="14482"/>
                    </a:lnTo>
                    <a:lnTo>
                      <a:pt x="9610" y="15148"/>
                    </a:lnTo>
                    <a:lnTo>
                      <a:pt x="10866" y="16423"/>
                    </a:lnTo>
                    <a:lnTo>
                      <a:pt x="12046" y="17565"/>
                    </a:lnTo>
                    <a:lnTo>
                      <a:pt x="13035" y="18516"/>
                    </a:lnTo>
                    <a:lnTo>
                      <a:pt x="13948" y="19372"/>
                    </a:lnTo>
                    <a:lnTo>
                      <a:pt x="12902" y="18364"/>
                    </a:lnTo>
                    <a:lnTo>
                      <a:pt x="11817" y="17298"/>
                    </a:lnTo>
                    <a:lnTo>
                      <a:pt x="10523" y="15985"/>
                    </a:lnTo>
                    <a:lnTo>
                      <a:pt x="10504" y="16042"/>
                    </a:lnTo>
                    <a:lnTo>
                      <a:pt x="10181" y="15624"/>
                    </a:lnTo>
                    <a:lnTo>
                      <a:pt x="9134" y="14520"/>
                    </a:lnTo>
                    <a:lnTo>
                      <a:pt x="8126" y="13416"/>
                    </a:lnTo>
                    <a:lnTo>
                      <a:pt x="7688" y="12884"/>
                    </a:lnTo>
                    <a:lnTo>
                      <a:pt x="7269" y="12389"/>
                    </a:lnTo>
                    <a:lnTo>
                      <a:pt x="6908" y="11913"/>
                    </a:lnTo>
                    <a:lnTo>
                      <a:pt x="6603" y="11475"/>
                    </a:lnTo>
                    <a:lnTo>
                      <a:pt x="6204" y="10866"/>
                    </a:lnTo>
                    <a:lnTo>
                      <a:pt x="5747" y="10143"/>
                    </a:lnTo>
                    <a:lnTo>
                      <a:pt x="4738" y="8450"/>
                    </a:lnTo>
                    <a:lnTo>
                      <a:pt x="3654" y="6566"/>
                    </a:lnTo>
                    <a:lnTo>
                      <a:pt x="2569" y="4644"/>
                    </a:lnTo>
                    <a:lnTo>
                      <a:pt x="761" y="139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BDB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23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61" y="1447"/>
                    </a:lnTo>
                    <a:lnTo>
                      <a:pt x="1560" y="2988"/>
                    </a:lnTo>
                    <a:lnTo>
                      <a:pt x="2550" y="4834"/>
                    </a:lnTo>
                    <a:lnTo>
                      <a:pt x="3616" y="6794"/>
                    </a:lnTo>
                    <a:lnTo>
                      <a:pt x="4681" y="8697"/>
                    </a:lnTo>
                    <a:lnTo>
                      <a:pt x="5176" y="9553"/>
                    </a:lnTo>
                    <a:lnTo>
                      <a:pt x="5652" y="10334"/>
                    </a:lnTo>
                    <a:lnTo>
                      <a:pt x="6070" y="11019"/>
                    </a:lnTo>
                    <a:lnTo>
                      <a:pt x="6432" y="11551"/>
                    </a:lnTo>
                    <a:lnTo>
                      <a:pt x="6432" y="11551"/>
                    </a:lnTo>
                    <a:lnTo>
                      <a:pt x="6812" y="12065"/>
                    </a:lnTo>
                    <a:lnTo>
                      <a:pt x="7269" y="12617"/>
                    </a:lnTo>
                    <a:lnTo>
                      <a:pt x="7802" y="13226"/>
                    </a:lnTo>
                    <a:lnTo>
                      <a:pt x="8373" y="13854"/>
                    </a:lnTo>
                    <a:lnTo>
                      <a:pt x="8982" y="14482"/>
                    </a:lnTo>
                    <a:lnTo>
                      <a:pt x="9610" y="15148"/>
                    </a:lnTo>
                    <a:lnTo>
                      <a:pt x="10866" y="16423"/>
                    </a:lnTo>
                    <a:lnTo>
                      <a:pt x="12046" y="17565"/>
                    </a:lnTo>
                    <a:lnTo>
                      <a:pt x="13035" y="18516"/>
                    </a:lnTo>
                    <a:lnTo>
                      <a:pt x="13948" y="19372"/>
                    </a:lnTo>
                    <a:lnTo>
                      <a:pt x="13948" y="19372"/>
                    </a:lnTo>
                    <a:lnTo>
                      <a:pt x="12902" y="18364"/>
                    </a:lnTo>
                    <a:lnTo>
                      <a:pt x="11817" y="17298"/>
                    </a:lnTo>
                    <a:lnTo>
                      <a:pt x="10523" y="15985"/>
                    </a:lnTo>
                    <a:lnTo>
                      <a:pt x="10504" y="16042"/>
                    </a:lnTo>
                    <a:lnTo>
                      <a:pt x="10181" y="15624"/>
                    </a:lnTo>
                    <a:lnTo>
                      <a:pt x="10181" y="15624"/>
                    </a:lnTo>
                    <a:lnTo>
                      <a:pt x="9134" y="14520"/>
                    </a:lnTo>
                    <a:lnTo>
                      <a:pt x="8126" y="13416"/>
                    </a:lnTo>
                    <a:lnTo>
                      <a:pt x="7688" y="12884"/>
                    </a:lnTo>
                    <a:lnTo>
                      <a:pt x="7269" y="12389"/>
                    </a:lnTo>
                    <a:lnTo>
                      <a:pt x="6908" y="11913"/>
                    </a:lnTo>
                    <a:lnTo>
                      <a:pt x="6603" y="11475"/>
                    </a:lnTo>
                    <a:lnTo>
                      <a:pt x="6603" y="11475"/>
                    </a:lnTo>
                    <a:lnTo>
                      <a:pt x="6204" y="10866"/>
                    </a:lnTo>
                    <a:lnTo>
                      <a:pt x="5747" y="10143"/>
                    </a:lnTo>
                    <a:lnTo>
                      <a:pt x="4738" y="8450"/>
                    </a:lnTo>
                    <a:lnTo>
                      <a:pt x="3654" y="6566"/>
                    </a:lnTo>
                    <a:lnTo>
                      <a:pt x="2569" y="4644"/>
                    </a:lnTo>
                    <a:lnTo>
                      <a:pt x="761" y="1390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23"/>
              <p:cNvSpPr/>
              <p:nvPr/>
            </p:nvSpPr>
            <p:spPr>
              <a:xfrm>
                <a:off x="-1829825" y="-239800"/>
                <a:ext cx="108975" cy="20887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8355" extrusionOk="0">
                    <a:moveTo>
                      <a:pt x="1" y="1"/>
                    </a:moveTo>
                    <a:lnTo>
                      <a:pt x="2075" y="7270"/>
                    </a:lnTo>
                    <a:lnTo>
                      <a:pt x="3654" y="8354"/>
                    </a:lnTo>
                    <a:lnTo>
                      <a:pt x="4359" y="1923"/>
                    </a:lnTo>
                    <a:lnTo>
                      <a:pt x="4054" y="1732"/>
                    </a:lnTo>
                    <a:lnTo>
                      <a:pt x="3673" y="1523"/>
                    </a:lnTo>
                    <a:lnTo>
                      <a:pt x="3160" y="1238"/>
                    </a:lnTo>
                    <a:lnTo>
                      <a:pt x="2532" y="952"/>
                    </a:lnTo>
                    <a:lnTo>
                      <a:pt x="1790" y="629"/>
                    </a:lnTo>
                    <a:lnTo>
                      <a:pt x="933" y="305"/>
                    </a:lnTo>
                    <a:lnTo>
                      <a:pt x="477" y="15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23"/>
              <p:cNvSpPr/>
              <p:nvPr/>
            </p:nvSpPr>
            <p:spPr>
              <a:xfrm>
                <a:off x="-1357900" y="151725"/>
                <a:ext cx="74250" cy="268825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10753" extrusionOk="0">
                    <a:moveTo>
                      <a:pt x="1105" y="1"/>
                    </a:moveTo>
                    <a:lnTo>
                      <a:pt x="1" y="1238"/>
                    </a:lnTo>
                    <a:lnTo>
                      <a:pt x="2208" y="10752"/>
                    </a:lnTo>
                    <a:lnTo>
                      <a:pt x="2969" y="9420"/>
                    </a:lnTo>
                    <a:lnTo>
                      <a:pt x="1105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23"/>
              <p:cNvSpPr/>
              <p:nvPr/>
            </p:nvSpPr>
            <p:spPr>
              <a:xfrm>
                <a:off x="-1223725" y="44700"/>
                <a:ext cx="45200" cy="185075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7403" extrusionOk="0">
                    <a:moveTo>
                      <a:pt x="571" y="0"/>
                    </a:moveTo>
                    <a:lnTo>
                      <a:pt x="0" y="438"/>
                    </a:lnTo>
                    <a:lnTo>
                      <a:pt x="1218" y="7402"/>
                    </a:lnTo>
                    <a:lnTo>
                      <a:pt x="1808" y="6394"/>
                    </a:lnTo>
                    <a:lnTo>
                      <a:pt x="57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23"/>
              <p:cNvSpPr/>
              <p:nvPr/>
            </p:nvSpPr>
            <p:spPr>
              <a:xfrm>
                <a:off x="-1382150" y="-1190775"/>
                <a:ext cx="126575" cy="37155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14862" extrusionOk="0">
                    <a:moveTo>
                      <a:pt x="4548" y="0"/>
                    </a:moveTo>
                    <a:lnTo>
                      <a:pt x="1732" y="1694"/>
                    </a:lnTo>
                    <a:lnTo>
                      <a:pt x="0" y="14862"/>
                    </a:lnTo>
                    <a:lnTo>
                      <a:pt x="5062" y="9971"/>
                    </a:lnTo>
                    <a:lnTo>
                      <a:pt x="5005" y="8792"/>
                    </a:lnTo>
                    <a:lnTo>
                      <a:pt x="4891" y="6013"/>
                    </a:lnTo>
                    <a:lnTo>
                      <a:pt x="4720" y="2702"/>
                    </a:lnTo>
                    <a:lnTo>
                      <a:pt x="4643" y="1218"/>
                    </a:lnTo>
                    <a:lnTo>
                      <a:pt x="4548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23"/>
              <p:cNvSpPr/>
              <p:nvPr/>
            </p:nvSpPr>
            <p:spPr>
              <a:xfrm>
                <a:off x="-1716600" y="-791650"/>
                <a:ext cx="93275" cy="199350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7974" extrusionOk="0">
                    <a:moveTo>
                      <a:pt x="362" y="1"/>
                    </a:moveTo>
                    <a:lnTo>
                      <a:pt x="1" y="3007"/>
                    </a:lnTo>
                    <a:lnTo>
                      <a:pt x="324" y="3616"/>
                    </a:lnTo>
                    <a:lnTo>
                      <a:pt x="1124" y="5062"/>
                    </a:lnTo>
                    <a:lnTo>
                      <a:pt x="1580" y="5919"/>
                    </a:lnTo>
                    <a:lnTo>
                      <a:pt x="2075" y="6718"/>
                    </a:lnTo>
                    <a:lnTo>
                      <a:pt x="2532" y="7441"/>
                    </a:lnTo>
                    <a:lnTo>
                      <a:pt x="2722" y="7727"/>
                    </a:lnTo>
                    <a:lnTo>
                      <a:pt x="2912" y="7974"/>
                    </a:lnTo>
                    <a:lnTo>
                      <a:pt x="3731" y="2741"/>
                    </a:lnTo>
                    <a:lnTo>
                      <a:pt x="362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23"/>
              <p:cNvSpPr/>
              <p:nvPr/>
            </p:nvSpPr>
            <p:spPr>
              <a:xfrm>
                <a:off x="-1539625" y="-549500"/>
                <a:ext cx="38575" cy="92800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3712" extrusionOk="0">
                    <a:moveTo>
                      <a:pt x="1180" y="1"/>
                    </a:moveTo>
                    <a:lnTo>
                      <a:pt x="1" y="3350"/>
                    </a:lnTo>
                    <a:lnTo>
                      <a:pt x="343" y="3711"/>
                    </a:lnTo>
                    <a:lnTo>
                      <a:pt x="1542" y="914"/>
                    </a:lnTo>
                    <a:lnTo>
                      <a:pt x="1180" y="1"/>
                    </a:lnTo>
                    <a:close/>
                  </a:path>
                </a:pathLst>
              </a:custGeom>
              <a:solidFill>
                <a:srgbClr val="9B9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23"/>
              <p:cNvSpPr/>
              <p:nvPr/>
            </p:nvSpPr>
            <p:spPr>
              <a:xfrm>
                <a:off x="-1539625" y="-549500"/>
                <a:ext cx="38575" cy="92800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3712" fill="none" extrusionOk="0">
                    <a:moveTo>
                      <a:pt x="1180" y="1"/>
                    </a:moveTo>
                    <a:lnTo>
                      <a:pt x="1" y="3350"/>
                    </a:lnTo>
                    <a:lnTo>
                      <a:pt x="1" y="3350"/>
                    </a:lnTo>
                    <a:lnTo>
                      <a:pt x="1" y="3350"/>
                    </a:lnTo>
                    <a:lnTo>
                      <a:pt x="343" y="3711"/>
                    </a:lnTo>
                    <a:lnTo>
                      <a:pt x="1542" y="914"/>
                    </a:lnTo>
                    <a:lnTo>
                      <a:pt x="118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23"/>
              <p:cNvSpPr/>
              <p:nvPr/>
            </p:nvSpPr>
            <p:spPr>
              <a:xfrm>
                <a:off x="-1539625" y="-465775"/>
                <a:ext cx="860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0" extrusionOk="0">
                    <a:moveTo>
                      <a:pt x="1" y="1"/>
                    </a:moveTo>
                    <a:lnTo>
                      <a:pt x="324" y="419"/>
                    </a:lnTo>
                    <a:lnTo>
                      <a:pt x="343" y="36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D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23"/>
              <p:cNvSpPr/>
              <p:nvPr/>
            </p:nvSpPr>
            <p:spPr>
              <a:xfrm>
                <a:off x="-1539625" y="-465775"/>
                <a:ext cx="860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0" fill="none" extrusionOk="0">
                    <a:moveTo>
                      <a:pt x="1" y="1"/>
                    </a:moveTo>
                    <a:lnTo>
                      <a:pt x="324" y="419"/>
                    </a:lnTo>
                    <a:lnTo>
                      <a:pt x="343" y="362"/>
                    </a:lnTo>
                    <a:lnTo>
                      <a:pt x="343" y="36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23"/>
              <p:cNvSpPr/>
              <p:nvPr/>
            </p:nvSpPr>
            <p:spPr>
              <a:xfrm>
                <a:off x="-1839800" y="212150"/>
                <a:ext cx="282125" cy="199825"/>
              </a:xfrm>
              <a:custGeom>
                <a:avLst/>
                <a:gdLst/>
                <a:ahLst/>
                <a:cxnLst/>
                <a:rect l="l" t="t" r="r" b="b"/>
                <a:pathLst>
                  <a:path w="11285" h="7993" extrusionOk="0">
                    <a:moveTo>
                      <a:pt x="0" y="0"/>
                    </a:moveTo>
                    <a:lnTo>
                      <a:pt x="114" y="552"/>
                    </a:lnTo>
                    <a:lnTo>
                      <a:pt x="248" y="1161"/>
                    </a:lnTo>
                    <a:lnTo>
                      <a:pt x="457" y="1941"/>
                    </a:lnTo>
                    <a:lnTo>
                      <a:pt x="723" y="2855"/>
                    </a:lnTo>
                    <a:lnTo>
                      <a:pt x="876" y="3331"/>
                    </a:lnTo>
                    <a:lnTo>
                      <a:pt x="1047" y="3825"/>
                    </a:lnTo>
                    <a:lnTo>
                      <a:pt x="1237" y="4320"/>
                    </a:lnTo>
                    <a:lnTo>
                      <a:pt x="1446" y="4834"/>
                    </a:lnTo>
                    <a:lnTo>
                      <a:pt x="1675" y="5329"/>
                    </a:lnTo>
                    <a:lnTo>
                      <a:pt x="1922" y="5823"/>
                    </a:lnTo>
                    <a:lnTo>
                      <a:pt x="11285" y="7993"/>
                    </a:lnTo>
                    <a:lnTo>
                      <a:pt x="9705" y="39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23"/>
              <p:cNvSpPr/>
              <p:nvPr/>
            </p:nvSpPr>
            <p:spPr>
              <a:xfrm>
                <a:off x="-1861700" y="87025"/>
                <a:ext cx="213625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4245" extrusionOk="0">
                    <a:moveTo>
                      <a:pt x="1" y="1"/>
                    </a:moveTo>
                    <a:lnTo>
                      <a:pt x="210" y="1314"/>
                    </a:lnTo>
                    <a:lnTo>
                      <a:pt x="8545" y="4244"/>
                    </a:lnTo>
                    <a:lnTo>
                      <a:pt x="8545" y="352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32" name="Google Shape;2232;p23"/>
          <p:cNvGrpSpPr/>
          <p:nvPr/>
        </p:nvGrpSpPr>
        <p:grpSpPr>
          <a:xfrm flipH="1">
            <a:off x="32500" y="3768469"/>
            <a:ext cx="783125" cy="1219069"/>
            <a:chOff x="8252175" y="3862881"/>
            <a:chExt cx="783125" cy="1219069"/>
          </a:xfrm>
        </p:grpSpPr>
        <p:sp>
          <p:nvSpPr>
            <p:cNvPr id="2233" name="Google Shape;2233;p23"/>
            <p:cNvSpPr/>
            <p:nvPr/>
          </p:nvSpPr>
          <p:spPr>
            <a:xfrm>
              <a:off x="8539299" y="4993150"/>
              <a:ext cx="495900" cy="88800"/>
            </a:xfrm>
            <a:prstGeom prst="ellipse">
              <a:avLst/>
            </a:pr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34" name="Google Shape;2234;p23"/>
            <p:cNvGrpSpPr/>
            <p:nvPr/>
          </p:nvGrpSpPr>
          <p:grpSpPr>
            <a:xfrm flipH="1">
              <a:off x="8252175" y="3862881"/>
              <a:ext cx="783125" cy="1182650"/>
              <a:chOff x="11447475" y="-511450"/>
              <a:chExt cx="783125" cy="1182650"/>
            </a:xfrm>
          </p:grpSpPr>
          <p:sp>
            <p:nvSpPr>
              <p:cNvPr id="2235" name="Google Shape;2235;p23"/>
              <p:cNvSpPr/>
              <p:nvPr/>
            </p:nvSpPr>
            <p:spPr>
              <a:xfrm>
                <a:off x="11447475" y="561975"/>
                <a:ext cx="495450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19818" h="4369" extrusionOk="0">
                    <a:moveTo>
                      <a:pt x="10549" y="0"/>
                    </a:moveTo>
                    <a:lnTo>
                      <a:pt x="8950" y="107"/>
                    </a:lnTo>
                    <a:lnTo>
                      <a:pt x="7459" y="320"/>
                    </a:lnTo>
                    <a:lnTo>
                      <a:pt x="5967" y="746"/>
                    </a:lnTo>
                    <a:lnTo>
                      <a:pt x="4689" y="1279"/>
                    </a:lnTo>
                    <a:lnTo>
                      <a:pt x="3517" y="1811"/>
                    </a:lnTo>
                    <a:lnTo>
                      <a:pt x="2558" y="2451"/>
                    </a:lnTo>
                    <a:lnTo>
                      <a:pt x="1705" y="2983"/>
                    </a:lnTo>
                    <a:lnTo>
                      <a:pt x="427" y="3942"/>
                    </a:lnTo>
                    <a:lnTo>
                      <a:pt x="1" y="4368"/>
                    </a:lnTo>
                    <a:lnTo>
                      <a:pt x="19818" y="3942"/>
                    </a:lnTo>
                    <a:lnTo>
                      <a:pt x="18859" y="3090"/>
                    </a:lnTo>
                    <a:lnTo>
                      <a:pt x="17900" y="2451"/>
                    </a:lnTo>
                    <a:lnTo>
                      <a:pt x="16941" y="1811"/>
                    </a:lnTo>
                    <a:lnTo>
                      <a:pt x="15982" y="1385"/>
                    </a:lnTo>
                    <a:lnTo>
                      <a:pt x="15023" y="959"/>
                    </a:lnTo>
                    <a:lnTo>
                      <a:pt x="14065" y="639"/>
                    </a:lnTo>
                    <a:lnTo>
                      <a:pt x="13212" y="320"/>
                    </a:lnTo>
                    <a:lnTo>
                      <a:pt x="12253" y="107"/>
                    </a:lnTo>
                    <a:lnTo>
                      <a:pt x="1054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23"/>
              <p:cNvSpPr/>
              <p:nvPr/>
            </p:nvSpPr>
            <p:spPr>
              <a:xfrm>
                <a:off x="11447475" y="-223800"/>
                <a:ext cx="239750" cy="788450"/>
              </a:xfrm>
              <a:custGeom>
                <a:avLst/>
                <a:gdLst/>
                <a:ahLst/>
                <a:cxnLst/>
                <a:rect l="l" t="t" r="r" b="b"/>
                <a:pathLst>
                  <a:path w="9590" h="31538" extrusionOk="0">
                    <a:moveTo>
                      <a:pt x="2025" y="1"/>
                    </a:moveTo>
                    <a:lnTo>
                      <a:pt x="1" y="1705"/>
                    </a:lnTo>
                    <a:lnTo>
                      <a:pt x="8631" y="31538"/>
                    </a:lnTo>
                    <a:lnTo>
                      <a:pt x="9590" y="31431"/>
                    </a:lnTo>
                    <a:lnTo>
                      <a:pt x="20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23"/>
              <p:cNvSpPr/>
              <p:nvPr/>
            </p:nvSpPr>
            <p:spPr>
              <a:xfrm>
                <a:off x="11498100" y="-223800"/>
                <a:ext cx="207775" cy="785800"/>
              </a:xfrm>
              <a:custGeom>
                <a:avLst/>
                <a:gdLst/>
                <a:ahLst/>
                <a:cxnLst/>
                <a:rect l="l" t="t" r="r" b="b"/>
                <a:pathLst>
                  <a:path w="8311" h="31432" extrusionOk="0">
                    <a:moveTo>
                      <a:pt x="0" y="1"/>
                    </a:moveTo>
                    <a:lnTo>
                      <a:pt x="7565" y="31431"/>
                    </a:lnTo>
                    <a:lnTo>
                      <a:pt x="8311" y="31325"/>
                    </a:lnTo>
                    <a:lnTo>
                      <a:pt x="1385" y="53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23"/>
              <p:cNvSpPr/>
              <p:nvPr/>
            </p:nvSpPr>
            <p:spPr>
              <a:xfrm>
                <a:off x="11519400" y="-452850"/>
                <a:ext cx="253075" cy="285025"/>
              </a:xfrm>
              <a:custGeom>
                <a:avLst/>
                <a:gdLst/>
                <a:ahLst/>
                <a:cxnLst/>
                <a:rect l="l" t="t" r="r" b="b"/>
                <a:pathLst>
                  <a:path w="10123" h="11401" extrusionOk="0">
                    <a:moveTo>
                      <a:pt x="8630" y="0"/>
                    </a:moveTo>
                    <a:lnTo>
                      <a:pt x="0" y="9482"/>
                    </a:lnTo>
                    <a:lnTo>
                      <a:pt x="533" y="11400"/>
                    </a:lnTo>
                    <a:lnTo>
                      <a:pt x="10122" y="1385"/>
                    </a:lnTo>
                    <a:lnTo>
                      <a:pt x="86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23"/>
              <p:cNvSpPr/>
              <p:nvPr/>
            </p:nvSpPr>
            <p:spPr>
              <a:xfrm>
                <a:off x="11532725" y="-418225"/>
                <a:ext cx="263700" cy="25040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0016" extrusionOk="0">
                    <a:moveTo>
                      <a:pt x="9269" y="0"/>
                    </a:moveTo>
                    <a:lnTo>
                      <a:pt x="0" y="10015"/>
                    </a:lnTo>
                    <a:lnTo>
                      <a:pt x="426" y="10015"/>
                    </a:lnTo>
                    <a:lnTo>
                      <a:pt x="105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23"/>
              <p:cNvSpPr/>
              <p:nvPr/>
            </p:nvSpPr>
            <p:spPr>
              <a:xfrm>
                <a:off x="11735150" y="-508800"/>
                <a:ext cx="495450" cy="471475"/>
              </a:xfrm>
              <a:custGeom>
                <a:avLst/>
                <a:gdLst/>
                <a:ahLst/>
                <a:cxnLst/>
                <a:rect l="l" t="t" r="r" b="b"/>
                <a:pathLst>
                  <a:path w="19818" h="18859" extrusionOk="0">
                    <a:moveTo>
                      <a:pt x="6180" y="1"/>
                    </a:moveTo>
                    <a:lnTo>
                      <a:pt x="5541" y="107"/>
                    </a:lnTo>
                    <a:lnTo>
                      <a:pt x="4795" y="214"/>
                    </a:lnTo>
                    <a:lnTo>
                      <a:pt x="4049" y="427"/>
                    </a:lnTo>
                    <a:lnTo>
                      <a:pt x="3410" y="746"/>
                    </a:lnTo>
                    <a:lnTo>
                      <a:pt x="2771" y="1173"/>
                    </a:lnTo>
                    <a:lnTo>
                      <a:pt x="2131" y="1599"/>
                    </a:lnTo>
                    <a:lnTo>
                      <a:pt x="1599" y="2238"/>
                    </a:lnTo>
                    <a:lnTo>
                      <a:pt x="1066" y="2877"/>
                    </a:lnTo>
                    <a:lnTo>
                      <a:pt x="640" y="3623"/>
                    </a:lnTo>
                    <a:lnTo>
                      <a:pt x="427" y="4262"/>
                    </a:lnTo>
                    <a:lnTo>
                      <a:pt x="214" y="4902"/>
                    </a:lnTo>
                    <a:lnTo>
                      <a:pt x="107" y="5647"/>
                    </a:lnTo>
                    <a:lnTo>
                      <a:pt x="0" y="6393"/>
                    </a:lnTo>
                    <a:lnTo>
                      <a:pt x="107" y="7032"/>
                    </a:lnTo>
                    <a:lnTo>
                      <a:pt x="214" y="7778"/>
                    </a:lnTo>
                    <a:lnTo>
                      <a:pt x="640" y="9163"/>
                    </a:lnTo>
                    <a:lnTo>
                      <a:pt x="1279" y="10548"/>
                    </a:lnTo>
                    <a:lnTo>
                      <a:pt x="2131" y="11933"/>
                    </a:lnTo>
                    <a:lnTo>
                      <a:pt x="3090" y="13105"/>
                    </a:lnTo>
                    <a:lnTo>
                      <a:pt x="4049" y="14384"/>
                    </a:lnTo>
                    <a:lnTo>
                      <a:pt x="5115" y="15449"/>
                    </a:lnTo>
                    <a:lnTo>
                      <a:pt x="7032" y="17261"/>
                    </a:lnTo>
                    <a:lnTo>
                      <a:pt x="8524" y="18433"/>
                    </a:lnTo>
                    <a:lnTo>
                      <a:pt x="9057" y="18859"/>
                    </a:lnTo>
                    <a:lnTo>
                      <a:pt x="11294" y="15769"/>
                    </a:lnTo>
                    <a:lnTo>
                      <a:pt x="13425" y="13212"/>
                    </a:lnTo>
                    <a:lnTo>
                      <a:pt x="15236" y="11188"/>
                    </a:lnTo>
                    <a:lnTo>
                      <a:pt x="16728" y="9483"/>
                    </a:lnTo>
                    <a:lnTo>
                      <a:pt x="18006" y="8311"/>
                    </a:lnTo>
                    <a:lnTo>
                      <a:pt x="18965" y="7565"/>
                    </a:lnTo>
                    <a:lnTo>
                      <a:pt x="19818" y="6926"/>
                    </a:lnTo>
                    <a:lnTo>
                      <a:pt x="19178" y="6500"/>
                    </a:lnTo>
                    <a:lnTo>
                      <a:pt x="17793" y="5221"/>
                    </a:lnTo>
                    <a:lnTo>
                      <a:pt x="15556" y="3623"/>
                    </a:lnTo>
                    <a:lnTo>
                      <a:pt x="14277" y="2771"/>
                    </a:lnTo>
                    <a:lnTo>
                      <a:pt x="12892" y="1918"/>
                    </a:lnTo>
                    <a:lnTo>
                      <a:pt x="11507" y="1279"/>
                    </a:lnTo>
                    <a:lnTo>
                      <a:pt x="10016" y="640"/>
                    </a:lnTo>
                    <a:lnTo>
                      <a:pt x="8417" y="214"/>
                    </a:lnTo>
                    <a:lnTo>
                      <a:pt x="69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23"/>
              <p:cNvSpPr/>
              <p:nvPr/>
            </p:nvSpPr>
            <p:spPr>
              <a:xfrm>
                <a:off x="11961550" y="-325007"/>
                <a:ext cx="253071" cy="285036"/>
              </a:xfrm>
              <a:custGeom>
                <a:avLst/>
                <a:gdLst/>
                <a:ahLst/>
                <a:cxnLst/>
                <a:rect l="l" t="t" r="r" b="b"/>
                <a:pathLst>
                  <a:path w="8844" h="10122" extrusionOk="0">
                    <a:moveTo>
                      <a:pt x="8843" y="0"/>
                    </a:moveTo>
                    <a:lnTo>
                      <a:pt x="7991" y="746"/>
                    </a:lnTo>
                    <a:lnTo>
                      <a:pt x="7032" y="1492"/>
                    </a:lnTo>
                    <a:lnTo>
                      <a:pt x="5434" y="3090"/>
                    </a:lnTo>
                    <a:lnTo>
                      <a:pt x="3836" y="4688"/>
                    </a:lnTo>
                    <a:lnTo>
                      <a:pt x="2557" y="6393"/>
                    </a:lnTo>
                    <a:lnTo>
                      <a:pt x="1492" y="7778"/>
                    </a:lnTo>
                    <a:lnTo>
                      <a:pt x="639" y="9056"/>
                    </a:lnTo>
                    <a:lnTo>
                      <a:pt x="0" y="10122"/>
                    </a:lnTo>
                    <a:lnTo>
                      <a:pt x="1705" y="8630"/>
                    </a:lnTo>
                    <a:lnTo>
                      <a:pt x="3303" y="7032"/>
                    </a:lnTo>
                    <a:lnTo>
                      <a:pt x="4901" y="5327"/>
                    </a:lnTo>
                    <a:lnTo>
                      <a:pt x="6180" y="3729"/>
                    </a:lnTo>
                    <a:lnTo>
                      <a:pt x="8098" y="1066"/>
                    </a:lnTo>
                    <a:lnTo>
                      <a:pt x="884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23"/>
              <p:cNvSpPr/>
              <p:nvPr/>
            </p:nvSpPr>
            <p:spPr>
              <a:xfrm>
                <a:off x="11716500" y="-511450"/>
                <a:ext cx="1278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5115" h="4688" extrusionOk="0">
                    <a:moveTo>
                      <a:pt x="2451" y="0"/>
                    </a:moveTo>
                    <a:lnTo>
                      <a:pt x="1599" y="107"/>
                    </a:lnTo>
                    <a:lnTo>
                      <a:pt x="960" y="320"/>
                    </a:lnTo>
                    <a:lnTo>
                      <a:pt x="640" y="533"/>
                    </a:lnTo>
                    <a:lnTo>
                      <a:pt x="320" y="852"/>
                    </a:lnTo>
                    <a:lnTo>
                      <a:pt x="214" y="1172"/>
                    </a:lnTo>
                    <a:lnTo>
                      <a:pt x="1" y="1492"/>
                    </a:lnTo>
                    <a:lnTo>
                      <a:pt x="1" y="2131"/>
                    </a:lnTo>
                    <a:lnTo>
                      <a:pt x="1" y="2770"/>
                    </a:lnTo>
                    <a:lnTo>
                      <a:pt x="214" y="3303"/>
                    </a:lnTo>
                    <a:lnTo>
                      <a:pt x="746" y="4262"/>
                    </a:lnTo>
                    <a:lnTo>
                      <a:pt x="1066" y="4688"/>
                    </a:lnTo>
                    <a:lnTo>
                      <a:pt x="3517" y="2024"/>
                    </a:lnTo>
                    <a:lnTo>
                      <a:pt x="5115" y="426"/>
                    </a:lnTo>
                    <a:lnTo>
                      <a:pt x="4582" y="213"/>
                    </a:lnTo>
                    <a:lnTo>
                      <a:pt x="31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23"/>
              <p:cNvSpPr/>
              <p:nvPr/>
            </p:nvSpPr>
            <p:spPr>
              <a:xfrm>
                <a:off x="11913600" y="-495475"/>
                <a:ext cx="13322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5329" h="2132" extrusionOk="0">
                    <a:moveTo>
                      <a:pt x="1" y="0"/>
                    </a:moveTo>
                    <a:lnTo>
                      <a:pt x="427" y="427"/>
                    </a:lnTo>
                    <a:lnTo>
                      <a:pt x="1066" y="746"/>
                    </a:lnTo>
                    <a:lnTo>
                      <a:pt x="1706" y="1279"/>
                    </a:lnTo>
                    <a:lnTo>
                      <a:pt x="2558" y="1705"/>
                    </a:lnTo>
                    <a:lnTo>
                      <a:pt x="3410" y="2025"/>
                    </a:lnTo>
                    <a:lnTo>
                      <a:pt x="4369" y="2131"/>
                    </a:lnTo>
                    <a:lnTo>
                      <a:pt x="4902" y="2131"/>
                    </a:lnTo>
                    <a:lnTo>
                      <a:pt x="5328" y="2025"/>
                    </a:lnTo>
                    <a:lnTo>
                      <a:pt x="4902" y="1705"/>
                    </a:lnTo>
                    <a:lnTo>
                      <a:pt x="3730" y="1066"/>
                    </a:lnTo>
                    <a:lnTo>
                      <a:pt x="2984" y="640"/>
                    </a:lnTo>
                    <a:lnTo>
                      <a:pt x="2025" y="320"/>
                    </a:lnTo>
                    <a:lnTo>
                      <a:pt x="1066" y="10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91919">
                  <a:alpha val="26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23"/>
              <p:cNvSpPr/>
              <p:nvPr/>
            </p:nvSpPr>
            <p:spPr>
              <a:xfrm>
                <a:off x="11871000" y="-135900"/>
                <a:ext cx="87925" cy="69275"/>
              </a:xfrm>
              <a:custGeom>
                <a:avLst/>
                <a:gdLst/>
                <a:ahLst/>
                <a:cxnLst/>
                <a:rect l="l" t="t" r="r" b="b"/>
                <a:pathLst>
                  <a:path w="3517" h="2771" extrusionOk="0">
                    <a:moveTo>
                      <a:pt x="0" y="1"/>
                    </a:moveTo>
                    <a:lnTo>
                      <a:pt x="320" y="427"/>
                    </a:lnTo>
                    <a:lnTo>
                      <a:pt x="1066" y="1386"/>
                    </a:lnTo>
                    <a:lnTo>
                      <a:pt x="1598" y="1918"/>
                    </a:lnTo>
                    <a:lnTo>
                      <a:pt x="2131" y="2345"/>
                    </a:lnTo>
                    <a:lnTo>
                      <a:pt x="2877" y="2664"/>
                    </a:lnTo>
                    <a:lnTo>
                      <a:pt x="3516" y="2771"/>
                    </a:lnTo>
                    <a:lnTo>
                      <a:pt x="3303" y="2451"/>
                    </a:lnTo>
                    <a:lnTo>
                      <a:pt x="2557" y="1705"/>
                    </a:lnTo>
                    <a:lnTo>
                      <a:pt x="2025" y="1279"/>
                    </a:lnTo>
                    <a:lnTo>
                      <a:pt x="1492" y="747"/>
                    </a:lnTo>
                    <a:lnTo>
                      <a:pt x="746" y="32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191919">
                  <a:alpha val="26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23"/>
              <p:cNvSpPr/>
              <p:nvPr/>
            </p:nvSpPr>
            <p:spPr>
              <a:xfrm>
                <a:off x="11471450" y="-178500"/>
                <a:ext cx="29325" cy="63950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2558" extrusionOk="0">
                    <a:moveTo>
                      <a:pt x="320" y="0"/>
                    </a:moveTo>
                    <a:lnTo>
                      <a:pt x="214" y="320"/>
                    </a:lnTo>
                    <a:lnTo>
                      <a:pt x="107" y="639"/>
                    </a:lnTo>
                    <a:lnTo>
                      <a:pt x="1" y="959"/>
                    </a:lnTo>
                    <a:lnTo>
                      <a:pt x="1" y="1385"/>
                    </a:lnTo>
                    <a:lnTo>
                      <a:pt x="107" y="1811"/>
                    </a:lnTo>
                    <a:lnTo>
                      <a:pt x="533" y="2237"/>
                    </a:lnTo>
                    <a:lnTo>
                      <a:pt x="1066" y="2557"/>
                    </a:lnTo>
                    <a:lnTo>
                      <a:pt x="1173" y="2237"/>
                    </a:lnTo>
                    <a:lnTo>
                      <a:pt x="1173" y="1492"/>
                    </a:lnTo>
                    <a:lnTo>
                      <a:pt x="1173" y="1065"/>
                    </a:lnTo>
                    <a:lnTo>
                      <a:pt x="1066" y="639"/>
                    </a:lnTo>
                    <a:lnTo>
                      <a:pt x="746" y="320"/>
                    </a:lnTo>
                    <a:lnTo>
                      <a:pt x="320" y="0"/>
                    </a:lnTo>
                    <a:close/>
                  </a:path>
                </a:pathLst>
              </a:custGeom>
              <a:solidFill>
                <a:srgbClr val="191919">
                  <a:alpha val="26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2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7" name="Google Shape;2247;p24"/>
          <p:cNvSpPr txBox="1">
            <a:spLocks noGrp="1"/>
          </p:cNvSpPr>
          <p:nvPr>
            <p:ph type="title" hasCustomPrompt="1"/>
          </p:nvPr>
        </p:nvSpPr>
        <p:spPr>
          <a:xfrm>
            <a:off x="2223600" y="657245"/>
            <a:ext cx="4696800" cy="731400"/>
          </a:xfrm>
          <a:prstGeom prst="rect">
            <a:avLst/>
          </a:prstGeom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48" name="Google Shape;2248;p24"/>
          <p:cNvSpPr txBox="1">
            <a:spLocks noGrp="1"/>
          </p:cNvSpPr>
          <p:nvPr>
            <p:ph type="subTitle" idx="1"/>
          </p:nvPr>
        </p:nvSpPr>
        <p:spPr>
          <a:xfrm>
            <a:off x="2223600" y="1386169"/>
            <a:ext cx="4696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 panose="020B0503020203020204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 panose="020B0503020203020204"/>
              <a:buNone/>
              <a:defRPr sz="2100">
                <a:solidFill>
                  <a:schemeClr val="dk1"/>
                </a:solidFill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 panose="020B0503020203020204"/>
              <a:buNone/>
              <a:defRPr sz="2100">
                <a:solidFill>
                  <a:schemeClr val="dk1"/>
                </a:solidFill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 panose="020B0503020203020204"/>
              <a:buNone/>
              <a:defRPr sz="2100">
                <a:solidFill>
                  <a:schemeClr val="dk1"/>
                </a:solidFill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 panose="020B0503020203020204"/>
              <a:buNone/>
              <a:defRPr sz="2100">
                <a:solidFill>
                  <a:schemeClr val="dk1"/>
                </a:solidFill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 panose="020B0503020203020204"/>
              <a:buNone/>
              <a:defRPr sz="2100">
                <a:solidFill>
                  <a:schemeClr val="dk1"/>
                </a:solidFill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 panose="020B0503020203020204"/>
              <a:buNone/>
              <a:defRPr sz="2100">
                <a:solidFill>
                  <a:schemeClr val="dk1"/>
                </a:solidFill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defRPr>
            </a:lvl9pPr>
          </a:lstStyle>
          <a:p>
            <a:endParaRPr/>
          </a:p>
        </p:txBody>
      </p:sp>
      <p:sp>
        <p:nvSpPr>
          <p:cNvPr id="2249" name="Google Shape;2249;p24"/>
          <p:cNvSpPr txBox="1">
            <a:spLocks noGrp="1"/>
          </p:cNvSpPr>
          <p:nvPr>
            <p:ph type="title" idx="2" hasCustomPrompt="1"/>
          </p:nvPr>
        </p:nvSpPr>
        <p:spPr>
          <a:xfrm>
            <a:off x="1641000" y="2017425"/>
            <a:ext cx="5862000" cy="731400"/>
          </a:xfrm>
          <a:prstGeom prst="rect">
            <a:avLst/>
          </a:prstGeom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50" name="Google Shape;2250;p24"/>
          <p:cNvSpPr txBox="1">
            <a:spLocks noGrp="1"/>
          </p:cNvSpPr>
          <p:nvPr>
            <p:ph type="subTitle" idx="3"/>
          </p:nvPr>
        </p:nvSpPr>
        <p:spPr>
          <a:xfrm>
            <a:off x="2223600" y="2749160"/>
            <a:ext cx="4696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 panose="020B0503020203020204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 panose="020B0503020203020204"/>
              <a:buNone/>
              <a:defRPr sz="2100">
                <a:solidFill>
                  <a:schemeClr val="dk1"/>
                </a:solidFill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 panose="020B0503020203020204"/>
              <a:buNone/>
              <a:defRPr sz="2100">
                <a:solidFill>
                  <a:schemeClr val="dk1"/>
                </a:solidFill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 panose="020B0503020203020204"/>
              <a:buNone/>
              <a:defRPr sz="2100">
                <a:solidFill>
                  <a:schemeClr val="dk1"/>
                </a:solidFill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 panose="020B0503020203020204"/>
              <a:buNone/>
              <a:defRPr sz="2100">
                <a:solidFill>
                  <a:schemeClr val="dk1"/>
                </a:solidFill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 panose="020B0503020203020204"/>
              <a:buNone/>
              <a:defRPr sz="2100">
                <a:solidFill>
                  <a:schemeClr val="dk1"/>
                </a:solidFill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 panose="020B0503020203020204"/>
              <a:buNone/>
              <a:defRPr sz="2100">
                <a:solidFill>
                  <a:schemeClr val="dk1"/>
                </a:solidFill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defRPr>
            </a:lvl9pPr>
          </a:lstStyle>
          <a:p>
            <a:endParaRPr/>
          </a:p>
        </p:txBody>
      </p:sp>
      <p:sp>
        <p:nvSpPr>
          <p:cNvPr id="2251" name="Google Shape;2251;p24"/>
          <p:cNvSpPr txBox="1">
            <a:spLocks noGrp="1"/>
          </p:cNvSpPr>
          <p:nvPr>
            <p:ph type="title" idx="4" hasCustomPrompt="1"/>
          </p:nvPr>
        </p:nvSpPr>
        <p:spPr>
          <a:xfrm>
            <a:off x="1830000" y="3377606"/>
            <a:ext cx="5484000" cy="731400"/>
          </a:xfrm>
          <a:prstGeom prst="rect">
            <a:avLst/>
          </a:prstGeom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52" name="Google Shape;2252;p24"/>
          <p:cNvSpPr txBox="1">
            <a:spLocks noGrp="1"/>
          </p:cNvSpPr>
          <p:nvPr>
            <p:ph type="subTitle" idx="5"/>
          </p:nvPr>
        </p:nvSpPr>
        <p:spPr>
          <a:xfrm>
            <a:off x="1994250" y="4112150"/>
            <a:ext cx="515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 panose="020B0503020203020204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 panose="020B0503020203020204"/>
              <a:buNone/>
              <a:defRPr sz="2100">
                <a:solidFill>
                  <a:schemeClr val="dk1"/>
                </a:solidFill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 panose="020B0503020203020204"/>
              <a:buNone/>
              <a:defRPr sz="2100">
                <a:solidFill>
                  <a:schemeClr val="dk1"/>
                </a:solidFill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 panose="020B0503020203020204"/>
              <a:buNone/>
              <a:defRPr sz="2100">
                <a:solidFill>
                  <a:schemeClr val="dk1"/>
                </a:solidFill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 panose="020B0503020203020204"/>
              <a:buNone/>
              <a:defRPr sz="2100">
                <a:solidFill>
                  <a:schemeClr val="dk1"/>
                </a:solidFill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 panose="020B0503020203020204"/>
              <a:buNone/>
              <a:defRPr sz="2100">
                <a:solidFill>
                  <a:schemeClr val="dk1"/>
                </a:solidFill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 panose="020B0503020203020204"/>
              <a:buNone/>
              <a:defRPr sz="2100">
                <a:solidFill>
                  <a:schemeClr val="dk1"/>
                </a:solidFill>
                <a:latin typeface="PT Sans" panose="020B0503020203020204"/>
                <a:ea typeface="PT Sans" panose="020B0503020203020204"/>
                <a:cs typeface="PT Sans" panose="020B0503020203020204"/>
                <a:sym typeface="PT Sans" panose="020B0503020203020204"/>
              </a:defRPr>
            </a:lvl9pPr>
          </a:lstStyle>
          <a:p>
            <a:endParaRPr/>
          </a:p>
        </p:txBody>
      </p:sp>
      <p:grpSp>
        <p:nvGrpSpPr>
          <p:cNvPr id="2253" name="Google Shape;2253;p24"/>
          <p:cNvGrpSpPr/>
          <p:nvPr/>
        </p:nvGrpSpPr>
        <p:grpSpPr>
          <a:xfrm flipH="1">
            <a:off x="8185199" y="2"/>
            <a:ext cx="689309" cy="1465781"/>
            <a:chOff x="289713" y="-850207"/>
            <a:chExt cx="847025" cy="1801157"/>
          </a:xfrm>
        </p:grpSpPr>
        <p:sp>
          <p:nvSpPr>
            <p:cNvPr id="2254" name="Google Shape;2254;p24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24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24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24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24"/>
            <p:cNvSpPr/>
            <p:nvPr/>
          </p:nvSpPr>
          <p:spPr>
            <a:xfrm>
              <a:off x="713203" y="-850207"/>
              <a:ext cx="21321" cy="1329728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24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24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24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24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3" name="Google Shape;2263;p24"/>
          <p:cNvGrpSpPr/>
          <p:nvPr/>
        </p:nvGrpSpPr>
        <p:grpSpPr>
          <a:xfrm flipH="1">
            <a:off x="7356092" y="0"/>
            <a:ext cx="689309" cy="773883"/>
            <a:chOff x="289713" y="0"/>
            <a:chExt cx="847025" cy="950950"/>
          </a:xfrm>
        </p:grpSpPr>
        <p:sp>
          <p:nvSpPr>
            <p:cNvPr id="2264" name="Google Shape;2264;p24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24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24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24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24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24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24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24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24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3" name="Google Shape;2273;p24"/>
          <p:cNvGrpSpPr/>
          <p:nvPr/>
        </p:nvGrpSpPr>
        <p:grpSpPr>
          <a:xfrm>
            <a:off x="269492" y="2"/>
            <a:ext cx="689309" cy="1465781"/>
            <a:chOff x="289713" y="-850207"/>
            <a:chExt cx="847025" cy="1801157"/>
          </a:xfrm>
        </p:grpSpPr>
        <p:sp>
          <p:nvSpPr>
            <p:cNvPr id="2274" name="Google Shape;2274;p24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24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24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24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24"/>
            <p:cNvSpPr/>
            <p:nvPr/>
          </p:nvSpPr>
          <p:spPr>
            <a:xfrm>
              <a:off x="713203" y="-850207"/>
              <a:ext cx="21321" cy="1329728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24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24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24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24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3" name="Google Shape;2283;p24"/>
          <p:cNvGrpSpPr/>
          <p:nvPr/>
        </p:nvGrpSpPr>
        <p:grpSpPr>
          <a:xfrm>
            <a:off x="1098599" y="0"/>
            <a:ext cx="689309" cy="773883"/>
            <a:chOff x="289713" y="0"/>
            <a:chExt cx="847025" cy="950950"/>
          </a:xfrm>
        </p:grpSpPr>
        <p:sp>
          <p:nvSpPr>
            <p:cNvPr id="2284" name="Google Shape;2284;p24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24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24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24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24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24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24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24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24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3" name="Google Shape;2293;p24"/>
          <p:cNvGrpSpPr/>
          <p:nvPr/>
        </p:nvGrpSpPr>
        <p:grpSpPr>
          <a:xfrm>
            <a:off x="8024124" y="1816670"/>
            <a:ext cx="804678" cy="932160"/>
            <a:chOff x="3335286" y="601670"/>
            <a:chExt cx="804678" cy="932160"/>
          </a:xfrm>
        </p:grpSpPr>
        <p:sp>
          <p:nvSpPr>
            <p:cNvPr id="2294" name="Google Shape;2294;p24"/>
            <p:cNvSpPr/>
            <p:nvPr/>
          </p:nvSpPr>
          <p:spPr>
            <a:xfrm>
              <a:off x="3335286" y="601670"/>
              <a:ext cx="804678" cy="932160"/>
            </a:xfrm>
            <a:custGeom>
              <a:avLst/>
              <a:gdLst/>
              <a:ahLst/>
              <a:cxnLst/>
              <a:rect l="l" t="t" r="r" b="b"/>
              <a:pathLst>
                <a:path w="26211" h="30366" extrusionOk="0">
                  <a:moveTo>
                    <a:pt x="26211" y="1"/>
                  </a:moveTo>
                  <a:lnTo>
                    <a:pt x="1" y="747"/>
                  </a:lnTo>
                  <a:lnTo>
                    <a:pt x="1599" y="30259"/>
                  </a:lnTo>
                  <a:lnTo>
                    <a:pt x="25039" y="30366"/>
                  </a:lnTo>
                  <a:lnTo>
                    <a:pt x="26211" y="1"/>
                  </a:lnTo>
                  <a:close/>
                </a:path>
              </a:pathLst>
            </a:custGeom>
            <a:solidFill>
              <a:srgbClr val="392A4E"/>
            </a:solidFill>
            <a:ln>
              <a:noFill/>
            </a:ln>
            <a:effectLst>
              <a:outerShdw dist="47625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24"/>
            <p:cNvSpPr/>
            <p:nvPr/>
          </p:nvSpPr>
          <p:spPr>
            <a:xfrm>
              <a:off x="3374551" y="637647"/>
              <a:ext cx="739256" cy="847128"/>
            </a:xfrm>
            <a:custGeom>
              <a:avLst/>
              <a:gdLst/>
              <a:ahLst/>
              <a:cxnLst/>
              <a:rect l="l" t="t" r="r" b="b"/>
              <a:pathLst>
                <a:path w="24080" h="27596" extrusionOk="0">
                  <a:moveTo>
                    <a:pt x="24079" y="1"/>
                  </a:moveTo>
                  <a:lnTo>
                    <a:pt x="0" y="534"/>
                  </a:lnTo>
                  <a:lnTo>
                    <a:pt x="2025" y="27596"/>
                  </a:lnTo>
                  <a:lnTo>
                    <a:pt x="22588" y="27596"/>
                  </a:lnTo>
                  <a:lnTo>
                    <a:pt x="24079" y="1"/>
                  </a:lnTo>
                  <a:close/>
                </a:path>
              </a:pathLst>
            </a:custGeom>
            <a:solidFill>
              <a:srgbClr val="895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24"/>
            <p:cNvSpPr/>
            <p:nvPr/>
          </p:nvSpPr>
          <p:spPr>
            <a:xfrm>
              <a:off x="3374551" y="637647"/>
              <a:ext cx="739256" cy="847128"/>
            </a:xfrm>
            <a:custGeom>
              <a:avLst/>
              <a:gdLst/>
              <a:ahLst/>
              <a:cxnLst/>
              <a:rect l="l" t="t" r="r" b="b"/>
              <a:pathLst>
                <a:path w="24080" h="27596" fill="none" extrusionOk="0">
                  <a:moveTo>
                    <a:pt x="2025" y="27596"/>
                  </a:moveTo>
                  <a:lnTo>
                    <a:pt x="0" y="534"/>
                  </a:lnTo>
                  <a:lnTo>
                    <a:pt x="24079" y="1"/>
                  </a:lnTo>
                  <a:lnTo>
                    <a:pt x="22588" y="27596"/>
                  </a:lnTo>
                  <a:lnTo>
                    <a:pt x="2025" y="275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24"/>
            <p:cNvSpPr/>
            <p:nvPr/>
          </p:nvSpPr>
          <p:spPr>
            <a:xfrm>
              <a:off x="3413785" y="1484745"/>
              <a:ext cx="670580" cy="29470"/>
            </a:xfrm>
            <a:custGeom>
              <a:avLst/>
              <a:gdLst/>
              <a:ahLst/>
              <a:cxnLst/>
              <a:rect l="l" t="t" r="r" b="b"/>
              <a:pathLst>
                <a:path w="21843" h="960" extrusionOk="0">
                  <a:moveTo>
                    <a:pt x="747" y="1"/>
                  </a:moveTo>
                  <a:lnTo>
                    <a:pt x="1" y="960"/>
                  </a:lnTo>
                  <a:lnTo>
                    <a:pt x="21842" y="960"/>
                  </a:lnTo>
                  <a:lnTo>
                    <a:pt x="21310" y="1"/>
                  </a:lnTo>
                  <a:close/>
                </a:path>
              </a:pathLst>
            </a:custGeom>
            <a:solidFill>
              <a:srgbClr val="614F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24"/>
            <p:cNvSpPr/>
            <p:nvPr/>
          </p:nvSpPr>
          <p:spPr>
            <a:xfrm>
              <a:off x="3413785" y="1484745"/>
              <a:ext cx="670580" cy="29470"/>
            </a:xfrm>
            <a:custGeom>
              <a:avLst/>
              <a:gdLst/>
              <a:ahLst/>
              <a:cxnLst/>
              <a:rect l="l" t="t" r="r" b="b"/>
              <a:pathLst>
                <a:path w="21843" h="960" fill="none" extrusionOk="0">
                  <a:moveTo>
                    <a:pt x="21310" y="1"/>
                  </a:moveTo>
                  <a:lnTo>
                    <a:pt x="21310" y="1"/>
                  </a:lnTo>
                  <a:lnTo>
                    <a:pt x="747" y="1"/>
                  </a:lnTo>
                  <a:lnTo>
                    <a:pt x="1" y="960"/>
                  </a:lnTo>
                  <a:lnTo>
                    <a:pt x="21842" y="960"/>
                  </a:lnTo>
                  <a:lnTo>
                    <a:pt x="213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24"/>
            <p:cNvSpPr/>
            <p:nvPr/>
          </p:nvSpPr>
          <p:spPr>
            <a:xfrm>
              <a:off x="3351649" y="624570"/>
              <a:ext cx="778491" cy="75270"/>
            </a:xfrm>
            <a:custGeom>
              <a:avLst/>
              <a:gdLst/>
              <a:ahLst/>
              <a:cxnLst/>
              <a:rect l="l" t="t" r="r" b="b"/>
              <a:pathLst>
                <a:path w="25358" h="2452" extrusionOk="0">
                  <a:moveTo>
                    <a:pt x="25358" y="1"/>
                  </a:moveTo>
                  <a:lnTo>
                    <a:pt x="1" y="427"/>
                  </a:lnTo>
                  <a:lnTo>
                    <a:pt x="853" y="2132"/>
                  </a:lnTo>
                  <a:lnTo>
                    <a:pt x="746" y="960"/>
                  </a:lnTo>
                  <a:lnTo>
                    <a:pt x="24825" y="427"/>
                  </a:lnTo>
                  <a:lnTo>
                    <a:pt x="24825" y="427"/>
                  </a:lnTo>
                  <a:lnTo>
                    <a:pt x="24719" y="2451"/>
                  </a:lnTo>
                  <a:lnTo>
                    <a:pt x="24825" y="2451"/>
                  </a:lnTo>
                  <a:lnTo>
                    <a:pt x="25358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24"/>
            <p:cNvSpPr/>
            <p:nvPr/>
          </p:nvSpPr>
          <p:spPr>
            <a:xfrm>
              <a:off x="3351649" y="624570"/>
              <a:ext cx="778491" cy="75270"/>
            </a:xfrm>
            <a:custGeom>
              <a:avLst/>
              <a:gdLst/>
              <a:ahLst/>
              <a:cxnLst/>
              <a:rect l="l" t="t" r="r" b="b"/>
              <a:pathLst>
                <a:path w="25358" h="2452" fill="none" extrusionOk="0">
                  <a:moveTo>
                    <a:pt x="25358" y="1"/>
                  </a:moveTo>
                  <a:lnTo>
                    <a:pt x="1" y="427"/>
                  </a:lnTo>
                  <a:lnTo>
                    <a:pt x="853" y="2132"/>
                  </a:lnTo>
                  <a:lnTo>
                    <a:pt x="746" y="960"/>
                  </a:lnTo>
                  <a:lnTo>
                    <a:pt x="24825" y="427"/>
                  </a:lnTo>
                  <a:lnTo>
                    <a:pt x="24719" y="2451"/>
                  </a:lnTo>
                  <a:lnTo>
                    <a:pt x="24825" y="2451"/>
                  </a:lnTo>
                  <a:lnTo>
                    <a:pt x="253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24"/>
            <p:cNvSpPr/>
            <p:nvPr/>
          </p:nvSpPr>
          <p:spPr>
            <a:xfrm>
              <a:off x="3374551" y="637647"/>
              <a:ext cx="739256" cy="62193"/>
            </a:xfrm>
            <a:custGeom>
              <a:avLst/>
              <a:gdLst/>
              <a:ahLst/>
              <a:cxnLst/>
              <a:rect l="l" t="t" r="r" b="b"/>
              <a:pathLst>
                <a:path w="24080" h="2026" extrusionOk="0">
                  <a:moveTo>
                    <a:pt x="24079" y="1"/>
                  </a:moveTo>
                  <a:lnTo>
                    <a:pt x="0" y="534"/>
                  </a:lnTo>
                  <a:lnTo>
                    <a:pt x="107" y="1706"/>
                  </a:lnTo>
                  <a:lnTo>
                    <a:pt x="23973" y="2025"/>
                  </a:lnTo>
                  <a:lnTo>
                    <a:pt x="24079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24"/>
            <p:cNvSpPr/>
            <p:nvPr/>
          </p:nvSpPr>
          <p:spPr>
            <a:xfrm>
              <a:off x="3374551" y="637647"/>
              <a:ext cx="739256" cy="62193"/>
            </a:xfrm>
            <a:custGeom>
              <a:avLst/>
              <a:gdLst/>
              <a:ahLst/>
              <a:cxnLst/>
              <a:rect l="l" t="t" r="r" b="b"/>
              <a:pathLst>
                <a:path w="24080" h="2026" fill="none" extrusionOk="0">
                  <a:moveTo>
                    <a:pt x="24079" y="1"/>
                  </a:moveTo>
                  <a:lnTo>
                    <a:pt x="0" y="534"/>
                  </a:lnTo>
                  <a:lnTo>
                    <a:pt x="107" y="1706"/>
                  </a:lnTo>
                  <a:lnTo>
                    <a:pt x="23973" y="2025"/>
                  </a:lnTo>
                  <a:lnTo>
                    <a:pt x="240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24"/>
            <p:cNvSpPr/>
            <p:nvPr/>
          </p:nvSpPr>
          <p:spPr>
            <a:xfrm>
              <a:off x="3525012" y="781557"/>
              <a:ext cx="448128" cy="549516"/>
            </a:xfrm>
            <a:custGeom>
              <a:avLst/>
              <a:gdLst/>
              <a:ahLst/>
              <a:cxnLst/>
              <a:rect l="l" t="t" r="r" b="b"/>
              <a:pathLst>
                <a:path w="14597" h="17901" extrusionOk="0">
                  <a:moveTo>
                    <a:pt x="14597" y="1"/>
                  </a:moveTo>
                  <a:lnTo>
                    <a:pt x="0" y="214"/>
                  </a:lnTo>
                  <a:lnTo>
                    <a:pt x="533" y="17900"/>
                  </a:lnTo>
                  <a:lnTo>
                    <a:pt x="13212" y="17900"/>
                  </a:lnTo>
                  <a:lnTo>
                    <a:pt x="14597" y="1"/>
                  </a:lnTo>
                  <a:close/>
                </a:path>
              </a:pathLst>
            </a:custGeom>
            <a:solidFill>
              <a:srgbClr val="FFC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24"/>
            <p:cNvSpPr/>
            <p:nvPr/>
          </p:nvSpPr>
          <p:spPr>
            <a:xfrm>
              <a:off x="3655855" y="987630"/>
              <a:ext cx="248609" cy="287820"/>
            </a:xfrm>
            <a:custGeom>
              <a:avLst/>
              <a:gdLst/>
              <a:ahLst/>
              <a:cxnLst/>
              <a:rect l="l" t="t" r="r" b="b"/>
              <a:pathLst>
                <a:path w="8098" h="9376" extrusionOk="0">
                  <a:moveTo>
                    <a:pt x="4368" y="0"/>
                  </a:moveTo>
                  <a:lnTo>
                    <a:pt x="0" y="2983"/>
                  </a:lnTo>
                  <a:lnTo>
                    <a:pt x="2131" y="9376"/>
                  </a:lnTo>
                  <a:lnTo>
                    <a:pt x="7032" y="9376"/>
                  </a:lnTo>
                  <a:lnTo>
                    <a:pt x="8097" y="4688"/>
                  </a:lnTo>
                  <a:lnTo>
                    <a:pt x="4368" y="0"/>
                  </a:lnTo>
                  <a:close/>
                </a:path>
              </a:pathLst>
            </a:custGeom>
            <a:solidFill>
              <a:srgbClr val="FF5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24"/>
            <p:cNvSpPr/>
            <p:nvPr/>
          </p:nvSpPr>
          <p:spPr>
            <a:xfrm>
              <a:off x="3668933" y="925467"/>
              <a:ext cx="62168" cy="88347"/>
            </a:xfrm>
            <a:custGeom>
              <a:avLst/>
              <a:gdLst/>
              <a:ahLst/>
              <a:cxnLst/>
              <a:rect l="l" t="t" r="r" b="b"/>
              <a:pathLst>
                <a:path w="2025" h="2878" extrusionOk="0">
                  <a:moveTo>
                    <a:pt x="1705" y="1"/>
                  </a:moveTo>
                  <a:lnTo>
                    <a:pt x="0" y="1386"/>
                  </a:lnTo>
                  <a:lnTo>
                    <a:pt x="0" y="2877"/>
                  </a:lnTo>
                  <a:lnTo>
                    <a:pt x="2025" y="2345"/>
                  </a:lnTo>
                  <a:lnTo>
                    <a:pt x="17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24"/>
            <p:cNvSpPr/>
            <p:nvPr/>
          </p:nvSpPr>
          <p:spPr>
            <a:xfrm>
              <a:off x="3744148" y="827358"/>
              <a:ext cx="160315" cy="160302"/>
            </a:xfrm>
            <a:custGeom>
              <a:avLst/>
              <a:gdLst/>
              <a:ahLst/>
              <a:cxnLst/>
              <a:rect l="l" t="t" r="r" b="b"/>
              <a:pathLst>
                <a:path w="5222" h="5222" extrusionOk="0">
                  <a:moveTo>
                    <a:pt x="5221" y="0"/>
                  </a:moveTo>
                  <a:lnTo>
                    <a:pt x="214" y="853"/>
                  </a:lnTo>
                  <a:lnTo>
                    <a:pt x="1" y="5221"/>
                  </a:lnTo>
                  <a:lnTo>
                    <a:pt x="1" y="5221"/>
                  </a:lnTo>
                  <a:lnTo>
                    <a:pt x="5221" y="4156"/>
                  </a:lnTo>
                  <a:lnTo>
                    <a:pt x="5221" y="0"/>
                  </a:lnTo>
                  <a:close/>
                </a:path>
              </a:pathLst>
            </a:custGeom>
            <a:solidFill>
              <a:srgbClr val="6B1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24"/>
            <p:cNvSpPr/>
            <p:nvPr/>
          </p:nvSpPr>
          <p:spPr>
            <a:xfrm>
              <a:off x="3610051" y="1030146"/>
              <a:ext cx="45835" cy="49085"/>
            </a:xfrm>
            <a:custGeom>
              <a:avLst/>
              <a:gdLst/>
              <a:ahLst/>
              <a:cxnLst/>
              <a:rect l="l" t="t" r="r" b="b"/>
              <a:pathLst>
                <a:path w="1493" h="1599" extrusionOk="0">
                  <a:moveTo>
                    <a:pt x="533" y="0"/>
                  </a:moveTo>
                  <a:lnTo>
                    <a:pt x="1" y="1172"/>
                  </a:lnTo>
                  <a:lnTo>
                    <a:pt x="533" y="1598"/>
                  </a:lnTo>
                  <a:lnTo>
                    <a:pt x="1492" y="320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24"/>
            <p:cNvSpPr/>
            <p:nvPr/>
          </p:nvSpPr>
          <p:spPr>
            <a:xfrm>
              <a:off x="3547914" y="1079200"/>
              <a:ext cx="150491" cy="228973"/>
            </a:xfrm>
            <a:custGeom>
              <a:avLst/>
              <a:gdLst/>
              <a:ahLst/>
              <a:cxnLst/>
              <a:rect l="l" t="t" r="r" b="b"/>
              <a:pathLst>
                <a:path w="4902" h="7459" extrusionOk="0">
                  <a:moveTo>
                    <a:pt x="3197" y="0"/>
                  </a:moveTo>
                  <a:lnTo>
                    <a:pt x="0" y="6926"/>
                  </a:lnTo>
                  <a:lnTo>
                    <a:pt x="4582" y="7458"/>
                  </a:lnTo>
                  <a:lnTo>
                    <a:pt x="4901" y="4688"/>
                  </a:lnTo>
                  <a:lnTo>
                    <a:pt x="31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9" name="Google Shape;2309;p24"/>
          <p:cNvGrpSpPr/>
          <p:nvPr/>
        </p:nvGrpSpPr>
        <p:grpSpPr>
          <a:xfrm>
            <a:off x="400262" y="2017415"/>
            <a:ext cx="719608" cy="1180749"/>
            <a:chOff x="2458449" y="383490"/>
            <a:chExt cx="719608" cy="1180749"/>
          </a:xfrm>
        </p:grpSpPr>
        <p:sp>
          <p:nvSpPr>
            <p:cNvPr id="2310" name="Google Shape;2310;p24"/>
            <p:cNvSpPr/>
            <p:nvPr/>
          </p:nvSpPr>
          <p:spPr>
            <a:xfrm>
              <a:off x="2458449" y="383490"/>
              <a:ext cx="719608" cy="1180749"/>
            </a:xfrm>
            <a:custGeom>
              <a:avLst/>
              <a:gdLst/>
              <a:ahLst/>
              <a:cxnLst/>
              <a:rect l="l" t="t" r="r" b="b"/>
              <a:pathLst>
                <a:path w="23440" h="38464" extrusionOk="0">
                  <a:moveTo>
                    <a:pt x="0" y="1"/>
                  </a:moveTo>
                  <a:lnTo>
                    <a:pt x="1598" y="38463"/>
                  </a:lnTo>
                  <a:lnTo>
                    <a:pt x="21948" y="38463"/>
                  </a:lnTo>
                  <a:lnTo>
                    <a:pt x="234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47625" dir="30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24"/>
            <p:cNvSpPr/>
            <p:nvPr/>
          </p:nvSpPr>
          <p:spPr>
            <a:xfrm>
              <a:off x="2491144" y="409675"/>
              <a:ext cx="657471" cy="1121840"/>
            </a:xfrm>
            <a:custGeom>
              <a:avLst/>
              <a:gdLst/>
              <a:ahLst/>
              <a:cxnLst/>
              <a:rect l="l" t="t" r="r" b="b"/>
              <a:pathLst>
                <a:path w="21416" h="36545" extrusionOk="0">
                  <a:moveTo>
                    <a:pt x="1" y="0"/>
                  </a:moveTo>
                  <a:lnTo>
                    <a:pt x="1919" y="36545"/>
                  </a:lnTo>
                  <a:lnTo>
                    <a:pt x="19924" y="36118"/>
                  </a:lnTo>
                  <a:lnTo>
                    <a:pt x="21416" y="3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95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24"/>
            <p:cNvSpPr/>
            <p:nvPr/>
          </p:nvSpPr>
          <p:spPr>
            <a:xfrm>
              <a:off x="2491144" y="409675"/>
              <a:ext cx="657471" cy="1121840"/>
            </a:xfrm>
            <a:custGeom>
              <a:avLst/>
              <a:gdLst/>
              <a:ahLst/>
              <a:cxnLst/>
              <a:rect l="l" t="t" r="r" b="b"/>
              <a:pathLst>
                <a:path w="21416" h="36545" fill="none" extrusionOk="0">
                  <a:moveTo>
                    <a:pt x="1919" y="36545"/>
                  </a:moveTo>
                  <a:lnTo>
                    <a:pt x="19924" y="36118"/>
                  </a:lnTo>
                  <a:lnTo>
                    <a:pt x="21416" y="320"/>
                  </a:lnTo>
                  <a:lnTo>
                    <a:pt x="1" y="0"/>
                  </a:lnTo>
                  <a:lnTo>
                    <a:pt x="1919" y="365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24"/>
            <p:cNvSpPr/>
            <p:nvPr/>
          </p:nvSpPr>
          <p:spPr>
            <a:xfrm>
              <a:off x="2523870" y="1518407"/>
              <a:ext cx="592049" cy="36008"/>
            </a:xfrm>
            <a:custGeom>
              <a:avLst/>
              <a:gdLst/>
              <a:ahLst/>
              <a:cxnLst/>
              <a:rect l="l" t="t" r="r" b="b"/>
              <a:pathLst>
                <a:path w="19285" h="1173" extrusionOk="0">
                  <a:moveTo>
                    <a:pt x="18858" y="0"/>
                  </a:moveTo>
                  <a:lnTo>
                    <a:pt x="853" y="427"/>
                  </a:lnTo>
                  <a:lnTo>
                    <a:pt x="0" y="1172"/>
                  </a:lnTo>
                  <a:lnTo>
                    <a:pt x="19285" y="1172"/>
                  </a:lnTo>
                  <a:lnTo>
                    <a:pt x="18858" y="0"/>
                  </a:lnTo>
                  <a:close/>
                </a:path>
              </a:pathLst>
            </a:custGeom>
            <a:solidFill>
              <a:srgbClr val="614F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24"/>
            <p:cNvSpPr/>
            <p:nvPr/>
          </p:nvSpPr>
          <p:spPr>
            <a:xfrm>
              <a:off x="2523870" y="1518407"/>
              <a:ext cx="592049" cy="36008"/>
            </a:xfrm>
            <a:custGeom>
              <a:avLst/>
              <a:gdLst/>
              <a:ahLst/>
              <a:cxnLst/>
              <a:rect l="l" t="t" r="r" b="b"/>
              <a:pathLst>
                <a:path w="19285" h="1173" fill="none" extrusionOk="0">
                  <a:moveTo>
                    <a:pt x="18858" y="0"/>
                  </a:moveTo>
                  <a:lnTo>
                    <a:pt x="18858" y="0"/>
                  </a:lnTo>
                  <a:lnTo>
                    <a:pt x="853" y="427"/>
                  </a:lnTo>
                  <a:lnTo>
                    <a:pt x="0" y="1172"/>
                  </a:lnTo>
                  <a:lnTo>
                    <a:pt x="19285" y="1172"/>
                  </a:lnTo>
                  <a:lnTo>
                    <a:pt x="1885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24"/>
            <p:cNvSpPr/>
            <p:nvPr/>
          </p:nvSpPr>
          <p:spPr>
            <a:xfrm>
              <a:off x="2464988" y="393313"/>
              <a:ext cx="696737" cy="49085"/>
            </a:xfrm>
            <a:custGeom>
              <a:avLst/>
              <a:gdLst/>
              <a:ahLst/>
              <a:cxnLst/>
              <a:rect l="l" t="t" r="r" b="b"/>
              <a:pathLst>
                <a:path w="22695" h="1599" extrusionOk="0">
                  <a:moveTo>
                    <a:pt x="0" y="1"/>
                  </a:moveTo>
                  <a:lnTo>
                    <a:pt x="853" y="1492"/>
                  </a:lnTo>
                  <a:lnTo>
                    <a:pt x="853" y="533"/>
                  </a:lnTo>
                  <a:lnTo>
                    <a:pt x="22268" y="853"/>
                  </a:lnTo>
                  <a:lnTo>
                    <a:pt x="22161" y="1599"/>
                  </a:lnTo>
                  <a:lnTo>
                    <a:pt x="22694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24"/>
            <p:cNvSpPr/>
            <p:nvPr/>
          </p:nvSpPr>
          <p:spPr>
            <a:xfrm>
              <a:off x="2464988" y="393313"/>
              <a:ext cx="696737" cy="49085"/>
            </a:xfrm>
            <a:custGeom>
              <a:avLst/>
              <a:gdLst/>
              <a:ahLst/>
              <a:cxnLst/>
              <a:rect l="l" t="t" r="r" b="b"/>
              <a:pathLst>
                <a:path w="22695" h="1599" fill="none" extrusionOk="0">
                  <a:moveTo>
                    <a:pt x="22694" y="1"/>
                  </a:moveTo>
                  <a:lnTo>
                    <a:pt x="0" y="1"/>
                  </a:lnTo>
                  <a:lnTo>
                    <a:pt x="853" y="1492"/>
                  </a:lnTo>
                  <a:lnTo>
                    <a:pt x="853" y="1492"/>
                  </a:lnTo>
                  <a:lnTo>
                    <a:pt x="853" y="533"/>
                  </a:lnTo>
                  <a:lnTo>
                    <a:pt x="22268" y="853"/>
                  </a:lnTo>
                  <a:lnTo>
                    <a:pt x="22161" y="1599"/>
                  </a:lnTo>
                  <a:lnTo>
                    <a:pt x="226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24"/>
            <p:cNvSpPr/>
            <p:nvPr/>
          </p:nvSpPr>
          <p:spPr>
            <a:xfrm>
              <a:off x="2491144" y="409675"/>
              <a:ext cx="657471" cy="49085"/>
            </a:xfrm>
            <a:custGeom>
              <a:avLst/>
              <a:gdLst/>
              <a:ahLst/>
              <a:cxnLst/>
              <a:rect l="l" t="t" r="r" b="b"/>
              <a:pathLst>
                <a:path w="21416" h="1599" extrusionOk="0">
                  <a:moveTo>
                    <a:pt x="1" y="0"/>
                  </a:moveTo>
                  <a:lnTo>
                    <a:pt x="1" y="959"/>
                  </a:lnTo>
                  <a:lnTo>
                    <a:pt x="21203" y="1598"/>
                  </a:lnTo>
                  <a:lnTo>
                    <a:pt x="21309" y="1066"/>
                  </a:lnTo>
                  <a:lnTo>
                    <a:pt x="21416" y="3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24"/>
            <p:cNvSpPr/>
            <p:nvPr/>
          </p:nvSpPr>
          <p:spPr>
            <a:xfrm>
              <a:off x="2491144" y="409675"/>
              <a:ext cx="657471" cy="49085"/>
            </a:xfrm>
            <a:custGeom>
              <a:avLst/>
              <a:gdLst/>
              <a:ahLst/>
              <a:cxnLst/>
              <a:rect l="l" t="t" r="r" b="b"/>
              <a:pathLst>
                <a:path w="21416" h="1599" fill="none" extrusionOk="0">
                  <a:moveTo>
                    <a:pt x="1" y="0"/>
                  </a:moveTo>
                  <a:lnTo>
                    <a:pt x="1" y="959"/>
                  </a:lnTo>
                  <a:lnTo>
                    <a:pt x="21203" y="1598"/>
                  </a:lnTo>
                  <a:lnTo>
                    <a:pt x="21309" y="1066"/>
                  </a:lnTo>
                  <a:lnTo>
                    <a:pt x="21416" y="3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24"/>
            <p:cNvSpPr/>
            <p:nvPr/>
          </p:nvSpPr>
          <p:spPr>
            <a:xfrm>
              <a:off x="2595831" y="550300"/>
              <a:ext cx="448128" cy="847128"/>
            </a:xfrm>
            <a:custGeom>
              <a:avLst/>
              <a:gdLst/>
              <a:ahLst/>
              <a:cxnLst/>
              <a:rect l="l" t="t" r="r" b="b"/>
              <a:pathLst>
                <a:path w="14597" h="27596" extrusionOk="0">
                  <a:moveTo>
                    <a:pt x="0" y="1"/>
                  </a:moveTo>
                  <a:lnTo>
                    <a:pt x="1172" y="27595"/>
                  </a:lnTo>
                  <a:lnTo>
                    <a:pt x="13851" y="27595"/>
                  </a:lnTo>
                  <a:lnTo>
                    <a:pt x="14597" y="1"/>
                  </a:lnTo>
                  <a:close/>
                </a:path>
              </a:pathLst>
            </a:custGeom>
            <a:solidFill>
              <a:srgbClr val="FFC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24"/>
            <p:cNvSpPr/>
            <p:nvPr/>
          </p:nvSpPr>
          <p:spPr>
            <a:xfrm>
              <a:off x="2595831" y="550300"/>
              <a:ext cx="448128" cy="847128"/>
            </a:xfrm>
            <a:custGeom>
              <a:avLst/>
              <a:gdLst/>
              <a:ahLst/>
              <a:cxnLst/>
              <a:rect l="l" t="t" r="r" b="b"/>
              <a:pathLst>
                <a:path w="14597" h="27596" fill="none" extrusionOk="0">
                  <a:moveTo>
                    <a:pt x="1172" y="27595"/>
                  </a:moveTo>
                  <a:lnTo>
                    <a:pt x="0" y="1"/>
                  </a:lnTo>
                  <a:lnTo>
                    <a:pt x="14597" y="1"/>
                  </a:lnTo>
                  <a:lnTo>
                    <a:pt x="13851" y="27595"/>
                  </a:lnTo>
                  <a:lnTo>
                    <a:pt x="1172" y="275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24"/>
            <p:cNvSpPr/>
            <p:nvPr/>
          </p:nvSpPr>
          <p:spPr>
            <a:xfrm>
              <a:off x="2641605" y="821758"/>
              <a:ext cx="206089" cy="366344"/>
            </a:xfrm>
            <a:custGeom>
              <a:avLst/>
              <a:gdLst/>
              <a:ahLst/>
              <a:cxnLst/>
              <a:rect l="l" t="t" r="r" b="b"/>
              <a:pathLst>
                <a:path w="6713" h="11934" extrusionOk="0">
                  <a:moveTo>
                    <a:pt x="1" y="1"/>
                  </a:moveTo>
                  <a:lnTo>
                    <a:pt x="1066" y="11507"/>
                  </a:lnTo>
                  <a:lnTo>
                    <a:pt x="5115" y="11934"/>
                  </a:lnTo>
                  <a:lnTo>
                    <a:pt x="6713" y="67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5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24"/>
            <p:cNvSpPr/>
            <p:nvPr/>
          </p:nvSpPr>
          <p:spPr>
            <a:xfrm>
              <a:off x="2641605" y="821758"/>
              <a:ext cx="206089" cy="366344"/>
            </a:xfrm>
            <a:custGeom>
              <a:avLst/>
              <a:gdLst/>
              <a:ahLst/>
              <a:cxnLst/>
              <a:rect l="l" t="t" r="r" b="b"/>
              <a:pathLst>
                <a:path w="6713" h="11934" fill="none" extrusionOk="0">
                  <a:moveTo>
                    <a:pt x="1" y="1"/>
                  </a:moveTo>
                  <a:lnTo>
                    <a:pt x="6713" y="6713"/>
                  </a:lnTo>
                  <a:lnTo>
                    <a:pt x="5115" y="11934"/>
                  </a:lnTo>
                  <a:lnTo>
                    <a:pt x="1066" y="1150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24"/>
            <p:cNvSpPr/>
            <p:nvPr/>
          </p:nvSpPr>
          <p:spPr>
            <a:xfrm>
              <a:off x="2814968" y="1132478"/>
              <a:ext cx="45835" cy="143941"/>
            </a:xfrm>
            <a:custGeom>
              <a:avLst/>
              <a:gdLst/>
              <a:ahLst/>
              <a:cxnLst/>
              <a:rect l="l" t="t" r="r" b="b"/>
              <a:pathLst>
                <a:path w="1493" h="4689" extrusionOk="0">
                  <a:moveTo>
                    <a:pt x="214" y="0"/>
                  </a:moveTo>
                  <a:lnTo>
                    <a:pt x="1" y="4688"/>
                  </a:lnTo>
                  <a:lnTo>
                    <a:pt x="1492" y="4369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24"/>
            <p:cNvSpPr/>
            <p:nvPr/>
          </p:nvSpPr>
          <p:spPr>
            <a:xfrm>
              <a:off x="2814968" y="1132478"/>
              <a:ext cx="45835" cy="143941"/>
            </a:xfrm>
            <a:custGeom>
              <a:avLst/>
              <a:gdLst/>
              <a:ahLst/>
              <a:cxnLst/>
              <a:rect l="l" t="t" r="r" b="b"/>
              <a:pathLst>
                <a:path w="1493" h="4689" fill="none" extrusionOk="0">
                  <a:moveTo>
                    <a:pt x="1" y="4688"/>
                  </a:moveTo>
                  <a:lnTo>
                    <a:pt x="214" y="0"/>
                  </a:lnTo>
                  <a:lnTo>
                    <a:pt x="1492" y="0"/>
                  </a:lnTo>
                  <a:lnTo>
                    <a:pt x="1492" y="4369"/>
                  </a:lnTo>
                  <a:lnTo>
                    <a:pt x="1" y="468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24"/>
            <p:cNvSpPr/>
            <p:nvPr/>
          </p:nvSpPr>
          <p:spPr>
            <a:xfrm>
              <a:off x="2821507" y="579739"/>
              <a:ext cx="179933" cy="425222"/>
            </a:xfrm>
            <a:custGeom>
              <a:avLst/>
              <a:gdLst/>
              <a:ahLst/>
              <a:cxnLst/>
              <a:rect l="l" t="t" r="r" b="b"/>
              <a:pathLst>
                <a:path w="5861" h="13852" extrusionOk="0">
                  <a:moveTo>
                    <a:pt x="5861" y="0"/>
                  </a:moveTo>
                  <a:lnTo>
                    <a:pt x="1918" y="533"/>
                  </a:lnTo>
                  <a:lnTo>
                    <a:pt x="1" y="10442"/>
                  </a:lnTo>
                  <a:lnTo>
                    <a:pt x="1279" y="13851"/>
                  </a:lnTo>
                  <a:lnTo>
                    <a:pt x="3836" y="12892"/>
                  </a:lnTo>
                  <a:lnTo>
                    <a:pt x="58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24"/>
            <p:cNvSpPr/>
            <p:nvPr/>
          </p:nvSpPr>
          <p:spPr>
            <a:xfrm>
              <a:off x="2821507" y="579739"/>
              <a:ext cx="179933" cy="425222"/>
            </a:xfrm>
            <a:custGeom>
              <a:avLst/>
              <a:gdLst/>
              <a:ahLst/>
              <a:cxnLst/>
              <a:rect l="l" t="t" r="r" b="b"/>
              <a:pathLst>
                <a:path w="5861" h="13852" fill="none" extrusionOk="0">
                  <a:moveTo>
                    <a:pt x="1279" y="13851"/>
                  </a:moveTo>
                  <a:lnTo>
                    <a:pt x="1" y="10442"/>
                  </a:lnTo>
                  <a:lnTo>
                    <a:pt x="1918" y="533"/>
                  </a:lnTo>
                  <a:lnTo>
                    <a:pt x="5861" y="0"/>
                  </a:lnTo>
                  <a:lnTo>
                    <a:pt x="3836" y="12892"/>
                  </a:lnTo>
                  <a:lnTo>
                    <a:pt x="1279" y="13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24"/>
            <p:cNvSpPr/>
            <p:nvPr/>
          </p:nvSpPr>
          <p:spPr>
            <a:xfrm>
              <a:off x="2847663" y="972206"/>
              <a:ext cx="124335" cy="137402"/>
            </a:xfrm>
            <a:custGeom>
              <a:avLst/>
              <a:gdLst/>
              <a:ahLst/>
              <a:cxnLst/>
              <a:rect l="l" t="t" r="r" b="b"/>
              <a:pathLst>
                <a:path w="4050" h="4476" extrusionOk="0">
                  <a:moveTo>
                    <a:pt x="4050" y="1"/>
                  </a:moveTo>
                  <a:lnTo>
                    <a:pt x="427" y="1279"/>
                  </a:lnTo>
                  <a:lnTo>
                    <a:pt x="1" y="4156"/>
                  </a:lnTo>
                  <a:lnTo>
                    <a:pt x="427" y="4476"/>
                  </a:lnTo>
                  <a:lnTo>
                    <a:pt x="3517" y="4156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24"/>
            <p:cNvSpPr/>
            <p:nvPr/>
          </p:nvSpPr>
          <p:spPr>
            <a:xfrm>
              <a:off x="2847663" y="972206"/>
              <a:ext cx="124335" cy="137402"/>
            </a:xfrm>
            <a:custGeom>
              <a:avLst/>
              <a:gdLst/>
              <a:ahLst/>
              <a:cxnLst/>
              <a:rect l="l" t="t" r="r" b="b"/>
              <a:pathLst>
                <a:path w="4050" h="4476" fill="none" extrusionOk="0">
                  <a:moveTo>
                    <a:pt x="1" y="4156"/>
                  </a:moveTo>
                  <a:lnTo>
                    <a:pt x="427" y="1279"/>
                  </a:lnTo>
                  <a:lnTo>
                    <a:pt x="4050" y="1"/>
                  </a:lnTo>
                  <a:lnTo>
                    <a:pt x="3517" y="4156"/>
                  </a:lnTo>
                  <a:lnTo>
                    <a:pt x="427" y="4476"/>
                  </a:lnTo>
                  <a:lnTo>
                    <a:pt x="1" y="41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24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rgbClr val="FF98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24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2771" y="3516"/>
                  </a:moveTo>
                  <a:lnTo>
                    <a:pt x="1" y="213"/>
                  </a:lnTo>
                  <a:lnTo>
                    <a:pt x="1386" y="0"/>
                  </a:lnTo>
                  <a:lnTo>
                    <a:pt x="3090" y="2983"/>
                  </a:lnTo>
                  <a:lnTo>
                    <a:pt x="2771" y="35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24"/>
            <p:cNvSpPr/>
            <p:nvPr/>
          </p:nvSpPr>
          <p:spPr>
            <a:xfrm>
              <a:off x="2723390" y="681133"/>
              <a:ext cx="206089" cy="493892"/>
            </a:xfrm>
            <a:custGeom>
              <a:avLst/>
              <a:gdLst/>
              <a:ahLst/>
              <a:cxnLst/>
              <a:rect l="l" t="t" r="r" b="b"/>
              <a:pathLst>
                <a:path w="6713" h="16089" extrusionOk="0">
                  <a:moveTo>
                    <a:pt x="2025" y="6606"/>
                  </a:moveTo>
                  <a:lnTo>
                    <a:pt x="3729" y="9589"/>
                  </a:lnTo>
                  <a:lnTo>
                    <a:pt x="3410" y="10122"/>
                  </a:lnTo>
                  <a:lnTo>
                    <a:pt x="640" y="6819"/>
                  </a:lnTo>
                  <a:lnTo>
                    <a:pt x="2025" y="6606"/>
                  </a:lnTo>
                  <a:close/>
                  <a:moveTo>
                    <a:pt x="4582" y="0"/>
                  </a:moveTo>
                  <a:lnTo>
                    <a:pt x="1066" y="107"/>
                  </a:lnTo>
                  <a:lnTo>
                    <a:pt x="0" y="7245"/>
                  </a:lnTo>
                  <a:lnTo>
                    <a:pt x="4049" y="11294"/>
                  </a:lnTo>
                  <a:lnTo>
                    <a:pt x="2770" y="15343"/>
                  </a:lnTo>
                  <a:lnTo>
                    <a:pt x="3090" y="15769"/>
                  </a:lnTo>
                  <a:lnTo>
                    <a:pt x="3197" y="14703"/>
                  </a:lnTo>
                  <a:lnTo>
                    <a:pt x="4475" y="14703"/>
                  </a:lnTo>
                  <a:lnTo>
                    <a:pt x="4475" y="16088"/>
                  </a:lnTo>
                  <a:lnTo>
                    <a:pt x="6713" y="15130"/>
                  </a:lnTo>
                  <a:lnTo>
                    <a:pt x="6713" y="13744"/>
                  </a:lnTo>
                  <a:lnTo>
                    <a:pt x="4475" y="13958"/>
                  </a:lnTo>
                  <a:lnTo>
                    <a:pt x="4049" y="13638"/>
                  </a:lnTo>
                  <a:lnTo>
                    <a:pt x="4475" y="10761"/>
                  </a:lnTo>
                  <a:lnTo>
                    <a:pt x="6499" y="10015"/>
                  </a:lnTo>
                  <a:lnTo>
                    <a:pt x="6499" y="9802"/>
                  </a:lnTo>
                  <a:lnTo>
                    <a:pt x="4475" y="10548"/>
                  </a:lnTo>
                  <a:lnTo>
                    <a:pt x="3197" y="7139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rgbClr val="FF7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24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2771" y="3516"/>
                  </a:moveTo>
                  <a:lnTo>
                    <a:pt x="1" y="213"/>
                  </a:lnTo>
                  <a:lnTo>
                    <a:pt x="1386" y="0"/>
                  </a:lnTo>
                  <a:lnTo>
                    <a:pt x="3090" y="2983"/>
                  </a:lnTo>
                  <a:lnTo>
                    <a:pt x="2771" y="35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24"/>
            <p:cNvSpPr/>
            <p:nvPr/>
          </p:nvSpPr>
          <p:spPr>
            <a:xfrm>
              <a:off x="2723390" y="681133"/>
              <a:ext cx="206089" cy="493892"/>
            </a:xfrm>
            <a:custGeom>
              <a:avLst/>
              <a:gdLst/>
              <a:ahLst/>
              <a:cxnLst/>
              <a:rect l="l" t="t" r="r" b="b"/>
              <a:pathLst>
                <a:path w="6713" h="16089" fill="none" extrusionOk="0">
                  <a:moveTo>
                    <a:pt x="4582" y="0"/>
                  </a:moveTo>
                  <a:lnTo>
                    <a:pt x="1066" y="107"/>
                  </a:lnTo>
                  <a:lnTo>
                    <a:pt x="0" y="7245"/>
                  </a:lnTo>
                  <a:lnTo>
                    <a:pt x="4049" y="11294"/>
                  </a:lnTo>
                  <a:lnTo>
                    <a:pt x="2770" y="15343"/>
                  </a:lnTo>
                  <a:lnTo>
                    <a:pt x="3090" y="15769"/>
                  </a:lnTo>
                  <a:lnTo>
                    <a:pt x="3197" y="14703"/>
                  </a:lnTo>
                  <a:lnTo>
                    <a:pt x="4475" y="14703"/>
                  </a:lnTo>
                  <a:lnTo>
                    <a:pt x="4475" y="16088"/>
                  </a:lnTo>
                  <a:lnTo>
                    <a:pt x="6713" y="15130"/>
                  </a:lnTo>
                  <a:lnTo>
                    <a:pt x="6713" y="13744"/>
                  </a:lnTo>
                  <a:lnTo>
                    <a:pt x="4475" y="13958"/>
                  </a:lnTo>
                  <a:lnTo>
                    <a:pt x="4049" y="13638"/>
                  </a:lnTo>
                  <a:lnTo>
                    <a:pt x="4475" y="10761"/>
                  </a:lnTo>
                  <a:lnTo>
                    <a:pt x="6499" y="10015"/>
                  </a:lnTo>
                  <a:lnTo>
                    <a:pt x="6499" y="9802"/>
                  </a:lnTo>
                  <a:lnTo>
                    <a:pt x="4475" y="10548"/>
                  </a:lnTo>
                  <a:lnTo>
                    <a:pt x="3197" y="7139"/>
                  </a:lnTo>
                  <a:lnTo>
                    <a:pt x="45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24"/>
            <p:cNvSpPr/>
            <p:nvPr/>
          </p:nvSpPr>
          <p:spPr>
            <a:xfrm>
              <a:off x="2707027" y="903536"/>
              <a:ext cx="140667" cy="248588"/>
            </a:xfrm>
            <a:custGeom>
              <a:avLst/>
              <a:gdLst/>
              <a:ahLst/>
              <a:cxnLst/>
              <a:rect l="l" t="t" r="r" b="b"/>
              <a:pathLst>
                <a:path w="4582" h="8098" extrusionOk="0">
                  <a:moveTo>
                    <a:pt x="533" y="0"/>
                  </a:moveTo>
                  <a:lnTo>
                    <a:pt x="1" y="4049"/>
                  </a:lnTo>
                  <a:lnTo>
                    <a:pt x="3303" y="8098"/>
                  </a:lnTo>
                  <a:lnTo>
                    <a:pt x="4582" y="4049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24"/>
            <p:cNvSpPr/>
            <p:nvPr/>
          </p:nvSpPr>
          <p:spPr>
            <a:xfrm>
              <a:off x="2707027" y="903536"/>
              <a:ext cx="140667" cy="248588"/>
            </a:xfrm>
            <a:custGeom>
              <a:avLst/>
              <a:gdLst/>
              <a:ahLst/>
              <a:cxnLst/>
              <a:rect l="l" t="t" r="r" b="b"/>
              <a:pathLst>
                <a:path w="4582" h="8098" fill="none" extrusionOk="0">
                  <a:moveTo>
                    <a:pt x="533" y="0"/>
                  </a:moveTo>
                  <a:lnTo>
                    <a:pt x="1" y="4049"/>
                  </a:lnTo>
                  <a:lnTo>
                    <a:pt x="3303" y="8098"/>
                  </a:lnTo>
                  <a:lnTo>
                    <a:pt x="4582" y="4049"/>
                  </a:lnTo>
                  <a:lnTo>
                    <a:pt x="5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24"/>
            <p:cNvSpPr/>
            <p:nvPr/>
          </p:nvSpPr>
          <p:spPr>
            <a:xfrm>
              <a:off x="2818253" y="1132478"/>
              <a:ext cx="42550" cy="55624"/>
            </a:xfrm>
            <a:custGeom>
              <a:avLst/>
              <a:gdLst/>
              <a:ahLst/>
              <a:cxnLst/>
              <a:rect l="l" t="t" r="r" b="b"/>
              <a:pathLst>
                <a:path w="1386" h="1812" extrusionOk="0">
                  <a:moveTo>
                    <a:pt x="107" y="0"/>
                  </a:moveTo>
                  <a:lnTo>
                    <a:pt x="0" y="1066"/>
                  </a:lnTo>
                  <a:lnTo>
                    <a:pt x="639" y="1812"/>
                  </a:lnTo>
                  <a:lnTo>
                    <a:pt x="1385" y="1385"/>
                  </a:lnTo>
                  <a:lnTo>
                    <a:pt x="1385" y="0"/>
                  </a:lnTo>
                  <a:close/>
                </a:path>
              </a:pathLst>
            </a:custGeom>
            <a:solidFill>
              <a:srgbClr val="9F2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24"/>
            <p:cNvSpPr/>
            <p:nvPr/>
          </p:nvSpPr>
          <p:spPr>
            <a:xfrm>
              <a:off x="2818253" y="1132478"/>
              <a:ext cx="42550" cy="55624"/>
            </a:xfrm>
            <a:custGeom>
              <a:avLst/>
              <a:gdLst/>
              <a:ahLst/>
              <a:cxnLst/>
              <a:rect l="l" t="t" r="r" b="b"/>
              <a:pathLst>
                <a:path w="1386" h="1812" fill="none" extrusionOk="0">
                  <a:moveTo>
                    <a:pt x="1385" y="0"/>
                  </a:moveTo>
                  <a:lnTo>
                    <a:pt x="107" y="0"/>
                  </a:lnTo>
                  <a:lnTo>
                    <a:pt x="0" y="1066"/>
                  </a:lnTo>
                  <a:lnTo>
                    <a:pt x="639" y="1812"/>
                  </a:lnTo>
                  <a:lnTo>
                    <a:pt x="1385" y="1385"/>
                  </a:lnTo>
                  <a:lnTo>
                    <a:pt x="1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24"/>
            <p:cNvSpPr/>
            <p:nvPr/>
          </p:nvSpPr>
          <p:spPr>
            <a:xfrm>
              <a:off x="2821507" y="677848"/>
              <a:ext cx="101433" cy="327113"/>
            </a:xfrm>
            <a:custGeom>
              <a:avLst/>
              <a:gdLst/>
              <a:ahLst/>
              <a:cxnLst/>
              <a:rect l="l" t="t" r="r" b="b"/>
              <a:pathLst>
                <a:path w="3304" h="10656" extrusionOk="0">
                  <a:moveTo>
                    <a:pt x="2877" y="1"/>
                  </a:moveTo>
                  <a:lnTo>
                    <a:pt x="1386" y="107"/>
                  </a:lnTo>
                  <a:lnTo>
                    <a:pt x="1" y="7246"/>
                  </a:lnTo>
                  <a:lnTo>
                    <a:pt x="1279" y="10655"/>
                  </a:lnTo>
                  <a:lnTo>
                    <a:pt x="3303" y="9909"/>
                  </a:lnTo>
                  <a:lnTo>
                    <a:pt x="2877" y="1"/>
                  </a:lnTo>
                  <a:close/>
                </a:path>
              </a:pathLst>
            </a:custGeom>
            <a:solidFill>
              <a:srgbClr val="6B12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24"/>
            <p:cNvSpPr/>
            <p:nvPr/>
          </p:nvSpPr>
          <p:spPr>
            <a:xfrm>
              <a:off x="2821507" y="677848"/>
              <a:ext cx="101433" cy="327113"/>
            </a:xfrm>
            <a:custGeom>
              <a:avLst/>
              <a:gdLst/>
              <a:ahLst/>
              <a:cxnLst/>
              <a:rect l="l" t="t" r="r" b="b"/>
              <a:pathLst>
                <a:path w="3304" h="10656" fill="none" extrusionOk="0">
                  <a:moveTo>
                    <a:pt x="2877" y="1"/>
                  </a:moveTo>
                  <a:lnTo>
                    <a:pt x="1386" y="107"/>
                  </a:lnTo>
                  <a:lnTo>
                    <a:pt x="1" y="7246"/>
                  </a:lnTo>
                  <a:lnTo>
                    <a:pt x="1279" y="10655"/>
                  </a:lnTo>
                  <a:lnTo>
                    <a:pt x="3303" y="9909"/>
                  </a:lnTo>
                  <a:lnTo>
                    <a:pt x="28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24"/>
            <p:cNvSpPr/>
            <p:nvPr/>
          </p:nvSpPr>
          <p:spPr>
            <a:xfrm>
              <a:off x="2847663" y="988568"/>
              <a:ext cx="81815" cy="121040"/>
            </a:xfrm>
            <a:custGeom>
              <a:avLst/>
              <a:gdLst/>
              <a:ahLst/>
              <a:cxnLst/>
              <a:rect l="l" t="t" r="r" b="b"/>
              <a:pathLst>
                <a:path w="2665" h="3943" extrusionOk="0">
                  <a:moveTo>
                    <a:pt x="2451" y="0"/>
                  </a:moveTo>
                  <a:lnTo>
                    <a:pt x="427" y="746"/>
                  </a:lnTo>
                  <a:lnTo>
                    <a:pt x="1" y="3623"/>
                  </a:lnTo>
                  <a:lnTo>
                    <a:pt x="427" y="3943"/>
                  </a:lnTo>
                  <a:lnTo>
                    <a:pt x="2665" y="3729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24"/>
            <p:cNvSpPr/>
            <p:nvPr/>
          </p:nvSpPr>
          <p:spPr>
            <a:xfrm>
              <a:off x="2847663" y="988568"/>
              <a:ext cx="81815" cy="121040"/>
            </a:xfrm>
            <a:custGeom>
              <a:avLst/>
              <a:gdLst/>
              <a:ahLst/>
              <a:cxnLst/>
              <a:rect l="l" t="t" r="r" b="b"/>
              <a:pathLst>
                <a:path w="2665" h="3943" fill="none" extrusionOk="0">
                  <a:moveTo>
                    <a:pt x="2451" y="0"/>
                  </a:moveTo>
                  <a:lnTo>
                    <a:pt x="427" y="746"/>
                  </a:lnTo>
                  <a:lnTo>
                    <a:pt x="1" y="3623"/>
                  </a:lnTo>
                  <a:lnTo>
                    <a:pt x="427" y="3943"/>
                  </a:lnTo>
                  <a:lnTo>
                    <a:pt x="2665" y="3729"/>
                  </a:lnTo>
                  <a:lnTo>
                    <a:pt x="24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24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24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485" y="-169838"/>
            <a:ext cx="994159" cy="9941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8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2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5" name="Google Shape;2345;p25"/>
          <p:cNvSpPr txBox="1">
            <a:spLocks noGrp="1"/>
          </p:cNvSpPr>
          <p:nvPr>
            <p:ph type="title"/>
          </p:nvPr>
        </p:nvSpPr>
        <p:spPr>
          <a:xfrm>
            <a:off x="720000" y="3028131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46" name="Google Shape;2346;p25"/>
          <p:cNvSpPr txBox="1">
            <a:spLocks noGrp="1"/>
          </p:cNvSpPr>
          <p:nvPr>
            <p:ph type="subTitle" idx="1"/>
          </p:nvPr>
        </p:nvSpPr>
        <p:spPr>
          <a:xfrm>
            <a:off x="720000" y="3391248"/>
            <a:ext cx="23055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7" name="Google Shape;2347;p25"/>
          <p:cNvSpPr txBox="1">
            <a:spLocks noGrp="1"/>
          </p:cNvSpPr>
          <p:nvPr>
            <p:ph type="title" idx="2"/>
          </p:nvPr>
        </p:nvSpPr>
        <p:spPr>
          <a:xfrm>
            <a:off x="3419269" y="3028131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48" name="Google Shape;2348;p25"/>
          <p:cNvSpPr txBox="1">
            <a:spLocks noGrp="1"/>
          </p:cNvSpPr>
          <p:nvPr>
            <p:ph type="subTitle" idx="3"/>
          </p:nvPr>
        </p:nvSpPr>
        <p:spPr>
          <a:xfrm>
            <a:off x="3419271" y="3391248"/>
            <a:ext cx="23055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9" name="Google Shape;2349;p25"/>
          <p:cNvSpPr txBox="1">
            <a:spLocks noGrp="1"/>
          </p:cNvSpPr>
          <p:nvPr>
            <p:ph type="title" idx="4"/>
          </p:nvPr>
        </p:nvSpPr>
        <p:spPr>
          <a:xfrm>
            <a:off x="6118545" y="3028131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50" name="Google Shape;2350;p25"/>
          <p:cNvSpPr txBox="1">
            <a:spLocks noGrp="1"/>
          </p:cNvSpPr>
          <p:nvPr>
            <p:ph type="subTitle" idx="5"/>
          </p:nvPr>
        </p:nvSpPr>
        <p:spPr>
          <a:xfrm>
            <a:off x="6118549" y="3391248"/>
            <a:ext cx="23055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1" name="Google Shape;2351;p25"/>
          <p:cNvSpPr txBox="1">
            <a:spLocks noGrp="1"/>
          </p:cNvSpPr>
          <p:nvPr>
            <p:ph type="title" idx="6" hasCustomPrompt="1"/>
          </p:nvPr>
        </p:nvSpPr>
        <p:spPr>
          <a:xfrm>
            <a:off x="1411350" y="1945636"/>
            <a:ext cx="9228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52" name="Google Shape;2352;p25"/>
          <p:cNvSpPr txBox="1">
            <a:spLocks noGrp="1"/>
          </p:cNvSpPr>
          <p:nvPr>
            <p:ph type="title" idx="7" hasCustomPrompt="1"/>
          </p:nvPr>
        </p:nvSpPr>
        <p:spPr>
          <a:xfrm>
            <a:off x="4110625" y="1945636"/>
            <a:ext cx="9228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53" name="Google Shape;2353;p25"/>
          <p:cNvSpPr txBox="1">
            <a:spLocks noGrp="1"/>
          </p:cNvSpPr>
          <p:nvPr>
            <p:ph type="title" idx="8" hasCustomPrompt="1"/>
          </p:nvPr>
        </p:nvSpPr>
        <p:spPr>
          <a:xfrm>
            <a:off x="6809850" y="1945636"/>
            <a:ext cx="9228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54" name="Google Shape;2354;p25"/>
          <p:cNvSpPr txBox="1">
            <a:spLocks noGrp="1"/>
          </p:cNvSpPr>
          <p:nvPr>
            <p:ph type="title" idx="9"/>
          </p:nvPr>
        </p:nvSpPr>
        <p:spPr>
          <a:xfrm>
            <a:off x="720000" y="457200"/>
            <a:ext cx="7704000" cy="457200"/>
          </a:xfrm>
          <a:prstGeom prst="rect">
            <a:avLst/>
          </a:prstGeom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355" name="Google Shape;2355;p25"/>
          <p:cNvGrpSpPr/>
          <p:nvPr/>
        </p:nvGrpSpPr>
        <p:grpSpPr>
          <a:xfrm>
            <a:off x="7732653" y="276634"/>
            <a:ext cx="1591871" cy="525727"/>
            <a:chOff x="583503" y="585996"/>
            <a:chExt cx="1591871" cy="525727"/>
          </a:xfrm>
        </p:grpSpPr>
        <p:sp>
          <p:nvSpPr>
            <p:cNvPr id="2356" name="Google Shape;2356;p25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25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25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FFE8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25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25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25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25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25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fill="none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25"/>
            <p:cNvSpPr/>
            <p:nvPr/>
          </p:nvSpPr>
          <p:spPr>
            <a:xfrm>
              <a:off x="1043059" y="681578"/>
              <a:ext cx="371308" cy="158102"/>
            </a:xfrm>
            <a:custGeom>
              <a:avLst/>
              <a:gdLst/>
              <a:ahLst/>
              <a:cxnLst/>
              <a:rect l="l" t="t" r="r" b="b"/>
              <a:pathLst>
                <a:path w="10761" h="4582" extrusionOk="0">
                  <a:moveTo>
                    <a:pt x="10761" y="4582"/>
                  </a:moveTo>
                  <a:lnTo>
                    <a:pt x="10122" y="0"/>
                  </a:lnTo>
                  <a:lnTo>
                    <a:pt x="0" y="2344"/>
                  </a:lnTo>
                  <a:lnTo>
                    <a:pt x="0" y="2664"/>
                  </a:lnTo>
                  <a:lnTo>
                    <a:pt x="1065" y="2557"/>
                  </a:lnTo>
                  <a:lnTo>
                    <a:pt x="1172" y="4155"/>
                  </a:lnTo>
                  <a:lnTo>
                    <a:pt x="0" y="4155"/>
                  </a:lnTo>
                  <a:lnTo>
                    <a:pt x="0" y="4582"/>
                  </a:lnTo>
                  <a:lnTo>
                    <a:pt x="10761" y="458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25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25"/>
            <p:cNvSpPr/>
            <p:nvPr/>
          </p:nvSpPr>
          <p:spPr>
            <a:xfrm>
              <a:off x="1079808" y="710978"/>
              <a:ext cx="312512" cy="114005"/>
            </a:xfrm>
            <a:custGeom>
              <a:avLst/>
              <a:gdLst/>
              <a:ahLst/>
              <a:cxnLst/>
              <a:rect l="l" t="t" r="r" b="b"/>
              <a:pathLst>
                <a:path w="9057" h="3304" extrusionOk="0">
                  <a:moveTo>
                    <a:pt x="0" y="1705"/>
                  </a:moveTo>
                  <a:lnTo>
                    <a:pt x="8311" y="1"/>
                  </a:lnTo>
                  <a:lnTo>
                    <a:pt x="9057" y="3197"/>
                  </a:lnTo>
                  <a:lnTo>
                    <a:pt x="107" y="3303"/>
                  </a:lnTo>
                  <a:lnTo>
                    <a:pt x="0" y="170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25"/>
            <p:cNvSpPr/>
            <p:nvPr/>
          </p:nvSpPr>
          <p:spPr>
            <a:xfrm>
              <a:off x="1054066" y="585996"/>
              <a:ext cx="628681" cy="176493"/>
            </a:xfrm>
            <a:custGeom>
              <a:avLst/>
              <a:gdLst/>
              <a:ahLst/>
              <a:cxnLst/>
              <a:rect l="l" t="t" r="r" b="b"/>
              <a:pathLst>
                <a:path w="18220" h="5115" extrusionOk="0">
                  <a:moveTo>
                    <a:pt x="18220" y="2664"/>
                  </a:moveTo>
                  <a:lnTo>
                    <a:pt x="18220" y="2344"/>
                  </a:lnTo>
                  <a:lnTo>
                    <a:pt x="17580" y="2344"/>
                  </a:lnTo>
                  <a:lnTo>
                    <a:pt x="17580" y="1066"/>
                  </a:lnTo>
                  <a:lnTo>
                    <a:pt x="18220" y="1066"/>
                  </a:lnTo>
                  <a:lnTo>
                    <a:pt x="18220" y="746"/>
                  </a:lnTo>
                  <a:lnTo>
                    <a:pt x="9377" y="0"/>
                  </a:lnTo>
                  <a:lnTo>
                    <a:pt x="1" y="0"/>
                  </a:lnTo>
                  <a:lnTo>
                    <a:pt x="214" y="5114"/>
                  </a:lnTo>
                  <a:lnTo>
                    <a:pt x="9803" y="2770"/>
                  </a:lnTo>
                  <a:lnTo>
                    <a:pt x="18220" y="2664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25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25"/>
            <p:cNvSpPr/>
            <p:nvPr/>
          </p:nvSpPr>
          <p:spPr>
            <a:xfrm>
              <a:off x="1072458" y="604354"/>
              <a:ext cx="312512" cy="128704"/>
            </a:xfrm>
            <a:custGeom>
              <a:avLst/>
              <a:gdLst/>
              <a:ahLst/>
              <a:cxnLst/>
              <a:rect l="l" t="t" r="r" b="b"/>
              <a:pathLst>
                <a:path w="9057" h="3730" extrusionOk="0">
                  <a:moveTo>
                    <a:pt x="8844" y="1"/>
                  </a:moveTo>
                  <a:lnTo>
                    <a:pt x="0" y="1"/>
                  </a:lnTo>
                  <a:lnTo>
                    <a:pt x="213" y="3730"/>
                  </a:lnTo>
                  <a:lnTo>
                    <a:pt x="9057" y="2025"/>
                  </a:lnTo>
                  <a:lnTo>
                    <a:pt x="8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25"/>
            <p:cNvSpPr/>
            <p:nvPr/>
          </p:nvSpPr>
          <p:spPr>
            <a:xfrm>
              <a:off x="1377598" y="604354"/>
              <a:ext cx="283114" cy="69907"/>
            </a:xfrm>
            <a:custGeom>
              <a:avLst/>
              <a:gdLst/>
              <a:ahLst/>
              <a:cxnLst/>
              <a:rect l="l" t="t" r="r" b="b"/>
              <a:pathLst>
                <a:path w="8205" h="2026" extrusionOk="0">
                  <a:moveTo>
                    <a:pt x="1" y="1"/>
                  </a:moveTo>
                  <a:lnTo>
                    <a:pt x="8204" y="534"/>
                  </a:lnTo>
                  <a:lnTo>
                    <a:pt x="8204" y="1812"/>
                  </a:lnTo>
                  <a:lnTo>
                    <a:pt x="214" y="20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25"/>
            <p:cNvSpPr/>
            <p:nvPr/>
          </p:nvSpPr>
          <p:spPr>
            <a:xfrm>
              <a:off x="631294" y="839651"/>
              <a:ext cx="389699" cy="58866"/>
            </a:xfrm>
            <a:custGeom>
              <a:avLst/>
              <a:gdLst/>
              <a:ahLst/>
              <a:cxnLst/>
              <a:rect l="l" t="t" r="r" b="b"/>
              <a:pathLst>
                <a:path w="11294" h="1706" extrusionOk="0">
                  <a:moveTo>
                    <a:pt x="11294" y="1"/>
                  </a:moveTo>
                  <a:lnTo>
                    <a:pt x="0" y="427"/>
                  </a:lnTo>
                  <a:lnTo>
                    <a:pt x="0" y="1705"/>
                  </a:lnTo>
                  <a:lnTo>
                    <a:pt x="11294" y="1386"/>
                  </a:lnTo>
                  <a:lnTo>
                    <a:pt x="112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25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25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extrusionOk="0">
                  <a:moveTo>
                    <a:pt x="5648" y="0"/>
                  </a:moveTo>
                  <a:lnTo>
                    <a:pt x="1" y="107"/>
                  </a:lnTo>
                  <a:lnTo>
                    <a:pt x="321" y="6606"/>
                  </a:lnTo>
                  <a:lnTo>
                    <a:pt x="5328" y="6499"/>
                  </a:lnTo>
                  <a:lnTo>
                    <a:pt x="5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25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fill="none" extrusionOk="0">
                  <a:moveTo>
                    <a:pt x="321" y="6606"/>
                  </a:moveTo>
                  <a:lnTo>
                    <a:pt x="1" y="107"/>
                  </a:lnTo>
                  <a:lnTo>
                    <a:pt x="5648" y="0"/>
                  </a:lnTo>
                  <a:lnTo>
                    <a:pt x="5328" y="6499"/>
                  </a:lnTo>
                  <a:lnTo>
                    <a:pt x="321" y="66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25"/>
            <p:cNvSpPr/>
            <p:nvPr/>
          </p:nvSpPr>
          <p:spPr>
            <a:xfrm>
              <a:off x="1932737" y="810252"/>
              <a:ext cx="172836" cy="29433"/>
            </a:xfrm>
            <a:custGeom>
              <a:avLst/>
              <a:gdLst/>
              <a:ahLst/>
              <a:cxnLst/>
              <a:rect l="l" t="t" r="r" b="b"/>
              <a:pathLst>
                <a:path w="5009" h="853" extrusionOk="0">
                  <a:moveTo>
                    <a:pt x="5008" y="0"/>
                  </a:moveTo>
                  <a:lnTo>
                    <a:pt x="1" y="213"/>
                  </a:lnTo>
                  <a:lnTo>
                    <a:pt x="1" y="746"/>
                  </a:lnTo>
                  <a:lnTo>
                    <a:pt x="640" y="746"/>
                  </a:lnTo>
                  <a:lnTo>
                    <a:pt x="853" y="533"/>
                  </a:lnTo>
                  <a:lnTo>
                    <a:pt x="1812" y="533"/>
                  </a:lnTo>
                  <a:lnTo>
                    <a:pt x="2025" y="746"/>
                  </a:lnTo>
                  <a:lnTo>
                    <a:pt x="2771" y="746"/>
                  </a:lnTo>
                  <a:lnTo>
                    <a:pt x="2877" y="533"/>
                  </a:lnTo>
                  <a:lnTo>
                    <a:pt x="4262" y="533"/>
                  </a:lnTo>
                  <a:lnTo>
                    <a:pt x="4582" y="853"/>
                  </a:lnTo>
                  <a:lnTo>
                    <a:pt x="5008" y="853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25"/>
            <p:cNvSpPr/>
            <p:nvPr/>
          </p:nvSpPr>
          <p:spPr>
            <a:xfrm>
              <a:off x="1998920" y="608046"/>
              <a:ext cx="77222" cy="191192"/>
            </a:xfrm>
            <a:custGeom>
              <a:avLst/>
              <a:gdLst/>
              <a:ahLst/>
              <a:cxnLst/>
              <a:rect l="l" t="t" r="r" b="b"/>
              <a:pathLst>
                <a:path w="2238" h="5541" fill="none" extrusionOk="0">
                  <a:moveTo>
                    <a:pt x="1066" y="0"/>
                  </a:moveTo>
                  <a:lnTo>
                    <a:pt x="1066" y="0"/>
                  </a:lnTo>
                  <a:lnTo>
                    <a:pt x="533" y="0"/>
                  </a:lnTo>
                  <a:lnTo>
                    <a:pt x="107" y="214"/>
                  </a:lnTo>
                  <a:lnTo>
                    <a:pt x="107" y="214"/>
                  </a:lnTo>
                  <a:lnTo>
                    <a:pt x="0" y="427"/>
                  </a:lnTo>
                  <a:lnTo>
                    <a:pt x="0" y="1066"/>
                  </a:lnTo>
                  <a:lnTo>
                    <a:pt x="0" y="2771"/>
                  </a:lnTo>
                  <a:lnTo>
                    <a:pt x="320" y="4475"/>
                  </a:lnTo>
                  <a:lnTo>
                    <a:pt x="427" y="5114"/>
                  </a:lnTo>
                  <a:lnTo>
                    <a:pt x="640" y="5434"/>
                  </a:lnTo>
                  <a:lnTo>
                    <a:pt x="640" y="5434"/>
                  </a:lnTo>
                  <a:lnTo>
                    <a:pt x="959" y="5541"/>
                  </a:lnTo>
                  <a:lnTo>
                    <a:pt x="1172" y="5541"/>
                  </a:lnTo>
                  <a:lnTo>
                    <a:pt x="1172" y="5541"/>
                  </a:lnTo>
                  <a:lnTo>
                    <a:pt x="1492" y="5541"/>
                  </a:lnTo>
                  <a:lnTo>
                    <a:pt x="1812" y="5434"/>
                  </a:lnTo>
                  <a:lnTo>
                    <a:pt x="2025" y="5221"/>
                  </a:lnTo>
                  <a:lnTo>
                    <a:pt x="2131" y="5114"/>
                  </a:lnTo>
                  <a:lnTo>
                    <a:pt x="2131" y="5114"/>
                  </a:lnTo>
                  <a:lnTo>
                    <a:pt x="2238" y="2771"/>
                  </a:lnTo>
                  <a:lnTo>
                    <a:pt x="2238" y="1172"/>
                  </a:lnTo>
                  <a:lnTo>
                    <a:pt x="2131" y="320"/>
                  </a:lnTo>
                  <a:lnTo>
                    <a:pt x="2131" y="320"/>
                  </a:lnTo>
                  <a:lnTo>
                    <a:pt x="1918" y="107"/>
                  </a:lnTo>
                  <a:lnTo>
                    <a:pt x="1705" y="0"/>
                  </a:lnTo>
                  <a:lnTo>
                    <a:pt x="10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25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25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25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25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25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2" name="Google Shape;2382;p25"/>
          <p:cNvGrpSpPr/>
          <p:nvPr/>
        </p:nvGrpSpPr>
        <p:grpSpPr>
          <a:xfrm>
            <a:off x="8220287" y="974040"/>
            <a:ext cx="719608" cy="1180749"/>
            <a:chOff x="2458449" y="383490"/>
            <a:chExt cx="719608" cy="1180749"/>
          </a:xfrm>
        </p:grpSpPr>
        <p:sp>
          <p:nvSpPr>
            <p:cNvPr id="2383" name="Google Shape;2383;p25"/>
            <p:cNvSpPr/>
            <p:nvPr/>
          </p:nvSpPr>
          <p:spPr>
            <a:xfrm>
              <a:off x="2458449" y="383490"/>
              <a:ext cx="719608" cy="1180749"/>
            </a:xfrm>
            <a:custGeom>
              <a:avLst/>
              <a:gdLst/>
              <a:ahLst/>
              <a:cxnLst/>
              <a:rect l="l" t="t" r="r" b="b"/>
              <a:pathLst>
                <a:path w="23440" h="38464" extrusionOk="0">
                  <a:moveTo>
                    <a:pt x="0" y="1"/>
                  </a:moveTo>
                  <a:lnTo>
                    <a:pt x="1598" y="38463"/>
                  </a:lnTo>
                  <a:lnTo>
                    <a:pt x="21948" y="38463"/>
                  </a:lnTo>
                  <a:lnTo>
                    <a:pt x="234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47625" dir="30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25"/>
            <p:cNvSpPr/>
            <p:nvPr/>
          </p:nvSpPr>
          <p:spPr>
            <a:xfrm>
              <a:off x="2491144" y="409675"/>
              <a:ext cx="657471" cy="1121840"/>
            </a:xfrm>
            <a:custGeom>
              <a:avLst/>
              <a:gdLst/>
              <a:ahLst/>
              <a:cxnLst/>
              <a:rect l="l" t="t" r="r" b="b"/>
              <a:pathLst>
                <a:path w="21416" h="36545" extrusionOk="0">
                  <a:moveTo>
                    <a:pt x="1" y="0"/>
                  </a:moveTo>
                  <a:lnTo>
                    <a:pt x="1919" y="36545"/>
                  </a:lnTo>
                  <a:lnTo>
                    <a:pt x="19924" y="36118"/>
                  </a:lnTo>
                  <a:lnTo>
                    <a:pt x="21416" y="3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95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25"/>
            <p:cNvSpPr/>
            <p:nvPr/>
          </p:nvSpPr>
          <p:spPr>
            <a:xfrm>
              <a:off x="2491144" y="409675"/>
              <a:ext cx="657471" cy="1121840"/>
            </a:xfrm>
            <a:custGeom>
              <a:avLst/>
              <a:gdLst/>
              <a:ahLst/>
              <a:cxnLst/>
              <a:rect l="l" t="t" r="r" b="b"/>
              <a:pathLst>
                <a:path w="21416" h="36545" fill="none" extrusionOk="0">
                  <a:moveTo>
                    <a:pt x="1919" y="36545"/>
                  </a:moveTo>
                  <a:lnTo>
                    <a:pt x="19924" y="36118"/>
                  </a:lnTo>
                  <a:lnTo>
                    <a:pt x="21416" y="320"/>
                  </a:lnTo>
                  <a:lnTo>
                    <a:pt x="1" y="0"/>
                  </a:lnTo>
                  <a:lnTo>
                    <a:pt x="1919" y="365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25"/>
            <p:cNvSpPr/>
            <p:nvPr/>
          </p:nvSpPr>
          <p:spPr>
            <a:xfrm>
              <a:off x="2523870" y="1518407"/>
              <a:ext cx="592049" cy="36008"/>
            </a:xfrm>
            <a:custGeom>
              <a:avLst/>
              <a:gdLst/>
              <a:ahLst/>
              <a:cxnLst/>
              <a:rect l="l" t="t" r="r" b="b"/>
              <a:pathLst>
                <a:path w="19285" h="1173" extrusionOk="0">
                  <a:moveTo>
                    <a:pt x="18858" y="0"/>
                  </a:moveTo>
                  <a:lnTo>
                    <a:pt x="853" y="427"/>
                  </a:lnTo>
                  <a:lnTo>
                    <a:pt x="0" y="1172"/>
                  </a:lnTo>
                  <a:lnTo>
                    <a:pt x="19285" y="1172"/>
                  </a:lnTo>
                  <a:lnTo>
                    <a:pt x="18858" y="0"/>
                  </a:lnTo>
                  <a:close/>
                </a:path>
              </a:pathLst>
            </a:custGeom>
            <a:solidFill>
              <a:srgbClr val="614F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25"/>
            <p:cNvSpPr/>
            <p:nvPr/>
          </p:nvSpPr>
          <p:spPr>
            <a:xfrm>
              <a:off x="2523870" y="1518407"/>
              <a:ext cx="592049" cy="36008"/>
            </a:xfrm>
            <a:custGeom>
              <a:avLst/>
              <a:gdLst/>
              <a:ahLst/>
              <a:cxnLst/>
              <a:rect l="l" t="t" r="r" b="b"/>
              <a:pathLst>
                <a:path w="19285" h="1173" fill="none" extrusionOk="0">
                  <a:moveTo>
                    <a:pt x="18858" y="0"/>
                  </a:moveTo>
                  <a:lnTo>
                    <a:pt x="18858" y="0"/>
                  </a:lnTo>
                  <a:lnTo>
                    <a:pt x="853" y="427"/>
                  </a:lnTo>
                  <a:lnTo>
                    <a:pt x="0" y="1172"/>
                  </a:lnTo>
                  <a:lnTo>
                    <a:pt x="19285" y="1172"/>
                  </a:lnTo>
                  <a:lnTo>
                    <a:pt x="1885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25"/>
            <p:cNvSpPr/>
            <p:nvPr/>
          </p:nvSpPr>
          <p:spPr>
            <a:xfrm>
              <a:off x="2464988" y="393313"/>
              <a:ext cx="696737" cy="49085"/>
            </a:xfrm>
            <a:custGeom>
              <a:avLst/>
              <a:gdLst/>
              <a:ahLst/>
              <a:cxnLst/>
              <a:rect l="l" t="t" r="r" b="b"/>
              <a:pathLst>
                <a:path w="22695" h="1599" extrusionOk="0">
                  <a:moveTo>
                    <a:pt x="0" y="1"/>
                  </a:moveTo>
                  <a:lnTo>
                    <a:pt x="853" y="1492"/>
                  </a:lnTo>
                  <a:lnTo>
                    <a:pt x="853" y="533"/>
                  </a:lnTo>
                  <a:lnTo>
                    <a:pt x="22268" y="853"/>
                  </a:lnTo>
                  <a:lnTo>
                    <a:pt x="22161" y="1599"/>
                  </a:lnTo>
                  <a:lnTo>
                    <a:pt x="22694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25"/>
            <p:cNvSpPr/>
            <p:nvPr/>
          </p:nvSpPr>
          <p:spPr>
            <a:xfrm>
              <a:off x="2464988" y="393313"/>
              <a:ext cx="696737" cy="49085"/>
            </a:xfrm>
            <a:custGeom>
              <a:avLst/>
              <a:gdLst/>
              <a:ahLst/>
              <a:cxnLst/>
              <a:rect l="l" t="t" r="r" b="b"/>
              <a:pathLst>
                <a:path w="22695" h="1599" fill="none" extrusionOk="0">
                  <a:moveTo>
                    <a:pt x="22694" y="1"/>
                  </a:moveTo>
                  <a:lnTo>
                    <a:pt x="0" y="1"/>
                  </a:lnTo>
                  <a:lnTo>
                    <a:pt x="853" y="1492"/>
                  </a:lnTo>
                  <a:lnTo>
                    <a:pt x="853" y="1492"/>
                  </a:lnTo>
                  <a:lnTo>
                    <a:pt x="853" y="533"/>
                  </a:lnTo>
                  <a:lnTo>
                    <a:pt x="22268" y="853"/>
                  </a:lnTo>
                  <a:lnTo>
                    <a:pt x="22161" y="1599"/>
                  </a:lnTo>
                  <a:lnTo>
                    <a:pt x="226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25"/>
            <p:cNvSpPr/>
            <p:nvPr/>
          </p:nvSpPr>
          <p:spPr>
            <a:xfrm>
              <a:off x="2491144" y="409675"/>
              <a:ext cx="657471" cy="49085"/>
            </a:xfrm>
            <a:custGeom>
              <a:avLst/>
              <a:gdLst/>
              <a:ahLst/>
              <a:cxnLst/>
              <a:rect l="l" t="t" r="r" b="b"/>
              <a:pathLst>
                <a:path w="21416" h="1599" extrusionOk="0">
                  <a:moveTo>
                    <a:pt x="1" y="0"/>
                  </a:moveTo>
                  <a:lnTo>
                    <a:pt x="1" y="959"/>
                  </a:lnTo>
                  <a:lnTo>
                    <a:pt x="21203" y="1598"/>
                  </a:lnTo>
                  <a:lnTo>
                    <a:pt x="21309" y="1066"/>
                  </a:lnTo>
                  <a:lnTo>
                    <a:pt x="21416" y="3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25"/>
            <p:cNvSpPr/>
            <p:nvPr/>
          </p:nvSpPr>
          <p:spPr>
            <a:xfrm>
              <a:off x="2491144" y="409675"/>
              <a:ext cx="657471" cy="49085"/>
            </a:xfrm>
            <a:custGeom>
              <a:avLst/>
              <a:gdLst/>
              <a:ahLst/>
              <a:cxnLst/>
              <a:rect l="l" t="t" r="r" b="b"/>
              <a:pathLst>
                <a:path w="21416" h="1599" fill="none" extrusionOk="0">
                  <a:moveTo>
                    <a:pt x="1" y="0"/>
                  </a:moveTo>
                  <a:lnTo>
                    <a:pt x="1" y="959"/>
                  </a:lnTo>
                  <a:lnTo>
                    <a:pt x="21203" y="1598"/>
                  </a:lnTo>
                  <a:lnTo>
                    <a:pt x="21309" y="1066"/>
                  </a:lnTo>
                  <a:lnTo>
                    <a:pt x="21416" y="3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25"/>
            <p:cNvSpPr/>
            <p:nvPr/>
          </p:nvSpPr>
          <p:spPr>
            <a:xfrm>
              <a:off x="2595831" y="550300"/>
              <a:ext cx="448128" cy="847128"/>
            </a:xfrm>
            <a:custGeom>
              <a:avLst/>
              <a:gdLst/>
              <a:ahLst/>
              <a:cxnLst/>
              <a:rect l="l" t="t" r="r" b="b"/>
              <a:pathLst>
                <a:path w="14597" h="27596" extrusionOk="0">
                  <a:moveTo>
                    <a:pt x="0" y="1"/>
                  </a:moveTo>
                  <a:lnTo>
                    <a:pt x="1172" y="27595"/>
                  </a:lnTo>
                  <a:lnTo>
                    <a:pt x="13851" y="27595"/>
                  </a:lnTo>
                  <a:lnTo>
                    <a:pt x="14597" y="1"/>
                  </a:lnTo>
                  <a:close/>
                </a:path>
              </a:pathLst>
            </a:custGeom>
            <a:solidFill>
              <a:srgbClr val="FFC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25"/>
            <p:cNvSpPr/>
            <p:nvPr/>
          </p:nvSpPr>
          <p:spPr>
            <a:xfrm>
              <a:off x="2595831" y="550300"/>
              <a:ext cx="448128" cy="847128"/>
            </a:xfrm>
            <a:custGeom>
              <a:avLst/>
              <a:gdLst/>
              <a:ahLst/>
              <a:cxnLst/>
              <a:rect l="l" t="t" r="r" b="b"/>
              <a:pathLst>
                <a:path w="14597" h="27596" fill="none" extrusionOk="0">
                  <a:moveTo>
                    <a:pt x="1172" y="27595"/>
                  </a:moveTo>
                  <a:lnTo>
                    <a:pt x="0" y="1"/>
                  </a:lnTo>
                  <a:lnTo>
                    <a:pt x="14597" y="1"/>
                  </a:lnTo>
                  <a:lnTo>
                    <a:pt x="13851" y="27595"/>
                  </a:lnTo>
                  <a:lnTo>
                    <a:pt x="1172" y="275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25"/>
            <p:cNvSpPr/>
            <p:nvPr/>
          </p:nvSpPr>
          <p:spPr>
            <a:xfrm>
              <a:off x="2641605" y="821758"/>
              <a:ext cx="206089" cy="366344"/>
            </a:xfrm>
            <a:custGeom>
              <a:avLst/>
              <a:gdLst/>
              <a:ahLst/>
              <a:cxnLst/>
              <a:rect l="l" t="t" r="r" b="b"/>
              <a:pathLst>
                <a:path w="6713" h="11934" extrusionOk="0">
                  <a:moveTo>
                    <a:pt x="1" y="1"/>
                  </a:moveTo>
                  <a:lnTo>
                    <a:pt x="1066" y="11507"/>
                  </a:lnTo>
                  <a:lnTo>
                    <a:pt x="5115" y="11934"/>
                  </a:lnTo>
                  <a:lnTo>
                    <a:pt x="6713" y="67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5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25"/>
            <p:cNvSpPr/>
            <p:nvPr/>
          </p:nvSpPr>
          <p:spPr>
            <a:xfrm>
              <a:off x="2641605" y="821758"/>
              <a:ext cx="206089" cy="366344"/>
            </a:xfrm>
            <a:custGeom>
              <a:avLst/>
              <a:gdLst/>
              <a:ahLst/>
              <a:cxnLst/>
              <a:rect l="l" t="t" r="r" b="b"/>
              <a:pathLst>
                <a:path w="6713" h="11934" fill="none" extrusionOk="0">
                  <a:moveTo>
                    <a:pt x="1" y="1"/>
                  </a:moveTo>
                  <a:lnTo>
                    <a:pt x="6713" y="6713"/>
                  </a:lnTo>
                  <a:lnTo>
                    <a:pt x="5115" y="11934"/>
                  </a:lnTo>
                  <a:lnTo>
                    <a:pt x="1066" y="1150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25"/>
            <p:cNvSpPr/>
            <p:nvPr/>
          </p:nvSpPr>
          <p:spPr>
            <a:xfrm>
              <a:off x="2814968" y="1132478"/>
              <a:ext cx="45835" cy="143941"/>
            </a:xfrm>
            <a:custGeom>
              <a:avLst/>
              <a:gdLst/>
              <a:ahLst/>
              <a:cxnLst/>
              <a:rect l="l" t="t" r="r" b="b"/>
              <a:pathLst>
                <a:path w="1493" h="4689" extrusionOk="0">
                  <a:moveTo>
                    <a:pt x="214" y="0"/>
                  </a:moveTo>
                  <a:lnTo>
                    <a:pt x="1" y="4688"/>
                  </a:lnTo>
                  <a:lnTo>
                    <a:pt x="1492" y="4369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25"/>
            <p:cNvSpPr/>
            <p:nvPr/>
          </p:nvSpPr>
          <p:spPr>
            <a:xfrm>
              <a:off x="2814968" y="1132478"/>
              <a:ext cx="45835" cy="143941"/>
            </a:xfrm>
            <a:custGeom>
              <a:avLst/>
              <a:gdLst/>
              <a:ahLst/>
              <a:cxnLst/>
              <a:rect l="l" t="t" r="r" b="b"/>
              <a:pathLst>
                <a:path w="1493" h="4689" fill="none" extrusionOk="0">
                  <a:moveTo>
                    <a:pt x="1" y="4688"/>
                  </a:moveTo>
                  <a:lnTo>
                    <a:pt x="214" y="0"/>
                  </a:lnTo>
                  <a:lnTo>
                    <a:pt x="1492" y="0"/>
                  </a:lnTo>
                  <a:lnTo>
                    <a:pt x="1492" y="4369"/>
                  </a:lnTo>
                  <a:lnTo>
                    <a:pt x="1" y="468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25"/>
            <p:cNvSpPr/>
            <p:nvPr/>
          </p:nvSpPr>
          <p:spPr>
            <a:xfrm>
              <a:off x="2821507" y="579739"/>
              <a:ext cx="179933" cy="425222"/>
            </a:xfrm>
            <a:custGeom>
              <a:avLst/>
              <a:gdLst/>
              <a:ahLst/>
              <a:cxnLst/>
              <a:rect l="l" t="t" r="r" b="b"/>
              <a:pathLst>
                <a:path w="5861" h="13852" extrusionOk="0">
                  <a:moveTo>
                    <a:pt x="5861" y="0"/>
                  </a:moveTo>
                  <a:lnTo>
                    <a:pt x="1918" y="533"/>
                  </a:lnTo>
                  <a:lnTo>
                    <a:pt x="1" y="10442"/>
                  </a:lnTo>
                  <a:lnTo>
                    <a:pt x="1279" y="13851"/>
                  </a:lnTo>
                  <a:lnTo>
                    <a:pt x="3836" y="12892"/>
                  </a:lnTo>
                  <a:lnTo>
                    <a:pt x="58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25"/>
            <p:cNvSpPr/>
            <p:nvPr/>
          </p:nvSpPr>
          <p:spPr>
            <a:xfrm>
              <a:off x="2821507" y="579739"/>
              <a:ext cx="179933" cy="425222"/>
            </a:xfrm>
            <a:custGeom>
              <a:avLst/>
              <a:gdLst/>
              <a:ahLst/>
              <a:cxnLst/>
              <a:rect l="l" t="t" r="r" b="b"/>
              <a:pathLst>
                <a:path w="5861" h="13852" fill="none" extrusionOk="0">
                  <a:moveTo>
                    <a:pt x="1279" y="13851"/>
                  </a:moveTo>
                  <a:lnTo>
                    <a:pt x="1" y="10442"/>
                  </a:lnTo>
                  <a:lnTo>
                    <a:pt x="1918" y="533"/>
                  </a:lnTo>
                  <a:lnTo>
                    <a:pt x="5861" y="0"/>
                  </a:lnTo>
                  <a:lnTo>
                    <a:pt x="3836" y="12892"/>
                  </a:lnTo>
                  <a:lnTo>
                    <a:pt x="1279" y="13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25"/>
            <p:cNvSpPr/>
            <p:nvPr/>
          </p:nvSpPr>
          <p:spPr>
            <a:xfrm>
              <a:off x="2847663" y="972206"/>
              <a:ext cx="124335" cy="137402"/>
            </a:xfrm>
            <a:custGeom>
              <a:avLst/>
              <a:gdLst/>
              <a:ahLst/>
              <a:cxnLst/>
              <a:rect l="l" t="t" r="r" b="b"/>
              <a:pathLst>
                <a:path w="4050" h="4476" extrusionOk="0">
                  <a:moveTo>
                    <a:pt x="4050" y="1"/>
                  </a:moveTo>
                  <a:lnTo>
                    <a:pt x="427" y="1279"/>
                  </a:lnTo>
                  <a:lnTo>
                    <a:pt x="1" y="4156"/>
                  </a:lnTo>
                  <a:lnTo>
                    <a:pt x="427" y="4476"/>
                  </a:lnTo>
                  <a:lnTo>
                    <a:pt x="3517" y="4156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25"/>
            <p:cNvSpPr/>
            <p:nvPr/>
          </p:nvSpPr>
          <p:spPr>
            <a:xfrm>
              <a:off x="2847663" y="972206"/>
              <a:ext cx="124335" cy="137402"/>
            </a:xfrm>
            <a:custGeom>
              <a:avLst/>
              <a:gdLst/>
              <a:ahLst/>
              <a:cxnLst/>
              <a:rect l="l" t="t" r="r" b="b"/>
              <a:pathLst>
                <a:path w="4050" h="4476" fill="none" extrusionOk="0">
                  <a:moveTo>
                    <a:pt x="1" y="4156"/>
                  </a:moveTo>
                  <a:lnTo>
                    <a:pt x="427" y="1279"/>
                  </a:lnTo>
                  <a:lnTo>
                    <a:pt x="4050" y="1"/>
                  </a:lnTo>
                  <a:lnTo>
                    <a:pt x="3517" y="4156"/>
                  </a:lnTo>
                  <a:lnTo>
                    <a:pt x="427" y="4476"/>
                  </a:lnTo>
                  <a:lnTo>
                    <a:pt x="1" y="41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25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rgbClr val="FF98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25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2771" y="3516"/>
                  </a:moveTo>
                  <a:lnTo>
                    <a:pt x="1" y="213"/>
                  </a:lnTo>
                  <a:lnTo>
                    <a:pt x="1386" y="0"/>
                  </a:lnTo>
                  <a:lnTo>
                    <a:pt x="3090" y="2983"/>
                  </a:lnTo>
                  <a:lnTo>
                    <a:pt x="2771" y="35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25"/>
            <p:cNvSpPr/>
            <p:nvPr/>
          </p:nvSpPr>
          <p:spPr>
            <a:xfrm>
              <a:off x="2723390" y="681133"/>
              <a:ext cx="206089" cy="493892"/>
            </a:xfrm>
            <a:custGeom>
              <a:avLst/>
              <a:gdLst/>
              <a:ahLst/>
              <a:cxnLst/>
              <a:rect l="l" t="t" r="r" b="b"/>
              <a:pathLst>
                <a:path w="6713" h="16089" extrusionOk="0">
                  <a:moveTo>
                    <a:pt x="2025" y="6606"/>
                  </a:moveTo>
                  <a:lnTo>
                    <a:pt x="3729" y="9589"/>
                  </a:lnTo>
                  <a:lnTo>
                    <a:pt x="3410" y="10122"/>
                  </a:lnTo>
                  <a:lnTo>
                    <a:pt x="640" y="6819"/>
                  </a:lnTo>
                  <a:lnTo>
                    <a:pt x="2025" y="6606"/>
                  </a:lnTo>
                  <a:close/>
                  <a:moveTo>
                    <a:pt x="4582" y="0"/>
                  </a:moveTo>
                  <a:lnTo>
                    <a:pt x="1066" y="107"/>
                  </a:lnTo>
                  <a:lnTo>
                    <a:pt x="0" y="7245"/>
                  </a:lnTo>
                  <a:lnTo>
                    <a:pt x="4049" y="11294"/>
                  </a:lnTo>
                  <a:lnTo>
                    <a:pt x="2770" y="15343"/>
                  </a:lnTo>
                  <a:lnTo>
                    <a:pt x="3090" y="15769"/>
                  </a:lnTo>
                  <a:lnTo>
                    <a:pt x="3197" y="14703"/>
                  </a:lnTo>
                  <a:lnTo>
                    <a:pt x="4475" y="14703"/>
                  </a:lnTo>
                  <a:lnTo>
                    <a:pt x="4475" y="16088"/>
                  </a:lnTo>
                  <a:lnTo>
                    <a:pt x="6713" y="15130"/>
                  </a:lnTo>
                  <a:lnTo>
                    <a:pt x="6713" y="13744"/>
                  </a:lnTo>
                  <a:lnTo>
                    <a:pt x="4475" y="13958"/>
                  </a:lnTo>
                  <a:lnTo>
                    <a:pt x="4049" y="13638"/>
                  </a:lnTo>
                  <a:lnTo>
                    <a:pt x="4475" y="10761"/>
                  </a:lnTo>
                  <a:lnTo>
                    <a:pt x="6499" y="10015"/>
                  </a:lnTo>
                  <a:lnTo>
                    <a:pt x="6499" y="9802"/>
                  </a:lnTo>
                  <a:lnTo>
                    <a:pt x="4475" y="10548"/>
                  </a:lnTo>
                  <a:lnTo>
                    <a:pt x="3197" y="7139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rgbClr val="FF7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25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2771" y="3516"/>
                  </a:moveTo>
                  <a:lnTo>
                    <a:pt x="1" y="213"/>
                  </a:lnTo>
                  <a:lnTo>
                    <a:pt x="1386" y="0"/>
                  </a:lnTo>
                  <a:lnTo>
                    <a:pt x="3090" y="2983"/>
                  </a:lnTo>
                  <a:lnTo>
                    <a:pt x="2771" y="35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25"/>
            <p:cNvSpPr/>
            <p:nvPr/>
          </p:nvSpPr>
          <p:spPr>
            <a:xfrm>
              <a:off x="2723390" y="681133"/>
              <a:ext cx="206089" cy="493892"/>
            </a:xfrm>
            <a:custGeom>
              <a:avLst/>
              <a:gdLst/>
              <a:ahLst/>
              <a:cxnLst/>
              <a:rect l="l" t="t" r="r" b="b"/>
              <a:pathLst>
                <a:path w="6713" h="16089" fill="none" extrusionOk="0">
                  <a:moveTo>
                    <a:pt x="4582" y="0"/>
                  </a:moveTo>
                  <a:lnTo>
                    <a:pt x="1066" y="107"/>
                  </a:lnTo>
                  <a:lnTo>
                    <a:pt x="0" y="7245"/>
                  </a:lnTo>
                  <a:lnTo>
                    <a:pt x="4049" y="11294"/>
                  </a:lnTo>
                  <a:lnTo>
                    <a:pt x="2770" y="15343"/>
                  </a:lnTo>
                  <a:lnTo>
                    <a:pt x="3090" y="15769"/>
                  </a:lnTo>
                  <a:lnTo>
                    <a:pt x="3197" y="14703"/>
                  </a:lnTo>
                  <a:lnTo>
                    <a:pt x="4475" y="14703"/>
                  </a:lnTo>
                  <a:lnTo>
                    <a:pt x="4475" y="16088"/>
                  </a:lnTo>
                  <a:lnTo>
                    <a:pt x="6713" y="15130"/>
                  </a:lnTo>
                  <a:lnTo>
                    <a:pt x="6713" y="13744"/>
                  </a:lnTo>
                  <a:lnTo>
                    <a:pt x="4475" y="13958"/>
                  </a:lnTo>
                  <a:lnTo>
                    <a:pt x="4049" y="13638"/>
                  </a:lnTo>
                  <a:lnTo>
                    <a:pt x="4475" y="10761"/>
                  </a:lnTo>
                  <a:lnTo>
                    <a:pt x="6499" y="10015"/>
                  </a:lnTo>
                  <a:lnTo>
                    <a:pt x="6499" y="9802"/>
                  </a:lnTo>
                  <a:lnTo>
                    <a:pt x="4475" y="10548"/>
                  </a:lnTo>
                  <a:lnTo>
                    <a:pt x="3197" y="7139"/>
                  </a:lnTo>
                  <a:lnTo>
                    <a:pt x="45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25"/>
            <p:cNvSpPr/>
            <p:nvPr/>
          </p:nvSpPr>
          <p:spPr>
            <a:xfrm>
              <a:off x="2707027" y="903536"/>
              <a:ext cx="140667" cy="248588"/>
            </a:xfrm>
            <a:custGeom>
              <a:avLst/>
              <a:gdLst/>
              <a:ahLst/>
              <a:cxnLst/>
              <a:rect l="l" t="t" r="r" b="b"/>
              <a:pathLst>
                <a:path w="4582" h="8098" extrusionOk="0">
                  <a:moveTo>
                    <a:pt x="533" y="0"/>
                  </a:moveTo>
                  <a:lnTo>
                    <a:pt x="1" y="4049"/>
                  </a:lnTo>
                  <a:lnTo>
                    <a:pt x="3303" y="8098"/>
                  </a:lnTo>
                  <a:lnTo>
                    <a:pt x="4582" y="4049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25"/>
            <p:cNvSpPr/>
            <p:nvPr/>
          </p:nvSpPr>
          <p:spPr>
            <a:xfrm>
              <a:off x="2707027" y="903536"/>
              <a:ext cx="140667" cy="248588"/>
            </a:xfrm>
            <a:custGeom>
              <a:avLst/>
              <a:gdLst/>
              <a:ahLst/>
              <a:cxnLst/>
              <a:rect l="l" t="t" r="r" b="b"/>
              <a:pathLst>
                <a:path w="4582" h="8098" fill="none" extrusionOk="0">
                  <a:moveTo>
                    <a:pt x="533" y="0"/>
                  </a:moveTo>
                  <a:lnTo>
                    <a:pt x="1" y="4049"/>
                  </a:lnTo>
                  <a:lnTo>
                    <a:pt x="3303" y="8098"/>
                  </a:lnTo>
                  <a:lnTo>
                    <a:pt x="4582" y="4049"/>
                  </a:lnTo>
                  <a:lnTo>
                    <a:pt x="5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25"/>
            <p:cNvSpPr/>
            <p:nvPr/>
          </p:nvSpPr>
          <p:spPr>
            <a:xfrm>
              <a:off x="2818253" y="1132478"/>
              <a:ext cx="42550" cy="55624"/>
            </a:xfrm>
            <a:custGeom>
              <a:avLst/>
              <a:gdLst/>
              <a:ahLst/>
              <a:cxnLst/>
              <a:rect l="l" t="t" r="r" b="b"/>
              <a:pathLst>
                <a:path w="1386" h="1812" extrusionOk="0">
                  <a:moveTo>
                    <a:pt x="107" y="0"/>
                  </a:moveTo>
                  <a:lnTo>
                    <a:pt x="0" y="1066"/>
                  </a:lnTo>
                  <a:lnTo>
                    <a:pt x="639" y="1812"/>
                  </a:lnTo>
                  <a:lnTo>
                    <a:pt x="1385" y="1385"/>
                  </a:lnTo>
                  <a:lnTo>
                    <a:pt x="1385" y="0"/>
                  </a:lnTo>
                  <a:close/>
                </a:path>
              </a:pathLst>
            </a:custGeom>
            <a:solidFill>
              <a:srgbClr val="9F2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25"/>
            <p:cNvSpPr/>
            <p:nvPr/>
          </p:nvSpPr>
          <p:spPr>
            <a:xfrm>
              <a:off x="2818253" y="1132478"/>
              <a:ext cx="42550" cy="55624"/>
            </a:xfrm>
            <a:custGeom>
              <a:avLst/>
              <a:gdLst/>
              <a:ahLst/>
              <a:cxnLst/>
              <a:rect l="l" t="t" r="r" b="b"/>
              <a:pathLst>
                <a:path w="1386" h="1812" fill="none" extrusionOk="0">
                  <a:moveTo>
                    <a:pt x="1385" y="0"/>
                  </a:moveTo>
                  <a:lnTo>
                    <a:pt x="107" y="0"/>
                  </a:lnTo>
                  <a:lnTo>
                    <a:pt x="0" y="1066"/>
                  </a:lnTo>
                  <a:lnTo>
                    <a:pt x="639" y="1812"/>
                  </a:lnTo>
                  <a:lnTo>
                    <a:pt x="1385" y="1385"/>
                  </a:lnTo>
                  <a:lnTo>
                    <a:pt x="1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25"/>
            <p:cNvSpPr/>
            <p:nvPr/>
          </p:nvSpPr>
          <p:spPr>
            <a:xfrm>
              <a:off x="2821507" y="677848"/>
              <a:ext cx="101433" cy="327113"/>
            </a:xfrm>
            <a:custGeom>
              <a:avLst/>
              <a:gdLst/>
              <a:ahLst/>
              <a:cxnLst/>
              <a:rect l="l" t="t" r="r" b="b"/>
              <a:pathLst>
                <a:path w="3304" h="10656" extrusionOk="0">
                  <a:moveTo>
                    <a:pt x="2877" y="1"/>
                  </a:moveTo>
                  <a:lnTo>
                    <a:pt x="1386" y="107"/>
                  </a:lnTo>
                  <a:lnTo>
                    <a:pt x="1" y="7246"/>
                  </a:lnTo>
                  <a:lnTo>
                    <a:pt x="1279" y="10655"/>
                  </a:lnTo>
                  <a:lnTo>
                    <a:pt x="3303" y="9909"/>
                  </a:lnTo>
                  <a:lnTo>
                    <a:pt x="2877" y="1"/>
                  </a:lnTo>
                  <a:close/>
                </a:path>
              </a:pathLst>
            </a:custGeom>
            <a:solidFill>
              <a:srgbClr val="6B12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25"/>
            <p:cNvSpPr/>
            <p:nvPr/>
          </p:nvSpPr>
          <p:spPr>
            <a:xfrm>
              <a:off x="2821507" y="677848"/>
              <a:ext cx="101433" cy="327113"/>
            </a:xfrm>
            <a:custGeom>
              <a:avLst/>
              <a:gdLst/>
              <a:ahLst/>
              <a:cxnLst/>
              <a:rect l="l" t="t" r="r" b="b"/>
              <a:pathLst>
                <a:path w="3304" h="10656" fill="none" extrusionOk="0">
                  <a:moveTo>
                    <a:pt x="2877" y="1"/>
                  </a:moveTo>
                  <a:lnTo>
                    <a:pt x="1386" y="107"/>
                  </a:lnTo>
                  <a:lnTo>
                    <a:pt x="1" y="7246"/>
                  </a:lnTo>
                  <a:lnTo>
                    <a:pt x="1279" y="10655"/>
                  </a:lnTo>
                  <a:lnTo>
                    <a:pt x="3303" y="9909"/>
                  </a:lnTo>
                  <a:lnTo>
                    <a:pt x="28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25"/>
            <p:cNvSpPr/>
            <p:nvPr/>
          </p:nvSpPr>
          <p:spPr>
            <a:xfrm>
              <a:off x="2847663" y="988568"/>
              <a:ext cx="81815" cy="121040"/>
            </a:xfrm>
            <a:custGeom>
              <a:avLst/>
              <a:gdLst/>
              <a:ahLst/>
              <a:cxnLst/>
              <a:rect l="l" t="t" r="r" b="b"/>
              <a:pathLst>
                <a:path w="2665" h="3943" extrusionOk="0">
                  <a:moveTo>
                    <a:pt x="2451" y="0"/>
                  </a:moveTo>
                  <a:lnTo>
                    <a:pt x="427" y="746"/>
                  </a:lnTo>
                  <a:lnTo>
                    <a:pt x="1" y="3623"/>
                  </a:lnTo>
                  <a:lnTo>
                    <a:pt x="427" y="3943"/>
                  </a:lnTo>
                  <a:lnTo>
                    <a:pt x="2665" y="3729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25"/>
            <p:cNvSpPr/>
            <p:nvPr/>
          </p:nvSpPr>
          <p:spPr>
            <a:xfrm>
              <a:off x="2847663" y="988568"/>
              <a:ext cx="81815" cy="121040"/>
            </a:xfrm>
            <a:custGeom>
              <a:avLst/>
              <a:gdLst/>
              <a:ahLst/>
              <a:cxnLst/>
              <a:rect l="l" t="t" r="r" b="b"/>
              <a:pathLst>
                <a:path w="2665" h="3943" fill="none" extrusionOk="0">
                  <a:moveTo>
                    <a:pt x="2451" y="0"/>
                  </a:moveTo>
                  <a:lnTo>
                    <a:pt x="427" y="746"/>
                  </a:lnTo>
                  <a:lnTo>
                    <a:pt x="1" y="3623"/>
                  </a:lnTo>
                  <a:lnTo>
                    <a:pt x="427" y="3943"/>
                  </a:lnTo>
                  <a:lnTo>
                    <a:pt x="2665" y="3729"/>
                  </a:lnTo>
                  <a:lnTo>
                    <a:pt x="24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25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25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7" name="Google Shape;2417;p25"/>
          <p:cNvGrpSpPr/>
          <p:nvPr/>
        </p:nvGrpSpPr>
        <p:grpSpPr>
          <a:xfrm flipH="1">
            <a:off x="8451713" y="2874064"/>
            <a:ext cx="984524" cy="2106122"/>
            <a:chOff x="-2306975" y="-1486200"/>
            <a:chExt cx="1429125" cy="3057225"/>
          </a:xfrm>
        </p:grpSpPr>
        <p:sp>
          <p:nvSpPr>
            <p:cNvPr id="2418" name="Google Shape;2418;p25"/>
            <p:cNvSpPr/>
            <p:nvPr/>
          </p:nvSpPr>
          <p:spPr>
            <a:xfrm>
              <a:off x="-1840526" y="1442325"/>
              <a:ext cx="804600" cy="128700"/>
            </a:xfrm>
            <a:prstGeom prst="ellipse">
              <a:avLst/>
            </a:pr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19" name="Google Shape;2419;p25"/>
            <p:cNvGrpSpPr/>
            <p:nvPr/>
          </p:nvGrpSpPr>
          <p:grpSpPr>
            <a:xfrm>
              <a:off x="-2306975" y="-1486200"/>
              <a:ext cx="1429125" cy="3004725"/>
              <a:chOff x="-2306975" y="-1486200"/>
              <a:chExt cx="1429125" cy="3004725"/>
            </a:xfrm>
          </p:grpSpPr>
          <p:sp>
            <p:nvSpPr>
              <p:cNvPr id="2420" name="Google Shape;2420;p25"/>
              <p:cNvSpPr/>
              <p:nvPr/>
            </p:nvSpPr>
            <p:spPr>
              <a:xfrm>
                <a:off x="-1896425" y="-216000"/>
                <a:ext cx="43817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527" h="35661" extrusionOk="0">
                    <a:moveTo>
                      <a:pt x="1" y="0"/>
                    </a:moveTo>
                    <a:lnTo>
                      <a:pt x="77" y="837"/>
                    </a:lnTo>
                    <a:lnTo>
                      <a:pt x="286" y="3045"/>
                    </a:lnTo>
                    <a:lnTo>
                      <a:pt x="438" y="4548"/>
                    </a:lnTo>
                    <a:lnTo>
                      <a:pt x="629" y="6261"/>
                    </a:lnTo>
                    <a:lnTo>
                      <a:pt x="838" y="8107"/>
                    </a:lnTo>
                    <a:lnTo>
                      <a:pt x="1104" y="10048"/>
                    </a:lnTo>
                    <a:lnTo>
                      <a:pt x="1371" y="12027"/>
                    </a:lnTo>
                    <a:lnTo>
                      <a:pt x="1694" y="14006"/>
                    </a:lnTo>
                    <a:lnTo>
                      <a:pt x="2037" y="15928"/>
                    </a:lnTo>
                    <a:lnTo>
                      <a:pt x="2227" y="16860"/>
                    </a:lnTo>
                    <a:lnTo>
                      <a:pt x="2417" y="17754"/>
                    </a:lnTo>
                    <a:lnTo>
                      <a:pt x="2608" y="18592"/>
                    </a:lnTo>
                    <a:lnTo>
                      <a:pt x="2817" y="19410"/>
                    </a:lnTo>
                    <a:lnTo>
                      <a:pt x="3026" y="20171"/>
                    </a:lnTo>
                    <a:lnTo>
                      <a:pt x="3236" y="20856"/>
                    </a:lnTo>
                    <a:lnTo>
                      <a:pt x="3464" y="21503"/>
                    </a:lnTo>
                    <a:lnTo>
                      <a:pt x="3692" y="22055"/>
                    </a:lnTo>
                    <a:lnTo>
                      <a:pt x="3940" y="22550"/>
                    </a:lnTo>
                    <a:lnTo>
                      <a:pt x="4054" y="22759"/>
                    </a:lnTo>
                    <a:lnTo>
                      <a:pt x="4187" y="22949"/>
                    </a:lnTo>
                    <a:lnTo>
                      <a:pt x="4454" y="23330"/>
                    </a:lnTo>
                    <a:lnTo>
                      <a:pt x="4777" y="23730"/>
                    </a:lnTo>
                    <a:lnTo>
                      <a:pt x="5120" y="24148"/>
                    </a:lnTo>
                    <a:lnTo>
                      <a:pt x="5500" y="24586"/>
                    </a:lnTo>
                    <a:lnTo>
                      <a:pt x="6376" y="25537"/>
                    </a:lnTo>
                    <a:lnTo>
                      <a:pt x="7346" y="26546"/>
                    </a:lnTo>
                    <a:lnTo>
                      <a:pt x="8393" y="27592"/>
                    </a:lnTo>
                    <a:lnTo>
                      <a:pt x="9477" y="28658"/>
                    </a:lnTo>
                    <a:lnTo>
                      <a:pt x="10600" y="29705"/>
                    </a:lnTo>
                    <a:lnTo>
                      <a:pt x="11723" y="30751"/>
                    </a:lnTo>
                    <a:lnTo>
                      <a:pt x="13816" y="32654"/>
                    </a:lnTo>
                    <a:lnTo>
                      <a:pt x="15586" y="34215"/>
                    </a:lnTo>
                    <a:lnTo>
                      <a:pt x="17241" y="35661"/>
                    </a:lnTo>
                    <a:lnTo>
                      <a:pt x="17317" y="35166"/>
                    </a:lnTo>
                    <a:lnTo>
                      <a:pt x="17374" y="34595"/>
                    </a:lnTo>
                    <a:lnTo>
                      <a:pt x="17432" y="33796"/>
                    </a:lnTo>
                    <a:lnTo>
                      <a:pt x="17489" y="32826"/>
                    </a:lnTo>
                    <a:lnTo>
                      <a:pt x="17527" y="31703"/>
                    </a:lnTo>
                    <a:lnTo>
                      <a:pt x="17527" y="30428"/>
                    </a:lnTo>
                    <a:lnTo>
                      <a:pt x="17508" y="29743"/>
                    </a:lnTo>
                    <a:lnTo>
                      <a:pt x="17489" y="29020"/>
                    </a:lnTo>
                    <a:lnTo>
                      <a:pt x="17451" y="28278"/>
                    </a:lnTo>
                    <a:lnTo>
                      <a:pt x="17393" y="27516"/>
                    </a:lnTo>
                    <a:lnTo>
                      <a:pt x="17336" y="26736"/>
                    </a:lnTo>
                    <a:lnTo>
                      <a:pt x="17241" y="25937"/>
                    </a:lnTo>
                    <a:lnTo>
                      <a:pt x="17127" y="25119"/>
                    </a:lnTo>
                    <a:lnTo>
                      <a:pt x="17013" y="24281"/>
                    </a:lnTo>
                    <a:lnTo>
                      <a:pt x="16861" y="23425"/>
                    </a:lnTo>
                    <a:lnTo>
                      <a:pt x="16689" y="22569"/>
                    </a:lnTo>
                    <a:lnTo>
                      <a:pt x="16480" y="21712"/>
                    </a:lnTo>
                    <a:lnTo>
                      <a:pt x="16252" y="20856"/>
                    </a:lnTo>
                    <a:lnTo>
                      <a:pt x="16004" y="19981"/>
                    </a:lnTo>
                    <a:lnTo>
                      <a:pt x="15719" y="19124"/>
                    </a:lnTo>
                    <a:lnTo>
                      <a:pt x="15414" y="18249"/>
                    </a:lnTo>
                    <a:lnTo>
                      <a:pt x="15053" y="17393"/>
                    </a:lnTo>
                    <a:lnTo>
                      <a:pt x="14672" y="16556"/>
                    </a:lnTo>
                    <a:lnTo>
                      <a:pt x="14273" y="15718"/>
                    </a:lnTo>
                    <a:lnTo>
                      <a:pt x="13816" y="14881"/>
                    </a:lnTo>
                    <a:lnTo>
                      <a:pt x="13340" y="14063"/>
                    </a:lnTo>
                    <a:lnTo>
                      <a:pt x="12845" y="13263"/>
                    </a:lnTo>
                    <a:lnTo>
                      <a:pt x="12332" y="12483"/>
                    </a:lnTo>
                    <a:lnTo>
                      <a:pt x="11780" y="11722"/>
                    </a:lnTo>
                    <a:lnTo>
                      <a:pt x="11228" y="10961"/>
                    </a:lnTo>
                    <a:lnTo>
                      <a:pt x="10657" y="10219"/>
                    </a:lnTo>
                    <a:lnTo>
                      <a:pt x="10086" y="9515"/>
                    </a:lnTo>
                    <a:lnTo>
                      <a:pt x="9496" y="8811"/>
                    </a:lnTo>
                    <a:lnTo>
                      <a:pt x="8906" y="8126"/>
                    </a:lnTo>
                    <a:lnTo>
                      <a:pt x="8317" y="7479"/>
                    </a:lnTo>
                    <a:lnTo>
                      <a:pt x="7727" y="6832"/>
                    </a:lnTo>
                    <a:lnTo>
                      <a:pt x="7137" y="6223"/>
                    </a:lnTo>
                    <a:lnTo>
                      <a:pt x="6547" y="5633"/>
                    </a:lnTo>
                    <a:lnTo>
                      <a:pt x="5405" y="4529"/>
                    </a:lnTo>
                    <a:lnTo>
                      <a:pt x="4320" y="3520"/>
                    </a:lnTo>
                    <a:lnTo>
                      <a:pt x="3293" y="2626"/>
                    </a:lnTo>
                    <a:lnTo>
                      <a:pt x="2379" y="1865"/>
                    </a:lnTo>
                    <a:lnTo>
                      <a:pt x="1580" y="1218"/>
                    </a:lnTo>
                    <a:lnTo>
                      <a:pt x="914" y="685"/>
                    </a:lnTo>
                    <a:lnTo>
                      <a:pt x="419" y="3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25"/>
              <p:cNvSpPr/>
              <p:nvPr/>
            </p:nvSpPr>
            <p:spPr>
              <a:xfrm>
                <a:off x="-1896425" y="-216000"/>
                <a:ext cx="43817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527" h="35661" fill="none" extrusionOk="0">
                    <a:moveTo>
                      <a:pt x="17241" y="35661"/>
                    </a:moveTo>
                    <a:lnTo>
                      <a:pt x="17241" y="35661"/>
                    </a:lnTo>
                    <a:lnTo>
                      <a:pt x="15586" y="34215"/>
                    </a:lnTo>
                    <a:lnTo>
                      <a:pt x="13816" y="32654"/>
                    </a:lnTo>
                    <a:lnTo>
                      <a:pt x="11723" y="30751"/>
                    </a:lnTo>
                    <a:lnTo>
                      <a:pt x="10600" y="29705"/>
                    </a:lnTo>
                    <a:lnTo>
                      <a:pt x="9477" y="28658"/>
                    </a:lnTo>
                    <a:lnTo>
                      <a:pt x="8393" y="27592"/>
                    </a:lnTo>
                    <a:lnTo>
                      <a:pt x="7346" y="26546"/>
                    </a:lnTo>
                    <a:lnTo>
                      <a:pt x="6376" y="25537"/>
                    </a:lnTo>
                    <a:lnTo>
                      <a:pt x="5500" y="24586"/>
                    </a:lnTo>
                    <a:lnTo>
                      <a:pt x="5120" y="24148"/>
                    </a:lnTo>
                    <a:lnTo>
                      <a:pt x="4777" y="23730"/>
                    </a:lnTo>
                    <a:lnTo>
                      <a:pt x="4454" y="23330"/>
                    </a:lnTo>
                    <a:lnTo>
                      <a:pt x="4187" y="22949"/>
                    </a:lnTo>
                    <a:lnTo>
                      <a:pt x="4187" y="22949"/>
                    </a:lnTo>
                    <a:lnTo>
                      <a:pt x="4054" y="22759"/>
                    </a:lnTo>
                    <a:lnTo>
                      <a:pt x="3940" y="22550"/>
                    </a:lnTo>
                    <a:lnTo>
                      <a:pt x="3692" y="22055"/>
                    </a:lnTo>
                    <a:lnTo>
                      <a:pt x="3464" y="21503"/>
                    </a:lnTo>
                    <a:lnTo>
                      <a:pt x="3236" y="20856"/>
                    </a:lnTo>
                    <a:lnTo>
                      <a:pt x="3026" y="20171"/>
                    </a:lnTo>
                    <a:lnTo>
                      <a:pt x="2817" y="19410"/>
                    </a:lnTo>
                    <a:lnTo>
                      <a:pt x="2608" y="18592"/>
                    </a:lnTo>
                    <a:lnTo>
                      <a:pt x="2417" y="17754"/>
                    </a:lnTo>
                    <a:lnTo>
                      <a:pt x="2227" y="16860"/>
                    </a:lnTo>
                    <a:lnTo>
                      <a:pt x="2037" y="15928"/>
                    </a:lnTo>
                    <a:lnTo>
                      <a:pt x="1694" y="14006"/>
                    </a:lnTo>
                    <a:lnTo>
                      <a:pt x="1371" y="12027"/>
                    </a:lnTo>
                    <a:lnTo>
                      <a:pt x="1104" y="10048"/>
                    </a:lnTo>
                    <a:lnTo>
                      <a:pt x="838" y="8107"/>
                    </a:lnTo>
                    <a:lnTo>
                      <a:pt x="629" y="6261"/>
                    </a:lnTo>
                    <a:lnTo>
                      <a:pt x="438" y="4548"/>
                    </a:lnTo>
                    <a:lnTo>
                      <a:pt x="286" y="3045"/>
                    </a:lnTo>
                    <a:lnTo>
                      <a:pt x="77" y="837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419" y="324"/>
                    </a:lnTo>
                    <a:lnTo>
                      <a:pt x="914" y="685"/>
                    </a:lnTo>
                    <a:lnTo>
                      <a:pt x="1580" y="1218"/>
                    </a:lnTo>
                    <a:lnTo>
                      <a:pt x="2379" y="1865"/>
                    </a:lnTo>
                    <a:lnTo>
                      <a:pt x="3293" y="2626"/>
                    </a:lnTo>
                    <a:lnTo>
                      <a:pt x="4320" y="3520"/>
                    </a:lnTo>
                    <a:lnTo>
                      <a:pt x="5405" y="4529"/>
                    </a:lnTo>
                    <a:lnTo>
                      <a:pt x="6547" y="5633"/>
                    </a:lnTo>
                    <a:lnTo>
                      <a:pt x="7137" y="6223"/>
                    </a:lnTo>
                    <a:lnTo>
                      <a:pt x="7727" y="6832"/>
                    </a:lnTo>
                    <a:lnTo>
                      <a:pt x="8317" y="7479"/>
                    </a:lnTo>
                    <a:lnTo>
                      <a:pt x="8906" y="8126"/>
                    </a:lnTo>
                    <a:lnTo>
                      <a:pt x="9496" y="8811"/>
                    </a:lnTo>
                    <a:lnTo>
                      <a:pt x="10086" y="9515"/>
                    </a:lnTo>
                    <a:lnTo>
                      <a:pt x="10657" y="10219"/>
                    </a:lnTo>
                    <a:lnTo>
                      <a:pt x="11228" y="10961"/>
                    </a:lnTo>
                    <a:lnTo>
                      <a:pt x="11780" y="11722"/>
                    </a:lnTo>
                    <a:lnTo>
                      <a:pt x="12332" y="12483"/>
                    </a:lnTo>
                    <a:lnTo>
                      <a:pt x="12845" y="13263"/>
                    </a:lnTo>
                    <a:lnTo>
                      <a:pt x="13340" y="14063"/>
                    </a:lnTo>
                    <a:lnTo>
                      <a:pt x="13816" y="14881"/>
                    </a:lnTo>
                    <a:lnTo>
                      <a:pt x="14273" y="15718"/>
                    </a:lnTo>
                    <a:lnTo>
                      <a:pt x="14273" y="15718"/>
                    </a:lnTo>
                    <a:lnTo>
                      <a:pt x="14672" y="16556"/>
                    </a:lnTo>
                    <a:lnTo>
                      <a:pt x="15053" y="17393"/>
                    </a:lnTo>
                    <a:lnTo>
                      <a:pt x="15414" y="18249"/>
                    </a:lnTo>
                    <a:lnTo>
                      <a:pt x="15719" y="19124"/>
                    </a:lnTo>
                    <a:lnTo>
                      <a:pt x="16004" y="19981"/>
                    </a:lnTo>
                    <a:lnTo>
                      <a:pt x="16252" y="20856"/>
                    </a:lnTo>
                    <a:lnTo>
                      <a:pt x="16480" y="21712"/>
                    </a:lnTo>
                    <a:lnTo>
                      <a:pt x="16689" y="22569"/>
                    </a:lnTo>
                    <a:lnTo>
                      <a:pt x="16861" y="23425"/>
                    </a:lnTo>
                    <a:lnTo>
                      <a:pt x="17013" y="24281"/>
                    </a:lnTo>
                    <a:lnTo>
                      <a:pt x="17127" y="25119"/>
                    </a:lnTo>
                    <a:lnTo>
                      <a:pt x="17241" y="25937"/>
                    </a:lnTo>
                    <a:lnTo>
                      <a:pt x="17336" y="26736"/>
                    </a:lnTo>
                    <a:lnTo>
                      <a:pt x="17393" y="27516"/>
                    </a:lnTo>
                    <a:lnTo>
                      <a:pt x="17451" y="28278"/>
                    </a:lnTo>
                    <a:lnTo>
                      <a:pt x="17489" y="29020"/>
                    </a:lnTo>
                    <a:lnTo>
                      <a:pt x="17508" y="29743"/>
                    </a:lnTo>
                    <a:lnTo>
                      <a:pt x="17527" y="30428"/>
                    </a:lnTo>
                    <a:lnTo>
                      <a:pt x="17527" y="31703"/>
                    </a:lnTo>
                    <a:lnTo>
                      <a:pt x="17489" y="32826"/>
                    </a:lnTo>
                    <a:lnTo>
                      <a:pt x="17432" y="33796"/>
                    </a:lnTo>
                    <a:lnTo>
                      <a:pt x="17374" y="34595"/>
                    </a:lnTo>
                    <a:lnTo>
                      <a:pt x="17317" y="35166"/>
                    </a:lnTo>
                    <a:lnTo>
                      <a:pt x="17241" y="3566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2" name="Google Shape;2422;p25"/>
              <p:cNvSpPr/>
              <p:nvPr/>
            </p:nvSpPr>
            <p:spPr>
              <a:xfrm>
                <a:off x="-1896425" y="-216000"/>
                <a:ext cx="43532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413" h="35661" extrusionOk="0">
                    <a:moveTo>
                      <a:pt x="1" y="0"/>
                    </a:moveTo>
                    <a:lnTo>
                      <a:pt x="1523" y="2265"/>
                    </a:lnTo>
                    <a:lnTo>
                      <a:pt x="3141" y="4681"/>
                    </a:lnTo>
                    <a:lnTo>
                      <a:pt x="5024" y="7574"/>
                    </a:lnTo>
                    <a:lnTo>
                      <a:pt x="6014" y="9096"/>
                    </a:lnTo>
                    <a:lnTo>
                      <a:pt x="7004" y="10656"/>
                    </a:lnTo>
                    <a:lnTo>
                      <a:pt x="7955" y="12198"/>
                    </a:lnTo>
                    <a:lnTo>
                      <a:pt x="8868" y="13682"/>
                    </a:lnTo>
                    <a:lnTo>
                      <a:pt x="9687" y="15071"/>
                    </a:lnTo>
                    <a:lnTo>
                      <a:pt x="10410" y="16346"/>
                    </a:lnTo>
                    <a:lnTo>
                      <a:pt x="10714" y="16917"/>
                    </a:lnTo>
                    <a:lnTo>
                      <a:pt x="10981" y="17450"/>
                    </a:lnTo>
                    <a:lnTo>
                      <a:pt x="11228" y="17945"/>
                    </a:lnTo>
                    <a:lnTo>
                      <a:pt x="11418" y="18363"/>
                    </a:lnTo>
                    <a:lnTo>
                      <a:pt x="11780" y="19277"/>
                    </a:lnTo>
                    <a:lnTo>
                      <a:pt x="12198" y="20361"/>
                    </a:lnTo>
                    <a:lnTo>
                      <a:pt x="12636" y="21579"/>
                    </a:lnTo>
                    <a:lnTo>
                      <a:pt x="13093" y="22892"/>
                    </a:lnTo>
                    <a:lnTo>
                      <a:pt x="14063" y="25747"/>
                    </a:lnTo>
                    <a:lnTo>
                      <a:pt x="15015" y="28639"/>
                    </a:lnTo>
                    <a:lnTo>
                      <a:pt x="15890" y="31341"/>
                    </a:lnTo>
                    <a:lnTo>
                      <a:pt x="16594" y="33568"/>
                    </a:lnTo>
                    <a:lnTo>
                      <a:pt x="17241" y="35661"/>
                    </a:lnTo>
                    <a:lnTo>
                      <a:pt x="17298" y="35185"/>
                    </a:lnTo>
                    <a:lnTo>
                      <a:pt x="17336" y="34595"/>
                    </a:lnTo>
                    <a:lnTo>
                      <a:pt x="17374" y="33815"/>
                    </a:lnTo>
                    <a:lnTo>
                      <a:pt x="17412" y="32864"/>
                    </a:lnTo>
                    <a:lnTo>
                      <a:pt x="17412" y="31760"/>
                    </a:lnTo>
                    <a:lnTo>
                      <a:pt x="17412" y="30504"/>
                    </a:lnTo>
                    <a:lnTo>
                      <a:pt x="17355" y="29134"/>
                    </a:lnTo>
                    <a:lnTo>
                      <a:pt x="17317" y="28411"/>
                    </a:lnTo>
                    <a:lnTo>
                      <a:pt x="17260" y="27669"/>
                    </a:lnTo>
                    <a:lnTo>
                      <a:pt x="17203" y="26907"/>
                    </a:lnTo>
                    <a:lnTo>
                      <a:pt x="17127" y="26127"/>
                    </a:lnTo>
                    <a:lnTo>
                      <a:pt x="17032" y="25347"/>
                    </a:lnTo>
                    <a:lnTo>
                      <a:pt x="16918" y="24529"/>
                    </a:lnTo>
                    <a:lnTo>
                      <a:pt x="16785" y="23711"/>
                    </a:lnTo>
                    <a:lnTo>
                      <a:pt x="16632" y="22892"/>
                    </a:lnTo>
                    <a:lnTo>
                      <a:pt x="16461" y="22074"/>
                    </a:lnTo>
                    <a:lnTo>
                      <a:pt x="16271" y="21237"/>
                    </a:lnTo>
                    <a:lnTo>
                      <a:pt x="16042" y="20418"/>
                    </a:lnTo>
                    <a:lnTo>
                      <a:pt x="15814" y="19581"/>
                    </a:lnTo>
                    <a:lnTo>
                      <a:pt x="15548" y="18763"/>
                    </a:lnTo>
                    <a:lnTo>
                      <a:pt x="15262" y="17964"/>
                    </a:lnTo>
                    <a:lnTo>
                      <a:pt x="14939" y="17164"/>
                    </a:lnTo>
                    <a:lnTo>
                      <a:pt x="14596" y="16365"/>
                    </a:lnTo>
                    <a:lnTo>
                      <a:pt x="14216" y="15604"/>
                    </a:lnTo>
                    <a:lnTo>
                      <a:pt x="13797" y="14824"/>
                    </a:lnTo>
                    <a:lnTo>
                      <a:pt x="13340" y="14044"/>
                    </a:lnTo>
                    <a:lnTo>
                      <a:pt x="12865" y="13282"/>
                    </a:lnTo>
                    <a:lnTo>
                      <a:pt x="12351" y="12521"/>
                    </a:lnTo>
                    <a:lnTo>
                      <a:pt x="11818" y="11779"/>
                    </a:lnTo>
                    <a:lnTo>
                      <a:pt x="11266" y="11037"/>
                    </a:lnTo>
                    <a:lnTo>
                      <a:pt x="10695" y="10314"/>
                    </a:lnTo>
                    <a:lnTo>
                      <a:pt x="10105" y="9591"/>
                    </a:lnTo>
                    <a:lnTo>
                      <a:pt x="9515" y="8887"/>
                    </a:lnTo>
                    <a:lnTo>
                      <a:pt x="8906" y="8202"/>
                    </a:lnTo>
                    <a:lnTo>
                      <a:pt x="8297" y="7536"/>
                    </a:lnTo>
                    <a:lnTo>
                      <a:pt x="7670" y="6889"/>
                    </a:lnTo>
                    <a:lnTo>
                      <a:pt x="7061" y="6261"/>
                    </a:lnTo>
                    <a:lnTo>
                      <a:pt x="5862" y="5081"/>
                    </a:lnTo>
                    <a:lnTo>
                      <a:pt x="4701" y="3977"/>
                    </a:lnTo>
                    <a:lnTo>
                      <a:pt x="3597" y="2988"/>
                    </a:lnTo>
                    <a:lnTo>
                      <a:pt x="2608" y="2131"/>
                    </a:lnTo>
                    <a:lnTo>
                      <a:pt x="1751" y="1389"/>
                    </a:lnTo>
                    <a:lnTo>
                      <a:pt x="1028" y="799"/>
                    </a:lnTo>
                    <a:lnTo>
                      <a:pt x="477" y="36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423;p25"/>
              <p:cNvSpPr/>
              <p:nvPr/>
            </p:nvSpPr>
            <p:spPr>
              <a:xfrm>
                <a:off x="-1896425" y="-216000"/>
                <a:ext cx="43532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413" h="3566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523" y="2265"/>
                    </a:lnTo>
                    <a:lnTo>
                      <a:pt x="3141" y="4681"/>
                    </a:lnTo>
                    <a:lnTo>
                      <a:pt x="5024" y="7574"/>
                    </a:lnTo>
                    <a:lnTo>
                      <a:pt x="6014" y="9096"/>
                    </a:lnTo>
                    <a:lnTo>
                      <a:pt x="7004" y="10656"/>
                    </a:lnTo>
                    <a:lnTo>
                      <a:pt x="7955" y="12198"/>
                    </a:lnTo>
                    <a:lnTo>
                      <a:pt x="8868" y="13682"/>
                    </a:lnTo>
                    <a:lnTo>
                      <a:pt x="9687" y="15071"/>
                    </a:lnTo>
                    <a:lnTo>
                      <a:pt x="10410" y="16346"/>
                    </a:lnTo>
                    <a:lnTo>
                      <a:pt x="10714" y="16917"/>
                    </a:lnTo>
                    <a:lnTo>
                      <a:pt x="10981" y="17450"/>
                    </a:lnTo>
                    <a:lnTo>
                      <a:pt x="11228" y="17945"/>
                    </a:lnTo>
                    <a:lnTo>
                      <a:pt x="11418" y="18363"/>
                    </a:lnTo>
                    <a:lnTo>
                      <a:pt x="11418" y="18363"/>
                    </a:lnTo>
                    <a:lnTo>
                      <a:pt x="11780" y="19277"/>
                    </a:lnTo>
                    <a:lnTo>
                      <a:pt x="12198" y="20361"/>
                    </a:lnTo>
                    <a:lnTo>
                      <a:pt x="12636" y="21579"/>
                    </a:lnTo>
                    <a:lnTo>
                      <a:pt x="13093" y="22892"/>
                    </a:lnTo>
                    <a:lnTo>
                      <a:pt x="14063" y="25747"/>
                    </a:lnTo>
                    <a:lnTo>
                      <a:pt x="15015" y="28639"/>
                    </a:lnTo>
                    <a:lnTo>
                      <a:pt x="15890" y="31341"/>
                    </a:lnTo>
                    <a:lnTo>
                      <a:pt x="16594" y="33568"/>
                    </a:lnTo>
                    <a:lnTo>
                      <a:pt x="17241" y="35661"/>
                    </a:lnTo>
                    <a:lnTo>
                      <a:pt x="17241" y="35661"/>
                    </a:lnTo>
                    <a:lnTo>
                      <a:pt x="17298" y="35185"/>
                    </a:lnTo>
                    <a:lnTo>
                      <a:pt x="17336" y="34595"/>
                    </a:lnTo>
                    <a:lnTo>
                      <a:pt x="17374" y="33815"/>
                    </a:lnTo>
                    <a:lnTo>
                      <a:pt x="17412" y="32864"/>
                    </a:lnTo>
                    <a:lnTo>
                      <a:pt x="17412" y="31760"/>
                    </a:lnTo>
                    <a:lnTo>
                      <a:pt x="17412" y="30504"/>
                    </a:lnTo>
                    <a:lnTo>
                      <a:pt x="17355" y="29134"/>
                    </a:lnTo>
                    <a:lnTo>
                      <a:pt x="17317" y="28411"/>
                    </a:lnTo>
                    <a:lnTo>
                      <a:pt x="17260" y="27669"/>
                    </a:lnTo>
                    <a:lnTo>
                      <a:pt x="17203" y="26907"/>
                    </a:lnTo>
                    <a:lnTo>
                      <a:pt x="17127" y="26127"/>
                    </a:lnTo>
                    <a:lnTo>
                      <a:pt x="17032" y="25347"/>
                    </a:lnTo>
                    <a:lnTo>
                      <a:pt x="16918" y="24529"/>
                    </a:lnTo>
                    <a:lnTo>
                      <a:pt x="16785" y="23711"/>
                    </a:lnTo>
                    <a:lnTo>
                      <a:pt x="16632" y="22892"/>
                    </a:lnTo>
                    <a:lnTo>
                      <a:pt x="16461" y="22074"/>
                    </a:lnTo>
                    <a:lnTo>
                      <a:pt x="16271" y="21237"/>
                    </a:lnTo>
                    <a:lnTo>
                      <a:pt x="16042" y="20418"/>
                    </a:lnTo>
                    <a:lnTo>
                      <a:pt x="15814" y="19581"/>
                    </a:lnTo>
                    <a:lnTo>
                      <a:pt x="15548" y="18763"/>
                    </a:lnTo>
                    <a:lnTo>
                      <a:pt x="15262" y="17964"/>
                    </a:lnTo>
                    <a:lnTo>
                      <a:pt x="14939" y="17164"/>
                    </a:lnTo>
                    <a:lnTo>
                      <a:pt x="14596" y="16365"/>
                    </a:lnTo>
                    <a:lnTo>
                      <a:pt x="14596" y="16365"/>
                    </a:lnTo>
                    <a:lnTo>
                      <a:pt x="14216" y="15604"/>
                    </a:lnTo>
                    <a:lnTo>
                      <a:pt x="13797" y="14824"/>
                    </a:lnTo>
                    <a:lnTo>
                      <a:pt x="13340" y="14044"/>
                    </a:lnTo>
                    <a:lnTo>
                      <a:pt x="12865" y="13282"/>
                    </a:lnTo>
                    <a:lnTo>
                      <a:pt x="12351" y="12521"/>
                    </a:lnTo>
                    <a:lnTo>
                      <a:pt x="11818" y="11779"/>
                    </a:lnTo>
                    <a:lnTo>
                      <a:pt x="11266" y="11037"/>
                    </a:lnTo>
                    <a:lnTo>
                      <a:pt x="10695" y="10314"/>
                    </a:lnTo>
                    <a:lnTo>
                      <a:pt x="10105" y="9591"/>
                    </a:lnTo>
                    <a:lnTo>
                      <a:pt x="9515" y="8887"/>
                    </a:lnTo>
                    <a:lnTo>
                      <a:pt x="8906" y="8202"/>
                    </a:lnTo>
                    <a:lnTo>
                      <a:pt x="8297" y="7536"/>
                    </a:lnTo>
                    <a:lnTo>
                      <a:pt x="7670" y="6889"/>
                    </a:lnTo>
                    <a:lnTo>
                      <a:pt x="7061" y="6261"/>
                    </a:lnTo>
                    <a:lnTo>
                      <a:pt x="5862" y="5081"/>
                    </a:lnTo>
                    <a:lnTo>
                      <a:pt x="4701" y="3977"/>
                    </a:lnTo>
                    <a:lnTo>
                      <a:pt x="3597" y="2988"/>
                    </a:lnTo>
                    <a:lnTo>
                      <a:pt x="2608" y="2131"/>
                    </a:lnTo>
                    <a:lnTo>
                      <a:pt x="1751" y="1389"/>
                    </a:lnTo>
                    <a:lnTo>
                      <a:pt x="1028" y="799"/>
                    </a:lnTo>
                    <a:lnTo>
                      <a:pt x="477" y="36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4" name="Google Shape;2424;p25"/>
              <p:cNvSpPr/>
              <p:nvPr/>
            </p:nvSpPr>
            <p:spPr>
              <a:xfrm>
                <a:off x="-1641900" y="-876325"/>
                <a:ext cx="20410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3540" extrusionOk="0">
                    <a:moveTo>
                      <a:pt x="743" y="0"/>
                    </a:moveTo>
                    <a:lnTo>
                      <a:pt x="666" y="952"/>
                    </a:lnTo>
                    <a:lnTo>
                      <a:pt x="495" y="3464"/>
                    </a:lnTo>
                    <a:lnTo>
                      <a:pt x="400" y="5176"/>
                    </a:lnTo>
                    <a:lnTo>
                      <a:pt x="305" y="7117"/>
                    </a:lnTo>
                    <a:lnTo>
                      <a:pt x="210" y="9230"/>
                    </a:lnTo>
                    <a:lnTo>
                      <a:pt x="115" y="11456"/>
                    </a:lnTo>
                    <a:lnTo>
                      <a:pt x="38" y="13721"/>
                    </a:lnTo>
                    <a:lnTo>
                      <a:pt x="0" y="16004"/>
                    </a:lnTo>
                    <a:lnTo>
                      <a:pt x="0" y="18211"/>
                    </a:lnTo>
                    <a:lnTo>
                      <a:pt x="19" y="19277"/>
                    </a:lnTo>
                    <a:lnTo>
                      <a:pt x="38" y="20305"/>
                    </a:lnTo>
                    <a:lnTo>
                      <a:pt x="77" y="21294"/>
                    </a:lnTo>
                    <a:lnTo>
                      <a:pt x="115" y="22246"/>
                    </a:lnTo>
                    <a:lnTo>
                      <a:pt x="191" y="23121"/>
                    </a:lnTo>
                    <a:lnTo>
                      <a:pt x="267" y="23939"/>
                    </a:lnTo>
                    <a:lnTo>
                      <a:pt x="362" y="24681"/>
                    </a:lnTo>
                    <a:lnTo>
                      <a:pt x="457" y="25347"/>
                    </a:lnTo>
                    <a:lnTo>
                      <a:pt x="590" y="25937"/>
                    </a:lnTo>
                    <a:lnTo>
                      <a:pt x="666" y="26185"/>
                    </a:lnTo>
                    <a:lnTo>
                      <a:pt x="743" y="26413"/>
                    </a:lnTo>
                    <a:lnTo>
                      <a:pt x="1085" y="27384"/>
                    </a:lnTo>
                    <a:lnTo>
                      <a:pt x="1504" y="28506"/>
                    </a:lnTo>
                    <a:lnTo>
                      <a:pt x="2512" y="31075"/>
                    </a:lnTo>
                    <a:lnTo>
                      <a:pt x="3635" y="33892"/>
                    </a:lnTo>
                    <a:lnTo>
                      <a:pt x="4796" y="36727"/>
                    </a:lnTo>
                    <a:lnTo>
                      <a:pt x="6756" y="41522"/>
                    </a:lnTo>
                    <a:lnTo>
                      <a:pt x="7612" y="43539"/>
                    </a:lnTo>
                    <a:lnTo>
                      <a:pt x="7650" y="43007"/>
                    </a:lnTo>
                    <a:lnTo>
                      <a:pt x="7783" y="41560"/>
                    </a:lnTo>
                    <a:lnTo>
                      <a:pt x="7936" y="39391"/>
                    </a:lnTo>
                    <a:lnTo>
                      <a:pt x="8012" y="38078"/>
                    </a:lnTo>
                    <a:lnTo>
                      <a:pt x="8069" y="36651"/>
                    </a:lnTo>
                    <a:lnTo>
                      <a:pt x="8126" y="35147"/>
                    </a:lnTo>
                    <a:lnTo>
                      <a:pt x="8164" y="33568"/>
                    </a:lnTo>
                    <a:lnTo>
                      <a:pt x="8164" y="31951"/>
                    </a:lnTo>
                    <a:lnTo>
                      <a:pt x="8145" y="30295"/>
                    </a:lnTo>
                    <a:lnTo>
                      <a:pt x="8107" y="28659"/>
                    </a:lnTo>
                    <a:lnTo>
                      <a:pt x="8050" y="27840"/>
                    </a:lnTo>
                    <a:lnTo>
                      <a:pt x="8012" y="27041"/>
                    </a:lnTo>
                    <a:lnTo>
                      <a:pt x="7936" y="26261"/>
                    </a:lnTo>
                    <a:lnTo>
                      <a:pt x="7859" y="25481"/>
                    </a:lnTo>
                    <a:lnTo>
                      <a:pt x="7783" y="24719"/>
                    </a:lnTo>
                    <a:lnTo>
                      <a:pt x="7669" y="23996"/>
                    </a:lnTo>
                    <a:lnTo>
                      <a:pt x="7555" y="23235"/>
                    </a:lnTo>
                    <a:lnTo>
                      <a:pt x="7403" y="22455"/>
                    </a:lnTo>
                    <a:lnTo>
                      <a:pt x="7231" y="21618"/>
                    </a:lnTo>
                    <a:lnTo>
                      <a:pt x="7041" y="20742"/>
                    </a:lnTo>
                    <a:lnTo>
                      <a:pt x="6604" y="18916"/>
                    </a:lnTo>
                    <a:lnTo>
                      <a:pt x="6109" y="16994"/>
                    </a:lnTo>
                    <a:lnTo>
                      <a:pt x="5557" y="15015"/>
                    </a:lnTo>
                    <a:lnTo>
                      <a:pt x="4967" y="13016"/>
                    </a:lnTo>
                    <a:lnTo>
                      <a:pt x="4377" y="11037"/>
                    </a:lnTo>
                    <a:lnTo>
                      <a:pt x="3768" y="9096"/>
                    </a:lnTo>
                    <a:lnTo>
                      <a:pt x="3178" y="7270"/>
                    </a:lnTo>
                    <a:lnTo>
                      <a:pt x="2626" y="5557"/>
                    </a:lnTo>
                    <a:lnTo>
                      <a:pt x="1656" y="2665"/>
                    </a:lnTo>
                    <a:lnTo>
                      <a:pt x="990" y="724"/>
                    </a:lnTo>
                    <a:lnTo>
                      <a:pt x="743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425;p25"/>
              <p:cNvSpPr/>
              <p:nvPr/>
            </p:nvSpPr>
            <p:spPr>
              <a:xfrm>
                <a:off x="-1641900" y="-876325"/>
                <a:ext cx="20410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3540" fill="none" extrusionOk="0">
                    <a:moveTo>
                      <a:pt x="7612" y="43539"/>
                    </a:moveTo>
                    <a:lnTo>
                      <a:pt x="7612" y="43539"/>
                    </a:lnTo>
                    <a:lnTo>
                      <a:pt x="6756" y="41522"/>
                    </a:lnTo>
                    <a:lnTo>
                      <a:pt x="4796" y="36727"/>
                    </a:lnTo>
                    <a:lnTo>
                      <a:pt x="3635" y="33892"/>
                    </a:lnTo>
                    <a:lnTo>
                      <a:pt x="2512" y="31075"/>
                    </a:lnTo>
                    <a:lnTo>
                      <a:pt x="1504" y="28506"/>
                    </a:lnTo>
                    <a:lnTo>
                      <a:pt x="1085" y="27384"/>
                    </a:lnTo>
                    <a:lnTo>
                      <a:pt x="743" y="26413"/>
                    </a:lnTo>
                    <a:lnTo>
                      <a:pt x="743" y="26413"/>
                    </a:lnTo>
                    <a:lnTo>
                      <a:pt x="666" y="26185"/>
                    </a:lnTo>
                    <a:lnTo>
                      <a:pt x="590" y="25937"/>
                    </a:lnTo>
                    <a:lnTo>
                      <a:pt x="457" y="25347"/>
                    </a:lnTo>
                    <a:lnTo>
                      <a:pt x="362" y="24681"/>
                    </a:lnTo>
                    <a:lnTo>
                      <a:pt x="267" y="23939"/>
                    </a:lnTo>
                    <a:lnTo>
                      <a:pt x="191" y="23121"/>
                    </a:lnTo>
                    <a:lnTo>
                      <a:pt x="115" y="22246"/>
                    </a:lnTo>
                    <a:lnTo>
                      <a:pt x="77" y="21294"/>
                    </a:lnTo>
                    <a:lnTo>
                      <a:pt x="38" y="20305"/>
                    </a:lnTo>
                    <a:lnTo>
                      <a:pt x="19" y="19277"/>
                    </a:lnTo>
                    <a:lnTo>
                      <a:pt x="0" y="18211"/>
                    </a:lnTo>
                    <a:lnTo>
                      <a:pt x="0" y="16004"/>
                    </a:lnTo>
                    <a:lnTo>
                      <a:pt x="38" y="13721"/>
                    </a:lnTo>
                    <a:lnTo>
                      <a:pt x="115" y="11456"/>
                    </a:lnTo>
                    <a:lnTo>
                      <a:pt x="210" y="9230"/>
                    </a:lnTo>
                    <a:lnTo>
                      <a:pt x="305" y="7117"/>
                    </a:lnTo>
                    <a:lnTo>
                      <a:pt x="400" y="5176"/>
                    </a:lnTo>
                    <a:lnTo>
                      <a:pt x="495" y="3464"/>
                    </a:lnTo>
                    <a:lnTo>
                      <a:pt x="666" y="952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990" y="724"/>
                    </a:lnTo>
                    <a:lnTo>
                      <a:pt x="1656" y="2665"/>
                    </a:lnTo>
                    <a:lnTo>
                      <a:pt x="2626" y="5557"/>
                    </a:lnTo>
                    <a:lnTo>
                      <a:pt x="3178" y="7270"/>
                    </a:lnTo>
                    <a:lnTo>
                      <a:pt x="3768" y="9096"/>
                    </a:lnTo>
                    <a:lnTo>
                      <a:pt x="4377" y="11037"/>
                    </a:lnTo>
                    <a:lnTo>
                      <a:pt x="4967" y="13016"/>
                    </a:lnTo>
                    <a:lnTo>
                      <a:pt x="5557" y="15015"/>
                    </a:lnTo>
                    <a:lnTo>
                      <a:pt x="6109" y="16994"/>
                    </a:lnTo>
                    <a:lnTo>
                      <a:pt x="6604" y="18916"/>
                    </a:lnTo>
                    <a:lnTo>
                      <a:pt x="7041" y="20742"/>
                    </a:lnTo>
                    <a:lnTo>
                      <a:pt x="7231" y="21618"/>
                    </a:lnTo>
                    <a:lnTo>
                      <a:pt x="7403" y="22455"/>
                    </a:lnTo>
                    <a:lnTo>
                      <a:pt x="7555" y="23235"/>
                    </a:lnTo>
                    <a:lnTo>
                      <a:pt x="7669" y="23996"/>
                    </a:lnTo>
                    <a:lnTo>
                      <a:pt x="7669" y="23996"/>
                    </a:lnTo>
                    <a:lnTo>
                      <a:pt x="7783" y="24719"/>
                    </a:lnTo>
                    <a:lnTo>
                      <a:pt x="7859" y="25481"/>
                    </a:lnTo>
                    <a:lnTo>
                      <a:pt x="7936" y="26261"/>
                    </a:lnTo>
                    <a:lnTo>
                      <a:pt x="8012" y="27041"/>
                    </a:lnTo>
                    <a:lnTo>
                      <a:pt x="8050" y="27840"/>
                    </a:lnTo>
                    <a:lnTo>
                      <a:pt x="8107" y="28659"/>
                    </a:lnTo>
                    <a:lnTo>
                      <a:pt x="8145" y="30295"/>
                    </a:lnTo>
                    <a:lnTo>
                      <a:pt x="8164" y="31951"/>
                    </a:lnTo>
                    <a:lnTo>
                      <a:pt x="8164" y="33568"/>
                    </a:lnTo>
                    <a:lnTo>
                      <a:pt x="8126" y="35147"/>
                    </a:lnTo>
                    <a:lnTo>
                      <a:pt x="8069" y="36651"/>
                    </a:lnTo>
                    <a:lnTo>
                      <a:pt x="8012" y="38078"/>
                    </a:lnTo>
                    <a:lnTo>
                      <a:pt x="7936" y="39391"/>
                    </a:lnTo>
                    <a:lnTo>
                      <a:pt x="7783" y="41560"/>
                    </a:lnTo>
                    <a:lnTo>
                      <a:pt x="7650" y="43007"/>
                    </a:lnTo>
                    <a:lnTo>
                      <a:pt x="7612" y="4353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25"/>
              <p:cNvSpPr/>
              <p:nvPr/>
            </p:nvSpPr>
            <p:spPr>
              <a:xfrm>
                <a:off x="-1623350" y="-876325"/>
                <a:ext cx="18365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3540" extrusionOk="0">
                    <a:moveTo>
                      <a:pt x="1" y="0"/>
                    </a:moveTo>
                    <a:lnTo>
                      <a:pt x="1884" y="11361"/>
                    </a:lnTo>
                    <a:lnTo>
                      <a:pt x="3293" y="19924"/>
                    </a:lnTo>
                    <a:lnTo>
                      <a:pt x="3825" y="23273"/>
                    </a:lnTo>
                    <a:lnTo>
                      <a:pt x="4149" y="25385"/>
                    </a:lnTo>
                    <a:lnTo>
                      <a:pt x="4777" y="29724"/>
                    </a:lnTo>
                    <a:lnTo>
                      <a:pt x="5690" y="35794"/>
                    </a:lnTo>
                    <a:lnTo>
                      <a:pt x="6870" y="43539"/>
                    </a:lnTo>
                    <a:lnTo>
                      <a:pt x="6908" y="43045"/>
                    </a:lnTo>
                    <a:lnTo>
                      <a:pt x="7022" y="41655"/>
                    </a:lnTo>
                    <a:lnTo>
                      <a:pt x="7155" y="39600"/>
                    </a:lnTo>
                    <a:lnTo>
                      <a:pt x="7213" y="38363"/>
                    </a:lnTo>
                    <a:lnTo>
                      <a:pt x="7270" y="37012"/>
                    </a:lnTo>
                    <a:lnTo>
                      <a:pt x="7308" y="35585"/>
                    </a:lnTo>
                    <a:lnTo>
                      <a:pt x="7346" y="34120"/>
                    </a:lnTo>
                    <a:lnTo>
                      <a:pt x="7346" y="32598"/>
                    </a:lnTo>
                    <a:lnTo>
                      <a:pt x="7327" y="31056"/>
                    </a:lnTo>
                    <a:lnTo>
                      <a:pt x="7270" y="29534"/>
                    </a:lnTo>
                    <a:lnTo>
                      <a:pt x="7175" y="28050"/>
                    </a:lnTo>
                    <a:lnTo>
                      <a:pt x="7117" y="27307"/>
                    </a:lnTo>
                    <a:lnTo>
                      <a:pt x="7041" y="26603"/>
                    </a:lnTo>
                    <a:lnTo>
                      <a:pt x="6965" y="25918"/>
                    </a:lnTo>
                    <a:lnTo>
                      <a:pt x="6870" y="25252"/>
                    </a:lnTo>
                    <a:lnTo>
                      <a:pt x="6737" y="24548"/>
                    </a:lnTo>
                    <a:lnTo>
                      <a:pt x="6604" y="23806"/>
                    </a:lnTo>
                    <a:lnTo>
                      <a:pt x="6242" y="22151"/>
                    </a:lnTo>
                    <a:lnTo>
                      <a:pt x="5823" y="20324"/>
                    </a:lnTo>
                    <a:lnTo>
                      <a:pt x="5329" y="18345"/>
                    </a:lnTo>
                    <a:lnTo>
                      <a:pt x="4777" y="16290"/>
                    </a:lnTo>
                    <a:lnTo>
                      <a:pt x="4206" y="14177"/>
                    </a:lnTo>
                    <a:lnTo>
                      <a:pt x="3616" y="12065"/>
                    </a:lnTo>
                    <a:lnTo>
                      <a:pt x="3007" y="9991"/>
                    </a:lnTo>
                    <a:lnTo>
                      <a:pt x="1884" y="6147"/>
                    </a:lnTo>
                    <a:lnTo>
                      <a:pt x="914" y="296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25"/>
              <p:cNvSpPr/>
              <p:nvPr/>
            </p:nvSpPr>
            <p:spPr>
              <a:xfrm>
                <a:off x="-1761775" y="740200"/>
                <a:ext cx="626550" cy="778325"/>
              </a:xfrm>
              <a:custGeom>
                <a:avLst/>
                <a:gdLst/>
                <a:ahLst/>
                <a:cxnLst/>
                <a:rect l="l" t="t" r="r" b="b"/>
                <a:pathLst>
                  <a:path w="25062" h="31133" extrusionOk="0">
                    <a:moveTo>
                      <a:pt x="0" y="1"/>
                    </a:moveTo>
                    <a:lnTo>
                      <a:pt x="1922" y="31133"/>
                    </a:lnTo>
                    <a:lnTo>
                      <a:pt x="23082" y="31133"/>
                    </a:lnTo>
                    <a:lnTo>
                      <a:pt x="2506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25"/>
              <p:cNvSpPr/>
              <p:nvPr/>
            </p:nvSpPr>
            <p:spPr>
              <a:xfrm>
                <a:off x="-1295100" y="789200"/>
                <a:ext cx="32850" cy="289750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1590" extrusionOk="0">
                    <a:moveTo>
                      <a:pt x="743" y="1"/>
                    </a:moveTo>
                    <a:lnTo>
                      <a:pt x="667" y="267"/>
                    </a:lnTo>
                    <a:lnTo>
                      <a:pt x="495" y="1028"/>
                    </a:lnTo>
                    <a:lnTo>
                      <a:pt x="400" y="1580"/>
                    </a:lnTo>
                    <a:lnTo>
                      <a:pt x="286" y="2208"/>
                    </a:lnTo>
                    <a:lnTo>
                      <a:pt x="191" y="2931"/>
                    </a:lnTo>
                    <a:lnTo>
                      <a:pt x="115" y="3731"/>
                    </a:lnTo>
                    <a:lnTo>
                      <a:pt x="39" y="4587"/>
                    </a:lnTo>
                    <a:lnTo>
                      <a:pt x="1" y="5500"/>
                    </a:lnTo>
                    <a:lnTo>
                      <a:pt x="1" y="6452"/>
                    </a:lnTo>
                    <a:lnTo>
                      <a:pt x="1" y="6947"/>
                    </a:lnTo>
                    <a:lnTo>
                      <a:pt x="20" y="7441"/>
                    </a:lnTo>
                    <a:lnTo>
                      <a:pt x="58" y="7955"/>
                    </a:lnTo>
                    <a:lnTo>
                      <a:pt x="115" y="8469"/>
                    </a:lnTo>
                    <a:lnTo>
                      <a:pt x="172" y="8983"/>
                    </a:lnTo>
                    <a:lnTo>
                      <a:pt x="248" y="9496"/>
                    </a:lnTo>
                    <a:lnTo>
                      <a:pt x="343" y="10029"/>
                    </a:lnTo>
                    <a:lnTo>
                      <a:pt x="457" y="10543"/>
                    </a:lnTo>
                    <a:lnTo>
                      <a:pt x="591" y="11076"/>
                    </a:lnTo>
                    <a:lnTo>
                      <a:pt x="743" y="11590"/>
                    </a:lnTo>
                    <a:lnTo>
                      <a:pt x="800" y="11342"/>
                    </a:lnTo>
                    <a:lnTo>
                      <a:pt x="914" y="10638"/>
                    </a:lnTo>
                    <a:lnTo>
                      <a:pt x="990" y="10143"/>
                    </a:lnTo>
                    <a:lnTo>
                      <a:pt x="1085" y="9554"/>
                    </a:lnTo>
                    <a:lnTo>
                      <a:pt x="1161" y="8868"/>
                    </a:lnTo>
                    <a:lnTo>
                      <a:pt x="1219" y="8107"/>
                    </a:lnTo>
                    <a:lnTo>
                      <a:pt x="1276" y="7270"/>
                    </a:lnTo>
                    <a:lnTo>
                      <a:pt x="1314" y="6376"/>
                    </a:lnTo>
                    <a:lnTo>
                      <a:pt x="1314" y="5405"/>
                    </a:lnTo>
                    <a:lnTo>
                      <a:pt x="1295" y="4397"/>
                    </a:lnTo>
                    <a:lnTo>
                      <a:pt x="1219" y="3350"/>
                    </a:lnTo>
                    <a:lnTo>
                      <a:pt x="1104" y="2265"/>
                    </a:lnTo>
                    <a:lnTo>
                      <a:pt x="1047" y="1713"/>
                    </a:lnTo>
                    <a:lnTo>
                      <a:pt x="952" y="1143"/>
                    </a:lnTo>
                    <a:lnTo>
                      <a:pt x="857" y="572"/>
                    </a:lnTo>
                    <a:lnTo>
                      <a:pt x="743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25"/>
              <p:cNvSpPr/>
              <p:nvPr/>
            </p:nvSpPr>
            <p:spPr>
              <a:xfrm>
                <a:off x="-1708500" y="1023750"/>
                <a:ext cx="17625" cy="289750"/>
              </a:xfrm>
              <a:custGeom>
                <a:avLst/>
                <a:gdLst/>
                <a:ahLst/>
                <a:cxnLst/>
                <a:rect l="l" t="t" r="r" b="b"/>
                <a:pathLst>
                  <a:path w="705" h="11590" extrusionOk="0">
                    <a:moveTo>
                      <a:pt x="210" y="0"/>
                    </a:moveTo>
                    <a:lnTo>
                      <a:pt x="191" y="267"/>
                    </a:lnTo>
                    <a:lnTo>
                      <a:pt x="134" y="1028"/>
                    </a:lnTo>
                    <a:lnTo>
                      <a:pt x="57" y="2208"/>
                    </a:lnTo>
                    <a:lnTo>
                      <a:pt x="19" y="2931"/>
                    </a:lnTo>
                    <a:lnTo>
                      <a:pt x="0" y="3730"/>
                    </a:lnTo>
                    <a:lnTo>
                      <a:pt x="0" y="4586"/>
                    </a:lnTo>
                    <a:lnTo>
                      <a:pt x="0" y="5500"/>
                    </a:lnTo>
                    <a:lnTo>
                      <a:pt x="19" y="6451"/>
                    </a:lnTo>
                    <a:lnTo>
                      <a:pt x="76" y="7460"/>
                    </a:lnTo>
                    <a:lnTo>
                      <a:pt x="153" y="8468"/>
                    </a:lnTo>
                    <a:lnTo>
                      <a:pt x="248" y="9515"/>
                    </a:lnTo>
                    <a:lnTo>
                      <a:pt x="381" y="10542"/>
                    </a:lnTo>
                    <a:lnTo>
                      <a:pt x="552" y="11589"/>
                    </a:lnTo>
                    <a:lnTo>
                      <a:pt x="571" y="11342"/>
                    </a:lnTo>
                    <a:lnTo>
                      <a:pt x="628" y="10638"/>
                    </a:lnTo>
                    <a:lnTo>
                      <a:pt x="666" y="9534"/>
                    </a:lnTo>
                    <a:lnTo>
                      <a:pt x="704" y="8088"/>
                    </a:lnTo>
                    <a:lnTo>
                      <a:pt x="704" y="7250"/>
                    </a:lnTo>
                    <a:lnTo>
                      <a:pt x="685" y="6356"/>
                    </a:lnTo>
                    <a:lnTo>
                      <a:pt x="666" y="5405"/>
                    </a:lnTo>
                    <a:lnTo>
                      <a:pt x="628" y="4396"/>
                    </a:lnTo>
                    <a:lnTo>
                      <a:pt x="552" y="3349"/>
                    </a:lnTo>
                    <a:lnTo>
                      <a:pt x="476" y="2246"/>
                    </a:lnTo>
                    <a:lnTo>
                      <a:pt x="362" y="1142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2430;p25"/>
              <p:cNvSpPr/>
              <p:nvPr/>
            </p:nvSpPr>
            <p:spPr>
              <a:xfrm>
                <a:off x="-1284150" y="1117475"/>
                <a:ext cx="12875" cy="101350"/>
              </a:xfrm>
              <a:custGeom>
                <a:avLst/>
                <a:gdLst/>
                <a:ahLst/>
                <a:cxnLst/>
                <a:rect l="l" t="t" r="r" b="b"/>
                <a:pathLst>
                  <a:path w="515" h="4054" extrusionOk="0">
                    <a:moveTo>
                      <a:pt x="210" y="0"/>
                    </a:moveTo>
                    <a:lnTo>
                      <a:pt x="153" y="419"/>
                    </a:lnTo>
                    <a:lnTo>
                      <a:pt x="76" y="856"/>
                    </a:lnTo>
                    <a:lnTo>
                      <a:pt x="19" y="1408"/>
                    </a:lnTo>
                    <a:lnTo>
                      <a:pt x="0" y="2055"/>
                    </a:lnTo>
                    <a:lnTo>
                      <a:pt x="0" y="2398"/>
                    </a:lnTo>
                    <a:lnTo>
                      <a:pt x="0" y="2721"/>
                    </a:lnTo>
                    <a:lnTo>
                      <a:pt x="19" y="3064"/>
                    </a:lnTo>
                    <a:lnTo>
                      <a:pt x="76" y="3406"/>
                    </a:lnTo>
                    <a:lnTo>
                      <a:pt x="134" y="3730"/>
                    </a:lnTo>
                    <a:lnTo>
                      <a:pt x="210" y="4053"/>
                    </a:lnTo>
                    <a:lnTo>
                      <a:pt x="248" y="3977"/>
                    </a:lnTo>
                    <a:lnTo>
                      <a:pt x="305" y="3730"/>
                    </a:lnTo>
                    <a:lnTo>
                      <a:pt x="400" y="3368"/>
                    </a:lnTo>
                    <a:lnTo>
                      <a:pt x="476" y="2854"/>
                    </a:lnTo>
                    <a:lnTo>
                      <a:pt x="495" y="2569"/>
                    </a:lnTo>
                    <a:lnTo>
                      <a:pt x="514" y="2265"/>
                    </a:lnTo>
                    <a:lnTo>
                      <a:pt x="514" y="1922"/>
                    </a:lnTo>
                    <a:lnTo>
                      <a:pt x="514" y="1579"/>
                    </a:lnTo>
                    <a:lnTo>
                      <a:pt x="476" y="1199"/>
                    </a:lnTo>
                    <a:lnTo>
                      <a:pt x="419" y="818"/>
                    </a:lnTo>
                    <a:lnTo>
                      <a:pt x="324" y="419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2431;p25"/>
              <p:cNvSpPr/>
              <p:nvPr/>
            </p:nvSpPr>
            <p:spPr>
              <a:xfrm>
                <a:off x="-1690900" y="730700"/>
                <a:ext cx="4976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9905" h="914" extrusionOk="0">
                    <a:moveTo>
                      <a:pt x="9896" y="0"/>
                    </a:moveTo>
                    <a:lnTo>
                      <a:pt x="8145" y="19"/>
                    </a:lnTo>
                    <a:lnTo>
                      <a:pt x="6261" y="57"/>
                    </a:lnTo>
                    <a:lnTo>
                      <a:pt x="4282" y="133"/>
                    </a:lnTo>
                    <a:lnTo>
                      <a:pt x="2189" y="248"/>
                    </a:lnTo>
                    <a:lnTo>
                      <a:pt x="0" y="381"/>
                    </a:lnTo>
                    <a:lnTo>
                      <a:pt x="552" y="419"/>
                    </a:lnTo>
                    <a:lnTo>
                      <a:pt x="2075" y="552"/>
                    </a:lnTo>
                    <a:lnTo>
                      <a:pt x="4339" y="704"/>
                    </a:lnTo>
                    <a:lnTo>
                      <a:pt x="5709" y="761"/>
                    </a:lnTo>
                    <a:lnTo>
                      <a:pt x="7174" y="838"/>
                    </a:lnTo>
                    <a:lnTo>
                      <a:pt x="8735" y="876"/>
                    </a:lnTo>
                    <a:lnTo>
                      <a:pt x="10352" y="914"/>
                    </a:lnTo>
                    <a:lnTo>
                      <a:pt x="12008" y="914"/>
                    </a:lnTo>
                    <a:lnTo>
                      <a:pt x="13682" y="895"/>
                    </a:lnTo>
                    <a:lnTo>
                      <a:pt x="15319" y="819"/>
                    </a:lnTo>
                    <a:lnTo>
                      <a:pt x="16137" y="780"/>
                    </a:lnTo>
                    <a:lnTo>
                      <a:pt x="16917" y="723"/>
                    </a:lnTo>
                    <a:lnTo>
                      <a:pt x="17698" y="647"/>
                    </a:lnTo>
                    <a:lnTo>
                      <a:pt x="18459" y="571"/>
                    </a:lnTo>
                    <a:lnTo>
                      <a:pt x="19201" y="476"/>
                    </a:lnTo>
                    <a:lnTo>
                      <a:pt x="19905" y="381"/>
                    </a:lnTo>
                    <a:lnTo>
                      <a:pt x="19543" y="343"/>
                    </a:lnTo>
                    <a:lnTo>
                      <a:pt x="18478" y="248"/>
                    </a:lnTo>
                    <a:lnTo>
                      <a:pt x="16746" y="153"/>
                    </a:lnTo>
                    <a:lnTo>
                      <a:pt x="15661" y="95"/>
                    </a:lnTo>
                    <a:lnTo>
                      <a:pt x="14425" y="57"/>
                    </a:lnTo>
                    <a:lnTo>
                      <a:pt x="13054" y="19"/>
                    </a:lnTo>
                    <a:lnTo>
                      <a:pt x="1153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2" name="Google Shape;2432;p25"/>
              <p:cNvSpPr/>
              <p:nvPr/>
            </p:nvSpPr>
            <p:spPr>
              <a:xfrm>
                <a:off x="-1485875" y="-653200"/>
                <a:ext cx="68075" cy="14067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56270" extrusionOk="0">
                    <a:moveTo>
                      <a:pt x="1923" y="0"/>
                    </a:moveTo>
                    <a:lnTo>
                      <a:pt x="172" y="4358"/>
                    </a:lnTo>
                    <a:lnTo>
                      <a:pt x="382" y="15909"/>
                    </a:lnTo>
                    <a:lnTo>
                      <a:pt x="458" y="16708"/>
                    </a:lnTo>
                    <a:lnTo>
                      <a:pt x="515" y="17450"/>
                    </a:lnTo>
                    <a:lnTo>
                      <a:pt x="553" y="18154"/>
                    </a:lnTo>
                    <a:lnTo>
                      <a:pt x="553" y="18801"/>
                    </a:lnTo>
                    <a:lnTo>
                      <a:pt x="534" y="19391"/>
                    </a:lnTo>
                    <a:lnTo>
                      <a:pt x="496" y="19943"/>
                    </a:lnTo>
                    <a:lnTo>
                      <a:pt x="458" y="20438"/>
                    </a:lnTo>
                    <a:lnTo>
                      <a:pt x="401" y="20875"/>
                    </a:lnTo>
                    <a:lnTo>
                      <a:pt x="324" y="21275"/>
                    </a:lnTo>
                    <a:lnTo>
                      <a:pt x="267" y="21617"/>
                    </a:lnTo>
                    <a:lnTo>
                      <a:pt x="134" y="22131"/>
                    </a:lnTo>
                    <a:lnTo>
                      <a:pt x="39" y="22455"/>
                    </a:lnTo>
                    <a:lnTo>
                      <a:pt x="1" y="22550"/>
                    </a:lnTo>
                    <a:lnTo>
                      <a:pt x="762" y="56251"/>
                    </a:lnTo>
                    <a:lnTo>
                      <a:pt x="2722" y="56270"/>
                    </a:lnTo>
                    <a:lnTo>
                      <a:pt x="1371" y="29343"/>
                    </a:lnTo>
                    <a:lnTo>
                      <a:pt x="1314" y="28068"/>
                    </a:lnTo>
                    <a:lnTo>
                      <a:pt x="1257" y="26641"/>
                    </a:lnTo>
                    <a:lnTo>
                      <a:pt x="1219" y="24852"/>
                    </a:lnTo>
                    <a:lnTo>
                      <a:pt x="1200" y="22816"/>
                    </a:lnTo>
                    <a:lnTo>
                      <a:pt x="1200" y="20628"/>
                    </a:lnTo>
                    <a:lnTo>
                      <a:pt x="1219" y="19524"/>
                    </a:lnTo>
                    <a:lnTo>
                      <a:pt x="1257" y="18440"/>
                    </a:lnTo>
                    <a:lnTo>
                      <a:pt x="1295" y="17355"/>
                    </a:lnTo>
                    <a:lnTo>
                      <a:pt x="1371" y="16327"/>
                    </a:lnTo>
                    <a:lnTo>
                      <a:pt x="1504" y="14063"/>
                    </a:lnTo>
                    <a:lnTo>
                      <a:pt x="1618" y="11494"/>
                    </a:lnTo>
                    <a:lnTo>
                      <a:pt x="1714" y="8773"/>
                    </a:lnTo>
                    <a:lnTo>
                      <a:pt x="1790" y="6128"/>
                    </a:lnTo>
                    <a:lnTo>
                      <a:pt x="1885" y="1789"/>
                    </a:lnTo>
                    <a:lnTo>
                      <a:pt x="1923" y="0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3" name="Google Shape;2433;p25"/>
              <p:cNvSpPr/>
              <p:nvPr/>
            </p:nvSpPr>
            <p:spPr>
              <a:xfrm>
                <a:off x="-1485875" y="-653200"/>
                <a:ext cx="68075" cy="14067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56270" fill="none" extrusionOk="0">
                    <a:moveTo>
                      <a:pt x="762" y="56251"/>
                    </a:moveTo>
                    <a:lnTo>
                      <a:pt x="1" y="22550"/>
                    </a:lnTo>
                    <a:lnTo>
                      <a:pt x="1" y="22550"/>
                    </a:lnTo>
                    <a:lnTo>
                      <a:pt x="39" y="22455"/>
                    </a:lnTo>
                    <a:lnTo>
                      <a:pt x="134" y="22131"/>
                    </a:lnTo>
                    <a:lnTo>
                      <a:pt x="267" y="21617"/>
                    </a:lnTo>
                    <a:lnTo>
                      <a:pt x="324" y="21275"/>
                    </a:lnTo>
                    <a:lnTo>
                      <a:pt x="401" y="20875"/>
                    </a:lnTo>
                    <a:lnTo>
                      <a:pt x="458" y="20438"/>
                    </a:lnTo>
                    <a:lnTo>
                      <a:pt x="496" y="19943"/>
                    </a:lnTo>
                    <a:lnTo>
                      <a:pt x="534" y="19391"/>
                    </a:lnTo>
                    <a:lnTo>
                      <a:pt x="553" y="18801"/>
                    </a:lnTo>
                    <a:lnTo>
                      <a:pt x="553" y="18154"/>
                    </a:lnTo>
                    <a:lnTo>
                      <a:pt x="515" y="17450"/>
                    </a:lnTo>
                    <a:lnTo>
                      <a:pt x="458" y="16708"/>
                    </a:lnTo>
                    <a:lnTo>
                      <a:pt x="382" y="15909"/>
                    </a:lnTo>
                    <a:lnTo>
                      <a:pt x="172" y="4358"/>
                    </a:lnTo>
                    <a:lnTo>
                      <a:pt x="1923" y="0"/>
                    </a:lnTo>
                    <a:lnTo>
                      <a:pt x="1923" y="0"/>
                    </a:lnTo>
                    <a:lnTo>
                      <a:pt x="1885" y="1789"/>
                    </a:lnTo>
                    <a:lnTo>
                      <a:pt x="1790" y="6128"/>
                    </a:lnTo>
                    <a:lnTo>
                      <a:pt x="1714" y="8773"/>
                    </a:lnTo>
                    <a:lnTo>
                      <a:pt x="1618" y="11494"/>
                    </a:lnTo>
                    <a:lnTo>
                      <a:pt x="1504" y="14063"/>
                    </a:lnTo>
                    <a:lnTo>
                      <a:pt x="1371" y="16327"/>
                    </a:lnTo>
                    <a:lnTo>
                      <a:pt x="1371" y="16327"/>
                    </a:lnTo>
                    <a:lnTo>
                      <a:pt x="1295" y="17355"/>
                    </a:lnTo>
                    <a:lnTo>
                      <a:pt x="1257" y="18440"/>
                    </a:lnTo>
                    <a:lnTo>
                      <a:pt x="1219" y="19524"/>
                    </a:lnTo>
                    <a:lnTo>
                      <a:pt x="1200" y="20628"/>
                    </a:lnTo>
                    <a:lnTo>
                      <a:pt x="1200" y="22816"/>
                    </a:lnTo>
                    <a:lnTo>
                      <a:pt x="1219" y="24852"/>
                    </a:lnTo>
                    <a:lnTo>
                      <a:pt x="1257" y="26641"/>
                    </a:lnTo>
                    <a:lnTo>
                      <a:pt x="1314" y="28068"/>
                    </a:lnTo>
                    <a:lnTo>
                      <a:pt x="1371" y="29343"/>
                    </a:lnTo>
                    <a:lnTo>
                      <a:pt x="2722" y="56270"/>
                    </a:lnTo>
                    <a:lnTo>
                      <a:pt x="762" y="5625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4" name="Google Shape;2434;p25"/>
              <p:cNvSpPr/>
              <p:nvPr/>
            </p:nvSpPr>
            <p:spPr>
              <a:xfrm>
                <a:off x="-1434000" y="-124675"/>
                <a:ext cx="80900" cy="673200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26928" extrusionOk="0">
                    <a:moveTo>
                      <a:pt x="2683" y="1"/>
                    </a:moveTo>
                    <a:lnTo>
                      <a:pt x="2588" y="438"/>
                    </a:lnTo>
                    <a:lnTo>
                      <a:pt x="2322" y="1713"/>
                    </a:lnTo>
                    <a:lnTo>
                      <a:pt x="2131" y="2646"/>
                    </a:lnTo>
                    <a:lnTo>
                      <a:pt x="1941" y="3749"/>
                    </a:lnTo>
                    <a:lnTo>
                      <a:pt x="1713" y="5024"/>
                    </a:lnTo>
                    <a:lnTo>
                      <a:pt x="1484" y="6452"/>
                    </a:lnTo>
                    <a:lnTo>
                      <a:pt x="1237" y="8031"/>
                    </a:lnTo>
                    <a:lnTo>
                      <a:pt x="1009" y="9744"/>
                    </a:lnTo>
                    <a:lnTo>
                      <a:pt x="780" y="11609"/>
                    </a:lnTo>
                    <a:lnTo>
                      <a:pt x="571" y="13569"/>
                    </a:lnTo>
                    <a:lnTo>
                      <a:pt x="381" y="15643"/>
                    </a:lnTo>
                    <a:lnTo>
                      <a:pt x="228" y="17831"/>
                    </a:lnTo>
                    <a:lnTo>
                      <a:pt x="95" y="20096"/>
                    </a:lnTo>
                    <a:lnTo>
                      <a:pt x="38" y="21256"/>
                    </a:lnTo>
                    <a:lnTo>
                      <a:pt x="0" y="22436"/>
                    </a:lnTo>
                    <a:lnTo>
                      <a:pt x="228" y="26927"/>
                    </a:lnTo>
                    <a:lnTo>
                      <a:pt x="228" y="26261"/>
                    </a:lnTo>
                    <a:lnTo>
                      <a:pt x="267" y="24396"/>
                    </a:lnTo>
                    <a:lnTo>
                      <a:pt x="286" y="23083"/>
                    </a:lnTo>
                    <a:lnTo>
                      <a:pt x="343" y="21561"/>
                    </a:lnTo>
                    <a:lnTo>
                      <a:pt x="438" y="19829"/>
                    </a:lnTo>
                    <a:lnTo>
                      <a:pt x="552" y="17945"/>
                    </a:lnTo>
                    <a:lnTo>
                      <a:pt x="704" y="15928"/>
                    </a:lnTo>
                    <a:lnTo>
                      <a:pt x="895" y="13797"/>
                    </a:lnTo>
                    <a:lnTo>
                      <a:pt x="1142" y="11609"/>
                    </a:lnTo>
                    <a:lnTo>
                      <a:pt x="1275" y="10467"/>
                    </a:lnTo>
                    <a:lnTo>
                      <a:pt x="1427" y="9344"/>
                    </a:lnTo>
                    <a:lnTo>
                      <a:pt x="1599" y="8202"/>
                    </a:lnTo>
                    <a:lnTo>
                      <a:pt x="1789" y="7061"/>
                    </a:lnTo>
                    <a:lnTo>
                      <a:pt x="1979" y="5919"/>
                    </a:lnTo>
                    <a:lnTo>
                      <a:pt x="2188" y="4777"/>
                    </a:lnTo>
                    <a:lnTo>
                      <a:pt x="2417" y="3635"/>
                    </a:lnTo>
                    <a:lnTo>
                      <a:pt x="2683" y="2513"/>
                    </a:lnTo>
                    <a:lnTo>
                      <a:pt x="2950" y="1409"/>
                    </a:lnTo>
                    <a:lnTo>
                      <a:pt x="3235" y="305"/>
                    </a:lnTo>
                    <a:lnTo>
                      <a:pt x="2683" y="1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5" name="Google Shape;2435;p25"/>
              <p:cNvSpPr/>
              <p:nvPr/>
            </p:nvSpPr>
            <p:spPr>
              <a:xfrm>
                <a:off x="-1393575" y="-448175"/>
                <a:ext cx="515725" cy="463400"/>
              </a:xfrm>
              <a:custGeom>
                <a:avLst/>
                <a:gdLst/>
                <a:ahLst/>
                <a:cxnLst/>
                <a:rect l="l" t="t" r="r" b="b"/>
                <a:pathLst>
                  <a:path w="20629" h="18536" extrusionOk="0">
                    <a:moveTo>
                      <a:pt x="15566" y="1"/>
                    </a:moveTo>
                    <a:lnTo>
                      <a:pt x="14292" y="20"/>
                    </a:lnTo>
                    <a:lnTo>
                      <a:pt x="12979" y="58"/>
                    </a:lnTo>
                    <a:lnTo>
                      <a:pt x="11646" y="96"/>
                    </a:lnTo>
                    <a:lnTo>
                      <a:pt x="10314" y="191"/>
                    </a:lnTo>
                    <a:lnTo>
                      <a:pt x="9001" y="286"/>
                    </a:lnTo>
                    <a:lnTo>
                      <a:pt x="7745" y="419"/>
                    </a:lnTo>
                    <a:lnTo>
                      <a:pt x="7156" y="515"/>
                    </a:lnTo>
                    <a:lnTo>
                      <a:pt x="6585" y="591"/>
                    </a:lnTo>
                    <a:lnTo>
                      <a:pt x="6033" y="705"/>
                    </a:lnTo>
                    <a:lnTo>
                      <a:pt x="5519" y="800"/>
                    </a:lnTo>
                    <a:lnTo>
                      <a:pt x="5043" y="933"/>
                    </a:lnTo>
                    <a:lnTo>
                      <a:pt x="4606" y="1047"/>
                    </a:lnTo>
                    <a:lnTo>
                      <a:pt x="4396" y="1124"/>
                    </a:lnTo>
                    <a:lnTo>
                      <a:pt x="4206" y="1238"/>
                    </a:lnTo>
                    <a:lnTo>
                      <a:pt x="3997" y="1352"/>
                    </a:lnTo>
                    <a:lnTo>
                      <a:pt x="3806" y="1485"/>
                    </a:lnTo>
                    <a:lnTo>
                      <a:pt x="3635" y="1637"/>
                    </a:lnTo>
                    <a:lnTo>
                      <a:pt x="3445" y="1828"/>
                    </a:lnTo>
                    <a:lnTo>
                      <a:pt x="3293" y="2018"/>
                    </a:lnTo>
                    <a:lnTo>
                      <a:pt x="3121" y="2227"/>
                    </a:lnTo>
                    <a:lnTo>
                      <a:pt x="2950" y="2437"/>
                    </a:lnTo>
                    <a:lnTo>
                      <a:pt x="2798" y="2684"/>
                    </a:lnTo>
                    <a:lnTo>
                      <a:pt x="2665" y="2931"/>
                    </a:lnTo>
                    <a:lnTo>
                      <a:pt x="2512" y="3198"/>
                    </a:lnTo>
                    <a:lnTo>
                      <a:pt x="2246" y="3769"/>
                    </a:lnTo>
                    <a:lnTo>
                      <a:pt x="1999" y="4397"/>
                    </a:lnTo>
                    <a:lnTo>
                      <a:pt x="1751" y="5044"/>
                    </a:lnTo>
                    <a:lnTo>
                      <a:pt x="1542" y="5748"/>
                    </a:lnTo>
                    <a:lnTo>
                      <a:pt x="1352" y="6471"/>
                    </a:lnTo>
                    <a:lnTo>
                      <a:pt x="1180" y="7213"/>
                    </a:lnTo>
                    <a:lnTo>
                      <a:pt x="1009" y="7974"/>
                    </a:lnTo>
                    <a:lnTo>
                      <a:pt x="876" y="8754"/>
                    </a:lnTo>
                    <a:lnTo>
                      <a:pt x="743" y="9553"/>
                    </a:lnTo>
                    <a:lnTo>
                      <a:pt x="629" y="10334"/>
                    </a:lnTo>
                    <a:lnTo>
                      <a:pt x="514" y="11114"/>
                    </a:lnTo>
                    <a:lnTo>
                      <a:pt x="419" y="11894"/>
                    </a:lnTo>
                    <a:lnTo>
                      <a:pt x="267" y="13378"/>
                    </a:lnTo>
                    <a:lnTo>
                      <a:pt x="172" y="14767"/>
                    </a:lnTo>
                    <a:lnTo>
                      <a:pt x="96" y="16004"/>
                    </a:lnTo>
                    <a:lnTo>
                      <a:pt x="39" y="17032"/>
                    </a:lnTo>
                    <a:lnTo>
                      <a:pt x="20" y="17831"/>
                    </a:lnTo>
                    <a:lnTo>
                      <a:pt x="1" y="18535"/>
                    </a:lnTo>
                    <a:lnTo>
                      <a:pt x="362" y="18002"/>
                    </a:lnTo>
                    <a:lnTo>
                      <a:pt x="1333" y="16613"/>
                    </a:lnTo>
                    <a:lnTo>
                      <a:pt x="2760" y="14596"/>
                    </a:lnTo>
                    <a:lnTo>
                      <a:pt x="3597" y="13435"/>
                    </a:lnTo>
                    <a:lnTo>
                      <a:pt x="4511" y="12218"/>
                    </a:lnTo>
                    <a:lnTo>
                      <a:pt x="5462" y="10962"/>
                    </a:lnTo>
                    <a:lnTo>
                      <a:pt x="6432" y="9725"/>
                    </a:lnTo>
                    <a:lnTo>
                      <a:pt x="7403" y="8526"/>
                    </a:lnTo>
                    <a:lnTo>
                      <a:pt x="8373" y="7403"/>
                    </a:lnTo>
                    <a:lnTo>
                      <a:pt x="8849" y="6870"/>
                    </a:lnTo>
                    <a:lnTo>
                      <a:pt x="9306" y="6376"/>
                    </a:lnTo>
                    <a:lnTo>
                      <a:pt x="9763" y="5919"/>
                    </a:lnTo>
                    <a:lnTo>
                      <a:pt x="10200" y="5500"/>
                    </a:lnTo>
                    <a:lnTo>
                      <a:pt x="10619" y="5101"/>
                    </a:lnTo>
                    <a:lnTo>
                      <a:pt x="11019" y="4777"/>
                    </a:lnTo>
                    <a:lnTo>
                      <a:pt x="11399" y="4492"/>
                    </a:lnTo>
                    <a:lnTo>
                      <a:pt x="11761" y="4244"/>
                    </a:lnTo>
                    <a:lnTo>
                      <a:pt x="12465" y="3845"/>
                    </a:lnTo>
                    <a:lnTo>
                      <a:pt x="13188" y="3445"/>
                    </a:lnTo>
                    <a:lnTo>
                      <a:pt x="13930" y="3045"/>
                    </a:lnTo>
                    <a:lnTo>
                      <a:pt x="14691" y="2665"/>
                    </a:lnTo>
                    <a:lnTo>
                      <a:pt x="16175" y="1961"/>
                    </a:lnTo>
                    <a:lnTo>
                      <a:pt x="17565" y="1333"/>
                    </a:lnTo>
                    <a:lnTo>
                      <a:pt x="18782" y="800"/>
                    </a:lnTo>
                    <a:lnTo>
                      <a:pt x="19753" y="400"/>
                    </a:lnTo>
                    <a:lnTo>
                      <a:pt x="20628" y="58"/>
                    </a:lnTo>
                    <a:lnTo>
                      <a:pt x="20114" y="39"/>
                    </a:lnTo>
                    <a:lnTo>
                      <a:pt x="18744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6" name="Google Shape;2436;p25"/>
              <p:cNvSpPr/>
              <p:nvPr/>
            </p:nvSpPr>
            <p:spPr>
              <a:xfrm>
                <a:off x="-1231350" y="-446750"/>
                <a:ext cx="3535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14140" h="4854" extrusionOk="0">
                    <a:moveTo>
                      <a:pt x="14139" y="1"/>
                    </a:moveTo>
                    <a:lnTo>
                      <a:pt x="13606" y="134"/>
                    </a:lnTo>
                    <a:lnTo>
                      <a:pt x="12179" y="496"/>
                    </a:lnTo>
                    <a:lnTo>
                      <a:pt x="10143" y="1048"/>
                    </a:lnTo>
                    <a:lnTo>
                      <a:pt x="8963" y="1390"/>
                    </a:lnTo>
                    <a:lnTo>
                      <a:pt x="7745" y="1733"/>
                    </a:lnTo>
                    <a:lnTo>
                      <a:pt x="6509" y="2113"/>
                    </a:lnTo>
                    <a:lnTo>
                      <a:pt x="5272" y="2513"/>
                    </a:lnTo>
                    <a:lnTo>
                      <a:pt x="4092" y="2912"/>
                    </a:lnTo>
                    <a:lnTo>
                      <a:pt x="2969" y="3331"/>
                    </a:lnTo>
                    <a:lnTo>
                      <a:pt x="1980" y="3731"/>
                    </a:lnTo>
                    <a:lnTo>
                      <a:pt x="1542" y="3921"/>
                    </a:lnTo>
                    <a:lnTo>
                      <a:pt x="1123" y="4111"/>
                    </a:lnTo>
                    <a:lnTo>
                      <a:pt x="762" y="4302"/>
                    </a:lnTo>
                    <a:lnTo>
                      <a:pt x="457" y="4492"/>
                    </a:lnTo>
                    <a:lnTo>
                      <a:pt x="210" y="4682"/>
                    </a:lnTo>
                    <a:lnTo>
                      <a:pt x="1" y="4853"/>
                    </a:lnTo>
                    <a:lnTo>
                      <a:pt x="4054" y="4853"/>
                    </a:lnTo>
                    <a:lnTo>
                      <a:pt x="4301" y="4682"/>
                    </a:lnTo>
                    <a:lnTo>
                      <a:pt x="4986" y="4244"/>
                    </a:lnTo>
                    <a:lnTo>
                      <a:pt x="6071" y="3616"/>
                    </a:lnTo>
                    <a:lnTo>
                      <a:pt x="6699" y="3236"/>
                    </a:lnTo>
                    <a:lnTo>
                      <a:pt x="7422" y="2855"/>
                    </a:lnTo>
                    <a:lnTo>
                      <a:pt x="8183" y="2437"/>
                    </a:lnTo>
                    <a:lnTo>
                      <a:pt x="8982" y="2037"/>
                    </a:lnTo>
                    <a:lnTo>
                      <a:pt x="9820" y="1618"/>
                    </a:lnTo>
                    <a:lnTo>
                      <a:pt x="10676" y="1238"/>
                    </a:lnTo>
                    <a:lnTo>
                      <a:pt x="11551" y="876"/>
                    </a:lnTo>
                    <a:lnTo>
                      <a:pt x="12427" y="534"/>
                    </a:lnTo>
                    <a:lnTo>
                      <a:pt x="13283" y="248"/>
                    </a:lnTo>
                    <a:lnTo>
                      <a:pt x="13721" y="115"/>
                    </a:lnTo>
                    <a:lnTo>
                      <a:pt x="14139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7" name="Google Shape;2437;p25"/>
              <p:cNvSpPr/>
              <p:nvPr/>
            </p:nvSpPr>
            <p:spPr>
              <a:xfrm>
                <a:off x="-2306975" y="-332575"/>
                <a:ext cx="683650" cy="370150"/>
              </a:xfrm>
              <a:custGeom>
                <a:avLst/>
                <a:gdLst/>
                <a:ahLst/>
                <a:cxnLst/>
                <a:rect l="l" t="t" r="r" b="b"/>
                <a:pathLst>
                  <a:path w="27346" h="14806" extrusionOk="0">
                    <a:moveTo>
                      <a:pt x="3197" y="1"/>
                    </a:moveTo>
                    <a:lnTo>
                      <a:pt x="2398" y="20"/>
                    </a:lnTo>
                    <a:lnTo>
                      <a:pt x="1694" y="58"/>
                    </a:lnTo>
                    <a:lnTo>
                      <a:pt x="1104" y="115"/>
                    </a:lnTo>
                    <a:lnTo>
                      <a:pt x="629" y="172"/>
                    </a:lnTo>
                    <a:lnTo>
                      <a:pt x="286" y="229"/>
                    </a:lnTo>
                    <a:lnTo>
                      <a:pt x="1" y="286"/>
                    </a:lnTo>
                    <a:lnTo>
                      <a:pt x="514" y="381"/>
                    </a:lnTo>
                    <a:lnTo>
                      <a:pt x="1028" y="515"/>
                    </a:lnTo>
                    <a:lnTo>
                      <a:pt x="2094" y="800"/>
                    </a:lnTo>
                    <a:lnTo>
                      <a:pt x="3159" y="1124"/>
                    </a:lnTo>
                    <a:lnTo>
                      <a:pt x="4263" y="1504"/>
                    </a:lnTo>
                    <a:lnTo>
                      <a:pt x="5386" y="1942"/>
                    </a:lnTo>
                    <a:lnTo>
                      <a:pt x="6528" y="2399"/>
                    </a:lnTo>
                    <a:lnTo>
                      <a:pt x="7669" y="2912"/>
                    </a:lnTo>
                    <a:lnTo>
                      <a:pt x="8811" y="3445"/>
                    </a:lnTo>
                    <a:lnTo>
                      <a:pt x="9953" y="3997"/>
                    </a:lnTo>
                    <a:lnTo>
                      <a:pt x="11114" y="4587"/>
                    </a:lnTo>
                    <a:lnTo>
                      <a:pt x="12255" y="5177"/>
                    </a:lnTo>
                    <a:lnTo>
                      <a:pt x="13378" y="5805"/>
                    </a:lnTo>
                    <a:lnTo>
                      <a:pt x="14501" y="6433"/>
                    </a:lnTo>
                    <a:lnTo>
                      <a:pt x="15585" y="7061"/>
                    </a:lnTo>
                    <a:lnTo>
                      <a:pt x="16651" y="7689"/>
                    </a:lnTo>
                    <a:lnTo>
                      <a:pt x="17698" y="8336"/>
                    </a:lnTo>
                    <a:lnTo>
                      <a:pt x="19696" y="9573"/>
                    </a:lnTo>
                    <a:lnTo>
                      <a:pt x="21523" y="10771"/>
                    </a:lnTo>
                    <a:lnTo>
                      <a:pt x="23159" y="11856"/>
                    </a:lnTo>
                    <a:lnTo>
                      <a:pt x="24586" y="12827"/>
                    </a:lnTo>
                    <a:lnTo>
                      <a:pt x="25747" y="13645"/>
                    </a:lnTo>
                    <a:lnTo>
                      <a:pt x="26603" y="14273"/>
                    </a:lnTo>
                    <a:lnTo>
                      <a:pt x="27346" y="14806"/>
                    </a:lnTo>
                    <a:lnTo>
                      <a:pt x="27079" y="14406"/>
                    </a:lnTo>
                    <a:lnTo>
                      <a:pt x="26775" y="13949"/>
                    </a:lnTo>
                    <a:lnTo>
                      <a:pt x="26337" y="13340"/>
                    </a:lnTo>
                    <a:lnTo>
                      <a:pt x="25785" y="12617"/>
                    </a:lnTo>
                    <a:lnTo>
                      <a:pt x="25138" y="11780"/>
                    </a:lnTo>
                    <a:lnTo>
                      <a:pt x="24396" y="10867"/>
                    </a:lnTo>
                    <a:lnTo>
                      <a:pt x="23559" y="9877"/>
                    </a:lnTo>
                    <a:lnTo>
                      <a:pt x="23102" y="9363"/>
                    </a:lnTo>
                    <a:lnTo>
                      <a:pt x="22607" y="8850"/>
                    </a:lnTo>
                    <a:lnTo>
                      <a:pt x="22113" y="8336"/>
                    </a:lnTo>
                    <a:lnTo>
                      <a:pt x="21599" y="7822"/>
                    </a:lnTo>
                    <a:lnTo>
                      <a:pt x="21047" y="7289"/>
                    </a:lnTo>
                    <a:lnTo>
                      <a:pt x="20495" y="6775"/>
                    </a:lnTo>
                    <a:lnTo>
                      <a:pt x="19905" y="6262"/>
                    </a:lnTo>
                    <a:lnTo>
                      <a:pt x="19315" y="5767"/>
                    </a:lnTo>
                    <a:lnTo>
                      <a:pt x="18706" y="5272"/>
                    </a:lnTo>
                    <a:lnTo>
                      <a:pt x="18078" y="4777"/>
                    </a:lnTo>
                    <a:lnTo>
                      <a:pt x="17431" y="4321"/>
                    </a:lnTo>
                    <a:lnTo>
                      <a:pt x="16765" y="3883"/>
                    </a:lnTo>
                    <a:lnTo>
                      <a:pt x="16080" y="3445"/>
                    </a:lnTo>
                    <a:lnTo>
                      <a:pt x="15395" y="3065"/>
                    </a:lnTo>
                    <a:lnTo>
                      <a:pt x="14691" y="2684"/>
                    </a:lnTo>
                    <a:lnTo>
                      <a:pt x="13968" y="2342"/>
                    </a:lnTo>
                    <a:lnTo>
                      <a:pt x="13264" y="2037"/>
                    </a:lnTo>
                    <a:lnTo>
                      <a:pt x="12541" y="1752"/>
                    </a:lnTo>
                    <a:lnTo>
                      <a:pt x="11856" y="1485"/>
                    </a:lnTo>
                    <a:lnTo>
                      <a:pt x="11171" y="1257"/>
                    </a:lnTo>
                    <a:lnTo>
                      <a:pt x="10486" y="1048"/>
                    </a:lnTo>
                    <a:lnTo>
                      <a:pt x="9820" y="857"/>
                    </a:lnTo>
                    <a:lnTo>
                      <a:pt x="9173" y="686"/>
                    </a:lnTo>
                    <a:lnTo>
                      <a:pt x="8545" y="553"/>
                    </a:lnTo>
                    <a:lnTo>
                      <a:pt x="7917" y="420"/>
                    </a:lnTo>
                    <a:lnTo>
                      <a:pt x="7327" y="324"/>
                    </a:lnTo>
                    <a:lnTo>
                      <a:pt x="6737" y="229"/>
                    </a:lnTo>
                    <a:lnTo>
                      <a:pt x="6166" y="153"/>
                    </a:lnTo>
                    <a:lnTo>
                      <a:pt x="5614" y="96"/>
                    </a:lnTo>
                    <a:lnTo>
                      <a:pt x="5100" y="58"/>
                    </a:lnTo>
                    <a:lnTo>
                      <a:pt x="4092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8" name="Google Shape;2438;p25"/>
              <p:cNvSpPr/>
              <p:nvPr/>
            </p:nvSpPr>
            <p:spPr>
              <a:xfrm>
                <a:off x="-2306975" y="-325425"/>
                <a:ext cx="821125" cy="619425"/>
              </a:xfrm>
              <a:custGeom>
                <a:avLst/>
                <a:gdLst/>
                <a:ahLst/>
                <a:cxnLst/>
                <a:rect l="l" t="t" r="r" b="b"/>
                <a:pathLst>
                  <a:path w="32845" h="24777" extrusionOk="0">
                    <a:moveTo>
                      <a:pt x="1" y="0"/>
                    </a:moveTo>
                    <a:lnTo>
                      <a:pt x="800" y="343"/>
                    </a:lnTo>
                    <a:lnTo>
                      <a:pt x="2931" y="1332"/>
                    </a:lnTo>
                    <a:lnTo>
                      <a:pt x="6014" y="2779"/>
                    </a:lnTo>
                    <a:lnTo>
                      <a:pt x="7822" y="3635"/>
                    </a:lnTo>
                    <a:lnTo>
                      <a:pt x="9725" y="4548"/>
                    </a:lnTo>
                    <a:lnTo>
                      <a:pt x="11665" y="5519"/>
                    </a:lnTo>
                    <a:lnTo>
                      <a:pt x="13645" y="6508"/>
                    </a:lnTo>
                    <a:lnTo>
                      <a:pt x="15585" y="7517"/>
                    </a:lnTo>
                    <a:lnTo>
                      <a:pt x="17431" y="8506"/>
                    </a:lnTo>
                    <a:lnTo>
                      <a:pt x="19163" y="9496"/>
                    </a:lnTo>
                    <a:lnTo>
                      <a:pt x="19962" y="9953"/>
                    </a:lnTo>
                    <a:lnTo>
                      <a:pt x="20704" y="10409"/>
                    </a:lnTo>
                    <a:lnTo>
                      <a:pt x="21408" y="10866"/>
                    </a:lnTo>
                    <a:lnTo>
                      <a:pt x="22055" y="11285"/>
                    </a:lnTo>
                    <a:lnTo>
                      <a:pt x="22626" y="11684"/>
                    </a:lnTo>
                    <a:lnTo>
                      <a:pt x="23121" y="12065"/>
                    </a:lnTo>
                    <a:lnTo>
                      <a:pt x="23578" y="12465"/>
                    </a:lnTo>
                    <a:lnTo>
                      <a:pt x="24034" y="12864"/>
                    </a:lnTo>
                    <a:lnTo>
                      <a:pt x="24491" y="13302"/>
                    </a:lnTo>
                    <a:lnTo>
                      <a:pt x="24948" y="13758"/>
                    </a:lnTo>
                    <a:lnTo>
                      <a:pt x="25405" y="14234"/>
                    </a:lnTo>
                    <a:lnTo>
                      <a:pt x="25842" y="14710"/>
                    </a:lnTo>
                    <a:lnTo>
                      <a:pt x="26280" y="15224"/>
                    </a:lnTo>
                    <a:lnTo>
                      <a:pt x="26718" y="15719"/>
                    </a:lnTo>
                    <a:lnTo>
                      <a:pt x="27555" y="16765"/>
                    </a:lnTo>
                    <a:lnTo>
                      <a:pt x="28354" y="17831"/>
                    </a:lnTo>
                    <a:lnTo>
                      <a:pt x="29115" y="18877"/>
                    </a:lnTo>
                    <a:lnTo>
                      <a:pt x="29819" y="19905"/>
                    </a:lnTo>
                    <a:lnTo>
                      <a:pt x="30485" y="20894"/>
                    </a:lnTo>
                    <a:lnTo>
                      <a:pt x="31056" y="21808"/>
                    </a:lnTo>
                    <a:lnTo>
                      <a:pt x="31570" y="22626"/>
                    </a:lnTo>
                    <a:lnTo>
                      <a:pt x="32008" y="23349"/>
                    </a:lnTo>
                    <a:lnTo>
                      <a:pt x="32617" y="24396"/>
                    </a:lnTo>
                    <a:lnTo>
                      <a:pt x="32845" y="24776"/>
                    </a:lnTo>
                    <a:lnTo>
                      <a:pt x="32636" y="24053"/>
                    </a:lnTo>
                    <a:lnTo>
                      <a:pt x="32388" y="23216"/>
                    </a:lnTo>
                    <a:lnTo>
                      <a:pt x="32046" y="22131"/>
                    </a:lnTo>
                    <a:lnTo>
                      <a:pt x="31608" y="20818"/>
                    </a:lnTo>
                    <a:lnTo>
                      <a:pt x="31113" y="19334"/>
                    </a:lnTo>
                    <a:lnTo>
                      <a:pt x="30542" y="17736"/>
                    </a:lnTo>
                    <a:lnTo>
                      <a:pt x="29895" y="16061"/>
                    </a:lnTo>
                    <a:lnTo>
                      <a:pt x="29553" y="15205"/>
                    </a:lnTo>
                    <a:lnTo>
                      <a:pt x="29191" y="14329"/>
                    </a:lnTo>
                    <a:lnTo>
                      <a:pt x="28830" y="13473"/>
                    </a:lnTo>
                    <a:lnTo>
                      <a:pt x="28430" y="12636"/>
                    </a:lnTo>
                    <a:lnTo>
                      <a:pt x="28050" y="11798"/>
                    </a:lnTo>
                    <a:lnTo>
                      <a:pt x="27631" y="10980"/>
                    </a:lnTo>
                    <a:lnTo>
                      <a:pt x="27212" y="10200"/>
                    </a:lnTo>
                    <a:lnTo>
                      <a:pt x="26794" y="9439"/>
                    </a:lnTo>
                    <a:lnTo>
                      <a:pt x="26356" y="8716"/>
                    </a:lnTo>
                    <a:lnTo>
                      <a:pt x="25899" y="8031"/>
                    </a:lnTo>
                    <a:lnTo>
                      <a:pt x="25443" y="7384"/>
                    </a:lnTo>
                    <a:lnTo>
                      <a:pt x="24986" y="6813"/>
                    </a:lnTo>
                    <a:lnTo>
                      <a:pt x="24529" y="6280"/>
                    </a:lnTo>
                    <a:lnTo>
                      <a:pt x="24301" y="6052"/>
                    </a:lnTo>
                    <a:lnTo>
                      <a:pt x="24053" y="5823"/>
                    </a:lnTo>
                    <a:lnTo>
                      <a:pt x="23825" y="5614"/>
                    </a:lnTo>
                    <a:lnTo>
                      <a:pt x="23578" y="5443"/>
                    </a:lnTo>
                    <a:lnTo>
                      <a:pt x="23349" y="5271"/>
                    </a:lnTo>
                    <a:lnTo>
                      <a:pt x="23102" y="5119"/>
                    </a:lnTo>
                    <a:lnTo>
                      <a:pt x="22455" y="4777"/>
                    </a:lnTo>
                    <a:lnTo>
                      <a:pt x="21732" y="4434"/>
                    </a:lnTo>
                    <a:lnTo>
                      <a:pt x="20990" y="4111"/>
                    </a:lnTo>
                    <a:lnTo>
                      <a:pt x="20191" y="3806"/>
                    </a:lnTo>
                    <a:lnTo>
                      <a:pt x="19353" y="3502"/>
                    </a:lnTo>
                    <a:lnTo>
                      <a:pt x="18497" y="3235"/>
                    </a:lnTo>
                    <a:lnTo>
                      <a:pt x="17603" y="2969"/>
                    </a:lnTo>
                    <a:lnTo>
                      <a:pt x="16670" y="2703"/>
                    </a:lnTo>
                    <a:lnTo>
                      <a:pt x="15738" y="2474"/>
                    </a:lnTo>
                    <a:lnTo>
                      <a:pt x="14786" y="2246"/>
                    </a:lnTo>
                    <a:lnTo>
                      <a:pt x="13835" y="2017"/>
                    </a:lnTo>
                    <a:lnTo>
                      <a:pt x="12864" y="1827"/>
                    </a:lnTo>
                    <a:lnTo>
                      <a:pt x="10942" y="1447"/>
                    </a:lnTo>
                    <a:lnTo>
                      <a:pt x="9058" y="1123"/>
                    </a:lnTo>
                    <a:lnTo>
                      <a:pt x="7251" y="838"/>
                    </a:lnTo>
                    <a:lnTo>
                      <a:pt x="5557" y="609"/>
                    </a:lnTo>
                    <a:lnTo>
                      <a:pt x="4016" y="419"/>
                    </a:lnTo>
                    <a:lnTo>
                      <a:pt x="2684" y="267"/>
                    </a:lnTo>
                    <a:lnTo>
                      <a:pt x="724" y="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9" name="Google Shape;2439;p25"/>
              <p:cNvSpPr/>
              <p:nvPr/>
            </p:nvSpPr>
            <p:spPr>
              <a:xfrm>
                <a:off x="-1501075" y="255925"/>
                <a:ext cx="50925" cy="1646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6585" extrusionOk="0">
                    <a:moveTo>
                      <a:pt x="152" y="0"/>
                    </a:moveTo>
                    <a:lnTo>
                      <a:pt x="0" y="457"/>
                    </a:lnTo>
                    <a:lnTo>
                      <a:pt x="1066" y="6584"/>
                    </a:lnTo>
                    <a:lnTo>
                      <a:pt x="1256" y="6451"/>
                    </a:lnTo>
                    <a:lnTo>
                      <a:pt x="1446" y="6299"/>
                    </a:lnTo>
                    <a:lnTo>
                      <a:pt x="1637" y="6108"/>
                    </a:lnTo>
                    <a:lnTo>
                      <a:pt x="1827" y="5880"/>
                    </a:lnTo>
                    <a:lnTo>
                      <a:pt x="1903" y="5766"/>
                    </a:lnTo>
                    <a:lnTo>
                      <a:pt x="1979" y="5652"/>
                    </a:lnTo>
                    <a:lnTo>
                      <a:pt x="2017" y="5538"/>
                    </a:lnTo>
                    <a:lnTo>
                      <a:pt x="2036" y="5423"/>
                    </a:lnTo>
                    <a:lnTo>
                      <a:pt x="2017" y="5309"/>
                    </a:lnTo>
                    <a:lnTo>
                      <a:pt x="1979" y="5195"/>
                    </a:lnTo>
                    <a:lnTo>
                      <a:pt x="1884" y="5043"/>
                    </a:lnTo>
                    <a:lnTo>
                      <a:pt x="1789" y="4795"/>
                    </a:lnTo>
                    <a:lnTo>
                      <a:pt x="1541" y="4129"/>
                    </a:lnTo>
                    <a:lnTo>
                      <a:pt x="1256" y="3292"/>
                    </a:lnTo>
                    <a:lnTo>
                      <a:pt x="932" y="2379"/>
                    </a:lnTo>
                    <a:lnTo>
                      <a:pt x="400" y="723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0" name="Google Shape;2440;p25"/>
              <p:cNvSpPr/>
              <p:nvPr/>
            </p:nvSpPr>
            <p:spPr>
              <a:xfrm>
                <a:off x="-1534875" y="-592325"/>
                <a:ext cx="61875" cy="50287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0115" extrusionOk="0">
                    <a:moveTo>
                      <a:pt x="1" y="1"/>
                    </a:moveTo>
                    <a:lnTo>
                      <a:pt x="1961" y="20115"/>
                    </a:lnTo>
                    <a:lnTo>
                      <a:pt x="2075" y="19982"/>
                    </a:lnTo>
                    <a:lnTo>
                      <a:pt x="2189" y="19810"/>
                    </a:lnTo>
                    <a:lnTo>
                      <a:pt x="2265" y="19639"/>
                    </a:lnTo>
                    <a:lnTo>
                      <a:pt x="2342" y="19449"/>
                    </a:lnTo>
                    <a:lnTo>
                      <a:pt x="2399" y="19259"/>
                    </a:lnTo>
                    <a:lnTo>
                      <a:pt x="2437" y="19068"/>
                    </a:lnTo>
                    <a:lnTo>
                      <a:pt x="2475" y="18688"/>
                    </a:lnTo>
                    <a:lnTo>
                      <a:pt x="2475" y="18345"/>
                    </a:lnTo>
                    <a:lnTo>
                      <a:pt x="2475" y="18060"/>
                    </a:lnTo>
                    <a:lnTo>
                      <a:pt x="2437" y="17793"/>
                    </a:lnTo>
                    <a:lnTo>
                      <a:pt x="2380" y="17717"/>
                    </a:lnTo>
                    <a:lnTo>
                      <a:pt x="2342" y="17622"/>
                    </a:lnTo>
                    <a:lnTo>
                      <a:pt x="2227" y="17394"/>
                    </a:lnTo>
                    <a:lnTo>
                      <a:pt x="2132" y="17070"/>
                    </a:lnTo>
                    <a:lnTo>
                      <a:pt x="2037" y="16671"/>
                    </a:lnTo>
                    <a:lnTo>
                      <a:pt x="1942" y="16214"/>
                    </a:lnTo>
                    <a:lnTo>
                      <a:pt x="1847" y="15700"/>
                    </a:lnTo>
                    <a:lnTo>
                      <a:pt x="1676" y="14501"/>
                    </a:lnTo>
                    <a:lnTo>
                      <a:pt x="1504" y="13112"/>
                    </a:lnTo>
                    <a:lnTo>
                      <a:pt x="1352" y="11628"/>
                    </a:lnTo>
                    <a:lnTo>
                      <a:pt x="1219" y="10048"/>
                    </a:lnTo>
                    <a:lnTo>
                      <a:pt x="1086" y="8431"/>
                    </a:lnTo>
                    <a:lnTo>
                      <a:pt x="857" y="5310"/>
                    </a:lnTo>
                    <a:lnTo>
                      <a:pt x="686" y="2608"/>
                    </a:lnTo>
                    <a:lnTo>
                      <a:pt x="553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1" name="Google Shape;2441;p25"/>
              <p:cNvSpPr/>
              <p:nvPr/>
            </p:nvSpPr>
            <p:spPr>
              <a:xfrm>
                <a:off x="-1450175" y="-743125"/>
                <a:ext cx="56625" cy="46672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8669" extrusionOk="0">
                    <a:moveTo>
                      <a:pt x="2265" y="1"/>
                    </a:moveTo>
                    <a:lnTo>
                      <a:pt x="1846" y="419"/>
                    </a:lnTo>
                    <a:lnTo>
                      <a:pt x="1637" y="2627"/>
                    </a:lnTo>
                    <a:lnTo>
                      <a:pt x="1408" y="4910"/>
                    </a:lnTo>
                    <a:lnTo>
                      <a:pt x="1142" y="7555"/>
                    </a:lnTo>
                    <a:lnTo>
                      <a:pt x="837" y="10238"/>
                    </a:lnTo>
                    <a:lnTo>
                      <a:pt x="685" y="11513"/>
                    </a:lnTo>
                    <a:lnTo>
                      <a:pt x="533" y="12674"/>
                    </a:lnTo>
                    <a:lnTo>
                      <a:pt x="400" y="13702"/>
                    </a:lnTo>
                    <a:lnTo>
                      <a:pt x="248" y="14539"/>
                    </a:lnTo>
                    <a:lnTo>
                      <a:pt x="114" y="15148"/>
                    </a:lnTo>
                    <a:lnTo>
                      <a:pt x="57" y="15376"/>
                    </a:lnTo>
                    <a:lnTo>
                      <a:pt x="0" y="15510"/>
                    </a:lnTo>
                    <a:lnTo>
                      <a:pt x="0" y="18668"/>
                    </a:lnTo>
                    <a:lnTo>
                      <a:pt x="2265" y="1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" name="Google Shape;2442;p25"/>
              <p:cNvSpPr/>
              <p:nvPr/>
            </p:nvSpPr>
            <p:spPr>
              <a:xfrm>
                <a:off x="-1450175" y="-743125"/>
                <a:ext cx="56625" cy="46672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8669" fill="none" extrusionOk="0">
                    <a:moveTo>
                      <a:pt x="0" y="18668"/>
                    </a:moveTo>
                    <a:lnTo>
                      <a:pt x="2265" y="1"/>
                    </a:lnTo>
                    <a:lnTo>
                      <a:pt x="1846" y="419"/>
                    </a:lnTo>
                    <a:lnTo>
                      <a:pt x="1846" y="419"/>
                    </a:lnTo>
                    <a:lnTo>
                      <a:pt x="1637" y="2627"/>
                    </a:lnTo>
                    <a:lnTo>
                      <a:pt x="1408" y="4910"/>
                    </a:lnTo>
                    <a:lnTo>
                      <a:pt x="1142" y="7555"/>
                    </a:lnTo>
                    <a:lnTo>
                      <a:pt x="837" y="10238"/>
                    </a:lnTo>
                    <a:lnTo>
                      <a:pt x="685" y="11513"/>
                    </a:lnTo>
                    <a:lnTo>
                      <a:pt x="533" y="12674"/>
                    </a:lnTo>
                    <a:lnTo>
                      <a:pt x="400" y="13702"/>
                    </a:lnTo>
                    <a:lnTo>
                      <a:pt x="248" y="14539"/>
                    </a:lnTo>
                    <a:lnTo>
                      <a:pt x="114" y="15148"/>
                    </a:lnTo>
                    <a:lnTo>
                      <a:pt x="57" y="15376"/>
                    </a:lnTo>
                    <a:lnTo>
                      <a:pt x="0" y="15510"/>
                    </a:lnTo>
                    <a:lnTo>
                      <a:pt x="0" y="1866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" name="Google Shape;2443;p25"/>
              <p:cNvSpPr/>
              <p:nvPr/>
            </p:nvSpPr>
            <p:spPr>
              <a:xfrm>
                <a:off x="-1450650" y="-1486200"/>
                <a:ext cx="195075" cy="893900"/>
              </a:xfrm>
              <a:custGeom>
                <a:avLst/>
                <a:gdLst/>
                <a:ahLst/>
                <a:cxnLst/>
                <a:rect l="l" t="t" r="r" b="b"/>
                <a:pathLst>
                  <a:path w="7803" h="35756" extrusionOk="0">
                    <a:moveTo>
                      <a:pt x="6089" y="0"/>
                    </a:moveTo>
                    <a:lnTo>
                      <a:pt x="5842" y="723"/>
                    </a:lnTo>
                    <a:lnTo>
                      <a:pt x="5176" y="2645"/>
                    </a:lnTo>
                    <a:lnTo>
                      <a:pt x="4225" y="5461"/>
                    </a:lnTo>
                    <a:lnTo>
                      <a:pt x="3692" y="7098"/>
                    </a:lnTo>
                    <a:lnTo>
                      <a:pt x="3140" y="8849"/>
                    </a:lnTo>
                    <a:lnTo>
                      <a:pt x="2588" y="10656"/>
                    </a:lnTo>
                    <a:lnTo>
                      <a:pt x="2036" y="12483"/>
                    </a:lnTo>
                    <a:lnTo>
                      <a:pt x="1522" y="14310"/>
                    </a:lnTo>
                    <a:lnTo>
                      <a:pt x="1066" y="16080"/>
                    </a:lnTo>
                    <a:lnTo>
                      <a:pt x="856" y="16917"/>
                    </a:lnTo>
                    <a:lnTo>
                      <a:pt x="666" y="17735"/>
                    </a:lnTo>
                    <a:lnTo>
                      <a:pt x="495" y="18534"/>
                    </a:lnTo>
                    <a:lnTo>
                      <a:pt x="343" y="19277"/>
                    </a:lnTo>
                    <a:lnTo>
                      <a:pt x="228" y="19981"/>
                    </a:lnTo>
                    <a:lnTo>
                      <a:pt x="133" y="20647"/>
                    </a:lnTo>
                    <a:lnTo>
                      <a:pt x="57" y="21237"/>
                    </a:lnTo>
                    <a:lnTo>
                      <a:pt x="19" y="21788"/>
                    </a:lnTo>
                    <a:lnTo>
                      <a:pt x="0" y="22854"/>
                    </a:lnTo>
                    <a:lnTo>
                      <a:pt x="38" y="23958"/>
                    </a:lnTo>
                    <a:lnTo>
                      <a:pt x="95" y="25119"/>
                    </a:lnTo>
                    <a:lnTo>
                      <a:pt x="171" y="26279"/>
                    </a:lnTo>
                    <a:lnTo>
                      <a:pt x="286" y="27459"/>
                    </a:lnTo>
                    <a:lnTo>
                      <a:pt x="419" y="28620"/>
                    </a:lnTo>
                    <a:lnTo>
                      <a:pt x="571" y="29743"/>
                    </a:lnTo>
                    <a:lnTo>
                      <a:pt x="704" y="30827"/>
                    </a:lnTo>
                    <a:lnTo>
                      <a:pt x="1009" y="32787"/>
                    </a:lnTo>
                    <a:lnTo>
                      <a:pt x="1294" y="34348"/>
                    </a:lnTo>
                    <a:lnTo>
                      <a:pt x="1484" y="35375"/>
                    </a:lnTo>
                    <a:lnTo>
                      <a:pt x="1561" y="35756"/>
                    </a:lnTo>
                    <a:lnTo>
                      <a:pt x="2341" y="34424"/>
                    </a:lnTo>
                    <a:lnTo>
                      <a:pt x="3159" y="32978"/>
                    </a:lnTo>
                    <a:lnTo>
                      <a:pt x="4148" y="31246"/>
                    </a:lnTo>
                    <a:lnTo>
                      <a:pt x="5176" y="29362"/>
                    </a:lnTo>
                    <a:lnTo>
                      <a:pt x="5671" y="28411"/>
                    </a:lnTo>
                    <a:lnTo>
                      <a:pt x="6147" y="27478"/>
                    </a:lnTo>
                    <a:lnTo>
                      <a:pt x="6584" y="26603"/>
                    </a:lnTo>
                    <a:lnTo>
                      <a:pt x="6965" y="25766"/>
                    </a:lnTo>
                    <a:lnTo>
                      <a:pt x="7288" y="25042"/>
                    </a:lnTo>
                    <a:lnTo>
                      <a:pt x="7536" y="24395"/>
                    </a:lnTo>
                    <a:lnTo>
                      <a:pt x="7593" y="24243"/>
                    </a:lnTo>
                    <a:lnTo>
                      <a:pt x="7631" y="24053"/>
                    </a:lnTo>
                    <a:lnTo>
                      <a:pt x="7688" y="23615"/>
                    </a:lnTo>
                    <a:lnTo>
                      <a:pt x="7745" y="23082"/>
                    </a:lnTo>
                    <a:lnTo>
                      <a:pt x="7783" y="22455"/>
                    </a:lnTo>
                    <a:lnTo>
                      <a:pt x="7802" y="21750"/>
                    </a:lnTo>
                    <a:lnTo>
                      <a:pt x="7802" y="20989"/>
                    </a:lnTo>
                    <a:lnTo>
                      <a:pt x="7783" y="20171"/>
                    </a:lnTo>
                    <a:lnTo>
                      <a:pt x="7764" y="19277"/>
                    </a:lnTo>
                    <a:lnTo>
                      <a:pt x="7669" y="17355"/>
                    </a:lnTo>
                    <a:lnTo>
                      <a:pt x="7555" y="15319"/>
                    </a:lnTo>
                    <a:lnTo>
                      <a:pt x="7402" y="13187"/>
                    </a:lnTo>
                    <a:lnTo>
                      <a:pt x="7212" y="11037"/>
                    </a:lnTo>
                    <a:lnTo>
                      <a:pt x="7022" y="8925"/>
                    </a:lnTo>
                    <a:lnTo>
                      <a:pt x="6832" y="6908"/>
                    </a:lnTo>
                    <a:lnTo>
                      <a:pt x="6470" y="3387"/>
                    </a:lnTo>
                    <a:lnTo>
                      <a:pt x="6204" y="932"/>
                    </a:lnTo>
                    <a:lnTo>
                      <a:pt x="6089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" name="Google Shape;2444;p25"/>
              <p:cNvSpPr/>
              <p:nvPr/>
            </p:nvSpPr>
            <p:spPr>
              <a:xfrm>
                <a:off x="-1411650" y="-1471475"/>
                <a:ext cx="115150" cy="879175"/>
              </a:xfrm>
              <a:custGeom>
                <a:avLst/>
                <a:gdLst/>
                <a:ahLst/>
                <a:cxnLst/>
                <a:rect l="l" t="t" r="r" b="b"/>
                <a:pathLst>
                  <a:path w="4606" h="35167" extrusionOk="0">
                    <a:moveTo>
                      <a:pt x="4606" y="1"/>
                    </a:moveTo>
                    <a:lnTo>
                      <a:pt x="4054" y="3540"/>
                    </a:lnTo>
                    <a:lnTo>
                      <a:pt x="3464" y="7441"/>
                    </a:lnTo>
                    <a:lnTo>
                      <a:pt x="2760" y="12351"/>
                    </a:lnTo>
                    <a:lnTo>
                      <a:pt x="1999" y="17907"/>
                    </a:lnTo>
                    <a:lnTo>
                      <a:pt x="1618" y="20819"/>
                    </a:lnTo>
                    <a:lnTo>
                      <a:pt x="1237" y="23768"/>
                    </a:lnTo>
                    <a:lnTo>
                      <a:pt x="876" y="26737"/>
                    </a:lnTo>
                    <a:lnTo>
                      <a:pt x="552" y="29648"/>
                    </a:lnTo>
                    <a:lnTo>
                      <a:pt x="248" y="32465"/>
                    </a:lnTo>
                    <a:lnTo>
                      <a:pt x="1" y="35167"/>
                    </a:lnTo>
                    <a:lnTo>
                      <a:pt x="4606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" name="Google Shape;2445;p25"/>
              <p:cNvSpPr/>
              <p:nvPr/>
            </p:nvSpPr>
            <p:spPr>
              <a:xfrm>
                <a:off x="-1465400" y="-89475"/>
                <a:ext cx="467650" cy="800700"/>
              </a:xfrm>
              <a:custGeom>
                <a:avLst/>
                <a:gdLst/>
                <a:ahLst/>
                <a:cxnLst/>
                <a:rect l="l" t="t" r="r" b="b"/>
                <a:pathLst>
                  <a:path w="18706" h="32028" extrusionOk="0">
                    <a:moveTo>
                      <a:pt x="18706" y="1"/>
                    </a:moveTo>
                    <a:lnTo>
                      <a:pt x="18211" y="267"/>
                    </a:lnTo>
                    <a:lnTo>
                      <a:pt x="17621" y="572"/>
                    </a:lnTo>
                    <a:lnTo>
                      <a:pt x="16841" y="1009"/>
                    </a:lnTo>
                    <a:lnTo>
                      <a:pt x="15890" y="1561"/>
                    </a:lnTo>
                    <a:lnTo>
                      <a:pt x="14824" y="2208"/>
                    </a:lnTo>
                    <a:lnTo>
                      <a:pt x="13625" y="2969"/>
                    </a:lnTo>
                    <a:lnTo>
                      <a:pt x="12350" y="3826"/>
                    </a:lnTo>
                    <a:lnTo>
                      <a:pt x="11684" y="4282"/>
                    </a:lnTo>
                    <a:lnTo>
                      <a:pt x="10999" y="4777"/>
                    </a:lnTo>
                    <a:lnTo>
                      <a:pt x="10314" y="5291"/>
                    </a:lnTo>
                    <a:lnTo>
                      <a:pt x="9629" y="5824"/>
                    </a:lnTo>
                    <a:lnTo>
                      <a:pt x="8944" y="6395"/>
                    </a:lnTo>
                    <a:lnTo>
                      <a:pt x="8240" y="6966"/>
                    </a:lnTo>
                    <a:lnTo>
                      <a:pt x="7555" y="7574"/>
                    </a:lnTo>
                    <a:lnTo>
                      <a:pt x="6889" y="8183"/>
                    </a:lnTo>
                    <a:lnTo>
                      <a:pt x="6223" y="8830"/>
                    </a:lnTo>
                    <a:lnTo>
                      <a:pt x="5576" y="9477"/>
                    </a:lnTo>
                    <a:lnTo>
                      <a:pt x="4929" y="10162"/>
                    </a:lnTo>
                    <a:lnTo>
                      <a:pt x="4320" y="10867"/>
                    </a:lnTo>
                    <a:lnTo>
                      <a:pt x="3730" y="11571"/>
                    </a:lnTo>
                    <a:lnTo>
                      <a:pt x="3178" y="12294"/>
                    </a:lnTo>
                    <a:lnTo>
                      <a:pt x="2645" y="13055"/>
                    </a:lnTo>
                    <a:lnTo>
                      <a:pt x="2151" y="13816"/>
                    </a:lnTo>
                    <a:lnTo>
                      <a:pt x="1941" y="14197"/>
                    </a:lnTo>
                    <a:lnTo>
                      <a:pt x="1732" y="14634"/>
                    </a:lnTo>
                    <a:lnTo>
                      <a:pt x="1561" y="15129"/>
                    </a:lnTo>
                    <a:lnTo>
                      <a:pt x="1389" y="15662"/>
                    </a:lnTo>
                    <a:lnTo>
                      <a:pt x="1237" y="16252"/>
                    </a:lnTo>
                    <a:lnTo>
                      <a:pt x="1085" y="16880"/>
                    </a:lnTo>
                    <a:lnTo>
                      <a:pt x="952" y="17546"/>
                    </a:lnTo>
                    <a:lnTo>
                      <a:pt x="837" y="18231"/>
                    </a:lnTo>
                    <a:lnTo>
                      <a:pt x="723" y="18954"/>
                    </a:lnTo>
                    <a:lnTo>
                      <a:pt x="628" y="19696"/>
                    </a:lnTo>
                    <a:lnTo>
                      <a:pt x="457" y="21218"/>
                    </a:lnTo>
                    <a:lnTo>
                      <a:pt x="324" y="22760"/>
                    </a:lnTo>
                    <a:lnTo>
                      <a:pt x="210" y="24320"/>
                    </a:lnTo>
                    <a:lnTo>
                      <a:pt x="133" y="25824"/>
                    </a:lnTo>
                    <a:lnTo>
                      <a:pt x="76" y="27251"/>
                    </a:lnTo>
                    <a:lnTo>
                      <a:pt x="38" y="28545"/>
                    </a:lnTo>
                    <a:lnTo>
                      <a:pt x="19" y="29705"/>
                    </a:lnTo>
                    <a:lnTo>
                      <a:pt x="0" y="31399"/>
                    </a:lnTo>
                    <a:lnTo>
                      <a:pt x="0" y="32027"/>
                    </a:lnTo>
                    <a:lnTo>
                      <a:pt x="780" y="30942"/>
                    </a:lnTo>
                    <a:lnTo>
                      <a:pt x="1618" y="29725"/>
                    </a:lnTo>
                    <a:lnTo>
                      <a:pt x="2683" y="28202"/>
                    </a:lnTo>
                    <a:lnTo>
                      <a:pt x="3863" y="26451"/>
                    </a:lnTo>
                    <a:lnTo>
                      <a:pt x="5100" y="24587"/>
                    </a:lnTo>
                    <a:lnTo>
                      <a:pt x="6337" y="22665"/>
                    </a:lnTo>
                    <a:lnTo>
                      <a:pt x="6908" y="21732"/>
                    </a:lnTo>
                    <a:lnTo>
                      <a:pt x="7460" y="20819"/>
                    </a:lnTo>
                    <a:lnTo>
                      <a:pt x="8050" y="19791"/>
                    </a:lnTo>
                    <a:lnTo>
                      <a:pt x="8754" y="18554"/>
                    </a:lnTo>
                    <a:lnTo>
                      <a:pt x="10409" y="15548"/>
                    </a:lnTo>
                    <a:lnTo>
                      <a:pt x="12274" y="12142"/>
                    </a:lnTo>
                    <a:lnTo>
                      <a:pt x="14158" y="8621"/>
                    </a:lnTo>
                    <a:lnTo>
                      <a:pt x="17355" y="2589"/>
                    </a:lnTo>
                    <a:lnTo>
                      <a:pt x="18706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6" name="Google Shape;2446;p25"/>
              <p:cNvSpPr/>
              <p:nvPr/>
            </p:nvSpPr>
            <p:spPr>
              <a:xfrm>
                <a:off x="-1465400" y="-89475"/>
                <a:ext cx="467650" cy="800700"/>
              </a:xfrm>
              <a:custGeom>
                <a:avLst/>
                <a:gdLst/>
                <a:ahLst/>
                <a:cxnLst/>
                <a:rect l="l" t="t" r="r" b="b"/>
                <a:pathLst>
                  <a:path w="18706" h="32028" extrusionOk="0">
                    <a:moveTo>
                      <a:pt x="18706" y="1"/>
                    </a:moveTo>
                    <a:lnTo>
                      <a:pt x="18211" y="743"/>
                    </a:lnTo>
                    <a:lnTo>
                      <a:pt x="17678" y="1561"/>
                    </a:lnTo>
                    <a:lnTo>
                      <a:pt x="16460" y="3464"/>
                    </a:lnTo>
                    <a:lnTo>
                      <a:pt x="15109" y="5653"/>
                    </a:lnTo>
                    <a:lnTo>
                      <a:pt x="13663" y="8069"/>
                    </a:lnTo>
                    <a:lnTo>
                      <a:pt x="12141" y="10638"/>
                    </a:lnTo>
                    <a:lnTo>
                      <a:pt x="10580" y="13321"/>
                    </a:lnTo>
                    <a:lnTo>
                      <a:pt x="9001" y="16023"/>
                    </a:lnTo>
                    <a:lnTo>
                      <a:pt x="7460" y="18726"/>
                    </a:lnTo>
                    <a:lnTo>
                      <a:pt x="4586" y="23806"/>
                    </a:lnTo>
                    <a:lnTo>
                      <a:pt x="2227" y="28031"/>
                    </a:lnTo>
                    <a:lnTo>
                      <a:pt x="0" y="32027"/>
                    </a:lnTo>
                    <a:lnTo>
                      <a:pt x="18706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7" name="Google Shape;2447;p25"/>
              <p:cNvSpPr/>
              <p:nvPr/>
            </p:nvSpPr>
            <p:spPr>
              <a:xfrm>
                <a:off x="-1481575" y="-653200"/>
                <a:ext cx="43775" cy="10895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4358" extrusionOk="0">
                    <a:moveTo>
                      <a:pt x="1751" y="0"/>
                    </a:moveTo>
                    <a:lnTo>
                      <a:pt x="1504" y="305"/>
                    </a:lnTo>
                    <a:lnTo>
                      <a:pt x="1275" y="647"/>
                    </a:lnTo>
                    <a:lnTo>
                      <a:pt x="1066" y="990"/>
                    </a:lnTo>
                    <a:lnTo>
                      <a:pt x="876" y="1351"/>
                    </a:lnTo>
                    <a:lnTo>
                      <a:pt x="723" y="1713"/>
                    </a:lnTo>
                    <a:lnTo>
                      <a:pt x="571" y="2074"/>
                    </a:lnTo>
                    <a:lnTo>
                      <a:pt x="457" y="2436"/>
                    </a:lnTo>
                    <a:lnTo>
                      <a:pt x="343" y="2778"/>
                    </a:lnTo>
                    <a:lnTo>
                      <a:pt x="191" y="3387"/>
                    </a:lnTo>
                    <a:lnTo>
                      <a:pt x="76" y="3901"/>
                    </a:lnTo>
                    <a:lnTo>
                      <a:pt x="0" y="4358"/>
                    </a:lnTo>
                    <a:lnTo>
                      <a:pt x="0" y="4358"/>
                    </a:lnTo>
                    <a:lnTo>
                      <a:pt x="133" y="4320"/>
                    </a:lnTo>
                    <a:lnTo>
                      <a:pt x="267" y="4263"/>
                    </a:lnTo>
                    <a:lnTo>
                      <a:pt x="400" y="4206"/>
                    </a:lnTo>
                    <a:lnTo>
                      <a:pt x="514" y="4111"/>
                    </a:lnTo>
                    <a:lnTo>
                      <a:pt x="609" y="3996"/>
                    </a:lnTo>
                    <a:lnTo>
                      <a:pt x="723" y="3882"/>
                    </a:lnTo>
                    <a:lnTo>
                      <a:pt x="818" y="3749"/>
                    </a:lnTo>
                    <a:lnTo>
                      <a:pt x="895" y="3597"/>
                    </a:lnTo>
                    <a:lnTo>
                      <a:pt x="1066" y="3254"/>
                    </a:lnTo>
                    <a:lnTo>
                      <a:pt x="1218" y="2893"/>
                    </a:lnTo>
                    <a:lnTo>
                      <a:pt x="1332" y="2512"/>
                    </a:lnTo>
                    <a:lnTo>
                      <a:pt x="1427" y="2112"/>
                    </a:lnTo>
                    <a:lnTo>
                      <a:pt x="1523" y="1713"/>
                    </a:lnTo>
                    <a:lnTo>
                      <a:pt x="1599" y="1332"/>
                    </a:lnTo>
                    <a:lnTo>
                      <a:pt x="1694" y="647"/>
                    </a:lnTo>
                    <a:lnTo>
                      <a:pt x="1751" y="171"/>
                    </a:lnTo>
                    <a:lnTo>
                      <a:pt x="1751" y="0"/>
                    </a:lnTo>
                    <a:close/>
                  </a:path>
                </a:pathLst>
              </a:custGeom>
              <a:solidFill>
                <a:srgbClr val="6D4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8" name="Google Shape;2448;p25"/>
              <p:cNvSpPr/>
              <p:nvPr/>
            </p:nvSpPr>
            <p:spPr>
              <a:xfrm>
                <a:off x="-1478250" y="-332575"/>
                <a:ext cx="181750" cy="370150"/>
              </a:xfrm>
              <a:custGeom>
                <a:avLst/>
                <a:gdLst/>
                <a:ahLst/>
                <a:cxnLst/>
                <a:rect l="l" t="t" r="r" b="b"/>
                <a:pathLst>
                  <a:path w="7270" h="14806" extrusionOk="0">
                    <a:moveTo>
                      <a:pt x="7270" y="1"/>
                    </a:moveTo>
                    <a:lnTo>
                      <a:pt x="4815" y="1542"/>
                    </a:lnTo>
                    <a:lnTo>
                      <a:pt x="685" y="1542"/>
                    </a:lnTo>
                    <a:lnTo>
                      <a:pt x="628" y="1942"/>
                    </a:lnTo>
                    <a:lnTo>
                      <a:pt x="457" y="3027"/>
                    </a:lnTo>
                    <a:lnTo>
                      <a:pt x="362" y="3769"/>
                    </a:lnTo>
                    <a:lnTo>
                      <a:pt x="248" y="4625"/>
                    </a:lnTo>
                    <a:lnTo>
                      <a:pt x="153" y="5557"/>
                    </a:lnTo>
                    <a:lnTo>
                      <a:pt x="77" y="6585"/>
                    </a:lnTo>
                    <a:lnTo>
                      <a:pt x="19" y="7632"/>
                    </a:lnTo>
                    <a:lnTo>
                      <a:pt x="0" y="8735"/>
                    </a:lnTo>
                    <a:lnTo>
                      <a:pt x="19" y="9839"/>
                    </a:lnTo>
                    <a:lnTo>
                      <a:pt x="58" y="10391"/>
                    </a:lnTo>
                    <a:lnTo>
                      <a:pt x="96" y="10943"/>
                    </a:lnTo>
                    <a:lnTo>
                      <a:pt x="134" y="11476"/>
                    </a:lnTo>
                    <a:lnTo>
                      <a:pt x="210" y="11989"/>
                    </a:lnTo>
                    <a:lnTo>
                      <a:pt x="286" y="12503"/>
                    </a:lnTo>
                    <a:lnTo>
                      <a:pt x="400" y="13017"/>
                    </a:lnTo>
                    <a:lnTo>
                      <a:pt x="514" y="13493"/>
                    </a:lnTo>
                    <a:lnTo>
                      <a:pt x="647" y="13949"/>
                    </a:lnTo>
                    <a:lnTo>
                      <a:pt x="800" y="14387"/>
                    </a:lnTo>
                    <a:lnTo>
                      <a:pt x="990" y="14806"/>
                    </a:lnTo>
                    <a:lnTo>
                      <a:pt x="1637" y="13055"/>
                    </a:lnTo>
                    <a:lnTo>
                      <a:pt x="2341" y="11171"/>
                    </a:lnTo>
                    <a:lnTo>
                      <a:pt x="3235" y="8888"/>
                    </a:lnTo>
                    <a:lnTo>
                      <a:pt x="3711" y="7670"/>
                    </a:lnTo>
                    <a:lnTo>
                      <a:pt x="4225" y="6433"/>
                    </a:lnTo>
                    <a:lnTo>
                      <a:pt x="4758" y="5196"/>
                    </a:lnTo>
                    <a:lnTo>
                      <a:pt x="5272" y="3978"/>
                    </a:lnTo>
                    <a:lnTo>
                      <a:pt x="5804" y="2836"/>
                    </a:lnTo>
                    <a:lnTo>
                      <a:pt x="6318" y="1771"/>
                    </a:lnTo>
                    <a:lnTo>
                      <a:pt x="6813" y="819"/>
                    </a:lnTo>
                    <a:lnTo>
                      <a:pt x="7041" y="381"/>
                    </a:lnTo>
                    <a:lnTo>
                      <a:pt x="7270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9" name="Google Shape;2449;p25"/>
              <p:cNvSpPr/>
              <p:nvPr/>
            </p:nvSpPr>
            <p:spPr>
              <a:xfrm>
                <a:off x="-1755600" y="-2875"/>
                <a:ext cx="254550" cy="564225"/>
              </a:xfrm>
              <a:custGeom>
                <a:avLst/>
                <a:gdLst/>
                <a:ahLst/>
                <a:cxnLst/>
                <a:rect l="l" t="t" r="r" b="b"/>
                <a:pathLst>
                  <a:path w="10182" h="22569" extrusionOk="0">
                    <a:moveTo>
                      <a:pt x="0" y="0"/>
                    </a:moveTo>
                    <a:lnTo>
                      <a:pt x="552" y="933"/>
                    </a:lnTo>
                    <a:lnTo>
                      <a:pt x="1161" y="1979"/>
                    </a:lnTo>
                    <a:lnTo>
                      <a:pt x="1903" y="3292"/>
                    </a:lnTo>
                    <a:lnTo>
                      <a:pt x="2722" y="4796"/>
                    </a:lnTo>
                    <a:lnTo>
                      <a:pt x="3559" y="6394"/>
                    </a:lnTo>
                    <a:lnTo>
                      <a:pt x="3978" y="7193"/>
                    </a:lnTo>
                    <a:lnTo>
                      <a:pt x="4377" y="8011"/>
                    </a:lnTo>
                    <a:lnTo>
                      <a:pt x="4758" y="8792"/>
                    </a:lnTo>
                    <a:lnTo>
                      <a:pt x="5100" y="9553"/>
                    </a:lnTo>
                    <a:lnTo>
                      <a:pt x="5823" y="11285"/>
                    </a:lnTo>
                    <a:lnTo>
                      <a:pt x="6642" y="13321"/>
                    </a:lnTo>
                    <a:lnTo>
                      <a:pt x="7498" y="15471"/>
                    </a:lnTo>
                    <a:lnTo>
                      <a:pt x="8297" y="17602"/>
                    </a:lnTo>
                    <a:lnTo>
                      <a:pt x="9629" y="21104"/>
                    </a:lnTo>
                    <a:lnTo>
                      <a:pt x="10181" y="22569"/>
                    </a:lnTo>
                    <a:lnTo>
                      <a:pt x="9610" y="20837"/>
                    </a:lnTo>
                    <a:lnTo>
                      <a:pt x="8259" y="16841"/>
                    </a:lnTo>
                    <a:lnTo>
                      <a:pt x="7479" y="14577"/>
                    </a:lnTo>
                    <a:lnTo>
                      <a:pt x="6737" y="12426"/>
                    </a:lnTo>
                    <a:lnTo>
                      <a:pt x="6071" y="10618"/>
                    </a:lnTo>
                    <a:lnTo>
                      <a:pt x="5804" y="9914"/>
                    </a:lnTo>
                    <a:lnTo>
                      <a:pt x="5576" y="9401"/>
                    </a:lnTo>
                    <a:lnTo>
                      <a:pt x="5462" y="9153"/>
                    </a:lnTo>
                    <a:lnTo>
                      <a:pt x="4986" y="8297"/>
                    </a:lnTo>
                    <a:lnTo>
                      <a:pt x="4263" y="7060"/>
                    </a:lnTo>
                    <a:lnTo>
                      <a:pt x="2417" y="39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5C2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0" name="Google Shape;2450;p25"/>
              <p:cNvSpPr/>
              <p:nvPr/>
            </p:nvSpPr>
            <p:spPr>
              <a:xfrm>
                <a:off x="-1755600" y="-2875"/>
                <a:ext cx="254550" cy="564225"/>
              </a:xfrm>
              <a:custGeom>
                <a:avLst/>
                <a:gdLst/>
                <a:ahLst/>
                <a:cxnLst/>
                <a:rect l="l" t="t" r="r" b="b"/>
                <a:pathLst>
                  <a:path w="10182" h="2256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552" y="933"/>
                    </a:lnTo>
                    <a:lnTo>
                      <a:pt x="1161" y="1979"/>
                    </a:lnTo>
                    <a:lnTo>
                      <a:pt x="1903" y="3292"/>
                    </a:lnTo>
                    <a:lnTo>
                      <a:pt x="2722" y="4796"/>
                    </a:lnTo>
                    <a:lnTo>
                      <a:pt x="3559" y="6394"/>
                    </a:lnTo>
                    <a:lnTo>
                      <a:pt x="3978" y="7193"/>
                    </a:lnTo>
                    <a:lnTo>
                      <a:pt x="4377" y="8011"/>
                    </a:lnTo>
                    <a:lnTo>
                      <a:pt x="4758" y="8792"/>
                    </a:lnTo>
                    <a:lnTo>
                      <a:pt x="5100" y="9553"/>
                    </a:lnTo>
                    <a:lnTo>
                      <a:pt x="5100" y="9553"/>
                    </a:lnTo>
                    <a:lnTo>
                      <a:pt x="5823" y="11285"/>
                    </a:lnTo>
                    <a:lnTo>
                      <a:pt x="6642" y="13321"/>
                    </a:lnTo>
                    <a:lnTo>
                      <a:pt x="7498" y="15471"/>
                    </a:lnTo>
                    <a:lnTo>
                      <a:pt x="8297" y="17602"/>
                    </a:lnTo>
                    <a:lnTo>
                      <a:pt x="9629" y="21104"/>
                    </a:lnTo>
                    <a:lnTo>
                      <a:pt x="10181" y="22569"/>
                    </a:lnTo>
                    <a:lnTo>
                      <a:pt x="10181" y="22569"/>
                    </a:lnTo>
                    <a:lnTo>
                      <a:pt x="9610" y="20837"/>
                    </a:lnTo>
                    <a:lnTo>
                      <a:pt x="8259" y="16841"/>
                    </a:lnTo>
                    <a:lnTo>
                      <a:pt x="7479" y="14577"/>
                    </a:lnTo>
                    <a:lnTo>
                      <a:pt x="6737" y="12426"/>
                    </a:lnTo>
                    <a:lnTo>
                      <a:pt x="6071" y="10618"/>
                    </a:lnTo>
                    <a:lnTo>
                      <a:pt x="5804" y="9914"/>
                    </a:lnTo>
                    <a:lnTo>
                      <a:pt x="5576" y="9401"/>
                    </a:lnTo>
                    <a:lnTo>
                      <a:pt x="5576" y="9401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4986" y="8297"/>
                    </a:lnTo>
                    <a:lnTo>
                      <a:pt x="4263" y="7060"/>
                    </a:lnTo>
                    <a:lnTo>
                      <a:pt x="2417" y="397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1" name="Google Shape;2451;p25"/>
              <p:cNvSpPr/>
              <p:nvPr/>
            </p:nvSpPr>
            <p:spPr>
              <a:xfrm>
                <a:off x="-1619075" y="225950"/>
                <a:ext cx="287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248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5" y="248"/>
                    </a:lnTo>
                    <a:lnTo>
                      <a:pt x="115" y="24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2" name="Google Shape;2452;p25"/>
              <p:cNvSpPr/>
              <p:nvPr/>
            </p:nvSpPr>
            <p:spPr>
              <a:xfrm>
                <a:off x="-1619075" y="225950"/>
                <a:ext cx="287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248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5" y="248"/>
                    </a:lnTo>
                    <a:lnTo>
                      <a:pt x="115" y="248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3" name="Google Shape;2453;p25"/>
              <p:cNvSpPr/>
              <p:nvPr/>
            </p:nvSpPr>
            <p:spPr>
              <a:xfrm>
                <a:off x="-1461125" y="-332575"/>
                <a:ext cx="337800" cy="207925"/>
              </a:xfrm>
              <a:custGeom>
                <a:avLst/>
                <a:gdLst/>
                <a:ahLst/>
                <a:cxnLst/>
                <a:rect l="l" t="t" r="r" b="b"/>
                <a:pathLst>
                  <a:path w="13512" h="8317" extrusionOk="0">
                    <a:moveTo>
                      <a:pt x="6585" y="1"/>
                    </a:moveTo>
                    <a:lnTo>
                      <a:pt x="4130" y="1542"/>
                    </a:lnTo>
                    <a:lnTo>
                      <a:pt x="0" y="1542"/>
                    </a:lnTo>
                    <a:lnTo>
                      <a:pt x="628" y="1752"/>
                    </a:lnTo>
                    <a:lnTo>
                      <a:pt x="1237" y="1961"/>
                    </a:lnTo>
                    <a:lnTo>
                      <a:pt x="1865" y="2170"/>
                    </a:lnTo>
                    <a:lnTo>
                      <a:pt x="2474" y="2418"/>
                    </a:lnTo>
                    <a:lnTo>
                      <a:pt x="3692" y="2912"/>
                    </a:lnTo>
                    <a:lnTo>
                      <a:pt x="4891" y="3445"/>
                    </a:lnTo>
                    <a:lnTo>
                      <a:pt x="6052" y="4016"/>
                    </a:lnTo>
                    <a:lnTo>
                      <a:pt x="7155" y="4568"/>
                    </a:lnTo>
                    <a:lnTo>
                      <a:pt x="8221" y="5139"/>
                    </a:lnTo>
                    <a:lnTo>
                      <a:pt x="9230" y="5691"/>
                    </a:lnTo>
                    <a:lnTo>
                      <a:pt x="10143" y="6204"/>
                    </a:lnTo>
                    <a:lnTo>
                      <a:pt x="10980" y="6699"/>
                    </a:lnTo>
                    <a:lnTo>
                      <a:pt x="12331" y="7536"/>
                    </a:lnTo>
                    <a:lnTo>
                      <a:pt x="13207" y="8107"/>
                    </a:lnTo>
                    <a:lnTo>
                      <a:pt x="13511" y="8317"/>
                    </a:lnTo>
                    <a:lnTo>
                      <a:pt x="13302" y="7765"/>
                    </a:lnTo>
                    <a:lnTo>
                      <a:pt x="13093" y="7251"/>
                    </a:lnTo>
                    <a:lnTo>
                      <a:pt x="12864" y="6737"/>
                    </a:lnTo>
                    <a:lnTo>
                      <a:pt x="12617" y="6243"/>
                    </a:lnTo>
                    <a:lnTo>
                      <a:pt x="12350" y="5786"/>
                    </a:lnTo>
                    <a:lnTo>
                      <a:pt x="12103" y="5348"/>
                    </a:lnTo>
                    <a:lnTo>
                      <a:pt x="11818" y="4910"/>
                    </a:lnTo>
                    <a:lnTo>
                      <a:pt x="11551" y="4511"/>
                    </a:lnTo>
                    <a:lnTo>
                      <a:pt x="11266" y="4111"/>
                    </a:lnTo>
                    <a:lnTo>
                      <a:pt x="10980" y="3750"/>
                    </a:lnTo>
                    <a:lnTo>
                      <a:pt x="10695" y="3407"/>
                    </a:lnTo>
                    <a:lnTo>
                      <a:pt x="10409" y="3065"/>
                    </a:lnTo>
                    <a:lnTo>
                      <a:pt x="9820" y="2456"/>
                    </a:lnTo>
                    <a:lnTo>
                      <a:pt x="9268" y="1923"/>
                    </a:lnTo>
                    <a:lnTo>
                      <a:pt x="8735" y="1466"/>
                    </a:lnTo>
                    <a:lnTo>
                      <a:pt x="8221" y="1067"/>
                    </a:lnTo>
                    <a:lnTo>
                      <a:pt x="7764" y="724"/>
                    </a:lnTo>
                    <a:lnTo>
                      <a:pt x="7365" y="458"/>
                    </a:lnTo>
                    <a:lnTo>
                      <a:pt x="7041" y="248"/>
                    </a:lnTo>
                    <a:lnTo>
                      <a:pt x="6794" y="115"/>
                    </a:lnTo>
                    <a:lnTo>
                      <a:pt x="6585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4" name="Google Shape;2454;p25"/>
              <p:cNvSpPr/>
              <p:nvPr/>
            </p:nvSpPr>
            <p:spPr>
              <a:xfrm>
                <a:off x="-1357900" y="-332575"/>
                <a:ext cx="234575" cy="20792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8317" extrusionOk="0">
                    <a:moveTo>
                      <a:pt x="2456" y="1"/>
                    </a:moveTo>
                    <a:lnTo>
                      <a:pt x="1" y="1542"/>
                    </a:lnTo>
                    <a:lnTo>
                      <a:pt x="286" y="1618"/>
                    </a:lnTo>
                    <a:lnTo>
                      <a:pt x="629" y="1714"/>
                    </a:lnTo>
                    <a:lnTo>
                      <a:pt x="1066" y="1847"/>
                    </a:lnTo>
                    <a:lnTo>
                      <a:pt x="1599" y="2018"/>
                    </a:lnTo>
                    <a:lnTo>
                      <a:pt x="2208" y="2246"/>
                    </a:lnTo>
                    <a:lnTo>
                      <a:pt x="2874" y="2551"/>
                    </a:lnTo>
                    <a:lnTo>
                      <a:pt x="3597" y="2893"/>
                    </a:lnTo>
                    <a:lnTo>
                      <a:pt x="3978" y="3084"/>
                    </a:lnTo>
                    <a:lnTo>
                      <a:pt x="4358" y="3312"/>
                    </a:lnTo>
                    <a:lnTo>
                      <a:pt x="4758" y="3540"/>
                    </a:lnTo>
                    <a:lnTo>
                      <a:pt x="5139" y="3788"/>
                    </a:lnTo>
                    <a:lnTo>
                      <a:pt x="5538" y="4054"/>
                    </a:lnTo>
                    <a:lnTo>
                      <a:pt x="5919" y="4340"/>
                    </a:lnTo>
                    <a:lnTo>
                      <a:pt x="6318" y="4644"/>
                    </a:lnTo>
                    <a:lnTo>
                      <a:pt x="6699" y="4968"/>
                    </a:lnTo>
                    <a:lnTo>
                      <a:pt x="7080" y="5310"/>
                    </a:lnTo>
                    <a:lnTo>
                      <a:pt x="7441" y="5672"/>
                    </a:lnTo>
                    <a:lnTo>
                      <a:pt x="7803" y="6052"/>
                    </a:lnTo>
                    <a:lnTo>
                      <a:pt x="8145" y="6471"/>
                    </a:lnTo>
                    <a:lnTo>
                      <a:pt x="8488" y="6889"/>
                    </a:lnTo>
                    <a:lnTo>
                      <a:pt x="8792" y="7346"/>
                    </a:lnTo>
                    <a:lnTo>
                      <a:pt x="9097" y="7822"/>
                    </a:lnTo>
                    <a:lnTo>
                      <a:pt x="9382" y="8317"/>
                    </a:lnTo>
                    <a:lnTo>
                      <a:pt x="9325" y="8088"/>
                    </a:lnTo>
                    <a:lnTo>
                      <a:pt x="9230" y="7822"/>
                    </a:lnTo>
                    <a:lnTo>
                      <a:pt x="9097" y="7460"/>
                    </a:lnTo>
                    <a:lnTo>
                      <a:pt x="8925" y="7023"/>
                    </a:lnTo>
                    <a:lnTo>
                      <a:pt x="8697" y="6528"/>
                    </a:lnTo>
                    <a:lnTo>
                      <a:pt x="8412" y="5957"/>
                    </a:lnTo>
                    <a:lnTo>
                      <a:pt x="8050" y="5348"/>
                    </a:lnTo>
                    <a:lnTo>
                      <a:pt x="7632" y="4701"/>
                    </a:lnTo>
                    <a:lnTo>
                      <a:pt x="7403" y="4378"/>
                    </a:lnTo>
                    <a:lnTo>
                      <a:pt x="7156" y="4035"/>
                    </a:lnTo>
                    <a:lnTo>
                      <a:pt x="6870" y="3693"/>
                    </a:lnTo>
                    <a:lnTo>
                      <a:pt x="6585" y="3331"/>
                    </a:lnTo>
                    <a:lnTo>
                      <a:pt x="6280" y="2989"/>
                    </a:lnTo>
                    <a:lnTo>
                      <a:pt x="5938" y="2646"/>
                    </a:lnTo>
                    <a:lnTo>
                      <a:pt x="5576" y="2284"/>
                    </a:lnTo>
                    <a:lnTo>
                      <a:pt x="5215" y="1942"/>
                    </a:lnTo>
                    <a:lnTo>
                      <a:pt x="4815" y="1599"/>
                    </a:lnTo>
                    <a:lnTo>
                      <a:pt x="4397" y="1276"/>
                    </a:lnTo>
                    <a:lnTo>
                      <a:pt x="3940" y="933"/>
                    </a:lnTo>
                    <a:lnTo>
                      <a:pt x="3464" y="610"/>
                    </a:lnTo>
                    <a:lnTo>
                      <a:pt x="2969" y="305"/>
                    </a:lnTo>
                    <a:lnTo>
                      <a:pt x="2456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5" name="Google Shape;2455;p25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extrusionOk="0">
                    <a:moveTo>
                      <a:pt x="0" y="1"/>
                    </a:moveTo>
                    <a:lnTo>
                      <a:pt x="152" y="438"/>
                    </a:lnTo>
                    <a:lnTo>
                      <a:pt x="571" y="1618"/>
                    </a:lnTo>
                    <a:lnTo>
                      <a:pt x="875" y="2436"/>
                    </a:lnTo>
                    <a:lnTo>
                      <a:pt x="1218" y="3369"/>
                    </a:lnTo>
                    <a:lnTo>
                      <a:pt x="1637" y="4396"/>
                    </a:lnTo>
                    <a:lnTo>
                      <a:pt x="2074" y="5481"/>
                    </a:lnTo>
                    <a:lnTo>
                      <a:pt x="2569" y="6604"/>
                    </a:lnTo>
                    <a:lnTo>
                      <a:pt x="3102" y="7765"/>
                    </a:lnTo>
                    <a:lnTo>
                      <a:pt x="3654" y="8925"/>
                    </a:lnTo>
                    <a:lnTo>
                      <a:pt x="4263" y="10067"/>
                    </a:lnTo>
                    <a:lnTo>
                      <a:pt x="4567" y="10600"/>
                    </a:lnTo>
                    <a:lnTo>
                      <a:pt x="4872" y="11133"/>
                    </a:lnTo>
                    <a:lnTo>
                      <a:pt x="5195" y="11647"/>
                    </a:lnTo>
                    <a:lnTo>
                      <a:pt x="5499" y="12141"/>
                    </a:lnTo>
                    <a:lnTo>
                      <a:pt x="5823" y="12617"/>
                    </a:lnTo>
                    <a:lnTo>
                      <a:pt x="6166" y="13055"/>
                    </a:lnTo>
                    <a:lnTo>
                      <a:pt x="6489" y="13473"/>
                    </a:lnTo>
                    <a:lnTo>
                      <a:pt x="6832" y="13854"/>
                    </a:lnTo>
                    <a:lnTo>
                      <a:pt x="7498" y="14558"/>
                    </a:lnTo>
                    <a:lnTo>
                      <a:pt x="8164" y="15205"/>
                    </a:lnTo>
                    <a:lnTo>
                      <a:pt x="8811" y="15814"/>
                    </a:lnTo>
                    <a:lnTo>
                      <a:pt x="9439" y="16347"/>
                    </a:lnTo>
                    <a:lnTo>
                      <a:pt x="10066" y="16861"/>
                    </a:lnTo>
                    <a:lnTo>
                      <a:pt x="10656" y="17298"/>
                    </a:lnTo>
                    <a:lnTo>
                      <a:pt x="11208" y="17717"/>
                    </a:lnTo>
                    <a:lnTo>
                      <a:pt x="11722" y="18078"/>
                    </a:lnTo>
                    <a:lnTo>
                      <a:pt x="12217" y="18383"/>
                    </a:lnTo>
                    <a:lnTo>
                      <a:pt x="12635" y="18649"/>
                    </a:lnTo>
                    <a:lnTo>
                      <a:pt x="13340" y="19068"/>
                    </a:lnTo>
                    <a:lnTo>
                      <a:pt x="13796" y="19296"/>
                    </a:lnTo>
                    <a:lnTo>
                      <a:pt x="13948" y="19372"/>
                    </a:lnTo>
                    <a:lnTo>
                      <a:pt x="13435" y="17831"/>
                    </a:lnTo>
                    <a:lnTo>
                      <a:pt x="12845" y="16195"/>
                    </a:lnTo>
                    <a:lnTo>
                      <a:pt x="12141" y="14254"/>
                    </a:lnTo>
                    <a:lnTo>
                      <a:pt x="11741" y="13226"/>
                    </a:lnTo>
                    <a:lnTo>
                      <a:pt x="11322" y="12179"/>
                    </a:lnTo>
                    <a:lnTo>
                      <a:pt x="10904" y="11171"/>
                    </a:lnTo>
                    <a:lnTo>
                      <a:pt x="10466" y="10219"/>
                    </a:lnTo>
                    <a:lnTo>
                      <a:pt x="10028" y="9306"/>
                    </a:lnTo>
                    <a:lnTo>
                      <a:pt x="9610" y="8507"/>
                    </a:lnTo>
                    <a:lnTo>
                      <a:pt x="9400" y="8164"/>
                    </a:lnTo>
                    <a:lnTo>
                      <a:pt x="9210" y="7822"/>
                    </a:lnTo>
                    <a:lnTo>
                      <a:pt x="9020" y="7536"/>
                    </a:lnTo>
                    <a:lnTo>
                      <a:pt x="8830" y="7289"/>
                    </a:lnTo>
                    <a:lnTo>
                      <a:pt x="8392" y="6813"/>
                    </a:lnTo>
                    <a:lnTo>
                      <a:pt x="7878" y="6280"/>
                    </a:lnTo>
                    <a:lnTo>
                      <a:pt x="7269" y="5709"/>
                    </a:lnTo>
                    <a:lnTo>
                      <a:pt x="6603" y="5120"/>
                    </a:lnTo>
                    <a:lnTo>
                      <a:pt x="5899" y="4530"/>
                    </a:lnTo>
                    <a:lnTo>
                      <a:pt x="5157" y="3921"/>
                    </a:lnTo>
                    <a:lnTo>
                      <a:pt x="3673" y="2741"/>
                    </a:lnTo>
                    <a:lnTo>
                      <a:pt x="2265" y="1675"/>
                    </a:lnTo>
                    <a:lnTo>
                      <a:pt x="1104" y="800"/>
                    </a:lnTo>
                    <a:lnTo>
                      <a:pt x="0" y="1"/>
                    </a:lnTo>
                    <a:close/>
                    <a:moveTo>
                      <a:pt x="13948" y="19372"/>
                    </a:moveTo>
                    <a:lnTo>
                      <a:pt x="13948" y="19372"/>
                    </a:lnTo>
                    <a:lnTo>
                      <a:pt x="13948" y="19372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2456;p25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fill="none" extrusionOk="0">
                    <a:moveTo>
                      <a:pt x="13948" y="19372"/>
                    </a:moveTo>
                    <a:lnTo>
                      <a:pt x="13948" y="19372"/>
                    </a:lnTo>
                    <a:lnTo>
                      <a:pt x="13796" y="19296"/>
                    </a:lnTo>
                    <a:lnTo>
                      <a:pt x="13340" y="19068"/>
                    </a:lnTo>
                    <a:lnTo>
                      <a:pt x="12635" y="18649"/>
                    </a:lnTo>
                    <a:lnTo>
                      <a:pt x="12217" y="18383"/>
                    </a:lnTo>
                    <a:lnTo>
                      <a:pt x="11722" y="18078"/>
                    </a:lnTo>
                    <a:lnTo>
                      <a:pt x="11208" y="17717"/>
                    </a:lnTo>
                    <a:lnTo>
                      <a:pt x="10656" y="17298"/>
                    </a:lnTo>
                    <a:lnTo>
                      <a:pt x="10066" y="16861"/>
                    </a:lnTo>
                    <a:lnTo>
                      <a:pt x="9439" y="16347"/>
                    </a:lnTo>
                    <a:lnTo>
                      <a:pt x="8811" y="15814"/>
                    </a:lnTo>
                    <a:lnTo>
                      <a:pt x="8164" y="15205"/>
                    </a:lnTo>
                    <a:lnTo>
                      <a:pt x="7498" y="14558"/>
                    </a:lnTo>
                    <a:lnTo>
                      <a:pt x="6832" y="13854"/>
                    </a:lnTo>
                    <a:lnTo>
                      <a:pt x="6832" y="13854"/>
                    </a:lnTo>
                    <a:lnTo>
                      <a:pt x="6489" y="13473"/>
                    </a:lnTo>
                    <a:lnTo>
                      <a:pt x="6166" y="13055"/>
                    </a:lnTo>
                    <a:lnTo>
                      <a:pt x="5823" y="12617"/>
                    </a:lnTo>
                    <a:lnTo>
                      <a:pt x="5499" y="12141"/>
                    </a:lnTo>
                    <a:lnTo>
                      <a:pt x="5195" y="11647"/>
                    </a:lnTo>
                    <a:lnTo>
                      <a:pt x="4872" y="11133"/>
                    </a:lnTo>
                    <a:lnTo>
                      <a:pt x="4567" y="10600"/>
                    </a:lnTo>
                    <a:lnTo>
                      <a:pt x="4263" y="10067"/>
                    </a:lnTo>
                    <a:lnTo>
                      <a:pt x="3654" y="8925"/>
                    </a:lnTo>
                    <a:lnTo>
                      <a:pt x="3102" y="7765"/>
                    </a:lnTo>
                    <a:lnTo>
                      <a:pt x="2569" y="6604"/>
                    </a:lnTo>
                    <a:lnTo>
                      <a:pt x="2074" y="5481"/>
                    </a:lnTo>
                    <a:lnTo>
                      <a:pt x="1637" y="4396"/>
                    </a:lnTo>
                    <a:lnTo>
                      <a:pt x="1218" y="3369"/>
                    </a:lnTo>
                    <a:lnTo>
                      <a:pt x="875" y="2436"/>
                    </a:lnTo>
                    <a:lnTo>
                      <a:pt x="571" y="1618"/>
                    </a:lnTo>
                    <a:lnTo>
                      <a:pt x="152" y="438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104" y="800"/>
                    </a:lnTo>
                    <a:lnTo>
                      <a:pt x="2265" y="1675"/>
                    </a:lnTo>
                    <a:lnTo>
                      <a:pt x="3673" y="2741"/>
                    </a:lnTo>
                    <a:lnTo>
                      <a:pt x="5157" y="3921"/>
                    </a:lnTo>
                    <a:lnTo>
                      <a:pt x="5899" y="4530"/>
                    </a:lnTo>
                    <a:lnTo>
                      <a:pt x="6603" y="5120"/>
                    </a:lnTo>
                    <a:lnTo>
                      <a:pt x="7269" y="5709"/>
                    </a:lnTo>
                    <a:lnTo>
                      <a:pt x="7878" y="6280"/>
                    </a:lnTo>
                    <a:lnTo>
                      <a:pt x="8392" y="6813"/>
                    </a:lnTo>
                    <a:lnTo>
                      <a:pt x="8830" y="7289"/>
                    </a:lnTo>
                    <a:lnTo>
                      <a:pt x="8830" y="7289"/>
                    </a:lnTo>
                    <a:lnTo>
                      <a:pt x="9020" y="7536"/>
                    </a:lnTo>
                    <a:lnTo>
                      <a:pt x="9210" y="7822"/>
                    </a:lnTo>
                    <a:lnTo>
                      <a:pt x="9400" y="8164"/>
                    </a:lnTo>
                    <a:lnTo>
                      <a:pt x="9610" y="8507"/>
                    </a:lnTo>
                    <a:lnTo>
                      <a:pt x="10028" y="9306"/>
                    </a:lnTo>
                    <a:lnTo>
                      <a:pt x="10466" y="10219"/>
                    </a:lnTo>
                    <a:lnTo>
                      <a:pt x="10904" y="11171"/>
                    </a:lnTo>
                    <a:lnTo>
                      <a:pt x="11322" y="12179"/>
                    </a:lnTo>
                    <a:lnTo>
                      <a:pt x="11741" y="13226"/>
                    </a:lnTo>
                    <a:lnTo>
                      <a:pt x="12141" y="14254"/>
                    </a:lnTo>
                    <a:lnTo>
                      <a:pt x="12845" y="16195"/>
                    </a:lnTo>
                    <a:lnTo>
                      <a:pt x="13435" y="17831"/>
                    </a:lnTo>
                    <a:lnTo>
                      <a:pt x="13948" y="1937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25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extrusionOk="0">
                    <a:moveTo>
                      <a:pt x="0" y="1"/>
                    </a:moveTo>
                    <a:lnTo>
                      <a:pt x="761" y="1447"/>
                    </a:lnTo>
                    <a:lnTo>
                      <a:pt x="1560" y="2988"/>
                    </a:lnTo>
                    <a:lnTo>
                      <a:pt x="2550" y="4834"/>
                    </a:lnTo>
                    <a:lnTo>
                      <a:pt x="3616" y="6794"/>
                    </a:lnTo>
                    <a:lnTo>
                      <a:pt x="4681" y="8697"/>
                    </a:lnTo>
                    <a:lnTo>
                      <a:pt x="5176" y="9553"/>
                    </a:lnTo>
                    <a:lnTo>
                      <a:pt x="5652" y="10334"/>
                    </a:lnTo>
                    <a:lnTo>
                      <a:pt x="6070" y="11019"/>
                    </a:lnTo>
                    <a:lnTo>
                      <a:pt x="6432" y="11551"/>
                    </a:lnTo>
                    <a:lnTo>
                      <a:pt x="6812" y="12065"/>
                    </a:lnTo>
                    <a:lnTo>
                      <a:pt x="7269" y="12617"/>
                    </a:lnTo>
                    <a:lnTo>
                      <a:pt x="7802" y="13226"/>
                    </a:lnTo>
                    <a:lnTo>
                      <a:pt x="8373" y="13854"/>
                    </a:lnTo>
                    <a:lnTo>
                      <a:pt x="8982" y="14482"/>
                    </a:lnTo>
                    <a:lnTo>
                      <a:pt x="9610" y="15148"/>
                    </a:lnTo>
                    <a:lnTo>
                      <a:pt x="10866" y="16423"/>
                    </a:lnTo>
                    <a:lnTo>
                      <a:pt x="12046" y="17565"/>
                    </a:lnTo>
                    <a:lnTo>
                      <a:pt x="13035" y="18516"/>
                    </a:lnTo>
                    <a:lnTo>
                      <a:pt x="13948" y="19372"/>
                    </a:lnTo>
                    <a:lnTo>
                      <a:pt x="12902" y="18364"/>
                    </a:lnTo>
                    <a:lnTo>
                      <a:pt x="11817" y="17298"/>
                    </a:lnTo>
                    <a:lnTo>
                      <a:pt x="10523" y="15985"/>
                    </a:lnTo>
                    <a:lnTo>
                      <a:pt x="10504" y="16042"/>
                    </a:lnTo>
                    <a:lnTo>
                      <a:pt x="10181" y="15624"/>
                    </a:lnTo>
                    <a:lnTo>
                      <a:pt x="9134" y="14520"/>
                    </a:lnTo>
                    <a:lnTo>
                      <a:pt x="8126" y="13416"/>
                    </a:lnTo>
                    <a:lnTo>
                      <a:pt x="7688" y="12884"/>
                    </a:lnTo>
                    <a:lnTo>
                      <a:pt x="7269" y="12389"/>
                    </a:lnTo>
                    <a:lnTo>
                      <a:pt x="6908" y="11913"/>
                    </a:lnTo>
                    <a:lnTo>
                      <a:pt x="6603" y="11475"/>
                    </a:lnTo>
                    <a:lnTo>
                      <a:pt x="6204" y="10866"/>
                    </a:lnTo>
                    <a:lnTo>
                      <a:pt x="5747" y="10143"/>
                    </a:lnTo>
                    <a:lnTo>
                      <a:pt x="4738" y="8450"/>
                    </a:lnTo>
                    <a:lnTo>
                      <a:pt x="3654" y="6566"/>
                    </a:lnTo>
                    <a:lnTo>
                      <a:pt x="2569" y="4644"/>
                    </a:lnTo>
                    <a:lnTo>
                      <a:pt x="761" y="139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BDB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" name="Google Shape;2458;p25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61" y="1447"/>
                    </a:lnTo>
                    <a:lnTo>
                      <a:pt x="1560" y="2988"/>
                    </a:lnTo>
                    <a:lnTo>
                      <a:pt x="2550" y="4834"/>
                    </a:lnTo>
                    <a:lnTo>
                      <a:pt x="3616" y="6794"/>
                    </a:lnTo>
                    <a:lnTo>
                      <a:pt x="4681" y="8697"/>
                    </a:lnTo>
                    <a:lnTo>
                      <a:pt x="5176" y="9553"/>
                    </a:lnTo>
                    <a:lnTo>
                      <a:pt x="5652" y="10334"/>
                    </a:lnTo>
                    <a:lnTo>
                      <a:pt x="6070" y="11019"/>
                    </a:lnTo>
                    <a:lnTo>
                      <a:pt x="6432" y="11551"/>
                    </a:lnTo>
                    <a:lnTo>
                      <a:pt x="6432" y="11551"/>
                    </a:lnTo>
                    <a:lnTo>
                      <a:pt x="6812" y="12065"/>
                    </a:lnTo>
                    <a:lnTo>
                      <a:pt x="7269" y="12617"/>
                    </a:lnTo>
                    <a:lnTo>
                      <a:pt x="7802" y="13226"/>
                    </a:lnTo>
                    <a:lnTo>
                      <a:pt x="8373" y="13854"/>
                    </a:lnTo>
                    <a:lnTo>
                      <a:pt x="8982" y="14482"/>
                    </a:lnTo>
                    <a:lnTo>
                      <a:pt x="9610" y="15148"/>
                    </a:lnTo>
                    <a:lnTo>
                      <a:pt x="10866" y="16423"/>
                    </a:lnTo>
                    <a:lnTo>
                      <a:pt x="12046" y="17565"/>
                    </a:lnTo>
                    <a:lnTo>
                      <a:pt x="13035" y="18516"/>
                    </a:lnTo>
                    <a:lnTo>
                      <a:pt x="13948" y="19372"/>
                    </a:lnTo>
                    <a:lnTo>
                      <a:pt x="13948" y="19372"/>
                    </a:lnTo>
                    <a:lnTo>
                      <a:pt x="12902" y="18364"/>
                    </a:lnTo>
                    <a:lnTo>
                      <a:pt x="11817" y="17298"/>
                    </a:lnTo>
                    <a:lnTo>
                      <a:pt x="10523" y="15985"/>
                    </a:lnTo>
                    <a:lnTo>
                      <a:pt x="10504" y="16042"/>
                    </a:lnTo>
                    <a:lnTo>
                      <a:pt x="10181" y="15624"/>
                    </a:lnTo>
                    <a:lnTo>
                      <a:pt x="10181" y="15624"/>
                    </a:lnTo>
                    <a:lnTo>
                      <a:pt x="9134" y="14520"/>
                    </a:lnTo>
                    <a:lnTo>
                      <a:pt x="8126" y="13416"/>
                    </a:lnTo>
                    <a:lnTo>
                      <a:pt x="7688" y="12884"/>
                    </a:lnTo>
                    <a:lnTo>
                      <a:pt x="7269" y="12389"/>
                    </a:lnTo>
                    <a:lnTo>
                      <a:pt x="6908" y="11913"/>
                    </a:lnTo>
                    <a:lnTo>
                      <a:pt x="6603" y="11475"/>
                    </a:lnTo>
                    <a:lnTo>
                      <a:pt x="6603" y="11475"/>
                    </a:lnTo>
                    <a:lnTo>
                      <a:pt x="6204" y="10866"/>
                    </a:lnTo>
                    <a:lnTo>
                      <a:pt x="5747" y="10143"/>
                    </a:lnTo>
                    <a:lnTo>
                      <a:pt x="4738" y="8450"/>
                    </a:lnTo>
                    <a:lnTo>
                      <a:pt x="3654" y="6566"/>
                    </a:lnTo>
                    <a:lnTo>
                      <a:pt x="2569" y="4644"/>
                    </a:lnTo>
                    <a:lnTo>
                      <a:pt x="761" y="1390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9" name="Google Shape;2459;p25"/>
              <p:cNvSpPr/>
              <p:nvPr/>
            </p:nvSpPr>
            <p:spPr>
              <a:xfrm>
                <a:off x="-1829825" y="-239800"/>
                <a:ext cx="108975" cy="20887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8355" extrusionOk="0">
                    <a:moveTo>
                      <a:pt x="1" y="1"/>
                    </a:moveTo>
                    <a:lnTo>
                      <a:pt x="2075" y="7270"/>
                    </a:lnTo>
                    <a:lnTo>
                      <a:pt x="3654" y="8354"/>
                    </a:lnTo>
                    <a:lnTo>
                      <a:pt x="4359" y="1923"/>
                    </a:lnTo>
                    <a:lnTo>
                      <a:pt x="4054" y="1732"/>
                    </a:lnTo>
                    <a:lnTo>
                      <a:pt x="3673" y="1523"/>
                    </a:lnTo>
                    <a:lnTo>
                      <a:pt x="3160" y="1238"/>
                    </a:lnTo>
                    <a:lnTo>
                      <a:pt x="2532" y="952"/>
                    </a:lnTo>
                    <a:lnTo>
                      <a:pt x="1790" y="629"/>
                    </a:lnTo>
                    <a:lnTo>
                      <a:pt x="933" y="305"/>
                    </a:lnTo>
                    <a:lnTo>
                      <a:pt x="477" y="15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" name="Google Shape;2460;p25"/>
              <p:cNvSpPr/>
              <p:nvPr/>
            </p:nvSpPr>
            <p:spPr>
              <a:xfrm>
                <a:off x="-1357900" y="151725"/>
                <a:ext cx="74250" cy="268825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10753" extrusionOk="0">
                    <a:moveTo>
                      <a:pt x="1105" y="1"/>
                    </a:moveTo>
                    <a:lnTo>
                      <a:pt x="1" y="1238"/>
                    </a:lnTo>
                    <a:lnTo>
                      <a:pt x="2208" y="10752"/>
                    </a:lnTo>
                    <a:lnTo>
                      <a:pt x="2969" y="9420"/>
                    </a:lnTo>
                    <a:lnTo>
                      <a:pt x="1105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25"/>
              <p:cNvSpPr/>
              <p:nvPr/>
            </p:nvSpPr>
            <p:spPr>
              <a:xfrm>
                <a:off x="-1223725" y="44700"/>
                <a:ext cx="45200" cy="185075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7403" extrusionOk="0">
                    <a:moveTo>
                      <a:pt x="571" y="0"/>
                    </a:moveTo>
                    <a:lnTo>
                      <a:pt x="0" y="438"/>
                    </a:lnTo>
                    <a:lnTo>
                      <a:pt x="1218" y="7402"/>
                    </a:lnTo>
                    <a:lnTo>
                      <a:pt x="1808" y="6394"/>
                    </a:lnTo>
                    <a:lnTo>
                      <a:pt x="57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25"/>
              <p:cNvSpPr/>
              <p:nvPr/>
            </p:nvSpPr>
            <p:spPr>
              <a:xfrm>
                <a:off x="-1382150" y="-1190775"/>
                <a:ext cx="126575" cy="37155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14862" extrusionOk="0">
                    <a:moveTo>
                      <a:pt x="4548" y="0"/>
                    </a:moveTo>
                    <a:lnTo>
                      <a:pt x="1732" y="1694"/>
                    </a:lnTo>
                    <a:lnTo>
                      <a:pt x="0" y="14862"/>
                    </a:lnTo>
                    <a:lnTo>
                      <a:pt x="5062" y="9971"/>
                    </a:lnTo>
                    <a:lnTo>
                      <a:pt x="5005" y="8792"/>
                    </a:lnTo>
                    <a:lnTo>
                      <a:pt x="4891" y="6013"/>
                    </a:lnTo>
                    <a:lnTo>
                      <a:pt x="4720" y="2702"/>
                    </a:lnTo>
                    <a:lnTo>
                      <a:pt x="4643" y="1218"/>
                    </a:lnTo>
                    <a:lnTo>
                      <a:pt x="4548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" name="Google Shape;2463;p25"/>
              <p:cNvSpPr/>
              <p:nvPr/>
            </p:nvSpPr>
            <p:spPr>
              <a:xfrm>
                <a:off x="-1716600" y="-791650"/>
                <a:ext cx="93275" cy="199350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7974" extrusionOk="0">
                    <a:moveTo>
                      <a:pt x="362" y="1"/>
                    </a:moveTo>
                    <a:lnTo>
                      <a:pt x="1" y="3007"/>
                    </a:lnTo>
                    <a:lnTo>
                      <a:pt x="324" y="3616"/>
                    </a:lnTo>
                    <a:lnTo>
                      <a:pt x="1124" y="5062"/>
                    </a:lnTo>
                    <a:lnTo>
                      <a:pt x="1580" y="5919"/>
                    </a:lnTo>
                    <a:lnTo>
                      <a:pt x="2075" y="6718"/>
                    </a:lnTo>
                    <a:lnTo>
                      <a:pt x="2532" y="7441"/>
                    </a:lnTo>
                    <a:lnTo>
                      <a:pt x="2722" y="7727"/>
                    </a:lnTo>
                    <a:lnTo>
                      <a:pt x="2912" y="7974"/>
                    </a:lnTo>
                    <a:lnTo>
                      <a:pt x="3731" y="2741"/>
                    </a:lnTo>
                    <a:lnTo>
                      <a:pt x="362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" name="Google Shape;2464;p25"/>
              <p:cNvSpPr/>
              <p:nvPr/>
            </p:nvSpPr>
            <p:spPr>
              <a:xfrm>
                <a:off x="-1539625" y="-549500"/>
                <a:ext cx="38575" cy="92800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3712" extrusionOk="0">
                    <a:moveTo>
                      <a:pt x="1180" y="1"/>
                    </a:moveTo>
                    <a:lnTo>
                      <a:pt x="1" y="3350"/>
                    </a:lnTo>
                    <a:lnTo>
                      <a:pt x="343" y="3711"/>
                    </a:lnTo>
                    <a:lnTo>
                      <a:pt x="1542" y="914"/>
                    </a:lnTo>
                    <a:lnTo>
                      <a:pt x="1180" y="1"/>
                    </a:lnTo>
                    <a:close/>
                  </a:path>
                </a:pathLst>
              </a:custGeom>
              <a:solidFill>
                <a:srgbClr val="9B9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" name="Google Shape;2465;p25"/>
              <p:cNvSpPr/>
              <p:nvPr/>
            </p:nvSpPr>
            <p:spPr>
              <a:xfrm>
                <a:off x="-1539625" y="-549500"/>
                <a:ext cx="38575" cy="92800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3712" fill="none" extrusionOk="0">
                    <a:moveTo>
                      <a:pt x="1180" y="1"/>
                    </a:moveTo>
                    <a:lnTo>
                      <a:pt x="1" y="3350"/>
                    </a:lnTo>
                    <a:lnTo>
                      <a:pt x="1" y="3350"/>
                    </a:lnTo>
                    <a:lnTo>
                      <a:pt x="1" y="3350"/>
                    </a:lnTo>
                    <a:lnTo>
                      <a:pt x="343" y="3711"/>
                    </a:lnTo>
                    <a:lnTo>
                      <a:pt x="1542" y="914"/>
                    </a:lnTo>
                    <a:lnTo>
                      <a:pt x="118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466;p25"/>
              <p:cNvSpPr/>
              <p:nvPr/>
            </p:nvSpPr>
            <p:spPr>
              <a:xfrm>
                <a:off x="-1539625" y="-465775"/>
                <a:ext cx="860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0" extrusionOk="0">
                    <a:moveTo>
                      <a:pt x="1" y="1"/>
                    </a:moveTo>
                    <a:lnTo>
                      <a:pt x="324" y="419"/>
                    </a:lnTo>
                    <a:lnTo>
                      <a:pt x="343" y="36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D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25"/>
              <p:cNvSpPr/>
              <p:nvPr/>
            </p:nvSpPr>
            <p:spPr>
              <a:xfrm>
                <a:off x="-1539625" y="-465775"/>
                <a:ext cx="860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0" fill="none" extrusionOk="0">
                    <a:moveTo>
                      <a:pt x="1" y="1"/>
                    </a:moveTo>
                    <a:lnTo>
                      <a:pt x="324" y="419"/>
                    </a:lnTo>
                    <a:lnTo>
                      <a:pt x="343" y="362"/>
                    </a:lnTo>
                    <a:lnTo>
                      <a:pt x="343" y="36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8" name="Google Shape;2468;p25"/>
              <p:cNvSpPr/>
              <p:nvPr/>
            </p:nvSpPr>
            <p:spPr>
              <a:xfrm>
                <a:off x="-1839800" y="212150"/>
                <a:ext cx="282125" cy="199825"/>
              </a:xfrm>
              <a:custGeom>
                <a:avLst/>
                <a:gdLst/>
                <a:ahLst/>
                <a:cxnLst/>
                <a:rect l="l" t="t" r="r" b="b"/>
                <a:pathLst>
                  <a:path w="11285" h="7993" extrusionOk="0">
                    <a:moveTo>
                      <a:pt x="0" y="0"/>
                    </a:moveTo>
                    <a:lnTo>
                      <a:pt x="114" y="552"/>
                    </a:lnTo>
                    <a:lnTo>
                      <a:pt x="248" y="1161"/>
                    </a:lnTo>
                    <a:lnTo>
                      <a:pt x="457" y="1941"/>
                    </a:lnTo>
                    <a:lnTo>
                      <a:pt x="723" y="2855"/>
                    </a:lnTo>
                    <a:lnTo>
                      <a:pt x="876" y="3331"/>
                    </a:lnTo>
                    <a:lnTo>
                      <a:pt x="1047" y="3825"/>
                    </a:lnTo>
                    <a:lnTo>
                      <a:pt x="1237" y="4320"/>
                    </a:lnTo>
                    <a:lnTo>
                      <a:pt x="1446" y="4834"/>
                    </a:lnTo>
                    <a:lnTo>
                      <a:pt x="1675" y="5329"/>
                    </a:lnTo>
                    <a:lnTo>
                      <a:pt x="1922" y="5823"/>
                    </a:lnTo>
                    <a:lnTo>
                      <a:pt x="11285" y="7993"/>
                    </a:lnTo>
                    <a:lnTo>
                      <a:pt x="9705" y="39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9" name="Google Shape;2469;p25"/>
              <p:cNvSpPr/>
              <p:nvPr/>
            </p:nvSpPr>
            <p:spPr>
              <a:xfrm>
                <a:off x="-1861700" y="87025"/>
                <a:ext cx="213625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4245" extrusionOk="0">
                    <a:moveTo>
                      <a:pt x="1" y="1"/>
                    </a:moveTo>
                    <a:lnTo>
                      <a:pt x="210" y="1314"/>
                    </a:lnTo>
                    <a:lnTo>
                      <a:pt x="8545" y="4244"/>
                    </a:lnTo>
                    <a:lnTo>
                      <a:pt x="8545" y="352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70" name="Google Shape;2470;p25"/>
          <p:cNvGrpSpPr/>
          <p:nvPr/>
        </p:nvGrpSpPr>
        <p:grpSpPr>
          <a:xfrm>
            <a:off x="368571" y="0"/>
            <a:ext cx="689309" cy="773883"/>
            <a:chOff x="289713" y="0"/>
            <a:chExt cx="847025" cy="950950"/>
          </a:xfrm>
        </p:grpSpPr>
        <p:sp>
          <p:nvSpPr>
            <p:cNvPr id="2471" name="Google Shape;2471;p25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25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25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25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25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25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25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25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25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7" name="Picture 13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485" y="-169838"/>
            <a:ext cx="994159" cy="9941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2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1" name="Google Shape;2481;p26"/>
          <p:cNvSpPr txBox="1">
            <a:spLocks noGrp="1"/>
          </p:cNvSpPr>
          <p:nvPr>
            <p:ph type="title"/>
          </p:nvPr>
        </p:nvSpPr>
        <p:spPr>
          <a:xfrm>
            <a:off x="2424600" y="554837"/>
            <a:ext cx="4294800" cy="873000"/>
          </a:xfrm>
          <a:prstGeom prst="rect">
            <a:avLst/>
          </a:prstGeom>
          <a:effectLst>
            <a:outerShdw dist="47625" dir="5280000" algn="bl" rotWithShape="0">
              <a:srgbClr val="000000">
                <a:alpha val="3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82" name="Google Shape;2482;p26"/>
          <p:cNvSpPr txBox="1">
            <a:spLocks noGrp="1"/>
          </p:cNvSpPr>
          <p:nvPr>
            <p:ph type="subTitle" idx="1"/>
          </p:nvPr>
        </p:nvSpPr>
        <p:spPr>
          <a:xfrm>
            <a:off x="2854650" y="1585550"/>
            <a:ext cx="34347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3" name="Google Shape;2483;p26"/>
          <p:cNvSpPr txBox="1"/>
          <p:nvPr/>
        </p:nvSpPr>
        <p:spPr>
          <a:xfrm>
            <a:off x="1765050" y="3411050"/>
            <a:ext cx="5613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Slidesgo</a:t>
            </a:r>
            <a:r>
              <a:rPr lang="en-GB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Flaticon</a:t>
            </a:r>
            <a:r>
              <a:rPr lang="en-GB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-GB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5"/>
              </a:rPr>
              <a:t>Freepik</a:t>
            </a:r>
            <a:endParaRPr b="1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2484" name="Google Shape;2484;p26"/>
          <p:cNvGrpSpPr/>
          <p:nvPr/>
        </p:nvGrpSpPr>
        <p:grpSpPr>
          <a:xfrm>
            <a:off x="7255764" y="0"/>
            <a:ext cx="689309" cy="773883"/>
            <a:chOff x="289713" y="0"/>
            <a:chExt cx="847025" cy="950950"/>
          </a:xfrm>
        </p:grpSpPr>
        <p:sp>
          <p:nvSpPr>
            <p:cNvPr id="2485" name="Google Shape;2485;p26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26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26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26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26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26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26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26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26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4" name="Google Shape;2494;p26"/>
          <p:cNvGrpSpPr/>
          <p:nvPr/>
        </p:nvGrpSpPr>
        <p:grpSpPr>
          <a:xfrm>
            <a:off x="8165933" y="2"/>
            <a:ext cx="689309" cy="1465781"/>
            <a:chOff x="289713" y="-850207"/>
            <a:chExt cx="847025" cy="1801157"/>
          </a:xfrm>
        </p:grpSpPr>
        <p:sp>
          <p:nvSpPr>
            <p:cNvPr id="2495" name="Google Shape;2495;p26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26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26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26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26"/>
            <p:cNvSpPr/>
            <p:nvPr/>
          </p:nvSpPr>
          <p:spPr>
            <a:xfrm>
              <a:off x="713203" y="-850207"/>
              <a:ext cx="21321" cy="1329728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26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26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26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26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4" name="Google Shape;2504;p26"/>
          <p:cNvGrpSpPr/>
          <p:nvPr/>
        </p:nvGrpSpPr>
        <p:grpSpPr>
          <a:xfrm>
            <a:off x="288758" y="2"/>
            <a:ext cx="689309" cy="1465781"/>
            <a:chOff x="289713" y="-850207"/>
            <a:chExt cx="847025" cy="1801157"/>
          </a:xfrm>
        </p:grpSpPr>
        <p:sp>
          <p:nvSpPr>
            <p:cNvPr id="2505" name="Google Shape;2505;p26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26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26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26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26"/>
            <p:cNvSpPr/>
            <p:nvPr/>
          </p:nvSpPr>
          <p:spPr>
            <a:xfrm>
              <a:off x="713203" y="-850207"/>
              <a:ext cx="21321" cy="1329728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26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26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26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26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4" name="Google Shape;2514;p26"/>
          <p:cNvGrpSpPr/>
          <p:nvPr/>
        </p:nvGrpSpPr>
        <p:grpSpPr>
          <a:xfrm>
            <a:off x="1269833" y="2"/>
            <a:ext cx="689309" cy="1465781"/>
            <a:chOff x="289713" y="-850207"/>
            <a:chExt cx="847025" cy="1801157"/>
          </a:xfrm>
        </p:grpSpPr>
        <p:sp>
          <p:nvSpPr>
            <p:cNvPr id="2515" name="Google Shape;2515;p26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26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26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26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26"/>
            <p:cNvSpPr/>
            <p:nvPr/>
          </p:nvSpPr>
          <p:spPr>
            <a:xfrm>
              <a:off x="713203" y="-850207"/>
              <a:ext cx="21321" cy="1329728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26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26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26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26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4" name="Google Shape;2524;p26"/>
          <p:cNvGrpSpPr/>
          <p:nvPr/>
        </p:nvGrpSpPr>
        <p:grpSpPr>
          <a:xfrm>
            <a:off x="7222428" y="1856084"/>
            <a:ext cx="1591871" cy="525727"/>
            <a:chOff x="583503" y="585996"/>
            <a:chExt cx="1591871" cy="525727"/>
          </a:xfrm>
        </p:grpSpPr>
        <p:sp>
          <p:nvSpPr>
            <p:cNvPr id="2525" name="Google Shape;2525;p26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26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26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FFE8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26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26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26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26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26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fill="none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26"/>
            <p:cNvSpPr/>
            <p:nvPr/>
          </p:nvSpPr>
          <p:spPr>
            <a:xfrm>
              <a:off x="1043059" y="681578"/>
              <a:ext cx="371308" cy="158102"/>
            </a:xfrm>
            <a:custGeom>
              <a:avLst/>
              <a:gdLst/>
              <a:ahLst/>
              <a:cxnLst/>
              <a:rect l="l" t="t" r="r" b="b"/>
              <a:pathLst>
                <a:path w="10761" h="4582" extrusionOk="0">
                  <a:moveTo>
                    <a:pt x="10761" y="4582"/>
                  </a:moveTo>
                  <a:lnTo>
                    <a:pt x="10122" y="0"/>
                  </a:lnTo>
                  <a:lnTo>
                    <a:pt x="0" y="2344"/>
                  </a:lnTo>
                  <a:lnTo>
                    <a:pt x="0" y="2664"/>
                  </a:lnTo>
                  <a:lnTo>
                    <a:pt x="1065" y="2557"/>
                  </a:lnTo>
                  <a:lnTo>
                    <a:pt x="1172" y="4155"/>
                  </a:lnTo>
                  <a:lnTo>
                    <a:pt x="0" y="4155"/>
                  </a:lnTo>
                  <a:lnTo>
                    <a:pt x="0" y="4582"/>
                  </a:lnTo>
                  <a:lnTo>
                    <a:pt x="10761" y="458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26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26"/>
            <p:cNvSpPr/>
            <p:nvPr/>
          </p:nvSpPr>
          <p:spPr>
            <a:xfrm>
              <a:off x="1079808" y="710978"/>
              <a:ext cx="312512" cy="114005"/>
            </a:xfrm>
            <a:custGeom>
              <a:avLst/>
              <a:gdLst/>
              <a:ahLst/>
              <a:cxnLst/>
              <a:rect l="l" t="t" r="r" b="b"/>
              <a:pathLst>
                <a:path w="9057" h="3304" extrusionOk="0">
                  <a:moveTo>
                    <a:pt x="0" y="1705"/>
                  </a:moveTo>
                  <a:lnTo>
                    <a:pt x="8311" y="1"/>
                  </a:lnTo>
                  <a:lnTo>
                    <a:pt x="9057" y="3197"/>
                  </a:lnTo>
                  <a:lnTo>
                    <a:pt x="107" y="3303"/>
                  </a:lnTo>
                  <a:lnTo>
                    <a:pt x="0" y="170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26"/>
            <p:cNvSpPr/>
            <p:nvPr/>
          </p:nvSpPr>
          <p:spPr>
            <a:xfrm>
              <a:off x="1054066" y="585996"/>
              <a:ext cx="628681" cy="176493"/>
            </a:xfrm>
            <a:custGeom>
              <a:avLst/>
              <a:gdLst/>
              <a:ahLst/>
              <a:cxnLst/>
              <a:rect l="l" t="t" r="r" b="b"/>
              <a:pathLst>
                <a:path w="18220" h="5115" extrusionOk="0">
                  <a:moveTo>
                    <a:pt x="18220" y="2664"/>
                  </a:moveTo>
                  <a:lnTo>
                    <a:pt x="18220" y="2344"/>
                  </a:lnTo>
                  <a:lnTo>
                    <a:pt x="17580" y="2344"/>
                  </a:lnTo>
                  <a:lnTo>
                    <a:pt x="17580" y="1066"/>
                  </a:lnTo>
                  <a:lnTo>
                    <a:pt x="18220" y="1066"/>
                  </a:lnTo>
                  <a:lnTo>
                    <a:pt x="18220" y="746"/>
                  </a:lnTo>
                  <a:lnTo>
                    <a:pt x="9377" y="0"/>
                  </a:lnTo>
                  <a:lnTo>
                    <a:pt x="1" y="0"/>
                  </a:lnTo>
                  <a:lnTo>
                    <a:pt x="214" y="5114"/>
                  </a:lnTo>
                  <a:lnTo>
                    <a:pt x="9803" y="2770"/>
                  </a:lnTo>
                  <a:lnTo>
                    <a:pt x="18220" y="2664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26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26"/>
            <p:cNvSpPr/>
            <p:nvPr/>
          </p:nvSpPr>
          <p:spPr>
            <a:xfrm>
              <a:off x="1072458" y="604354"/>
              <a:ext cx="312512" cy="128704"/>
            </a:xfrm>
            <a:custGeom>
              <a:avLst/>
              <a:gdLst/>
              <a:ahLst/>
              <a:cxnLst/>
              <a:rect l="l" t="t" r="r" b="b"/>
              <a:pathLst>
                <a:path w="9057" h="3730" extrusionOk="0">
                  <a:moveTo>
                    <a:pt x="8844" y="1"/>
                  </a:moveTo>
                  <a:lnTo>
                    <a:pt x="0" y="1"/>
                  </a:lnTo>
                  <a:lnTo>
                    <a:pt x="213" y="3730"/>
                  </a:lnTo>
                  <a:lnTo>
                    <a:pt x="9057" y="2025"/>
                  </a:lnTo>
                  <a:lnTo>
                    <a:pt x="8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26"/>
            <p:cNvSpPr/>
            <p:nvPr/>
          </p:nvSpPr>
          <p:spPr>
            <a:xfrm>
              <a:off x="1377598" y="604354"/>
              <a:ext cx="283114" cy="69907"/>
            </a:xfrm>
            <a:custGeom>
              <a:avLst/>
              <a:gdLst/>
              <a:ahLst/>
              <a:cxnLst/>
              <a:rect l="l" t="t" r="r" b="b"/>
              <a:pathLst>
                <a:path w="8205" h="2026" extrusionOk="0">
                  <a:moveTo>
                    <a:pt x="1" y="1"/>
                  </a:moveTo>
                  <a:lnTo>
                    <a:pt x="8204" y="534"/>
                  </a:lnTo>
                  <a:lnTo>
                    <a:pt x="8204" y="1812"/>
                  </a:lnTo>
                  <a:lnTo>
                    <a:pt x="214" y="20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26"/>
            <p:cNvSpPr/>
            <p:nvPr/>
          </p:nvSpPr>
          <p:spPr>
            <a:xfrm>
              <a:off x="631294" y="839651"/>
              <a:ext cx="389699" cy="58866"/>
            </a:xfrm>
            <a:custGeom>
              <a:avLst/>
              <a:gdLst/>
              <a:ahLst/>
              <a:cxnLst/>
              <a:rect l="l" t="t" r="r" b="b"/>
              <a:pathLst>
                <a:path w="11294" h="1706" extrusionOk="0">
                  <a:moveTo>
                    <a:pt x="11294" y="1"/>
                  </a:moveTo>
                  <a:lnTo>
                    <a:pt x="0" y="427"/>
                  </a:lnTo>
                  <a:lnTo>
                    <a:pt x="0" y="1705"/>
                  </a:lnTo>
                  <a:lnTo>
                    <a:pt x="11294" y="1386"/>
                  </a:lnTo>
                  <a:lnTo>
                    <a:pt x="112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26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26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extrusionOk="0">
                  <a:moveTo>
                    <a:pt x="5648" y="0"/>
                  </a:moveTo>
                  <a:lnTo>
                    <a:pt x="1" y="107"/>
                  </a:lnTo>
                  <a:lnTo>
                    <a:pt x="321" y="6606"/>
                  </a:lnTo>
                  <a:lnTo>
                    <a:pt x="5328" y="6499"/>
                  </a:lnTo>
                  <a:lnTo>
                    <a:pt x="5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26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fill="none" extrusionOk="0">
                  <a:moveTo>
                    <a:pt x="321" y="6606"/>
                  </a:moveTo>
                  <a:lnTo>
                    <a:pt x="1" y="107"/>
                  </a:lnTo>
                  <a:lnTo>
                    <a:pt x="5648" y="0"/>
                  </a:lnTo>
                  <a:lnTo>
                    <a:pt x="5328" y="6499"/>
                  </a:lnTo>
                  <a:lnTo>
                    <a:pt x="321" y="66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26"/>
            <p:cNvSpPr/>
            <p:nvPr/>
          </p:nvSpPr>
          <p:spPr>
            <a:xfrm>
              <a:off x="1932737" y="810252"/>
              <a:ext cx="172836" cy="29433"/>
            </a:xfrm>
            <a:custGeom>
              <a:avLst/>
              <a:gdLst/>
              <a:ahLst/>
              <a:cxnLst/>
              <a:rect l="l" t="t" r="r" b="b"/>
              <a:pathLst>
                <a:path w="5009" h="853" extrusionOk="0">
                  <a:moveTo>
                    <a:pt x="5008" y="0"/>
                  </a:moveTo>
                  <a:lnTo>
                    <a:pt x="1" y="213"/>
                  </a:lnTo>
                  <a:lnTo>
                    <a:pt x="1" y="746"/>
                  </a:lnTo>
                  <a:lnTo>
                    <a:pt x="640" y="746"/>
                  </a:lnTo>
                  <a:lnTo>
                    <a:pt x="853" y="533"/>
                  </a:lnTo>
                  <a:lnTo>
                    <a:pt x="1812" y="533"/>
                  </a:lnTo>
                  <a:lnTo>
                    <a:pt x="2025" y="746"/>
                  </a:lnTo>
                  <a:lnTo>
                    <a:pt x="2771" y="746"/>
                  </a:lnTo>
                  <a:lnTo>
                    <a:pt x="2877" y="533"/>
                  </a:lnTo>
                  <a:lnTo>
                    <a:pt x="4262" y="533"/>
                  </a:lnTo>
                  <a:lnTo>
                    <a:pt x="4582" y="853"/>
                  </a:lnTo>
                  <a:lnTo>
                    <a:pt x="5008" y="853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26"/>
            <p:cNvSpPr/>
            <p:nvPr/>
          </p:nvSpPr>
          <p:spPr>
            <a:xfrm>
              <a:off x="1998920" y="608046"/>
              <a:ext cx="77222" cy="191192"/>
            </a:xfrm>
            <a:custGeom>
              <a:avLst/>
              <a:gdLst/>
              <a:ahLst/>
              <a:cxnLst/>
              <a:rect l="l" t="t" r="r" b="b"/>
              <a:pathLst>
                <a:path w="2238" h="5541" fill="none" extrusionOk="0">
                  <a:moveTo>
                    <a:pt x="1066" y="0"/>
                  </a:moveTo>
                  <a:lnTo>
                    <a:pt x="1066" y="0"/>
                  </a:lnTo>
                  <a:lnTo>
                    <a:pt x="533" y="0"/>
                  </a:lnTo>
                  <a:lnTo>
                    <a:pt x="107" y="214"/>
                  </a:lnTo>
                  <a:lnTo>
                    <a:pt x="107" y="214"/>
                  </a:lnTo>
                  <a:lnTo>
                    <a:pt x="0" y="427"/>
                  </a:lnTo>
                  <a:lnTo>
                    <a:pt x="0" y="1066"/>
                  </a:lnTo>
                  <a:lnTo>
                    <a:pt x="0" y="2771"/>
                  </a:lnTo>
                  <a:lnTo>
                    <a:pt x="320" y="4475"/>
                  </a:lnTo>
                  <a:lnTo>
                    <a:pt x="427" y="5114"/>
                  </a:lnTo>
                  <a:lnTo>
                    <a:pt x="640" y="5434"/>
                  </a:lnTo>
                  <a:lnTo>
                    <a:pt x="640" y="5434"/>
                  </a:lnTo>
                  <a:lnTo>
                    <a:pt x="959" y="5541"/>
                  </a:lnTo>
                  <a:lnTo>
                    <a:pt x="1172" y="5541"/>
                  </a:lnTo>
                  <a:lnTo>
                    <a:pt x="1172" y="5541"/>
                  </a:lnTo>
                  <a:lnTo>
                    <a:pt x="1492" y="5541"/>
                  </a:lnTo>
                  <a:lnTo>
                    <a:pt x="1812" y="5434"/>
                  </a:lnTo>
                  <a:lnTo>
                    <a:pt x="2025" y="5221"/>
                  </a:lnTo>
                  <a:lnTo>
                    <a:pt x="2131" y="5114"/>
                  </a:lnTo>
                  <a:lnTo>
                    <a:pt x="2131" y="5114"/>
                  </a:lnTo>
                  <a:lnTo>
                    <a:pt x="2238" y="2771"/>
                  </a:lnTo>
                  <a:lnTo>
                    <a:pt x="2238" y="1172"/>
                  </a:lnTo>
                  <a:lnTo>
                    <a:pt x="2131" y="320"/>
                  </a:lnTo>
                  <a:lnTo>
                    <a:pt x="2131" y="320"/>
                  </a:lnTo>
                  <a:lnTo>
                    <a:pt x="1918" y="107"/>
                  </a:lnTo>
                  <a:lnTo>
                    <a:pt x="1705" y="0"/>
                  </a:lnTo>
                  <a:lnTo>
                    <a:pt x="10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26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26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26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26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26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1" name="Google Shape;2551;p26"/>
          <p:cNvGrpSpPr/>
          <p:nvPr/>
        </p:nvGrpSpPr>
        <p:grpSpPr>
          <a:xfrm>
            <a:off x="314537" y="1812240"/>
            <a:ext cx="719608" cy="1180749"/>
            <a:chOff x="2458449" y="383490"/>
            <a:chExt cx="719608" cy="1180749"/>
          </a:xfrm>
        </p:grpSpPr>
        <p:sp>
          <p:nvSpPr>
            <p:cNvPr id="2552" name="Google Shape;2552;p26"/>
            <p:cNvSpPr/>
            <p:nvPr/>
          </p:nvSpPr>
          <p:spPr>
            <a:xfrm>
              <a:off x="2458449" y="383490"/>
              <a:ext cx="719608" cy="1180749"/>
            </a:xfrm>
            <a:custGeom>
              <a:avLst/>
              <a:gdLst/>
              <a:ahLst/>
              <a:cxnLst/>
              <a:rect l="l" t="t" r="r" b="b"/>
              <a:pathLst>
                <a:path w="23440" h="38464" extrusionOk="0">
                  <a:moveTo>
                    <a:pt x="0" y="1"/>
                  </a:moveTo>
                  <a:lnTo>
                    <a:pt x="1598" y="38463"/>
                  </a:lnTo>
                  <a:lnTo>
                    <a:pt x="21948" y="38463"/>
                  </a:lnTo>
                  <a:lnTo>
                    <a:pt x="234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47625" dir="30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26"/>
            <p:cNvSpPr/>
            <p:nvPr/>
          </p:nvSpPr>
          <p:spPr>
            <a:xfrm>
              <a:off x="2491144" y="409675"/>
              <a:ext cx="657471" cy="1121840"/>
            </a:xfrm>
            <a:custGeom>
              <a:avLst/>
              <a:gdLst/>
              <a:ahLst/>
              <a:cxnLst/>
              <a:rect l="l" t="t" r="r" b="b"/>
              <a:pathLst>
                <a:path w="21416" h="36545" extrusionOk="0">
                  <a:moveTo>
                    <a:pt x="1" y="0"/>
                  </a:moveTo>
                  <a:lnTo>
                    <a:pt x="1919" y="36545"/>
                  </a:lnTo>
                  <a:lnTo>
                    <a:pt x="19924" y="36118"/>
                  </a:lnTo>
                  <a:lnTo>
                    <a:pt x="21416" y="3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95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26"/>
            <p:cNvSpPr/>
            <p:nvPr/>
          </p:nvSpPr>
          <p:spPr>
            <a:xfrm>
              <a:off x="2491144" y="409675"/>
              <a:ext cx="657471" cy="1121840"/>
            </a:xfrm>
            <a:custGeom>
              <a:avLst/>
              <a:gdLst/>
              <a:ahLst/>
              <a:cxnLst/>
              <a:rect l="l" t="t" r="r" b="b"/>
              <a:pathLst>
                <a:path w="21416" h="36545" fill="none" extrusionOk="0">
                  <a:moveTo>
                    <a:pt x="1919" y="36545"/>
                  </a:moveTo>
                  <a:lnTo>
                    <a:pt x="19924" y="36118"/>
                  </a:lnTo>
                  <a:lnTo>
                    <a:pt x="21416" y="320"/>
                  </a:lnTo>
                  <a:lnTo>
                    <a:pt x="1" y="0"/>
                  </a:lnTo>
                  <a:lnTo>
                    <a:pt x="1919" y="365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26"/>
            <p:cNvSpPr/>
            <p:nvPr/>
          </p:nvSpPr>
          <p:spPr>
            <a:xfrm>
              <a:off x="2523870" y="1518407"/>
              <a:ext cx="592049" cy="36008"/>
            </a:xfrm>
            <a:custGeom>
              <a:avLst/>
              <a:gdLst/>
              <a:ahLst/>
              <a:cxnLst/>
              <a:rect l="l" t="t" r="r" b="b"/>
              <a:pathLst>
                <a:path w="19285" h="1173" extrusionOk="0">
                  <a:moveTo>
                    <a:pt x="18858" y="0"/>
                  </a:moveTo>
                  <a:lnTo>
                    <a:pt x="853" y="427"/>
                  </a:lnTo>
                  <a:lnTo>
                    <a:pt x="0" y="1172"/>
                  </a:lnTo>
                  <a:lnTo>
                    <a:pt x="19285" y="1172"/>
                  </a:lnTo>
                  <a:lnTo>
                    <a:pt x="18858" y="0"/>
                  </a:lnTo>
                  <a:close/>
                </a:path>
              </a:pathLst>
            </a:custGeom>
            <a:solidFill>
              <a:srgbClr val="614F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26"/>
            <p:cNvSpPr/>
            <p:nvPr/>
          </p:nvSpPr>
          <p:spPr>
            <a:xfrm>
              <a:off x="2523870" y="1518407"/>
              <a:ext cx="592049" cy="36008"/>
            </a:xfrm>
            <a:custGeom>
              <a:avLst/>
              <a:gdLst/>
              <a:ahLst/>
              <a:cxnLst/>
              <a:rect l="l" t="t" r="r" b="b"/>
              <a:pathLst>
                <a:path w="19285" h="1173" fill="none" extrusionOk="0">
                  <a:moveTo>
                    <a:pt x="18858" y="0"/>
                  </a:moveTo>
                  <a:lnTo>
                    <a:pt x="18858" y="0"/>
                  </a:lnTo>
                  <a:lnTo>
                    <a:pt x="853" y="427"/>
                  </a:lnTo>
                  <a:lnTo>
                    <a:pt x="0" y="1172"/>
                  </a:lnTo>
                  <a:lnTo>
                    <a:pt x="19285" y="1172"/>
                  </a:lnTo>
                  <a:lnTo>
                    <a:pt x="1885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26"/>
            <p:cNvSpPr/>
            <p:nvPr/>
          </p:nvSpPr>
          <p:spPr>
            <a:xfrm>
              <a:off x="2464988" y="393313"/>
              <a:ext cx="696737" cy="49085"/>
            </a:xfrm>
            <a:custGeom>
              <a:avLst/>
              <a:gdLst/>
              <a:ahLst/>
              <a:cxnLst/>
              <a:rect l="l" t="t" r="r" b="b"/>
              <a:pathLst>
                <a:path w="22695" h="1599" extrusionOk="0">
                  <a:moveTo>
                    <a:pt x="0" y="1"/>
                  </a:moveTo>
                  <a:lnTo>
                    <a:pt x="853" y="1492"/>
                  </a:lnTo>
                  <a:lnTo>
                    <a:pt x="853" y="533"/>
                  </a:lnTo>
                  <a:lnTo>
                    <a:pt x="22268" y="853"/>
                  </a:lnTo>
                  <a:lnTo>
                    <a:pt x="22161" y="1599"/>
                  </a:lnTo>
                  <a:lnTo>
                    <a:pt x="22694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26"/>
            <p:cNvSpPr/>
            <p:nvPr/>
          </p:nvSpPr>
          <p:spPr>
            <a:xfrm>
              <a:off x="2464988" y="393313"/>
              <a:ext cx="696737" cy="49085"/>
            </a:xfrm>
            <a:custGeom>
              <a:avLst/>
              <a:gdLst/>
              <a:ahLst/>
              <a:cxnLst/>
              <a:rect l="l" t="t" r="r" b="b"/>
              <a:pathLst>
                <a:path w="22695" h="1599" fill="none" extrusionOk="0">
                  <a:moveTo>
                    <a:pt x="22694" y="1"/>
                  </a:moveTo>
                  <a:lnTo>
                    <a:pt x="0" y="1"/>
                  </a:lnTo>
                  <a:lnTo>
                    <a:pt x="853" y="1492"/>
                  </a:lnTo>
                  <a:lnTo>
                    <a:pt x="853" y="1492"/>
                  </a:lnTo>
                  <a:lnTo>
                    <a:pt x="853" y="533"/>
                  </a:lnTo>
                  <a:lnTo>
                    <a:pt x="22268" y="853"/>
                  </a:lnTo>
                  <a:lnTo>
                    <a:pt x="22161" y="1599"/>
                  </a:lnTo>
                  <a:lnTo>
                    <a:pt x="226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26"/>
            <p:cNvSpPr/>
            <p:nvPr/>
          </p:nvSpPr>
          <p:spPr>
            <a:xfrm>
              <a:off x="2491144" y="409675"/>
              <a:ext cx="657471" cy="49085"/>
            </a:xfrm>
            <a:custGeom>
              <a:avLst/>
              <a:gdLst/>
              <a:ahLst/>
              <a:cxnLst/>
              <a:rect l="l" t="t" r="r" b="b"/>
              <a:pathLst>
                <a:path w="21416" h="1599" extrusionOk="0">
                  <a:moveTo>
                    <a:pt x="1" y="0"/>
                  </a:moveTo>
                  <a:lnTo>
                    <a:pt x="1" y="959"/>
                  </a:lnTo>
                  <a:lnTo>
                    <a:pt x="21203" y="1598"/>
                  </a:lnTo>
                  <a:lnTo>
                    <a:pt x="21309" y="1066"/>
                  </a:lnTo>
                  <a:lnTo>
                    <a:pt x="21416" y="3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26"/>
            <p:cNvSpPr/>
            <p:nvPr/>
          </p:nvSpPr>
          <p:spPr>
            <a:xfrm>
              <a:off x="2491144" y="409675"/>
              <a:ext cx="657471" cy="49085"/>
            </a:xfrm>
            <a:custGeom>
              <a:avLst/>
              <a:gdLst/>
              <a:ahLst/>
              <a:cxnLst/>
              <a:rect l="l" t="t" r="r" b="b"/>
              <a:pathLst>
                <a:path w="21416" h="1599" fill="none" extrusionOk="0">
                  <a:moveTo>
                    <a:pt x="1" y="0"/>
                  </a:moveTo>
                  <a:lnTo>
                    <a:pt x="1" y="959"/>
                  </a:lnTo>
                  <a:lnTo>
                    <a:pt x="21203" y="1598"/>
                  </a:lnTo>
                  <a:lnTo>
                    <a:pt x="21309" y="1066"/>
                  </a:lnTo>
                  <a:lnTo>
                    <a:pt x="21416" y="3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26"/>
            <p:cNvSpPr/>
            <p:nvPr/>
          </p:nvSpPr>
          <p:spPr>
            <a:xfrm>
              <a:off x="2595831" y="550300"/>
              <a:ext cx="448128" cy="847128"/>
            </a:xfrm>
            <a:custGeom>
              <a:avLst/>
              <a:gdLst/>
              <a:ahLst/>
              <a:cxnLst/>
              <a:rect l="l" t="t" r="r" b="b"/>
              <a:pathLst>
                <a:path w="14597" h="27596" extrusionOk="0">
                  <a:moveTo>
                    <a:pt x="0" y="1"/>
                  </a:moveTo>
                  <a:lnTo>
                    <a:pt x="1172" y="27595"/>
                  </a:lnTo>
                  <a:lnTo>
                    <a:pt x="13851" y="27595"/>
                  </a:lnTo>
                  <a:lnTo>
                    <a:pt x="14597" y="1"/>
                  </a:lnTo>
                  <a:close/>
                </a:path>
              </a:pathLst>
            </a:custGeom>
            <a:solidFill>
              <a:srgbClr val="FFC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26"/>
            <p:cNvSpPr/>
            <p:nvPr/>
          </p:nvSpPr>
          <p:spPr>
            <a:xfrm>
              <a:off x="2595831" y="550300"/>
              <a:ext cx="448128" cy="847128"/>
            </a:xfrm>
            <a:custGeom>
              <a:avLst/>
              <a:gdLst/>
              <a:ahLst/>
              <a:cxnLst/>
              <a:rect l="l" t="t" r="r" b="b"/>
              <a:pathLst>
                <a:path w="14597" h="27596" fill="none" extrusionOk="0">
                  <a:moveTo>
                    <a:pt x="1172" y="27595"/>
                  </a:moveTo>
                  <a:lnTo>
                    <a:pt x="0" y="1"/>
                  </a:lnTo>
                  <a:lnTo>
                    <a:pt x="14597" y="1"/>
                  </a:lnTo>
                  <a:lnTo>
                    <a:pt x="13851" y="27595"/>
                  </a:lnTo>
                  <a:lnTo>
                    <a:pt x="1172" y="275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26"/>
            <p:cNvSpPr/>
            <p:nvPr/>
          </p:nvSpPr>
          <p:spPr>
            <a:xfrm>
              <a:off x="2641605" y="821758"/>
              <a:ext cx="206089" cy="366344"/>
            </a:xfrm>
            <a:custGeom>
              <a:avLst/>
              <a:gdLst/>
              <a:ahLst/>
              <a:cxnLst/>
              <a:rect l="l" t="t" r="r" b="b"/>
              <a:pathLst>
                <a:path w="6713" h="11934" extrusionOk="0">
                  <a:moveTo>
                    <a:pt x="1" y="1"/>
                  </a:moveTo>
                  <a:lnTo>
                    <a:pt x="1066" y="11507"/>
                  </a:lnTo>
                  <a:lnTo>
                    <a:pt x="5115" y="11934"/>
                  </a:lnTo>
                  <a:lnTo>
                    <a:pt x="6713" y="67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5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26"/>
            <p:cNvSpPr/>
            <p:nvPr/>
          </p:nvSpPr>
          <p:spPr>
            <a:xfrm>
              <a:off x="2641605" y="821758"/>
              <a:ext cx="206089" cy="366344"/>
            </a:xfrm>
            <a:custGeom>
              <a:avLst/>
              <a:gdLst/>
              <a:ahLst/>
              <a:cxnLst/>
              <a:rect l="l" t="t" r="r" b="b"/>
              <a:pathLst>
                <a:path w="6713" h="11934" fill="none" extrusionOk="0">
                  <a:moveTo>
                    <a:pt x="1" y="1"/>
                  </a:moveTo>
                  <a:lnTo>
                    <a:pt x="6713" y="6713"/>
                  </a:lnTo>
                  <a:lnTo>
                    <a:pt x="5115" y="11934"/>
                  </a:lnTo>
                  <a:lnTo>
                    <a:pt x="1066" y="1150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26"/>
            <p:cNvSpPr/>
            <p:nvPr/>
          </p:nvSpPr>
          <p:spPr>
            <a:xfrm>
              <a:off x="2814968" y="1132478"/>
              <a:ext cx="45835" cy="143941"/>
            </a:xfrm>
            <a:custGeom>
              <a:avLst/>
              <a:gdLst/>
              <a:ahLst/>
              <a:cxnLst/>
              <a:rect l="l" t="t" r="r" b="b"/>
              <a:pathLst>
                <a:path w="1493" h="4689" extrusionOk="0">
                  <a:moveTo>
                    <a:pt x="214" y="0"/>
                  </a:moveTo>
                  <a:lnTo>
                    <a:pt x="1" y="4688"/>
                  </a:lnTo>
                  <a:lnTo>
                    <a:pt x="1492" y="4369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26"/>
            <p:cNvSpPr/>
            <p:nvPr/>
          </p:nvSpPr>
          <p:spPr>
            <a:xfrm>
              <a:off x="2814968" y="1132478"/>
              <a:ext cx="45835" cy="143941"/>
            </a:xfrm>
            <a:custGeom>
              <a:avLst/>
              <a:gdLst/>
              <a:ahLst/>
              <a:cxnLst/>
              <a:rect l="l" t="t" r="r" b="b"/>
              <a:pathLst>
                <a:path w="1493" h="4689" fill="none" extrusionOk="0">
                  <a:moveTo>
                    <a:pt x="1" y="4688"/>
                  </a:moveTo>
                  <a:lnTo>
                    <a:pt x="214" y="0"/>
                  </a:lnTo>
                  <a:lnTo>
                    <a:pt x="1492" y="0"/>
                  </a:lnTo>
                  <a:lnTo>
                    <a:pt x="1492" y="4369"/>
                  </a:lnTo>
                  <a:lnTo>
                    <a:pt x="1" y="468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26"/>
            <p:cNvSpPr/>
            <p:nvPr/>
          </p:nvSpPr>
          <p:spPr>
            <a:xfrm>
              <a:off x="2821507" y="579739"/>
              <a:ext cx="179933" cy="425222"/>
            </a:xfrm>
            <a:custGeom>
              <a:avLst/>
              <a:gdLst/>
              <a:ahLst/>
              <a:cxnLst/>
              <a:rect l="l" t="t" r="r" b="b"/>
              <a:pathLst>
                <a:path w="5861" h="13852" extrusionOk="0">
                  <a:moveTo>
                    <a:pt x="5861" y="0"/>
                  </a:moveTo>
                  <a:lnTo>
                    <a:pt x="1918" y="533"/>
                  </a:lnTo>
                  <a:lnTo>
                    <a:pt x="1" y="10442"/>
                  </a:lnTo>
                  <a:lnTo>
                    <a:pt x="1279" y="13851"/>
                  </a:lnTo>
                  <a:lnTo>
                    <a:pt x="3836" y="12892"/>
                  </a:lnTo>
                  <a:lnTo>
                    <a:pt x="58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26"/>
            <p:cNvSpPr/>
            <p:nvPr/>
          </p:nvSpPr>
          <p:spPr>
            <a:xfrm>
              <a:off x="2821507" y="579739"/>
              <a:ext cx="179933" cy="425222"/>
            </a:xfrm>
            <a:custGeom>
              <a:avLst/>
              <a:gdLst/>
              <a:ahLst/>
              <a:cxnLst/>
              <a:rect l="l" t="t" r="r" b="b"/>
              <a:pathLst>
                <a:path w="5861" h="13852" fill="none" extrusionOk="0">
                  <a:moveTo>
                    <a:pt x="1279" y="13851"/>
                  </a:moveTo>
                  <a:lnTo>
                    <a:pt x="1" y="10442"/>
                  </a:lnTo>
                  <a:lnTo>
                    <a:pt x="1918" y="533"/>
                  </a:lnTo>
                  <a:lnTo>
                    <a:pt x="5861" y="0"/>
                  </a:lnTo>
                  <a:lnTo>
                    <a:pt x="3836" y="12892"/>
                  </a:lnTo>
                  <a:lnTo>
                    <a:pt x="1279" y="13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26"/>
            <p:cNvSpPr/>
            <p:nvPr/>
          </p:nvSpPr>
          <p:spPr>
            <a:xfrm>
              <a:off x="2847663" y="972206"/>
              <a:ext cx="124335" cy="137402"/>
            </a:xfrm>
            <a:custGeom>
              <a:avLst/>
              <a:gdLst/>
              <a:ahLst/>
              <a:cxnLst/>
              <a:rect l="l" t="t" r="r" b="b"/>
              <a:pathLst>
                <a:path w="4050" h="4476" extrusionOk="0">
                  <a:moveTo>
                    <a:pt x="4050" y="1"/>
                  </a:moveTo>
                  <a:lnTo>
                    <a:pt x="427" y="1279"/>
                  </a:lnTo>
                  <a:lnTo>
                    <a:pt x="1" y="4156"/>
                  </a:lnTo>
                  <a:lnTo>
                    <a:pt x="427" y="4476"/>
                  </a:lnTo>
                  <a:lnTo>
                    <a:pt x="3517" y="4156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26"/>
            <p:cNvSpPr/>
            <p:nvPr/>
          </p:nvSpPr>
          <p:spPr>
            <a:xfrm>
              <a:off x="2847663" y="972206"/>
              <a:ext cx="124335" cy="137402"/>
            </a:xfrm>
            <a:custGeom>
              <a:avLst/>
              <a:gdLst/>
              <a:ahLst/>
              <a:cxnLst/>
              <a:rect l="l" t="t" r="r" b="b"/>
              <a:pathLst>
                <a:path w="4050" h="4476" fill="none" extrusionOk="0">
                  <a:moveTo>
                    <a:pt x="1" y="4156"/>
                  </a:moveTo>
                  <a:lnTo>
                    <a:pt x="427" y="1279"/>
                  </a:lnTo>
                  <a:lnTo>
                    <a:pt x="4050" y="1"/>
                  </a:lnTo>
                  <a:lnTo>
                    <a:pt x="3517" y="4156"/>
                  </a:lnTo>
                  <a:lnTo>
                    <a:pt x="427" y="4476"/>
                  </a:lnTo>
                  <a:lnTo>
                    <a:pt x="1" y="41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26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rgbClr val="FF98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26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2771" y="3516"/>
                  </a:moveTo>
                  <a:lnTo>
                    <a:pt x="1" y="213"/>
                  </a:lnTo>
                  <a:lnTo>
                    <a:pt x="1386" y="0"/>
                  </a:lnTo>
                  <a:lnTo>
                    <a:pt x="3090" y="2983"/>
                  </a:lnTo>
                  <a:lnTo>
                    <a:pt x="2771" y="35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26"/>
            <p:cNvSpPr/>
            <p:nvPr/>
          </p:nvSpPr>
          <p:spPr>
            <a:xfrm>
              <a:off x="2723390" y="681133"/>
              <a:ext cx="206089" cy="493892"/>
            </a:xfrm>
            <a:custGeom>
              <a:avLst/>
              <a:gdLst/>
              <a:ahLst/>
              <a:cxnLst/>
              <a:rect l="l" t="t" r="r" b="b"/>
              <a:pathLst>
                <a:path w="6713" h="16089" extrusionOk="0">
                  <a:moveTo>
                    <a:pt x="2025" y="6606"/>
                  </a:moveTo>
                  <a:lnTo>
                    <a:pt x="3729" y="9589"/>
                  </a:lnTo>
                  <a:lnTo>
                    <a:pt x="3410" y="10122"/>
                  </a:lnTo>
                  <a:lnTo>
                    <a:pt x="640" y="6819"/>
                  </a:lnTo>
                  <a:lnTo>
                    <a:pt x="2025" y="6606"/>
                  </a:lnTo>
                  <a:close/>
                  <a:moveTo>
                    <a:pt x="4582" y="0"/>
                  </a:moveTo>
                  <a:lnTo>
                    <a:pt x="1066" y="107"/>
                  </a:lnTo>
                  <a:lnTo>
                    <a:pt x="0" y="7245"/>
                  </a:lnTo>
                  <a:lnTo>
                    <a:pt x="4049" y="11294"/>
                  </a:lnTo>
                  <a:lnTo>
                    <a:pt x="2770" y="15343"/>
                  </a:lnTo>
                  <a:lnTo>
                    <a:pt x="3090" y="15769"/>
                  </a:lnTo>
                  <a:lnTo>
                    <a:pt x="3197" y="14703"/>
                  </a:lnTo>
                  <a:lnTo>
                    <a:pt x="4475" y="14703"/>
                  </a:lnTo>
                  <a:lnTo>
                    <a:pt x="4475" y="16088"/>
                  </a:lnTo>
                  <a:lnTo>
                    <a:pt x="6713" y="15130"/>
                  </a:lnTo>
                  <a:lnTo>
                    <a:pt x="6713" y="13744"/>
                  </a:lnTo>
                  <a:lnTo>
                    <a:pt x="4475" y="13958"/>
                  </a:lnTo>
                  <a:lnTo>
                    <a:pt x="4049" y="13638"/>
                  </a:lnTo>
                  <a:lnTo>
                    <a:pt x="4475" y="10761"/>
                  </a:lnTo>
                  <a:lnTo>
                    <a:pt x="6499" y="10015"/>
                  </a:lnTo>
                  <a:lnTo>
                    <a:pt x="6499" y="9802"/>
                  </a:lnTo>
                  <a:lnTo>
                    <a:pt x="4475" y="10548"/>
                  </a:lnTo>
                  <a:lnTo>
                    <a:pt x="3197" y="7139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rgbClr val="FF7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26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2771" y="3516"/>
                  </a:moveTo>
                  <a:lnTo>
                    <a:pt x="1" y="213"/>
                  </a:lnTo>
                  <a:lnTo>
                    <a:pt x="1386" y="0"/>
                  </a:lnTo>
                  <a:lnTo>
                    <a:pt x="3090" y="2983"/>
                  </a:lnTo>
                  <a:lnTo>
                    <a:pt x="2771" y="35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26"/>
            <p:cNvSpPr/>
            <p:nvPr/>
          </p:nvSpPr>
          <p:spPr>
            <a:xfrm>
              <a:off x="2723390" y="681133"/>
              <a:ext cx="206089" cy="493892"/>
            </a:xfrm>
            <a:custGeom>
              <a:avLst/>
              <a:gdLst/>
              <a:ahLst/>
              <a:cxnLst/>
              <a:rect l="l" t="t" r="r" b="b"/>
              <a:pathLst>
                <a:path w="6713" h="16089" fill="none" extrusionOk="0">
                  <a:moveTo>
                    <a:pt x="4582" y="0"/>
                  </a:moveTo>
                  <a:lnTo>
                    <a:pt x="1066" y="107"/>
                  </a:lnTo>
                  <a:lnTo>
                    <a:pt x="0" y="7245"/>
                  </a:lnTo>
                  <a:lnTo>
                    <a:pt x="4049" y="11294"/>
                  </a:lnTo>
                  <a:lnTo>
                    <a:pt x="2770" y="15343"/>
                  </a:lnTo>
                  <a:lnTo>
                    <a:pt x="3090" y="15769"/>
                  </a:lnTo>
                  <a:lnTo>
                    <a:pt x="3197" y="14703"/>
                  </a:lnTo>
                  <a:lnTo>
                    <a:pt x="4475" y="14703"/>
                  </a:lnTo>
                  <a:lnTo>
                    <a:pt x="4475" y="16088"/>
                  </a:lnTo>
                  <a:lnTo>
                    <a:pt x="6713" y="15130"/>
                  </a:lnTo>
                  <a:lnTo>
                    <a:pt x="6713" y="13744"/>
                  </a:lnTo>
                  <a:lnTo>
                    <a:pt x="4475" y="13958"/>
                  </a:lnTo>
                  <a:lnTo>
                    <a:pt x="4049" y="13638"/>
                  </a:lnTo>
                  <a:lnTo>
                    <a:pt x="4475" y="10761"/>
                  </a:lnTo>
                  <a:lnTo>
                    <a:pt x="6499" y="10015"/>
                  </a:lnTo>
                  <a:lnTo>
                    <a:pt x="6499" y="9802"/>
                  </a:lnTo>
                  <a:lnTo>
                    <a:pt x="4475" y="10548"/>
                  </a:lnTo>
                  <a:lnTo>
                    <a:pt x="3197" y="7139"/>
                  </a:lnTo>
                  <a:lnTo>
                    <a:pt x="45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26"/>
            <p:cNvSpPr/>
            <p:nvPr/>
          </p:nvSpPr>
          <p:spPr>
            <a:xfrm>
              <a:off x="2707027" y="903536"/>
              <a:ext cx="140667" cy="248588"/>
            </a:xfrm>
            <a:custGeom>
              <a:avLst/>
              <a:gdLst/>
              <a:ahLst/>
              <a:cxnLst/>
              <a:rect l="l" t="t" r="r" b="b"/>
              <a:pathLst>
                <a:path w="4582" h="8098" extrusionOk="0">
                  <a:moveTo>
                    <a:pt x="533" y="0"/>
                  </a:moveTo>
                  <a:lnTo>
                    <a:pt x="1" y="4049"/>
                  </a:lnTo>
                  <a:lnTo>
                    <a:pt x="3303" y="8098"/>
                  </a:lnTo>
                  <a:lnTo>
                    <a:pt x="4582" y="4049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26"/>
            <p:cNvSpPr/>
            <p:nvPr/>
          </p:nvSpPr>
          <p:spPr>
            <a:xfrm>
              <a:off x="2707027" y="903536"/>
              <a:ext cx="140667" cy="248588"/>
            </a:xfrm>
            <a:custGeom>
              <a:avLst/>
              <a:gdLst/>
              <a:ahLst/>
              <a:cxnLst/>
              <a:rect l="l" t="t" r="r" b="b"/>
              <a:pathLst>
                <a:path w="4582" h="8098" fill="none" extrusionOk="0">
                  <a:moveTo>
                    <a:pt x="533" y="0"/>
                  </a:moveTo>
                  <a:lnTo>
                    <a:pt x="1" y="4049"/>
                  </a:lnTo>
                  <a:lnTo>
                    <a:pt x="3303" y="8098"/>
                  </a:lnTo>
                  <a:lnTo>
                    <a:pt x="4582" y="4049"/>
                  </a:lnTo>
                  <a:lnTo>
                    <a:pt x="5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26"/>
            <p:cNvSpPr/>
            <p:nvPr/>
          </p:nvSpPr>
          <p:spPr>
            <a:xfrm>
              <a:off x="2818253" y="1132478"/>
              <a:ext cx="42550" cy="55624"/>
            </a:xfrm>
            <a:custGeom>
              <a:avLst/>
              <a:gdLst/>
              <a:ahLst/>
              <a:cxnLst/>
              <a:rect l="l" t="t" r="r" b="b"/>
              <a:pathLst>
                <a:path w="1386" h="1812" extrusionOk="0">
                  <a:moveTo>
                    <a:pt x="107" y="0"/>
                  </a:moveTo>
                  <a:lnTo>
                    <a:pt x="0" y="1066"/>
                  </a:lnTo>
                  <a:lnTo>
                    <a:pt x="639" y="1812"/>
                  </a:lnTo>
                  <a:lnTo>
                    <a:pt x="1385" y="1385"/>
                  </a:lnTo>
                  <a:lnTo>
                    <a:pt x="1385" y="0"/>
                  </a:lnTo>
                  <a:close/>
                </a:path>
              </a:pathLst>
            </a:custGeom>
            <a:solidFill>
              <a:srgbClr val="9F2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26"/>
            <p:cNvSpPr/>
            <p:nvPr/>
          </p:nvSpPr>
          <p:spPr>
            <a:xfrm>
              <a:off x="2818253" y="1132478"/>
              <a:ext cx="42550" cy="55624"/>
            </a:xfrm>
            <a:custGeom>
              <a:avLst/>
              <a:gdLst/>
              <a:ahLst/>
              <a:cxnLst/>
              <a:rect l="l" t="t" r="r" b="b"/>
              <a:pathLst>
                <a:path w="1386" h="1812" fill="none" extrusionOk="0">
                  <a:moveTo>
                    <a:pt x="1385" y="0"/>
                  </a:moveTo>
                  <a:lnTo>
                    <a:pt x="107" y="0"/>
                  </a:lnTo>
                  <a:lnTo>
                    <a:pt x="0" y="1066"/>
                  </a:lnTo>
                  <a:lnTo>
                    <a:pt x="639" y="1812"/>
                  </a:lnTo>
                  <a:lnTo>
                    <a:pt x="1385" y="1385"/>
                  </a:lnTo>
                  <a:lnTo>
                    <a:pt x="1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26"/>
            <p:cNvSpPr/>
            <p:nvPr/>
          </p:nvSpPr>
          <p:spPr>
            <a:xfrm>
              <a:off x="2821507" y="677848"/>
              <a:ext cx="101433" cy="327113"/>
            </a:xfrm>
            <a:custGeom>
              <a:avLst/>
              <a:gdLst/>
              <a:ahLst/>
              <a:cxnLst/>
              <a:rect l="l" t="t" r="r" b="b"/>
              <a:pathLst>
                <a:path w="3304" h="10656" extrusionOk="0">
                  <a:moveTo>
                    <a:pt x="2877" y="1"/>
                  </a:moveTo>
                  <a:lnTo>
                    <a:pt x="1386" y="107"/>
                  </a:lnTo>
                  <a:lnTo>
                    <a:pt x="1" y="7246"/>
                  </a:lnTo>
                  <a:lnTo>
                    <a:pt x="1279" y="10655"/>
                  </a:lnTo>
                  <a:lnTo>
                    <a:pt x="3303" y="9909"/>
                  </a:lnTo>
                  <a:lnTo>
                    <a:pt x="2877" y="1"/>
                  </a:lnTo>
                  <a:close/>
                </a:path>
              </a:pathLst>
            </a:custGeom>
            <a:solidFill>
              <a:srgbClr val="6B12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26"/>
            <p:cNvSpPr/>
            <p:nvPr/>
          </p:nvSpPr>
          <p:spPr>
            <a:xfrm>
              <a:off x="2821507" y="677848"/>
              <a:ext cx="101433" cy="327113"/>
            </a:xfrm>
            <a:custGeom>
              <a:avLst/>
              <a:gdLst/>
              <a:ahLst/>
              <a:cxnLst/>
              <a:rect l="l" t="t" r="r" b="b"/>
              <a:pathLst>
                <a:path w="3304" h="10656" fill="none" extrusionOk="0">
                  <a:moveTo>
                    <a:pt x="2877" y="1"/>
                  </a:moveTo>
                  <a:lnTo>
                    <a:pt x="1386" y="107"/>
                  </a:lnTo>
                  <a:lnTo>
                    <a:pt x="1" y="7246"/>
                  </a:lnTo>
                  <a:lnTo>
                    <a:pt x="1279" y="10655"/>
                  </a:lnTo>
                  <a:lnTo>
                    <a:pt x="3303" y="9909"/>
                  </a:lnTo>
                  <a:lnTo>
                    <a:pt x="28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26"/>
            <p:cNvSpPr/>
            <p:nvPr/>
          </p:nvSpPr>
          <p:spPr>
            <a:xfrm>
              <a:off x="2847663" y="988568"/>
              <a:ext cx="81815" cy="121040"/>
            </a:xfrm>
            <a:custGeom>
              <a:avLst/>
              <a:gdLst/>
              <a:ahLst/>
              <a:cxnLst/>
              <a:rect l="l" t="t" r="r" b="b"/>
              <a:pathLst>
                <a:path w="2665" h="3943" extrusionOk="0">
                  <a:moveTo>
                    <a:pt x="2451" y="0"/>
                  </a:moveTo>
                  <a:lnTo>
                    <a:pt x="427" y="746"/>
                  </a:lnTo>
                  <a:lnTo>
                    <a:pt x="1" y="3623"/>
                  </a:lnTo>
                  <a:lnTo>
                    <a:pt x="427" y="3943"/>
                  </a:lnTo>
                  <a:lnTo>
                    <a:pt x="2665" y="3729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26"/>
            <p:cNvSpPr/>
            <p:nvPr/>
          </p:nvSpPr>
          <p:spPr>
            <a:xfrm>
              <a:off x="2847663" y="988568"/>
              <a:ext cx="81815" cy="121040"/>
            </a:xfrm>
            <a:custGeom>
              <a:avLst/>
              <a:gdLst/>
              <a:ahLst/>
              <a:cxnLst/>
              <a:rect l="l" t="t" r="r" b="b"/>
              <a:pathLst>
                <a:path w="2665" h="3943" fill="none" extrusionOk="0">
                  <a:moveTo>
                    <a:pt x="2451" y="0"/>
                  </a:moveTo>
                  <a:lnTo>
                    <a:pt x="427" y="746"/>
                  </a:lnTo>
                  <a:lnTo>
                    <a:pt x="1" y="3623"/>
                  </a:lnTo>
                  <a:lnTo>
                    <a:pt x="427" y="3943"/>
                  </a:lnTo>
                  <a:lnTo>
                    <a:pt x="2665" y="3729"/>
                  </a:lnTo>
                  <a:lnTo>
                    <a:pt x="24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26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26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6" name="Google Shape;2586;p26"/>
          <p:cNvGrpSpPr/>
          <p:nvPr/>
        </p:nvGrpSpPr>
        <p:grpSpPr>
          <a:xfrm>
            <a:off x="7850126" y="2919239"/>
            <a:ext cx="984524" cy="2106122"/>
            <a:chOff x="-2306975" y="-1486200"/>
            <a:chExt cx="1429125" cy="3057225"/>
          </a:xfrm>
        </p:grpSpPr>
        <p:sp>
          <p:nvSpPr>
            <p:cNvPr id="2587" name="Google Shape;2587;p26"/>
            <p:cNvSpPr/>
            <p:nvPr/>
          </p:nvSpPr>
          <p:spPr>
            <a:xfrm>
              <a:off x="-1840526" y="1442325"/>
              <a:ext cx="804600" cy="128700"/>
            </a:xfrm>
            <a:prstGeom prst="ellipse">
              <a:avLst/>
            </a:pr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88" name="Google Shape;2588;p26"/>
            <p:cNvGrpSpPr/>
            <p:nvPr/>
          </p:nvGrpSpPr>
          <p:grpSpPr>
            <a:xfrm>
              <a:off x="-2306975" y="-1486200"/>
              <a:ext cx="1429125" cy="3004725"/>
              <a:chOff x="-2306975" y="-1486200"/>
              <a:chExt cx="1429125" cy="3004725"/>
            </a:xfrm>
          </p:grpSpPr>
          <p:sp>
            <p:nvSpPr>
              <p:cNvPr id="2589" name="Google Shape;2589;p26"/>
              <p:cNvSpPr/>
              <p:nvPr/>
            </p:nvSpPr>
            <p:spPr>
              <a:xfrm>
                <a:off x="-1896425" y="-216000"/>
                <a:ext cx="43817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527" h="35661" extrusionOk="0">
                    <a:moveTo>
                      <a:pt x="1" y="0"/>
                    </a:moveTo>
                    <a:lnTo>
                      <a:pt x="77" y="837"/>
                    </a:lnTo>
                    <a:lnTo>
                      <a:pt x="286" y="3045"/>
                    </a:lnTo>
                    <a:lnTo>
                      <a:pt x="438" y="4548"/>
                    </a:lnTo>
                    <a:lnTo>
                      <a:pt x="629" y="6261"/>
                    </a:lnTo>
                    <a:lnTo>
                      <a:pt x="838" y="8107"/>
                    </a:lnTo>
                    <a:lnTo>
                      <a:pt x="1104" y="10048"/>
                    </a:lnTo>
                    <a:lnTo>
                      <a:pt x="1371" y="12027"/>
                    </a:lnTo>
                    <a:lnTo>
                      <a:pt x="1694" y="14006"/>
                    </a:lnTo>
                    <a:lnTo>
                      <a:pt x="2037" y="15928"/>
                    </a:lnTo>
                    <a:lnTo>
                      <a:pt x="2227" y="16860"/>
                    </a:lnTo>
                    <a:lnTo>
                      <a:pt x="2417" y="17754"/>
                    </a:lnTo>
                    <a:lnTo>
                      <a:pt x="2608" y="18592"/>
                    </a:lnTo>
                    <a:lnTo>
                      <a:pt x="2817" y="19410"/>
                    </a:lnTo>
                    <a:lnTo>
                      <a:pt x="3026" y="20171"/>
                    </a:lnTo>
                    <a:lnTo>
                      <a:pt x="3236" y="20856"/>
                    </a:lnTo>
                    <a:lnTo>
                      <a:pt x="3464" y="21503"/>
                    </a:lnTo>
                    <a:lnTo>
                      <a:pt x="3692" y="22055"/>
                    </a:lnTo>
                    <a:lnTo>
                      <a:pt x="3940" y="22550"/>
                    </a:lnTo>
                    <a:lnTo>
                      <a:pt x="4054" y="22759"/>
                    </a:lnTo>
                    <a:lnTo>
                      <a:pt x="4187" y="22949"/>
                    </a:lnTo>
                    <a:lnTo>
                      <a:pt x="4454" y="23330"/>
                    </a:lnTo>
                    <a:lnTo>
                      <a:pt x="4777" y="23730"/>
                    </a:lnTo>
                    <a:lnTo>
                      <a:pt x="5120" y="24148"/>
                    </a:lnTo>
                    <a:lnTo>
                      <a:pt x="5500" y="24586"/>
                    </a:lnTo>
                    <a:lnTo>
                      <a:pt x="6376" y="25537"/>
                    </a:lnTo>
                    <a:lnTo>
                      <a:pt x="7346" y="26546"/>
                    </a:lnTo>
                    <a:lnTo>
                      <a:pt x="8393" y="27592"/>
                    </a:lnTo>
                    <a:lnTo>
                      <a:pt x="9477" y="28658"/>
                    </a:lnTo>
                    <a:lnTo>
                      <a:pt x="10600" y="29705"/>
                    </a:lnTo>
                    <a:lnTo>
                      <a:pt x="11723" y="30751"/>
                    </a:lnTo>
                    <a:lnTo>
                      <a:pt x="13816" y="32654"/>
                    </a:lnTo>
                    <a:lnTo>
                      <a:pt x="15586" y="34215"/>
                    </a:lnTo>
                    <a:lnTo>
                      <a:pt x="17241" y="35661"/>
                    </a:lnTo>
                    <a:lnTo>
                      <a:pt x="17317" y="35166"/>
                    </a:lnTo>
                    <a:lnTo>
                      <a:pt x="17374" y="34595"/>
                    </a:lnTo>
                    <a:lnTo>
                      <a:pt x="17432" y="33796"/>
                    </a:lnTo>
                    <a:lnTo>
                      <a:pt x="17489" y="32826"/>
                    </a:lnTo>
                    <a:lnTo>
                      <a:pt x="17527" y="31703"/>
                    </a:lnTo>
                    <a:lnTo>
                      <a:pt x="17527" y="30428"/>
                    </a:lnTo>
                    <a:lnTo>
                      <a:pt x="17508" y="29743"/>
                    </a:lnTo>
                    <a:lnTo>
                      <a:pt x="17489" y="29020"/>
                    </a:lnTo>
                    <a:lnTo>
                      <a:pt x="17451" y="28278"/>
                    </a:lnTo>
                    <a:lnTo>
                      <a:pt x="17393" y="27516"/>
                    </a:lnTo>
                    <a:lnTo>
                      <a:pt x="17336" y="26736"/>
                    </a:lnTo>
                    <a:lnTo>
                      <a:pt x="17241" y="25937"/>
                    </a:lnTo>
                    <a:lnTo>
                      <a:pt x="17127" y="25119"/>
                    </a:lnTo>
                    <a:lnTo>
                      <a:pt x="17013" y="24281"/>
                    </a:lnTo>
                    <a:lnTo>
                      <a:pt x="16861" y="23425"/>
                    </a:lnTo>
                    <a:lnTo>
                      <a:pt x="16689" y="22569"/>
                    </a:lnTo>
                    <a:lnTo>
                      <a:pt x="16480" y="21712"/>
                    </a:lnTo>
                    <a:lnTo>
                      <a:pt x="16252" y="20856"/>
                    </a:lnTo>
                    <a:lnTo>
                      <a:pt x="16004" y="19981"/>
                    </a:lnTo>
                    <a:lnTo>
                      <a:pt x="15719" y="19124"/>
                    </a:lnTo>
                    <a:lnTo>
                      <a:pt x="15414" y="18249"/>
                    </a:lnTo>
                    <a:lnTo>
                      <a:pt x="15053" y="17393"/>
                    </a:lnTo>
                    <a:lnTo>
                      <a:pt x="14672" y="16556"/>
                    </a:lnTo>
                    <a:lnTo>
                      <a:pt x="14273" y="15718"/>
                    </a:lnTo>
                    <a:lnTo>
                      <a:pt x="13816" y="14881"/>
                    </a:lnTo>
                    <a:lnTo>
                      <a:pt x="13340" y="14063"/>
                    </a:lnTo>
                    <a:lnTo>
                      <a:pt x="12845" y="13263"/>
                    </a:lnTo>
                    <a:lnTo>
                      <a:pt x="12332" y="12483"/>
                    </a:lnTo>
                    <a:lnTo>
                      <a:pt x="11780" y="11722"/>
                    </a:lnTo>
                    <a:lnTo>
                      <a:pt x="11228" y="10961"/>
                    </a:lnTo>
                    <a:lnTo>
                      <a:pt x="10657" y="10219"/>
                    </a:lnTo>
                    <a:lnTo>
                      <a:pt x="10086" y="9515"/>
                    </a:lnTo>
                    <a:lnTo>
                      <a:pt x="9496" y="8811"/>
                    </a:lnTo>
                    <a:lnTo>
                      <a:pt x="8906" y="8126"/>
                    </a:lnTo>
                    <a:lnTo>
                      <a:pt x="8317" y="7479"/>
                    </a:lnTo>
                    <a:lnTo>
                      <a:pt x="7727" y="6832"/>
                    </a:lnTo>
                    <a:lnTo>
                      <a:pt x="7137" y="6223"/>
                    </a:lnTo>
                    <a:lnTo>
                      <a:pt x="6547" y="5633"/>
                    </a:lnTo>
                    <a:lnTo>
                      <a:pt x="5405" y="4529"/>
                    </a:lnTo>
                    <a:lnTo>
                      <a:pt x="4320" y="3520"/>
                    </a:lnTo>
                    <a:lnTo>
                      <a:pt x="3293" y="2626"/>
                    </a:lnTo>
                    <a:lnTo>
                      <a:pt x="2379" y="1865"/>
                    </a:lnTo>
                    <a:lnTo>
                      <a:pt x="1580" y="1218"/>
                    </a:lnTo>
                    <a:lnTo>
                      <a:pt x="914" y="685"/>
                    </a:lnTo>
                    <a:lnTo>
                      <a:pt x="419" y="3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0" name="Google Shape;2590;p26"/>
              <p:cNvSpPr/>
              <p:nvPr/>
            </p:nvSpPr>
            <p:spPr>
              <a:xfrm>
                <a:off x="-1896425" y="-216000"/>
                <a:ext cx="43817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527" h="35661" fill="none" extrusionOk="0">
                    <a:moveTo>
                      <a:pt x="17241" y="35661"/>
                    </a:moveTo>
                    <a:lnTo>
                      <a:pt x="17241" y="35661"/>
                    </a:lnTo>
                    <a:lnTo>
                      <a:pt x="15586" y="34215"/>
                    </a:lnTo>
                    <a:lnTo>
                      <a:pt x="13816" y="32654"/>
                    </a:lnTo>
                    <a:lnTo>
                      <a:pt x="11723" y="30751"/>
                    </a:lnTo>
                    <a:lnTo>
                      <a:pt x="10600" y="29705"/>
                    </a:lnTo>
                    <a:lnTo>
                      <a:pt x="9477" y="28658"/>
                    </a:lnTo>
                    <a:lnTo>
                      <a:pt x="8393" y="27592"/>
                    </a:lnTo>
                    <a:lnTo>
                      <a:pt x="7346" y="26546"/>
                    </a:lnTo>
                    <a:lnTo>
                      <a:pt x="6376" y="25537"/>
                    </a:lnTo>
                    <a:lnTo>
                      <a:pt x="5500" y="24586"/>
                    </a:lnTo>
                    <a:lnTo>
                      <a:pt x="5120" y="24148"/>
                    </a:lnTo>
                    <a:lnTo>
                      <a:pt x="4777" y="23730"/>
                    </a:lnTo>
                    <a:lnTo>
                      <a:pt x="4454" y="23330"/>
                    </a:lnTo>
                    <a:lnTo>
                      <a:pt x="4187" y="22949"/>
                    </a:lnTo>
                    <a:lnTo>
                      <a:pt x="4187" y="22949"/>
                    </a:lnTo>
                    <a:lnTo>
                      <a:pt x="4054" y="22759"/>
                    </a:lnTo>
                    <a:lnTo>
                      <a:pt x="3940" y="22550"/>
                    </a:lnTo>
                    <a:lnTo>
                      <a:pt x="3692" y="22055"/>
                    </a:lnTo>
                    <a:lnTo>
                      <a:pt x="3464" y="21503"/>
                    </a:lnTo>
                    <a:lnTo>
                      <a:pt x="3236" y="20856"/>
                    </a:lnTo>
                    <a:lnTo>
                      <a:pt x="3026" y="20171"/>
                    </a:lnTo>
                    <a:lnTo>
                      <a:pt x="2817" y="19410"/>
                    </a:lnTo>
                    <a:lnTo>
                      <a:pt x="2608" y="18592"/>
                    </a:lnTo>
                    <a:lnTo>
                      <a:pt x="2417" y="17754"/>
                    </a:lnTo>
                    <a:lnTo>
                      <a:pt x="2227" y="16860"/>
                    </a:lnTo>
                    <a:lnTo>
                      <a:pt x="2037" y="15928"/>
                    </a:lnTo>
                    <a:lnTo>
                      <a:pt x="1694" y="14006"/>
                    </a:lnTo>
                    <a:lnTo>
                      <a:pt x="1371" y="12027"/>
                    </a:lnTo>
                    <a:lnTo>
                      <a:pt x="1104" y="10048"/>
                    </a:lnTo>
                    <a:lnTo>
                      <a:pt x="838" y="8107"/>
                    </a:lnTo>
                    <a:lnTo>
                      <a:pt x="629" y="6261"/>
                    </a:lnTo>
                    <a:lnTo>
                      <a:pt x="438" y="4548"/>
                    </a:lnTo>
                    <a:lnTo>
                      <a:pt x="286" y="3045"/>
                    </a:lnTo>
                    <a:lnTo>
                      <a:pt x="77" y="837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419" y="324"/>
                    </a:lnTo>
                    <a:lnTo>
                      <a:pt x="914" y="685"/>
                    </a:lnTo>
                    <a:lnTo>
                      <a:pt x="1580" y="1218"/>
                    </a:lnTo>
                    <a:lnTo>
                      <a:pt x="2379" y="1865"/>
                    </a:lnTo>
                    <a:lnTo>
                      <a:pt x="3293" y="2626"/>
                    </a:lnTo>
                    <a:lnTo>
                      <a:pt x="4320" y="3520"/>
                    </a:lnTo>
                    <a:lnTo>
                      <a:pt x="5405" y="4529"/>
                    </a:lnTo>
                    <a:lnTo>
                      <a:pt x="6547" y="5633"/>
                    </a:lnTo>
                    <a:lnTo>
                      <a:pt x="7137" y="6223"/>
                    </a:lnTo>
                    <a:lnTo>
                      <a:pt x="7727" y="6832"/>
                    </a:lnTo>
                    <a:lnTo>
                      <a:pt x="8317" y="7479"/>
                    </a:lnTo>
                    <a:lnTo>
                      <a:pt x="8906" y="8126"/>
                    </a:lnTo>
                    <a:lnTo>
                      <a:pt x="9496" y="8811"/>
                    </a:lnTo>
                    <a:lnTo>
                      <a:pt x="10086" y="9515"/>
                    </a:lnTo>
                    <a:lnTo>
                      <a:pt x="10657" y="10219"/>
                    </a:lnTo>
                    <a:lnTo>
                      <a:pt x="11228" y="10961"/>
                    </a:lnTo>
                    <a:lnTo>
                      <a:pt x="11780" y="11722"/>
                    </a:lnTo>
                    <a:lnTo>
                      <a:pt x="12332" y="12483"/>
                    </a:lnTo>
                    <a:lnTo>
                      <a:pt x="12845" y="13263"/>
                    </a:lnTo>
                    <a:lnTo>
                      <a:pt x="13340" y="14063"/>
                    </a:lnTo>
                    <a:lnTo>
                      <a:pt x="13816" y="14881"/>
                    </a:lnTo>
                    <a:lnTo>
                      <a:pt x="14273" y="15718"/>
                    </a:lnTo>
                    <a:lnTo>
                      <a:pt x="14273" y="15718"/>
                    </a:lnTo>
                    <a:lnTo>
                      <a:pt x="14672" y="16556"/>
                    </a:lnTo>
                    <a:lnTo>
                      <a:pt x="15053" y="17393"/>
                    </a:lnTo>
                    <a:lnTo>
                      <a:pt x="15414" y="18249"/>
                    </a:lnTo>
                    <a:lnTo>
                      <a:pt x="15719" y="19124"/>
                    </a:lnTo>
                    <a:lnTo>
                      <a:pt x="16004" y="19981"/>
                    </a:lnTo>
                    <a:lnTo>
                      <a:pt x="16252" y="20856"/>
                    </a:lnTo>
                    <a:lnTo>
                      <a:pt x="16480" y="21712"/>
                    </a:lnTo>
                    <a:lnTo>
                      <a:pt x="16689" y="22569"/>
                    </a:lnTo>
                    <a:lnTo>
                      <a:pt x="16861" y="23425"/>
                    </a:lnTo>
                    <a:lnTo>
                      <a:pt x="17013" y="24281"/>
                    </a:lnTo>
                    <a:lnTo>
                      <a:pt x="17127" y="25119"/>
                    </a:lnTo>
                    <a:lnTo>
                      <a:pt x="17241" y="25937"/>
                    </a:lnTo>
                    <a:lnTo>
                      <a:pt x="17336" y="26736"/>
                    </a:lnTo>
                    <a:lnTo>
                      <a:pt x="17393" y="27516"/>
                    </a:lnTo>
                    <a:lnTo>
                      <a:pt x="17451" y="28278"/>
                    </a:lnTo>
                    <a:lnTo>
                      <a:pt x="17489" y="29020"/>
                    </a:lnTo>
                    <a:lnTo>
                      <a:pt x="17508" y="29743"/>
                    </a:lnTo>
                    <a:lnTo>
                      <a:pt x="17527" y="30428"/>
                    </a:lnTo>
                    <a:lnTo>
                      <a:pt x="17527" y="31703"/>
                    </a:lnTo>
                    <a:lnTo>
                      <a:pt x="17489" y="32826"/>
                    </a:lnTo>
                    <a:lnTo>
                      <a:pt x="17432" y="33796"/>
                    </a:lnTo>
                    <a:lnTo>
                      <a:pt x="17374" y="34595"/>
                    </a:lnTo>
                    <a:lnTo>
                      <a:pt x="17317" y="35166"/>
                    </a:lnTo>
                    <a:lnTo>
                      <a:pt x="17241" y="3566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1" name="Google Shape;2591;p26"/>
              <p:cNvSpPr/>
              <p:nvPr/>
            </p:nvSpPr>
            <p:spPr>
              <a:xfrm>
                <a:off x="-1896425" y="-216000"/>
                <a:ext cx="43532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413" h="35661" extrusionOk="0">
                    <a:moveTo>
                      <a:pt x="1" y="0"/>
                    </a:moveTo>
                    <a:lnTo>
                      <a:pt x="1523" y="2265"/>
                    </a:lnTo>
                    <a:lnTo>
                      <a:pt x="3141" y="4681"/>
                    </a:lnTo>
                    <a:lnTo>
                      <a:pt x="5024" y="7574"/>
                    </a:lnTo>
                    <a:lnTo>
                      <a:pt x="6014" y="9096"/>
                    </a:lnTo>
                    <a:lnTo>
                      <a:pt x="7004" y="10656"/>
                    </a:lnTo>
                    <a:lnTo>
                      <a:pt x="7955" y="12198"/>
                    </a:lnTo>
                    <a:lnTo>
                      <a:pt x="8868" y="13682"/>
                    </a:lnTo>
                    <a:lnTo>
                      <a:pt x="9687" y="15071"/>
                    </a:lnTo>
                    <a:lnTo>
                      <a:pt x="10410" y="16346"/>
                    </a:lnTo>
                    <a:lnTo>
                      <a:pt x="10714" y="16917"/>
                    </a:lnTo>
                    <a:lnTo>
                      <a:pt x="10981" y="17450"/>
                    </a:lnTo>
                    <a:lnTo>
                      <a:pt x="11228" y="17945"/>
                    </a:lnTo>
                    <a:lnTo>
                      <a:pt x="11418" y="18363"/>
                    </a:lnTo>
                    <a:lnTo>
                      <a:pt x="11780" y="19277"/>
                    </a:lnTo>
                    <a:lnTo>
                      <a:pt x="12198" y="20361"/>
                    </a:lnTo>
                    <a:lnTo>
                      <a:pt x="12636" y="21579"/>
                    </a:lnTo>
                    <a:lnTo>
                      <a:pt x="13093" y="22892"/>
                    </a:lnTo>
                    <a:lnTo>
                      <a:pt x="14063" y="25747"/>
                    </a:lnTo>
                    <a:lnTo>
                      <a:pt x="15015" y="28639"/>
                    </a:lnTo>
                    <a:lnTo>
                      <a:pt x="15890" y="31341"/>
                    </a:lnTo>
                    <a:lnTo>
                      <a:pt x="16594" y="33568"/>
                    </a:lnTo>
                    <a:lnTo>
                      <a:pt x="17241" y="35661"/>
                    </a:lnTo>
                    <a:lnTo>
                      <a:pt x="17298" y="35185"/>
                    </a:lnTo>
                    <a:lnTo>
                      <a:pt x="17336" y="34595"/>
                    </a:lnTo>
                    <a:lnTo>
                      <a:pt x="17374" y="33815"/>
                    </a:lnTo>
                    <a:lnTo>
                      <a:pt x="17412" y="32864"/>
                    </a:lnTo>
                    <a:lnTo>
                      <a:pt x="17412" y="31760"/>
                    </a:lnTo>
                    <a:lnTo>
                      <a:pt x="17412" y="30504"/>
                    </a:lnTo>
                    <a:lnTo>
                      <a:pt x="17355" y="29134"/>
                    </a:lnTo>
                    <a:lnTo>
                      <a:pt x="17317" y="28411"/>
                    </a:lnTo>
                    <a:lnTo>
                      <a:pt x="17260" y="27669"/>
                    </a:lnTo>
                    <a:lnTo>
                      <a:pt x="17203" y="26907"/>
                    </a:lnTo>
                    <a:lnTo>
                      <a:pt x="17127" y="26127"/>
                    </a:lnTo>
                    <a:lnTo>
                      <a:pt x="17032" y="25347"/>
                    </a:lnTo>
                    <a:lnTo>
                      <a:pt x="16918" y="24529"/>
                    </a:lnTo>
                    <a:lnTo>
                      <a:pt x="16785" y="23711"/>
                    </a:lnTo>
                    <a:lnTo>
                      <a:pt x="16632" y="22892"/>
                    </a:lnTo>
                    <a:lnTo>
                      <a:pt x="16461" y="22074"/>
                    </a:lnTo>
                    <a:lnTo>
                      <a:pt x="16271" y="21237"/>
                    </a:lnTo>
                    <a:lnTo>
                      <a:pt x="16042" y="20418"/>
                    </a:lnTo>
                    <a:lnTo>
                      <a:pt x="15814" y="19581"/>
                    </a:lnTo>
                    <a:lnTo>
                      <a:pt x="15548" y="18763"/>
                    </a:lnTo>
                    <a:lnTo>
                      <a:pt x="15262" y="17964"/>
                    </a:lnTo>
                    <a:lnTo>
                      <a:pt x="14939" y="17164"/>
                    </a:lnTo>
                    <a:lnTo>
                      <a:pt x="14596" y="16365"/>
                    </a:lnTo>
                    <a:lnTo>
                      <a:pt x="14216" y="15604"/>
                    </a:lnTo>
                    <a:lnTo>
                      <a:pt x="13797" y="14824"/>
                    </a:lnTo>
                    <a:lnTo>
                      <a:pt x="13340" y="14044"/>
                    </a:lnTo>
                    <a:lnTo>
                      <a:pt x="12865" y="13282"/>
                    </a:lnTo>
                    <a:lnTo>
                      <a:pt x="12351" y="12521"/>
                    </a:lnTo>
                    <a:lnTo>
                      <a:pt x="11818" y="11779"/>
                    </a:lnTo>
                    <a:lnTo>
                      <a:pt x="11266" y="11037"/>
                    </a:lnTo>
                    <a:lnTo>
                      <a:pt x="10695" y="10314"/>
                    </a:lnTo>
                    <a:lnTo>
                      <a:pt x="10105" y="9591"/>
                    </a:lnTo>
                    <a:lnTo>
                      <a:pt x="9515" y="8887"/>
                    </a:lnTo>
                    <a:lnTo>
                      <a:pt x="8906" y="8202"/>
                    </a:lnTo>
                    <a:lnTo>
                      <a:pt x="8297" y="7536"/>
                    </a:lnTo>
                    <a:lnTo>
                      <a:pt x="7670" y="6889"/>
                    </a:lnTo>
                    <a:lnTo>
                      <a:pt x="7061" y="6261"/>
                    </a:lnTo>
                    <a:lnTo>
                      <a:pt x="5862" y="5081"/>
                    </a:lnTo>
                    <a:lnTo>
                      <a:pt x="4701" y="3977"/>
                    </a:lnTo>
                    <a:lnTo>
                      <a:pt x="3597" y="2988"/>
                    </a:lnTo>
                    <a:lnTo>
                      <a:pt x="2608" y="2131"/>
                    </a:lnTo>
                    <a:lnTo>
                      <a:pt x="1751" y="1389"/>
                    </a:lnTo>
                    <a:lnTo>
                      <a:pt x="1028" y="799"/>
                    </a:lnTo>
                    <a:lnTo>
                      <a:pt x="477" y="36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2" name="Google Shape;2592;p26"/>
              <p:cNvSpPr/>
              <p:nvPr/>
            </p:nvSpPr>
            <p:spPr>
              <a:xfrm>
                <a:off x="-1896425" y="-216000"/>
                <a:ext cx="43532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413" h="3566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523" y="2265"/>
                    </a:lnTo>
                    <a:lnTo>
                      <a:pt x="3141" y="4681"/>
                    </a:lnTo>
                    <a:lnTo>
                      <a:pt x="5024" y="7574"/>
                    </a:lnTo>
                    <a:lnTo>
                      <a:pt x="6014" y="9096"/>
                    </a:lnTo>
                    <a:lnTo>
                      <a:pt x="7004" y="10656"/>
                    </a:lnTo>
                    <a:lnTo>
                      <a:pt x="7955" y="12198"/>
                    </a:lnTo>
                    <a:lnTo>
                      <a:pt x="8868" y="13682"/>
                    </a:lnTo>
                    <a:lnTo>
                      <a:pt x="9687" y="15071"/>
                    </a:lnTo>
                    <a:lnTo>
                      <a:pt x="10410" y="16346"/>
                    </a:lnTo>
                    <a:lnTo>
                      <a:pt x="10714" y="16917"/>
                    </a:lnTo>
                    <a:lnTo>
                      <a:pt x="10981" y="17450"/>
                    </a:lnTo>
                    <a:lnTo>
                      <a:pt x="11228" y="17945"/>
                    </a:lnTo>
                    <a:lnTo>
                      <a:pt x="11418" y="18363"/>
                    </a:lnTo>
                    <a:lnTo>
                      <a:pt x="11418" y="18363"/>
                    </a:lnTo>
                    <a:lnTo>
                      <a:pt x="11780" y="19277"/>
                    </a:lnTo>
                    <a:lnTo>
                      <a:pt x="12198" y="20361"/>
                    </a:lnTo>
                    <a:lnTo>
                      <a:pt x="12636" y="21579"/>
                    </a:lnTo>
                    <a:lnTo>
                      <a:pt x="13093" y="22892"/>
                    </a:lnTo>
                    <a:lnTo>
                      <a:pt x="14063" y="25747"/>
                    </a:lnTo>
                    <a:lnTo>
                      <a:pt x="15015" y="28639"/>
                    </a:lnTo>
                    <a:lnTo>
                      <a:pt x="15890" y="31341"/>
                    </a:lnTo>
                    <a:lnTo>
                      <a:pt x="16594" y="33568"/>
                    </a:lnTo>
                    <a:lnTo>
                      <a:pt x="17241" y="35661"/>
                    </a:lnTo>
                    <a:lnTo>
                      <a:pt x="17241" y="35661"/>
                    </a:lnTo>
                    <a:lnTo>
                      <a:pt x="17298" y="35185"/>
                    </a:lnTo>
                    <a:lnTo>
                      <a:pt x="17336" y="34595"/>
                    </a:lnTo>
                    <a:lnTo>
                      <a:pt x="17374" y="33815"/>
                    </a:lnTo>
                    <a:lnTo>
                      <a:pt x="17412" y="32864"/>
                    </a:lnTo>
                    <a:lnTo>
                      <a:pt x="17412" y="31760"/>
                    </a:lnTo>
                    <a:lnTo>
                      <a:pt x="17412" y="30504"/>
                    </a:lnTo>
                    <a:lnTo>
                      <a:pt x="17355" y="29134"/>
                    </a:lnTo>
                    <a:lnTo>
                      <a:pt x="17317" y="28411"/>
                    </a:lnTo>
                    <a:lnTo>
                      <a:pt x="17260" y="27669"/>
                    </a:lnTo>
                    <a:lnTo>
                      <a:pt x="17203" y="26907"/>
                    </a:lnTo>
                    <a:lnTo>
                      <a:pt x="17127" y="26127"/>
                    </a:lnTo>
                    <a:lnTo>
                      <a:pt x="17032" y="25347"/>
                    </a:lnTo>
                    <a:lnTo>
                      <a:pt x="16918" y="24529"/>
                    </a:lnTo>
                    <a:lnTo>
                      <a:pt x="16785" y="23711"/>
                    </a:lnTo>
                    <a:lnTo>
                      <a:pt x="16632" y="22892"/>
                    </a:lnTo>
                    <a:lnTo>
                      <a:pt x="16461" y="22074"/>
                    </a:lnTo>
                    <a:lnTo>
                      <a:pt x="16271" y="21237"/>
                    </a:lnTo>
                    <a:lnTo>
                      <a:pt x="16042" y="20418"/>
                    </a:lnTo>
                    <a:lnTo>
                      <a:pt x="15814" y="19581"/>
                    </a:lnTo>
                    <a:lnTo>
                      <a:pt x="15548" y="18763"/>
                    </a:lnTo>
                    <a:lnTo>
                      <a:pt x="15262" y="17964"/>
                    </a:lnTo>
                    <a:lnTo>
                      <a:pt x="14939" y="17164"/>
                    </a:lnTo>
                    <a:lnTo>
                      <a:pt x="14596" y="16365"/>
                    </a:lnTo>
                    <a:lnTo>
                      <a:pt x="14596" y="16365"/>
                    </a:lnTo>
                    <a:lnTo>
                      <a:pt x="14216" y="15604"/>
                    </a:lnTo>
                    <a:lnTo>
                      <a:pt x="13797" y="14824"/>
                    </a:lnTo>
                    <a:lnTo>
                      <a:pt x="13340" y="14044"/>
                    </a:lnTo>
                    <a:lnTo>
                      <a:pt x="12865" y="13282"/>
                    </a:lnTo>
                    <a:lnTo>
                      <a:pt x="12351" y="12521"/>
                    </a:lnTo>
                    <a:lnTo>
                      <a:pt x="11818" y="11779"/>
                    </a:lnTo>
                    <a:lnTo>
                      <a:pt x="11266" y="11037"/>
                    </a:lnTo>
                    <a:lnTo>
                      <a:pt x="10695" y="10314"/>
                    </a:lnTo>
                    <a:lnTo>
                      <a:pt x="10105" y="9591"/>
                    </a:lnTo>
                    <a:lnTo>
                      <a:pt x="9515" y="8887"/>
                    </a:lnTo>
                    <a:lnTo>
                      <a:pt x="8906" y="8202"/>
                    </a:lnTo>
                    <a:lnTo>
                      <a:pt x="8297" y="7536"/>
                    </a:lnTo>
                    <a:lnTo>
                      <a:pt x="7670" y="6889"/>
                    </a:lnTo>
                    <a:lnTo>
                      <a:pt x="7061" y="6261"/>
                    </a:lnTo>
                    <a:lnTo>
                      <a:pt x="5862" y="5081"/>
                    </a:lnTo>
                    <a:lnTo>
                      <a:pt x="4701" y="3977"/>
                    </a:lnTo>
                    <a:lnTo>
                      <a:pt x="3597" y="2988"/>
                    </a:lnTo>
                    <a:lnTo>
                      <a:pt x="2608" y="2131"/>
                    </a:lnTo>
                    <a:lnTo>
                      <a:pt x="1751" y="1389"/>
                    </a:lnTo>
                    <a:lnTo>
                      <a:pt x="1028" y="799"/>
                    </a:lnTo>
                    <a:lnTo>
                      <a:pt x="477" y="36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3" name="Google Shape;2593;p26"/>
              <p:cNvSpPr/>
              <p:nvPr/>
            </p:nvSpPr>
            <p:spPr>
              <a:xfrm>
                <a:off x="-1641900" y="-876325"/>
                <a:ext cx="20410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3540" extrusionOk="0">
                    <a:moveTo>
                      <a:pt x="743" y="0"/>
                    </a:moveTo>
                    <a:lnTo>
                      <a:pt x="666" y="952"/>
                    </a:lnTo>
                    <a:lnTo>
                      <a:pt x="495" y="3464"/>
                    </a:lnTo>
                    <a:lnTo>
                      <a:pt x="400" y="5176"/>
                    </a:lnTo>
                    <a:lnTo>
                      <a:pt x="305" y="7117"/>
                    </a:lnTo>
                    <a:lnTo>
                      <a:pt x="210" y="9230"/>
                    </a:lnTo>
                    <a:lnTo>
                      <a:pt x="115" y="11456"/>
                    </a:lnTo>
                    <a:lnTo>
                      <a:pt x="38" y="13721"/>
                    </a:lnTo>
                    <a:lnTo>
                      <a:pt x="0" y="16004"/>
                    </a:lnTo>
                    <a:lnTo>
                      <a:pt x="0" y="18211"/>
                    </a:lnTo>
                    <a:lnTo>
                      <a:pt x="19" y="19277"/>
                    </a:lnTo>
                    <a:lnTo>
                      <a:pt x="38" y="20305"/>
                    </a:lnTo>
                    <a:lnTo>
                      <a:pt x="77" y="21294"/>
                    </a:lnTo>
                    <a:lnTo>
                      <a:pt x="115" y="22246"/>
                    </a:lnTo>
                    <a:lnTo>
                      <a:pt x="191" y="23121"/>
                    </a:lnTo>
                    <a:lnTo>
                      <a:pt x="267" y="23939"/>
                    </a:lnTo>
                    <a:lnTo>
                      <a:pt x="362" y="24681"/>
                    </a:lnTo>
                    <a:lnTo>
                      <a:pt x="457" y="25347"/>
                    </a:lnTo>
                    <a:lnTo>
                      <a:pt x="590" y="25937"/>
                    </a:lnTo>
                    <a:lnTo>
                      <a:pt x="666" y="26185"/>
                    </a:lnTo>
                    <a:lnTo>
                      <a:pt x="743" y="26413"/>
                    </a:lnTo>
                    <a:lnTo>
                      <a:pt x="1085" y="27384"/>
                    </a:lnTo>
                    <a:lnTo>
                      <a:pt x="1504" y="28506"/>
                    </a:lnTo>
                    <a:lnTo>
                      <a:pt x="2512" y="31075"/>
                    </a:lnTo>
                    <a:lnTo>
                      <a:pt x="3635" y="33892"/>
                    </a:lnTo>
                    <a:lnTo>
                      <a:pt x="4796" y="36727"/>
                    </a:lnTo>
                    <a:lnTo>
                      <a:pt x="6756" y="41522"/>
                    </a:lnTo>
                    <a:lnTo>
                      <a:pt x="7612" y="43539"/>
                    </a:lnTo>
                    <a:lnTo>
                      <a:pt x="7650" y="43007"/>
                    </a:lnTo>
                    <a:lnTo>
                      <a:pt x="7783" y="41560"/>
                    </a:lnTo>
                    <a:lnTo>
                      <a:pt x="7936" y="39391"/>
                    </a:lnTo>
                    <a:lnTo>
                      <a:pt x="8012" y="38078"/>
                    </a:lnTo>
                    <a:lnTo>
                      <a:pt x="8069" y="36651"/>
                    </a:lnTo>
                    <a:lnTo>
                      <a:pt x="8126" y="35147"/>
                    </a:lnTo>
                    <a:lnTo>
                      <a:pt x="8164" y="33568"/>
                    </a:lnTo>
                    <a:lnTo>
                      <a:pt x="8164" y="31951"/>
                    </a:lnTo>
                    <a:lnTo>
                      <a:pt x="8145" y="30295"/>
                    </a:lnTo>
                    <a:lnTo>
                      <a:pt x="8107" y="28659"/>
                    </a:lnTo>
                    <a:lnTo>
                      <a:pt x="8050" y="27840"/>
                    </a:lnTo>
                    <a:lnTo>
                      <a:pt x="8012" y="27041"/>
                    </a:lnTo>
                    <a:lnTo>
                      <a:pt x="7936" y="26261"/>
                    </a:lnTo>
                    <a:lnTo>
                      <a:pt x="7859" y="25481"/>
                    </a:lnTo>
                    <a:lnTo>
                      <a:pt x="7783" y="24719"/>
                    </a:lnTo>
                    <a:lnTo>
                      <a:pt x="7669" y="23996"/>
                    </a:lnTo>
                    <a:lnTo>
                      <a:pt x="7555" y="23235"/>
                    </a:lnTo>
                    <a:lnTo>
                      <a:pt x="7403" y="22455"/>
                    </a:lnTo>
                    <a:lnTo>
                      <a:pt x="7231" y="21618"/>
                    </a:lnTo>
                    <a:lnTo>
                      <a:pt x="7041" y="20742"/>
                    </a:lnTo>
                    <a:lnTo>
                      <a:pt x="6604" y="18916"/>
                    </a:lnTo>
                    <a:lnTo>
                      <a:pt x="6109" y="16994"/>
                    </a:lnTo>
                    <a:lnTo>
                      <a:pt x="5557" y="15015"/>
                    </a:lnTo>
                    <a:lnTo>
                      <a:pt x="4967" y="13016"/>
                    </a:lnTo>
                    <a:lnTo>
                      <a:pt x="4377" y="11037"/>
                    </a:lnTo>
                    <a:lnTo>
                      <a:pt x="3768" y="9096"/>
                    </a:lnTo>
                    <a:lnTo>
                      <a:pt x="3178" y="7270"/>
                    </a:lnTo>
                    <a:lnTo>
                      <a:pt x="2626" y="5557"/>
                    </a:lnTo>
                    <a:lnTo>
                      <a:pt x="1656" y="2665"/>
                    </a:lnTo>
                    <a:lnTo>
                      <a:pt x="990" y="724"/>
                    </a:lnTo>
                    <a:lnTo>
                      <a:pt x="743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4" name="Google Shape;2594;p26"/>
              <p:cNvSpPr/>
              <p:nvPr/>
            </p:nvSpPr>
            <p:spPr>
              <a:xfrm>
                <a:off x="-1641900" y="-876325"/>
                <a:ext cx="20410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3540" fill="none" extrusionOk="0">
                    <a:moveTo>
                      <a:pt x="7612" y="43539"/>
                    </a:moveTo>
                    <a:lnTo>
                      <a:pt x="7612" y="43539"/>
                    </a:lnTo>
                    <a:lnTo>
                      <a:pt x="6756" y="41522"/>
                    </a:lnTo>
                    <a:lnTo>
                      <a:pt x="4796" y="36727"/>
                    </a:lnTo>
                    <a:lnTo>
                      <a:pt x="3635" y="33892"/>
                    </a:lnTo>
                    <a:lnTo>
                      <a:pt x="2512" y="31075"/>
                    </a:lnTo>
                    <a:lnTo>
                      <a:pt x="1504" y="28506"/>
                    </a:lnTo>
                    <a:lnTo>
                      <a:pt x="1085" y="27384"/>
                    </a:lnTo>
                    <a:lnTo>
                      <a:pt x="743" y="26413"/>
                    </a:lnTo>
                    <a:lnTo>
                      <a:pt x="743" y="26413"/>
                    </a:lnTo>
                    <a:lnTo>
                      <a:pt x="666" y="26185"/>
                    </a:lnTo>
                    <a:lnTo>
                      <a:pt x="590" y="25937"/>
                    </a:lnTo>
                    <a:lnTo>
                      <a:pt x="457" y="25347"/>
                    </a:lnTo>
                    <a:lnTo>
                      <a:pt x="362" y="24681"/>
                    </a:lnTo>
                    <a:lnTo>
                      <a:pt x="267" y="23939"/>
                    </a:lnTo>
                    <a:lnTo>
                      <a:pt x="191" y="23121"/>
                    </a:lnTo>
                    <a:lnTo>
                      <a:pt x="115" y="22246"/>
                    </a:lnTo>
                    <a:lnTo>
                      <a:pt x="77" y="21294"/>
                    </a:lnTo>
                    <a:lnTo>
                      <a:pt x="38" y="20305"/>
                    </a:lnTo>
                    <a:lnTo>
                      <a:pt x="19" y="19277"/>
                    </a:lnTo>
                    <a:lnTo>
                      <a:pt x="0" y="18211"/>
                    </a:lnTo>
                    <a:lnTo>
                      <a:pt x="0" y="16004"/>
                    </a:lnTo>
                    <a:lnTo>
                      <a:pt x="38" y="13721"/>
                    </a:lnTo>
                    <a:lnTo>
                      <a:pt x="115" y="11456"/>
                    </a:lnTo>
                    <a:lnTo>
                      <a:pt x="210" y="9230"/>
                    </a:lnTo>
                    <a:lnTo>
                      <a:pt x="305" y="7117"/>
                    </a:lnTo>
                    <a:lnTo>
                      <a:pt x="400" y="5176"/>
                    </a:lnTo>
                    <a:lnTo>
                      <a:pt x="495" y="3464"/>
                    </a:lnTo>
                    <a:lnTo>
                      <a:pt x="666" y="952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990" y="724"/>
                    </a:lnTo>
                    <a:lnTo>
                      <a:pt x="1656" y="2665"/>
                    </a:lnTo>
                    <a:lnTo>
                      <a:pt x="2626" y="5557"/>
                    </a:lnTo>
                    <a:lnTo>
                      <a:pt x="3178" y="7270"/>
                    </a:lnTo>
                    <a:lnTo>
                      <a:pt x="3768" y="9096"/>
                    </a:lnTo>
                    <a:lnTo>
                      <a:pt x="4377" y="11037"/>
                    </a:lnTo>
                    <a:lnTo>
                      <a:pt x="4967" y="13016"/>
                    </a:lnTo>
                    <a:lnTo>
                      <a:pt x="5557" y="15015"/>
                    </a:lnTo>
                    <a:lnTo>
                      <a:pt x="6109" y="16994"/>
                    </a:lnTo>
                    <a:lnTo>
                      <a:pt x="6604" y="18916"/>
                    </a:lnTo>
                    <a:lnTo>
                      <a:pt x="7041" y="20742"/>
                    </a:lnTo>
                    <a:lnTo>
                      <a:pt x="7231" y="21618"/>
                    </a:lnTo>
                    <a:lnTo>
                      <a:pt x="7403" y="22455"/>
                    </a:lnTo>
                    <a:lnTo>
                      <a:pt x="7555" y="23235"/>
                    </a:lnTo>
                    <a:lnTo>
                      <a:pt x="7669" y="23996"/>
                    </a:lnTo>
                    <a:lnTo>
                      <a:pt x="7669" y="23996"/>
                    </a:lnTo>
                    <a:lnTo>
                      <a:pt x="7783" y="24719"/>
                    </a:lnTo>
                    <a:lnTo>
                      <a:pt x="7859" y="25481"/>
                    </a:lnTo>
                    <a:lnTo>
                      <a:pt x="7936" y="26261"/>
                    </a:lnTo>
                    <a:lnTo>
                      <a:pt x="8012" y="27041"/>
                    </a:lnTo>
                    <a:lnTo>
                      <a:pt x="8050" y="27840"/>
                    </a:lnTo>
                    <a:lnTo>
                      <a:pt x="8107" y="28659"/>
                    </a:lnTo>
                    <a:lnTo>
                      <a:pt x="8145" y="30295"/>
                    </a:lnTo>
                    <a:lnTo>
                      <a:pt x="8164" y="31951"/>
                    </a:lnTo>
                    <a:lnTo>
                      <a:pt x="8164" y="33568"/>
                    </a:lnTo>
                    <a:lnTo>
                      <a:pt x="8126" y="35147"/>
                    </a:lnTo>
                    <a:lnTo>
                      <a:pt x="8069" y="36651"/>
                    </a:lnTo>
                    <a:lnTo>
                      <a:pt x="8012" y="38078"/>
                    </a:lnTo>
                    <a:lnTo>
                      <a:pt x="7936" y="39391"/>
                    </a:lnTo>
                    <a:lnTo>
                      <a:pt x="7783" y="41560"/>
                    </a:lnTo>
                    <a:lnTo>
                      <a:pt x="7650" y="43007"/>
                    </a:lnTo>
                    <a:lnTo>
                      <a:pt x="7612" y="4353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5" name="Google Shape;2595;p26"/>
              <p:cNvSpPr/>
              <p:nvPr/>
            </p:nvSpPr>
            <p:spPr>
              <a:xfrm>
                <a:off x="-1623350" y="-876325"/>
                <a:ext cx="18365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3540" extrusionOk="0">
                    <a:moveTo>
                      <a:pt x="1" y="0"/>
                    </a:moveTo>
                    <a:lnTo>
                      <a:pt x="1884" y="11361"/>
                    </a:lnTo>
                    <a:lnTo>
                      <a:pt x="3293" y="19924"/>
                    </a:lnTo>
                    <a:lnTo>
                      <a:pt x="3825" y="23273"/>
                    </a:lnTo>
                    <a:lnTo>
                      <a:pt x="4149" y="25385"/>
                    </a:lnTo>
                    <a:lnTo>
                      <a:pt x="4777" y="29724"/>
                    </a:lnTo>
                    <a:lnTo>
                      <a:pt x="5690" y="35794"/>
                    </a:lnTo>
                    <a:lnTo>
                      <a:pt x="6870" y="43539"/>
                    </a:lnTo>
                    <a:lnTo>
                      <a:pt x="6908" y="43045"/>
                    </a:lnTo>
                    <a:lnTo>
                      <a:pt x="7022" y="41655"/>
                    </a:lnTo>
                    <a:lnTo>
                      <a:pt x="7155" y="39600"/>
                    </a:lnTo>
                    <a:lnTo>
                      <a:pt x="7213" y="38363"/>
                    </a:lnTo>
                    <a:lnTo>
                      <a:pt x="7270" y="37012"/>
                    </a:lnTo>
                    <a:lnTo>
                      <a:pt x="7308" y="35585"/>
                    </a:lnTo>
                    <a:lnTo>
                      <a:pt x="7346" y="34120"/>
                    </a:lnTo>
                    <a:lnTo>
                      <a:pt x="7346" y="32598"/>
                    </a:lnTo>
                    <a:lnTo>
                      <a:pt x="7327" y="31056"/>
                    </a:lnTo>
                    <a:lnTo>
                      <a:pt x="7270" y="29534"/>
                    </a:lnTo>
                    <a:lnTo>
                      <a:pt x="7175" y="28050"/>
                    </a:lnTo>
                    <a:lnTo>
                      <a:pt x="7117" y="27307"/>
                    </a:lnTo>
                    <a:lnTo>
                      <a:pt x="7041" y="26603"/>
                    </a:lnTo>
                    <a:lnTo>
                      <a:pt x="6965" y="25918"/>
                    </a:lnTo>
                    <a:lnTo>
                      <a:pt x="6870" y="25252"/>
                    </a:lnTo>
                    <a:lnTo>
                      <a:pt x="6737" y="24548"/>
                    </a:lnTo>
                    <a:lnTo>
                      <a:pt x="6604" y="23806"/>
                    </a:lnTo>
                    <a:lnTo>
                      <a:pt x="6242" y="22151"/>
                    </a:lnTo>
                    <a:lnTo>
                      <a:pt x="5823" y="20324"/>
                    </a:lnTo>
                    <a:lnTo>
                      <a:pt x="5329" y="18345"/>
                    </a:lnTo>
                    <a:lnTo>
                      <a:pt x="4777" y="16290"/>
                    </a:lnTo>
                    <a:lnTo>
                      <a:pt x="4206" y="14177"/>
                    </a:lnTo>
                    <a:lnTo>
                      <a:pt x="3616" y="12065"/>
                    </a:lnTo>
                    <a:lnTo>
                      <a:pt x="3007" y="9991"/>
                    </a:lnTo>
                    <a:lnTo>
                      <a:pt x="1884" y="6147"/>
                    </a:lnTo>
                    <a:lnTo>
                      <a:pt x="914" y="296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6" name="Google Shape;2596;p26"/>
              <p:cNvSpPr/>
              <p:nvPr/>
            </p:nvSpPr>
            <p:spPr>
              <a:xfrm>
                <a:off x="-1761775" y="740200"/>
                <a:ext cx="626550" cy="778325"/>
              </a:xfrm>
              <a:custGeom>
                <a:avLst/>
                <a:gdLst/>
                <a:ahLst/>
                <a:cxnLst/>
                <a:rect l="l" t="t" r="r" b="b"/>
                <a:pathLst>
                  <a:path w="25062" h="31133" extrusionOk="0">
                    <a:moveTo>
                      <a:pt x="0" y="1"/>
                    </a:moveTo>
                    <a:lnTo>
                      <a:pt x="1922" y="31133"/>
                    </a:lnTo>
                    <a:lnTo>
                      <a:pt x="23082" y="31133"/>
                    </a:lnTo>
                    <a:lnTo>
                      <a:pt x="2506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7" name="Google Shape;2597;p26"/>
              <p:cNvSpPr/>
              <p:nvPr/>
            </p:nvSpPr>
            <p:spPr>
              <a:xfrm>
                <a:off x="-1295100" y="789200"/>
                <a:ext cx="32850" cy="289750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1590" extrusionOk="0">
                    <a:moveTo>
                      <a:pt x="743" y="1"/>
                    </a:moveTo>
                    <a:lnTo>
                      <a:pt x="667" y="267"/>
                    </a:lnTo>
                    <a:lnTo>
                      <a:pt x="495" y="1028"/>
                    </a:lnTo>
                    <a:lnTo>
                      <a:pt x="400" y="1580"/>
                    </a:lnTo>
                    <a:lnTo>
                      <a:pt x="286" y="2208"/>
                    </a:lnTo>
                    <a:lnTo>
                      <a:pt x="191" y="2931"/>
                    </a:lnTo>
                    <a:lnTo>
                      <a:pt x="115" y="3731"/>
                    </a:lnTo>
                    <a:lnTo>
                      <a:pt x="39" y="4587"/>
                    </a:lnTo>
                    <a:lnTo>
                      <a:pt x="1" y="5500"/>
                    </a:lnTo>
                    <a:lnTo>
                      <a:pt x="1" y="6452"/>
                    </a:lnTo>
                    <a:lnTo>
                      <a:pt x="1" y="6947"/>
                    </a:lnTo>
                    <a:lnTo>
                      <a:pt x="20" y="7441"/>
                    </a:lnTo>
                    <a:lnTo>
                      <a:pt x="58" y="7955"/>
                    </a:lnTo>
                    <a:lnTo>
                      <a:pt x="115" y="8469"/>
                    </a:lnTo>
                    <a:lnTo>
                      <a:pt x="172" y="8983"/>
                    </a:lnTo>
                    <a:lnTo>
                      <a:pt x="248" y="9496"/>
                    </a:lnTo>
                    <a:lnTo>
                      <a:pt x="343" y="10029"/>
                    </a:lnTo>
                    <a:lnTo>
                      <a:pt x="457" y="10543"/>
                    </a:lnTo>
                    <a:lnTo>
                      <a:pt x="591" y="11076"/>
                    </a:lnTo>
                    <a:lnTo>
                      <a:pt x="743" y="11590"/>
                    </a:lnTo>
                    <a:lnTo>
                      <a:pt x="800" y="11342"/>
                    </a:lnTo>
                    <a:lnTo>
                      <a:pt x="914" y="10638"/>
                    </a:lnTo>
                    <a:lnTo>
                      <a:pt x="990" y="10143"/>
                    </a:lnTo>
                    <a:lnTo>
                      <a:pt x="1085" y="9554"/>
                    </a:lnTo>
                    <a:lnTo>
                      <a:pt x="1161" y="8868"/>
                    </a:lnTo>
                    <a:lnTo>
                      <a:pt x="1219" y="8107"/>
                    </a:lnTo>
                    <a:lnTo>
                      <a:pt x="1276" y="7270"/>
                    </a:lnTo>
                    <a:lnTo>
                      <a:pt x="1314" y="6376"/>
                    </a:lnTo>
                    <a:lnTo>
                      <a:pt x="1314" y="5405"/>
                    </a:lnTo>
                    <a:lnTo>
                      <a:pt x="1295" y="4397"/>
                    </a:lnTo>
                    <a:lnTo>
                      <a:pt x="1219" y="3350"/>
                    </a:lnTo>
                    <a:lnTo>
                      <a:pt x="1104" y="2265"/>
                    </a:lnTo>
                    <a:lnTo>
                      <a:pt x="1047" y="1713"/>
                    </a:lnTo>
                    <a:lnTo>
                      <a:pt x="952" y="1143"/>
                    </a:lnTo>
                    <a:lnTo>
                      <a:pt x="857" y="572"/>
                    </a:lnTo>
                    <a:lnTo>
                      <a:pt x="743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8" name="Google Shape;2598;p26"/>
              <p:cNvSpPr/>
              <p:nvPr/>
            </p:nvSpPr>
            <p:spPr>
              <a:xfrm>
                <a:off x="-1708500" y="1023750"/>
                <a:ext cx="17625" cy="289750"/>
              </a:xfrm>
              <a:custGeom>
                <a:avLst/>
                <a:gdLst/>
                <a:ahLst/>
                <a:cxnLst/>
                <a:rect l="l" t="t" r="r" b="b"/>
                <a:pathLst>
                  <a:path w="705" h="11590" extrusionOk="0">
                    <a:moveTo>
                      <a:pt x="210" y="0"/>
                    </a:moveTo>
                    <a:lnTo>
                      <a:pt x="191" y="267"/>
                    </a:lnTo>
                    <a:lnTo>
                      <a:pt x="134" y="1028"/>
                    </a:lnTo>
                    <a:lnTo>
                      <a:pt x="57" y="2208"/>
                    </a:lnTo>
                    <a:lnTo>
                      <a:pt x="19" y="2931"/>
                    </a:lnTo>
                    <a:lnTo>
                      <a:pt x="0" y="3730"/>
                    </a:lnTo>
                    <a:lnTo>
                      <a:pt x="0" y="4586"/>
                    </a:lnTo>
                    <a:lnTo>
                      <a:pt x="0" y="5500"/>
                    </a:lnTo>
                    <a:lnTo>
                      <a:pt x="19" y="6451"/>
                    </a:lnTo>
                    <a:lnTo>
                      <a:pt x="76" y="7460"/>
                    </a:lnTo>
                    <a:lnTo>
                      <a:pt x="153" y="8468"/>
                    </a:lnTo>
                    <a:lnTo>
                      <a:pt x="248" y="9515"/>
                    </a:lnTo>
                    <a:lnTo>
                      <a:pt x="381" y="10542"/>
                    </a:lnTo>
                    <a:lnTo>
                      <a:pt x="552" y="11589"/>
                    </a:lnTo>
                    <a:lnTo>
                      <a:pt x="571" y="11342"/>
                    </a:lnTo>
                    <a:lnTo>
                      <a:pt x="628" y="10638"/>
                    </a:lnTo>
                    <a:lnTo>
                      <a:pt x="666" y="9534"/>
                    </a:lnTo>
                    <a:lnTo>
                      <a:pt x="704" y="8088"/>
                    </a:lnTo>
                    <a:lnTo>
                      <a:pt x="704" y="7250"/>
                    </a:lnTo>
                    <a:lnTo>
                      <a:pt x="685" y="6356"/>
                    </a:lnTo>
                    <a:lnTo>
                      <a:pt x="666" y="5405"/>
                    </a:lnTo>
                    <a:lnTo>
                      <a:pt x="628" y="4396"/>
                    </a:lnTo>
                    <a:lnTo>
                      <a:pt x="552" y="3349"/>
                    </a:lnTo>
                    <a:lnTo>
                      <a:pt x="476" y="2246"/>
                    </a:lnTo>
                    <a:lnTo>
                      <a:pt x="362" y="1142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9" name="Google Shape;2599;p26"/>
              <p:cNvSpPr/>
              <p:nvPr/>
            </p:nvSpPr>
            <p:spPr>
              <a:xfrm>
                <a:off x="-1284150" y="1117475"/>
                <a:ext cx="12875" cy="101350"/>
              </a:xfrm>
              <a:custGeom>
                <a:avLst/>
                <a:gdLst/>
                <a:ahLst/>
                <a:cxnLst/>
                <a:rect l="l" t="t" r="r" b="b"/>
                <a:pathLst>
                  <a:path w="515" h="4054" extrusionOk="0">
                    <a:moveTo>
                      <a:pt x="210" y="0"/>
                    </a:moveTo>
                    <a:lnTo>
                      <a:pt x="153" y="419"/>
                    </a:lnTo>
                    <a:lnTo>
                      <a:pt x="76" y="856"/>
                    </a:lnTo>
                    <a:lnTo>
                      <a:pt x="19" y="1408"/>
                    </a:lnTo>
                    <a:lnTo>
                      <a:pt x="0" y="2055"/>
                    </a:lnTo>
                    <a:lnTo>
                      <a:pt x="0" y="2398"/>
                    </a:lnTo>
                    <a:lnTo>
                      <a:pt x="0" y="2721"/>
                    </a:lnTo>
                    <a:lnTo>
                      <a:pt x="19" y="3064"/>
                    </a:lnTo>
                    <a:lnTo>
                      <a:pt x="76" y="3406"/>
                    </a:lnTo>
                    <a:lnTo>
                      <a:pt x="134" y="3730"/>
                    </a:lnTo>
                    <a:lnTo>
                      <a:pt x="210" y="4053"/>
                    </a:lnTo>
                    <a:lnTo>
                      <a:pt x="248" y="3977"/>
                    </a:lnTo>
                    <a:lnTo>
                      <a:pt x="305" y="3730"/>
                    </a:lnTo>
                    <a:lnTo>
                      <a:pt x="400" y="3368"/>
                    </a:lnTo>
                    <a:lnTo>
                      <a:pt x="476" y="2854"/>
                    </a:lnTo>
                    <a:lnTo>
                      <a:pt x="495" y="2569"/>
                    </a:lnTo>
                    <a:lnTo>
                      <a:pt x="514" y="2265"/>
                    </a:lnTo>
                    <a:lnTo>
                      <a:pt x="514" y="1922"/>
                    </a:lnTo>
                    <a:lnTo>
                      <a:pt x="514" y="1579"/>
                    </a:lnTo>
                    <a:lnTo>
                      <a:pt x="476" y="1199"/>
                    </a:lnTo>
                    <a:lnTo>
                      <a:pt x="419" y="818"/>
                    </a:lnTo>
                    <a:lnTo>
                      <a:pt x="324" y="419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0" name="Google Shape;2600;p26"/>
              <p:cNvSpPr/>
              <p:nvPr/>
            </p:nvSpPr>
            <p:spPr>
              <a:xfrm>
                <a:off x="-1690900" y="730700"/>
                <a:ext cx="4976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9905" h="914" extrusionOk="0">
                    <a:moveTo>
                      <a:pt x="9896" y="0"/>
                    </a:moveTo>
                    <a:lnTo>
                      <a:pt x="8145" y="19"/>
                    </a:lnTo>
                    <a:lnTo>
                      <a:pt x="6261" y="57"/>
                    </a:lnTo>
                    <a:lnTo>
                      <a:pt x="4282" y="133"/>
                    </a:lnTo>
                    <a:lnTo>
                      <a:pt x="2189" y="248"/>
                    </a:lnTo>
                    <a:lnTo>
                      <a:pt x="0" y="381"/>
                    </a:lnTo>
                    <a:lnTo>
                      <a:pt x="552" y="419"/>
                    </a:lnTo>
                    <a:lnTo>
                      <a:pt x="2075" y="552"/>
                    </a:lnTo>
                    <a:lnTo>
                      <a:pt x="4339" y="704"/>
                    </a:lnTo>
                    <a:lnTo>
                      <a:pt x="5709" y="761"/>
                    </a:lnTo>
                    <a:lnTo>
                      <a:pt x="7174" y="838"/>
                    </a:lnTo>
                    <a:lnTo>
                      <a:pt x="8735" y="876"/>
                    </a:lnTo>
                    <a:lnTo>
                      <a:pt x="10352" y="914"/>
                    </a:lnTo>
                    <a:lnTo>
                      <a:pt x="12008" y="914"/>
                    </a:lnTo>
                    <a:lnTo>
                      <a:pt x="13682" y="895"/>
                    </a:lnTo>
                    <a:lnTo>
                      <a:pt x="15319" y="819"/>
                    </a:lnTo>
                    <a:lnTo>
                      <a:pt x="16137" y="780"/>
                    </a:lnTo>
                    <a:lnTo>
                      <a:pt x="16917" y="723"/>
                    </a:lnTo>
                    <a:lnTo>
                      <a:pt x="17698" y="647"/>
                    </a:lnTo>
                    <a:lnTo>
                      <a:pt x="18459" y="571"/>
                    </a:lnTo>
                    <a:lnTo>
                      <a:pt x="19201" y="476"/>
                    </a:lnTo>
                    <a:lnTo>
                      <a:pt x="19905" y="381"/>
                    </a:lnTo>
                    <a:lnTo>
                      <a:pt x="19543" y="343"/>
                    </a:lnTo>
                    <a:lnTo>
                      <a:pt x="18478" y="248"/>
                    </a:lnTo>
                    <a:lnTo>
                      <a:pt x="16746" y="153"/>
                    </a:lnTo>
                    <a:lnTo>
                      <a:pt x="15661" y="95"/>
                    </a:lnTo>
                    <a:lnTo>
                      <a:pt x="14425" y="57"/>
                    </a:lnTo>
                    <a:lnTo>
                      <a:pt x="13054" y="19"/>
                    </a:lnTo>
                    <a:lnTo>
                      <a:pt x="1153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1" name="Google Shape;2601;p26"/>
              <p:cNvSpPr/>
              <p:nvPr/>
            </p:nvSpPr>
            <p:spPr>
              <a:xfrm>
                <a:off x="-1485875" y="-653200"/>
                <a:ext cx="68075" cy="14067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56270" extrusionOk="0">
                    <a:moveTo>
                      <a:pt x="1923" y="0"/>
                    </a:moveTo>
                    <a:lnTo>
                      <a:pt x="172" y="4358"/>
                    </a:lnTo>
                    <a:lnTo>
                      <a:pt x="382" y="15909"/>
                    </a:lnTo>
                    <a:lnTo>
                      <a:pt x="458" y="16708"/>
                    </a:lnTo>
                    <a:lnTo>
                      <a:pt x="515" y="17450"/>
                    </a:lnTo>
                    <a:lnTo>
                      <a:pt x="553" y="18154"/>
                    </a:lnTo>
                    <a:lnTo>
                      <a:pt x="553" y="18801"/>
                    </a:lnTo>
                    <a:lnTo>
                      <a:pt x="534" y="19391"/>
                    </a:lnTo>
                    <a:lnTo>
                      <a:pt x="496" y="19943"/>
                    </a:lnTo>
                    <a:lnTo>
                      <a:pt x="458" y="20438"/>
                    </a:lnTo>
                    <a:lnTo>
                      <a:pt x="401" y="20875"/>
                    </a:lnTo>
                    <a:lnTo>
                      <a:pt x="324" y="21275"/>
                    </a:lnTo>
                    <a:lnTo>
                      <a:pt x="267" y="21617"/>
                    </a:lnTo>
                    <a:lnTo>
                      <a:pt x="134" y="22131"/>
                    </a:lnTo>
                    <a:lnTo>
                      <a:pt x="39" y="22455"/>
                    </a:lnTo>
                    <a:lnTo>
                      <a:pt x="1" y="22550"/>
                    </a:lnTo>
                    <a:lnTo>
                      <a:pt x="762" y="56251"/>
                    </a:lnTo>
                    <a:lnTo>
                      <a:pt x="2722" y="56270"/>
                    </a:lnTo>
                    <a:lnTo>
                      <a:pt x="1371" y="29343"/>
                    </a:lnTo>
                    <a:lnTo>
                      <a:pt x="1314" y="28068"/>
                    </a:lnTo>
                    <a:lnTo>
                      <a:pt x="1257" y="26641"/>
                    </a:lnTo>
                    <a:lnTo>
                      <a:pt x="1219" y="24852"/>
                    </a:lnTo>
                    <a:lnTo>
                      <a:pt x="1200" y="22816"/>
                    </a:lnTo>
                    <a:lnTo>
                      <a:pt x="1200" y="20628"/>
                    </a:lnTo>
                    <a:lnTo>
                      <a:pt x="1219" y="19524"/>
                    </a:lnTo>
                    <a:lnTo>
                      <a:pt x="1257" y="18440"/>
                    </a:lnTo>
                    <a:lnTo>
                      <a:pt x="1295" y="17355"/>
                    </a:lnTo>
                    <a:lnTo>
                      <a:pt x="1371" y="16327"/>
                    </a:lnTo>
                    <a:lnTo>
                      <a:pt x="1504" y="14063"/>
                    </a:lnTo>
                    <a:lnTo>
                      <a:pt x="1618" y="11494"/>
                    </a:lnTo>
                    <a:lnTo>
                      <a:pt x="1714" y="8773"/>
                    </a:lnTo>
                    <a:lnTo>
                      <a:pt x="1790" y="6128"/>
                    </a:lnTo>
                    <a:lnTo>
                      <a:pt x="1885" y="1789"/>
                    </a:lnTo>
                    <a:lnTo>
                      <a:pt x="1923" y="0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2" name="Google Shape;2602;p26"/>
              <p:cNvSpPr/>
              <p:nvPr/>
            </p:nvSpPr>
            <p:spPr>
              <a:xfrm>
                <a:off x="-1485875" y="-653200"/>
                <a:ext cx="68075" cy="14067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56270" fill="none" extrusionOk="0">
                    <a:moveTo>
                      <a:pt x="762" y="56251"/>
                    </a:moveTo>
                    <a:lnTo>
                      <a:pt x="1" y="22550"/>
                    </a:lnTo>
                    <a:lnTo>
                      <a:pt x="1" y="22550"/>
                    </a:lnTo>
                    <a:lnTo>
                      <a:pt x="39" y="22455"/>
                    </a:lnTo>
                    <a:lnTo>
                      <a:pt x="134" y="22131"/>
                    </a:lnTo>
                    <a:lnTo>
                      <a:pt x="267" y="21617"/>
                    </a:lnTo>
                    <a:lnTo>
                      <a:pt x="324" y="21275"/>
                    </a:lnTo>
                    <a:lnTo>
                      <a:pt x="401" y="20875"/>
                    </a:lnTo>
                    <a:lnTo>
                      <a:pt x="458" y="20438"/>
                    </a:lnTo>
                    <a:lnTo>
                      <a:pt x="496" y="19943"/>
                    </a:lnTo>
                    <a:lnTo>
                      <a:pt x="534" y="19391"/>
                    </a:lnTo>
                    <a:lnTo>
                      <a:pt x="553" y="18801"/>
                    </a:lnTo>
                    <a:lnTo>
                      <a:pt x="553" y="18154"/>
                    </a:lnTo>
                    <a:lnTo>
                      <a:pt x="515" y="17450"/>
                    </a:lnTo>
                    <a:lnTo>
                      <a:pt x="458" y="16708"/>
                    </a:lnTo>
                    <a:lnTo>
                      <a:pt x="382" y="15909"/>
                    </a:lnTo>
                    <a:lnTo>
                      <a:pt x="172" y="4358"/>
                    </a:lnTo>
                    <a:lnTo>
                      <a:pt x="1923" y="0"/>
                    </a:lnTo>
                    <a:lnTo>
                      <a:pt x="1923" y="0"/>
                    </a:lnTo>
                    <a:lnTo>
                      <a:pt x="1885" y="1789"/>
                    </a:lnTo>
                    <a:lnTo>
                      <a:pt x="1790" y="6128"/>
                    </a:lnTo>
                    <a:lnTo>
                      <a:pt x="1714" y="8773"/>
                    </a:lnTo>
                    <a:lnTo>
                      <a:pt x="1618" y="11494"/>
                    </a:lnTo>
                    <a:lnTo>
                      <a:pt x="1504" y="14063"/>
                    </a:lnTo>
                    <a:lnTo>
                      <a:pt x="1371" y="16327"/>
                    </a:lnTo>
                    <a:lnTo>
                      <a:pt x="1371" y="16327"/>
                    </a:lnTo>
                    <a:lnTo>
                      <a:pt x="1295" y="17355"/>
                    </a:lnTo>
                    <a:lnTo>
                      <a:pt x="1257" y="18440"/>
                    </a:lnTo>
                    <a:lnTo>
                      <a:pt x="1219" y="19524"/>
                    </a:lnTo>
                    <a:lnTo>
                      <a:pt x="1200" y="20628"/>
                    </a:lnTo>
                    <a:lnTo>
                      <a:pt x="1200" y="22816"/>
                    </a:lnTo>
                    <a:lnTo>
                      <a:pt x="1219" y="24852"/>
                    </a:lnTo>
                    <a:lnTo>
                      <a:pt x="1257" y="26641"/>
                    </a:lnTo>
                    <a:lnTo>
                      <a:pt x="1314" y="28068"/>
                    </a:lnTo>
                    <a:lnTo>
                      <a:pt x="1371" y="29343"/>
                    </a:lnTo>
                    <a:lnTo>
                      <a:pt x="2722" y="56270"/>
                    </a:lnTo>
                    <a:lnTo>
                      <a:pt x="762" y="5625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3" name="Google Shape;2603;p26"/>
              <p:cNvSpPr/>
              <p:nvPr/>
            </p:nvSpPr>
            <p:spPr>
              <a:xfrm>
                <a:off x="-1434000" y="-124675"/>
                <a:ext cx="80900" cy="673200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26928" extrusionOk="0">
                    <a:moveTo>
                      <a:pt x="2683" y="1"/>
                    </a:moveTo>
                    <a:lnTo>
                      <a:pt x="2588" y="438"/>
                    </a:lnTo>
                    <a:lnTo>
                      <a:pt x="2322" y="1713"/>
                    </a:lnTo>
                    <a:lnTo>
                      <a:pt x="2131" y="2646"/>
                    </a:lnTo>
                    <a:lnTo>
                      <a:pt x="1941" y="3749"/>
                    </a:lnTo>
                    <a:lnTo>
                      <a:pt x="1713" y="5024"/>
                    </a:lnTo>
                    <a:lnTo>
                      <a:pt x="1484" y="6452"/>
                    </a:lnTo>
                    <a:lnTo>
                      <a:pt x="1237" y="8031"/>
                    </a:lnTo>
                    <a:lnTo>
                      <a:pt x="1009" y="9744"/>
                    </a:lnTo>
                    <a:lnTo>
                      <a:pt x="780" y="11609"/>
                    </a:lnTo>
                    <a:lnTo>
                      <a:pt x="571" y="13569"/>
                    </a:lnTo>
                    <a:lnTo>
                      <a:pt x="381" y="15643"/>
                    </a:lnTo>
                    <a:lnTo>
                      <a:pt x="228" y="17831"/>
                    </a:lnTo>
                    <a:lnTo>
                      <a:pt x="95" y="20096"/>
                    </a:lnTo>
                    <a:lnTo>
                      <a:pt x="38" y="21256"/>
                    </a:lnTo>
                    <a:lnTo>
                      <a:pt x="0" y="22436"/>
                    </a:lnTo>
                    <a:lnTo>
                      <a:pt x="228" y="26927"/>
                    </a:lnTo>
                    <a:lnTo>
                      <a:pt x="228" y="26261"/>
                    </a:lnTo>
                    <a:lnTo>
                      <a:pt x="267" y="24396"/>
                    </a:lnTo>
                    <a:lnTo>
                      <a:pt x="286" y="23083"/>
                    </a:lnTo>
                    <a:lnTo>
                      <a:pt x="343" y="21561"/>
                    </a:lnTo>
                    <a:lnTo>
                      <a:pt x="438" y="19829"/>
                    </a:lnTo>
                    <a:lnTo>
                      <a:pt x="552" y="17945"/>
                    </a:lnTo>
                    <a:lnTo>
                      <a:pt x="704" y="15928"/>
                    </a:lnTo>
                    <a:lnTo>
                      <a:pt x="895" y="13797"/>
                    </a:lnTo>
                    <a:lnTo>
                      <a:pt x="1142" y="11609"/>
                    </a:lnTo>
                    <a:lnTo>
                      <a:pt x="1275" y="10467"/>
                    </a:lnTo>
                    <a:lnTo>
                      <a:pt x="1427" y="9344"/>
                    </a:lnTo>
                    <a:lnTo>
                      <a:pt x="1599" y="8202"/>
                    </a:lnTo>
                    <a:lnTo>
                      <a:pt x="1789" y="7061"/>
                    </a:lnTo>
                    <a:lnTo>
                      <a:pt x="1979" y="5919"/>
                    </a:lnTo>
                    <a:lnTo>
                      <a:pt x="2188" y="4777"/>
                    </a:lnTo>
                    <a:lnTo>
                      <a:pt x="2417" y="3635"/>
                    </a:lnTo>
                    <a:lnTo>
                      <a:pt x="2683" y="2513"/>
                    </a:lnTo>
                    <a:lnTo>
                      <a:pt x="2950" y="1409"/>
                    </a:lnTo>
                    <a:lnTo>
                      <a:pt x="3235" y="305"/>
                    </a:lnTo>
                    <a:lnTo>
                      <a:pt x="2683" y="1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4" name="Google Shape;2604;p26"/>
              <p:cNvSpPr/>
              <p:nvPr/>
            </p:nvSpPr>
            <p:spPr>
              <a:xfrm>
                <a:off x="-1393575" y="-448175"/>
                <a:ext cx="515725" cy="463400"/>
              </a:xfrm>
              <a:custGeom>
                <a:avLst/>
                <a:gdLst/>
                <a:ahLst/>
                <a:cxnLst/>
                <a:rect l="l" t="t" r="r" b="b"/>
                <a:pathLst>
                  <a:path w="20629" h="18536" extrusionOk="0">
                    <a:moveTo>
                      <a:pt x="15566" y="1"/>
                    </a:moveTo>
                    <a:lnTo>
                      <a:pt x="14292" y="20"/>
                    </a:lnTo>
                    <a:lnTo>
                      <a:pt x="12979" y="58"/>
                    </a:lnTo>
                    <a:lnTo>
                      <a:pt x="11646" y="96"/>
                    </a:lnTo>
                    <a:lnTo>
                      <a:pt x="10314" y="191"/>
                    </a:lnTo>
                    <a:lnTo>
                      <a:pt x="9001" y="286"/>
                    </a:lnTo>
                    <a:lnTo>
                      <a:pt x="7745" y="419"/>
                    </a:lnTo>
                    <a:lnTo>
                      <a:pt x="7156" y="515"/>
                    </a:lnTo>
                    <a:lnTo>
                      <a:pt x="6585" y="591"/>
                    </a:lnTo>
                    <a:lnTo>
                      <a:pt x="6033" y="705"/>
                    </a:lnTo>
                    <a:lnTo>
                      <a:pt x="5519" y="800"/>
                    </a:lnTo>
                    <a:lnTo>
                      <a:pt x="5043" y="933"/>
                    </a:lnTo>
                    <a:lnTo>
                      <a:pt x="4606" y="1047"/>
                    </a:lnTo>
                    <a:lnTo>
                      <a:pt x="4396" y="1124"/>
                    </a:lnTo>
                    <a:lnTo>
                      <a:pt x="4206" y="1238"/>
                    </a:lnTo>
                    <a:lnTo>
                      <a:pt x="3997" y="1352"/>
                    </a:lnTo>
                    <a:lnTo>
                      <a:pt x="3806" y="1485"/>
                    </a:lnTo>
                    <a:lnTo>
                      <a:pt x="3635" y="1637"/>
                    </a:lnTo>
                    <a:lnTo>
                      <a:pt x="3445" y="1828"/>
                    </a:lnTo>
                    <a:lnTo>
                      <a:pt x="3293" y="2018"/>
                    </a:lnTo>
                    <a:lnTo>
                      <a:pt x="3121" y="2227"/>
                    </a:lnTo>
                    <a:lnTo>
                      <a:pt x="2950" y="2437"/>
                    </a:lnTo>
                    <a:lnTo>
                      <a:pt x="2798" y="2684"/>
                    </a:lnTo>
                    <a:lnTo>
                      <a:pt x="2665" y="2931"/>
                    </a:lnTo>
                    <a:lnTo>
                      <a:pt x="2512" y="3198"/>
                    </a:lnTo>
                    <a:lnTo>
                      <a:pt x="2246" y="3769"/>
                    </a:lnTo>
                    <a:lnTo>
                      <a:pt x="1999" y="4397"/>
                    </a:lnTo>
                    <a:lnTo>
                      <a:pt x="1751" y="5044"/>
                    </a:lnTo>
                    <a:lnTo>
                      <a:pt x="1542" y="5748"/>
                    </a:lnTo>
                    <a:lnTo>
                      <a:pt x="1352" y="6471"/>
                    </a:lnTo>
                    <a:lnTo>
                      <a:pt x="1180" y="7213"/>
                    </a:lnTo>
                    <a:lnTo>
                      <a:pt x="1009" y="7974"/>
                    </a:lnTo>
                    <a:lnTo>
                      <a:pt x="876" y="8754"/>
                    </a:lnTo>
                    <a:lnTo>
                      <a:pt x="743" y="9553"/>
                    </a:lnTo>
                    <a:lnTo>
                      <a:pt x="629" y="10334"/>
                    </a:lnTo>
                    <a:lnTo>
                      <a:pt x="514" y="11114"/>
                    </a:lnTo>
                    <a:lnTo>
                      <a:pt x="419" y="11894"/>
                    </a:lnTo>
                    <a:lnTo>
                      <a:pt x="267" y="13378"/>
                    </a:lnTo>
                    <a:lnTo>
                      <a:pt x="172" y="14767"/>
                    </a:lnTo>
                    <a:lnTo>
                      <a:pt x="96" y="16004"/>
                    </a:lnTo>
                    <a:lnTo>
                      <a:pt x="39" y="17032"/>
                    </a:lnTo>
                    <a:lnTo>
                      <a:pt x="20" y="17831"/>
                    </a:lnTo>
                    <a:lnTo>
                      <a:pt x="1" y="18535"/>
                    </a:lnTo>
                    <a:lnTo>
                      <a:pt x="362" y="18002"/>
                    </a:lnTo>
                    <a:lnTo>
                      <a:pt x="1333" y="16613"/>
                    </a:lnTo>
                    <a:lnTo>
                      <a:pt x="2760" y="14596"/>
                    </a:lnTo>
                    <a:lnTo>
                      <a:pt x="3597" y="13435"/>
                    </a:lnTo>
                    <a:lnTo>
                      <a:pt x="4511" y="12218"/>
                    </a:lnTo>
                    <a:lnTo>
                      <a:pt x="5462" y="10962"/>
                    </a:lnTo>
                    <a:lnTo>
                      <a:pt x="6432" y="9725"/>
                    </a:lnTo>
                    <a:lnTo>
                      <a:pt x="7403" y="8526"/>
                    </a:lnTo>
                    <a:lnTo>
                      <a:pt x="8373" y="7403"/>
                    </a:lnTo>
                    <a:lnTo>
                      <a:pt x="8849" y="6870"/>
                    </a:lnTo>
                    <a:lnTo>
                      <a:pt x="9306" y="6376"/>
                    </a:lnTo>
                    <a:lnTo>
                      <a:pt x="9763" y="5919"/>
                    </a:lnTo>
                    <a:lnTo>
                      <a:pt x="10200" y="5500"/>
                    </a:lnTo>
                    <a:lnTo>
                      <a:pt x="10619" y="5101"/>
                    </a:lnTo>
                    <a:lnTo>
                      <a:pt x="11019" y="4777"/>
                    </a:lnTo>
                    <a:lnTo>
                      <a:pt x="11399" y="4492"/>
                    </a:lnTo>
                    <a:lnTo>
                      <a:pt x="11761" y="4244"/>
                    </a:lnTo>
                    <a:lnTo>
                      <a:pt x="12465" y="3845"/>
                    </a:lnTo>
                    <a:lnTo>
                      <a:pt x="13188" y="3445"/>
                    </a:lnTo>
                    <a:lnTo>
                      <a:pt x="13930" y="3045"/>
                    </a:lnTo>
                    <a:lnTo>
                      <a:pt x="14691" y="2665"/>
                    </a:lnTo>
                    <a:lnTo>
                      <a:pt x="16175" y="1961"/>
                    </a:lnTo>
                    <a:lnTo>
                      <a:pt x="17565" y="1333"/>
                    </a:lnTo>
                    <a:lnTo>
                      <a:pt x="18782" y="800"/>
                    </a:lnTo>
                    <a:lnTo>
                      <a:pt x="19753" y="400"/>
                    </a:lnTo>
                    <a:lnTo>
                      <a:pt x="20628" y="58"/>
                    </a:lnTo>
                    <a:lnTo>
                      <a:pt x="20114" y="39"/>
                    </a:lnTo>
                    <a:lnTo>
                      <a:pt x="18744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5" name="Google Shape;2605;p26"/>
              <p:cNvSpPr/>
              <p:nvPr/>
            </p:nvSpPr>
            <p:spPr>
              <a:xfrm>
                <a:off x="-1231350" y="-446750"/>
                <a:ext cx="3535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14140" h="4854" extrusionOk="0">
                    <a:moveTo>
                      <a:pt x="14139" y="1"/>
                    </a:moveTo>
                    <a:lnTo>
                      <a:pt x="13606" y="134"/>
                    </a:lnTo>
                    <a:lnTo>
                      <a:pt x="12179" y="496"/>
                    </a:lnTo>
                    <a:lnTo>
                      <a:pt x="10143" y="1048"/>
                    </a:lnTo>
                    <a:lnTo>
                      <a:pt x="8963" y="1390"/>
                    </a:lnTo>
                    <a:lnTo>
                      <a:pt x="7745" y="1733"/>
                    </a:lnTo>
                    <a:lnTo>
                      <a:pt x="6509" y="2113"/>
                    </a:lnTo>
                    <a:lnTo>
                      <a:pt x="5272" y="2513"/>
                    </a:lnTo>
                    <a:lnTo>
                      <a:pt x="4092" y="2912"/>
                    </a:lnTo>
                    <a:lnTo>
                      <a:pt x="2969" y="3331"/>
                    </a:lnTo>
                    <a:lnTo>
                      <a:pt x="1980" y="3731"/>
                    </a:lnTo>
                    <a:lnTo>
                      <a:pt x="1542" y="3921"/>
                    </a:lnTo>
                    <a:lnTo>
                      <a:pt x="1123" y="4111"/>
                    </a:lnTo>
                    <a:lnTo>
                      <a:pt x="762" y="4302"/>
                    </a:lnTo>
                    <a:lnTo>
                      <a:pt x="457" y="4492"/>
                    </a:lnTo>
                    <a:lnTo>
                      <a:pt x="210" y="4682"/>
                    </a:lnTo>
                    <a:lnTo>
                      <a:pt x="1" y="4853"/>
                    </a:lnTo>
                    <a:lnTo>
                      <a:pt x="4054" y="4853"/>
                    </a:lnTo>
                    <a:lnTo>
                      <a:pt x="4301" y="4682"/>
                    </a:lnTo>
                    <a:lnTo>
                      <a:pt x="4986" y="4244"/>
                    </a:lnTo>
                    <a:lnTo>
                      <a:pt x="6071" y="3616"/>
                    </a:lnTo>
                    <a:lnTo>
                      <a:pt x="6699" y="3236"/>
                    </a:lnTo>
                    <a:lnTo>
                      <a:pt x="7422" y="2855"/>
                    </a:lnTo>
                    <a:lnTo>
                      <a:pt x="8183" y="2437"/>
                    </a:lnTo>
                    <a:lnTo>
                      <a:pt x="8982" y="2037"/>
                    </a:lnTo>
                    <a:lnTo>
                      <a:pt x="9820" y="1618"/>
                    </a:lnTo>
                    <a:lnTo>
                      <a:pt x="10676" y="1238"/>
                    </a:lnTo>
                    <a:lnTo>
                      <a:pt x="11551" y="876"/>
                    </a:lnTo>
                    <a:lnTo>
                      <a:pt x="12427" y="534"/>
                    </a:lnTo>
                    <a:lnTo>
                      <a:pt x="13283" y="248"/>
                    </a:lnTo>
                    <a:lnTo>
                      <a:pt x="13721" y="115"/>
                    </a:lnTo>
                    <a:lnTo>
                      <a:pt x="14139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6" name="Google Shape;2606;p26"/>
              <p:cNvSpPr/>
              <p:nvPr/>
            </p:nvSpPr>
            <p:spPr>
              <a:xfrm>
                <a:off x="-2306975" y="-332575"/>
                <a:ext cx="683650" cy="370150"/>
              </a:xfrm>
              <a:custGeom>
                <a:avLst/>
                <a:gdLst/>
                <a:ahLst/>
                <a:cxnLst/>
                <a:rect l="l" t="t" r="r" b="b"/>
                <a:pathLst>
                  <a:path w="27346" h="14806" extrusionOk="0">
                    <a:moveTo>
                      <a:pt x="3197" y="1"/>
                    </a:moveTo>
                    <a:lnTo>
                      <a:pt x="2398" y="20"/>
                    </a:lnTo>
                    <a:lnTo>
                      <a:pt x="1694" y="58"/>
                    </a:lnTo>
                    <a:lnTo>
                      <a:pt x="1104" y="115"/>
                    </a:lnTo>
                    <a:lnTo>
                      <a:pt x="629" y="172"/>
                    </a:lnTo>
                    <a:lnTo>
                      <a:pt x="286" y="229"/>
                    </a:lnTo>
                    <a:lnTo>
                      <a:pt x="1" y="286"/>
                    </a:lnTo>
                    <a:lnTo>
                      <a:pt x="514" y="381"/>
                    </a:lnTo>
                    <a:lnTo>
                      <a:pt x="1028" y="515"/>
                    </a:lnTo>
                    <a:lnTo>
                      <a:pt x="2094" y="800"/>
                    </a:lnTo>
                    <a:lnTo>
                      <a:pt x="3159" y="1124"/>
                    </a:lnTo>
                    <a:lnTo>
                      <a:pt x="4263" y="1504"/>
                    </a:lnTo>
                    <a:lnTo>
                      <a:pt x="5386" y="1942"/>
                    </a:lnTo>
                    <a:lnTo>
                      <a:pt x="6528" y="2399"/>
                    </a:lnTo>
                    <a:lnTo>
                      <a:pt x="7669" y="2912"/>
                    </a:lnTo>
                    <a:lnTo>
                      <a:pt x="8811" y="3445"/>
                    </a:lnTo>
                    <a:lnTo>
                      <a:pt x="9953" y="3997"/>
                    </a:lnTo>
                    <a:lnTo>
                      <a:pt x="11114" y="4587"/>
                    </a:lnTo>
                    <a:lnTo>
                      <a:pt x="12255" y="5177"/>
                    </a:lnTo>
                    <a:lnTo>
                      <a:pt x="13378" y="5805"/>
                    </a:lnTo>
                    <a:lnTo>
                      <a:pt x="14501" y="6433"/>
                    </a:lnTo>
                    <a:lnTo>
                      <a:pt x="15585" y="7061"/>
                    </a:lnTo>
                    <a:lnTo>
                      <a:pt x="16651" y="7689"/>
                    </a:lnTo>
                    <a:lnTo>
                      <a:pt x="17698" y="8336"/>
                    </a:lnTo>
                    <a:lnTo>
                      <a:pt x="19696" y="9573"/>
                    </a:lnTo>
                    <a:lnTo>
                      <a:pt x="21523" y="10771"/>
                    </a:lnTo>
                    <a:lnTo>
                      <a:pt x="23159" y="11856"/>
                    </a:lnTo>
                    <a:lnTo>
                      <a:pt x="24586" y="12827"/>
                    </a:lnTo>
                    <a:lnTo>
                      <a:pt x="25747" y="13645"/>
                    </a:lnTo>
                    <a:lnTo>
                      <a:pt x="26603" y="14273"/>
                    </a:lnTo>
                    <a:lnTo>
                      <a:pt x="27346" y="14806"/>
                    </a:lnTo>
                    <a:lnTo>
                      <a:pt x="27079" y="14406"/>
                    </a:lnTo>
                    <a:lnTo>
                      <a:pt x="26775" y="13949"/>
                    </a:lnTo>
                    <a:lnTo>
                      <a:pt x="26337" y="13340"/>
                    </a:lnTo>
                    <a:lnTo>
                      <a:pt x="25785" y="12617"/>
                    </a:lnTo>
                    <a:lnTo>
                      <a:pt x="25138" y="11780"/>
                    </a:lnTo>
                    <a:lnTo>
                      <a:pt x="24396" y="10867"/>
                    </a:lnTo>
                    <a:lnTo>
                      <a:pt x="23559" y="9877"/>
                    </a:lnTo>
                    <a:lnTo>
                      <a:pt x="23102" y="9363"/>
                    </a:lnTo>
                    <a:lnTo>
                      <a:pt x="22607" y="8850"/>
                    </a:lnTo>
                    <a:lnTo>
                      <a:pt x="22113" y="8336"/>
                    </a:lnTo>
                    <a:lnTo>
                      <a:pt x="21599" y="7822"/>
                    </a:lnTo>
                    <a:lnTo>
                      <a:pt x="21047" y="7289"/>
                    </a:lnTo>
                    <a:lnTo>
                      <a:pt x="20495" y="6775"/>
                    </a:lnTo>
                    <a:lnTo>
                      <a:pt x="19905" y="6262"/>
                    </a:lnTo>
                    <a:lnTo>
                      <a:pt x="19315" y="5767"/>
                    </a:lnTo>
                    <a:lnTo>
                      <a:pt x="18706" y="5272"/>
                    </a:lnTo>
                    <a:lnTo>
                      <a:pt x="18078" y="4777"/>
                    </a:lnTo>
                    <a:lnTo>
                      <a:pt x="17431" y="4321"/>
                    </a:lnTo>
                    <a:lnTo>
                      <a:pt x="16765" y="3883"/>
                    </a:lnTo>
                    <a:lnTo>
                      <a:pt x="16080" y="3445"/>
                    </a:lnTo>
                    <a:lnTo>
                      <a:pt x="15395" y="3065"/>
                    </a:lnTo>
                    <a:lnTo>
                      <a:pt x="14691" y="2684"/>
                    </a:lnTo>
                    <a:lnTo>
                      <a:pt x="13968" y="2342"/>
                    </a:lnTo>
                    <a:lnTo>
                      <a:pt x="13264" y="2037"/>
                    </a:lnTo>
                    <a:lnTo>
                      <a:pt x="12541" y="1752"/>
                    </a:lnTo>
                    <a:lnTo>
                      <a:pt x="11856" y="1485"/>
                    </a:lnTo>
                    <a:lnTo>
                      <a:pt x="11171" y="1257"/>
                    </a:lnTo>
                    <a:lnTo>
                      <a:pt x="10486" y="1048"/>
                    </a:lnTo>
                    <a:lnTo>
                      <a:pt x="9820" y="857"/>
                    </a:lnTo>
                    <a:lnTo>
                      <a:pt x="9173" y="686"/>
                    </a:lnTo>
                    <a:lnTo>
                      <a:pt x="8545" y="553"/>
                    </a:lnTo>
                    <a:lnTo>
                      <a:pt x="7917" y="420"/>
                    </a:lnTo>
                    <a:lnTo>
                      <a:pt x="7327" y="324"/>
                    </a:lnTo>
                    <a:lnTo>
                      <a:pt x="6737" y="229"/>
                    </a:lnTo>
                    <a:lnTo>
                      <a:pt x="6166" y="153"/>
                    </a:lnTo>
                    <a:lnTo>
                      <a:pt x="5614" y="96"/>
                    </a:lnTo>
                    <a:lnTo>
                      <a:pt x="5100" y="58"/>
                    </a:lnTo>
                    <a:lnTo>
                      <a:pt x="4092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7" name="Google Shape;2607;p26"/>
              <p:cNvSpPr/>
              <p:nvPr/>
            </p:nvSpPr>
            <p:spPr>
              <a:xfrm>
                <a:off x="-2306975" y="-325425"/>
                <a:ext cx="821125" cy="619425"/>
              </a:xfrm>
              <a:custGeom>
                <a:avLst/>
                <a:gdLst/>
                <a:ahLst/>
                <a:cxnLst/>
                <a:rect l="l" t="t" r="r" b="b"/>
                <a:pathLst>
                  <a:path w="32845" h="24777" extrusionOk="0">
                    <a:moveTo>
                      <a:pt x="1" y="0"/>
                    </a:moveTo>
                    <a:lnTo>
                      <a:pt x="800" y="343"/>
                    </a:lnTo>
                    <a:lnTo>
                      <a:pt x="2931" y="1332"/>
                    </a:lnTo>
                    <a:lnTo>
                      <a:pt x="6014" y="2779"/>
                    </a:lnTo>
                    <a:lnTo>
                      <a:pt x="7822" y="3635"/>
                    </a:lnTo>
                    <a:lnTo>
                      <a:pt x="9725" y="4548"/>
                    </a:lnTo>
                    <a:lnTo>
                      <a:pt x="11665" y="5519"/>
                    </a:lnTo>
                    <a:lnTo>
                      <a:pt x="13645" y="6508"/>
                    </a:lnTo>
                    <a:lnTo>
                      <a:pt x="15585" y="7517"/>
                    </a:lnTo>
                    <a:lnTo>
                      <a:pt x="17431" y="8506"/>
                    </a:lnTo>
                    <a:lnTo>
                      <a:pt x="19163" y="9496"/>
                    </a:lnTo>
                    <a:lnTo>
                      <a:pt x="19962" y="9953"/>
                    </a:lnTo>
                    <a:lnTo>
                      <a:pt x="20704" y="10409"/>
                    </a:lnTo>
                    <a:lnTo>
                      <a:pt x="21408" y="10866"/>
                    </a:lnTo>
                    <a:lnTo>
                      <a:pt x="22055" y="11285"/>
                    </a:lnTo>
                    <a:lnTo>
                      <a:pt x="22626" y="11684"/>
                    </a:lnTo>
                    <a:lnTo>
                      <a:pt x="23121" y="12065"/>
                    </a:lnTo>
                    <a:lnTo>
                      <a:pt x="23578" y="12465"/>
                    </a:lnTo>
                    <a:lnTo>
                      <a:pt x="24034" y="12864"/>
                    </a:lnTo>
                    <a:lnTo>
                      <a:pt x="24491" y="13302"/>
                    </a:lnTo>
                    <a:lnTo>
                      <a:pt x="24948" y="13758"/>
                    </a:lnTo>
                    <a:lnTo>
                      <a:pt x="25405" y="14234"/>
                    </a:lnTo>
                    <a:lnTo>
                      <a:pt x="25842" y="14710"/>
                    </a:lnTo>
                    <a:lnTo>
                      <a:pt x="26280" y="15224"/>
                    </a:lnTo>
                    <a:lnTo>
                      <a:pt x="26718" y="15719"/>
                    </a:lnTo>
                    <a:lnTo>
                      <a:pt x="27555" y="16765"/>
                    </a:lnTo>
                    <a:lnTo>
                      <a:pt x="28354" y="17831"/>
                    </a:lnTo>
                    <a:lnTo>
                      <a:pt x="29115" y="18877"/>
                    </a:lnTo>
                    <a:lnTo>
                      <a:pt x="29819" y="19905"/>
                    </a:lnTo>
                    <a:lnTo>
                      <a:pt x="30485" y="20894"/>
                    </a:lnTo>
                    <a:lnTo>
                      <a:pt x="31056" y="21808"/>
                    </a:lnTo>
                    <a:lnTo>
                      <a:pt x="31570" y="22626"/>
                    </a:lnTo>
                    <a:lnTo>
                      <a:pt x="32008" y="23349"/>
                    </a:lnTo>
                    <a:lnTo>
                      <a:pt x="32617" y="24396"/>
                    </a:lnTo>
                    <a:lnTo>
                      <a:pt x="32845" y="24776"/>
                    </a:lnTo>
                    <a:lnTo>
                      <a:pt x="32636" y="24053"/>
                    </a:lnTo>
                    <a:lnTo>
                      <a:pt x="32388" y="23216"/>
                    </a:lnTo>
                    <a:lnTo>
                      <a:pt x="32046" y="22131"/>
                    </a:lnTo>
                    <a:lnTo>
                      <a:pt x="31608" y="20818"/>
                    </a:lnTo>
                    <a:lnTo>
                      <a:pt x="31113" y="19334"/>
                    </a:lnTo>
                    <a:lnTo>
                      <a:pt x="30542" y="17736"/>
                    </a:lnTo>
                    <a:lnTo>
                      <a:pt x="29895" y="16061"/>
                    </a:lnTo>
                    <a:lnTo>
                      <a:pt x="29553" y="15205"/>
                    </a:lnTo>
                    <a:lnTo>
                      <a:pt x="29191" y="14329"/>
                    </a:lnTo>
                    <a:lnTo>
                      <a:pt x="28830" y="13473"/>
                    </a:lnTo>
                    <a:lnTo>
                      <a:pt x="28430" y="12636"/>
                    </a:lnTo>
                    <a:lnTo>
                      <a:pt x="28050" y="11798"/>
                    </a:lnTo>
                    <a:lnTo>
                      <a:pt x="27631" y="10980"/>
                    </a:lnTo>
                    <a:lnTo>
                      <a:pt x="27212" y="10200"/>
                    </a:lnTo>
                    <a:lnTo>
                      <a:pt x="26794" y="9439"/>
                    </a:lnTo>
                    <a:lnTo>
                      <a:pt x="26356" y="8716"/>
                    </a:lnTo>
                    <a:lnTo>
                      <a:pt x="25899" y="8031"/>
                    </a:lnTo>
                    <a:lnTo>
                      <a:pt x="25443" y="7384"/>
                    </a:lnTo>
                    <a:lnTo>
                      <a:pt x="24986" y="6813"/>
                    </a:lnTo>
                    <a:lnTo>
                      <a:pt x="24529" y="6280"/>
                    </a:lnTo>
                    <a:lnTo>
                      <a:pt x="24301" y="6052"/>
                    </a:lnTo>
                    <a:lnTo>
                      <a:pt x="24053" y="5823"/>
                    </a:lnTo>
                    <a:lnTo>
                      <a:pt x="23825" y="5614"/>
                    </a:lnTo>
                    <a:lnTo>
                      <a:pt x="23578" y="5443"/>
                    </a:lnTo>
                    <a:lnTo>
                      <a:pt x="23349" y="5271"/>
                    </a:lnTo>
                    <a:lnTo>
                      <a:pt x="23102" y="5119"/>
                    </a:lnTo>
                    <a:lnTo>
                      <a:pt x="22455" y="4777"/>
                    </a:lnTo>
                    <a:lnTo>
                      <a:pt x="21732" y="4434"/>
                    </a:lnTo>
                    <a:lnTo>
                      <a:pt x="20990" y="4111"/>
                    </a:lnTo>
                    <a:lnTo>
                      <a:pt x="20191" y="3806"/>
                    </a:lnTo>
                    <a:lnTo>
                      <a:pt x="19353" y="3502"/>
                    </a:lnTo>
                    <a:lnTo>
                      <a:pt x="18497" y="3235"/>
                    </a:lnTo>
                    <a:lnTo>
                      <a:pt x="17603" y="2969"/>
                    </a:lnTo>
                    <a:lnTo>
                      <a:pt x="16670" y="2703"/>
                    </a:lnTo>
                    <a:lnTo>
                      <a:pt x="15738" y="2474"/>
                    </a:lnTo>
                    <a:lnTo>
                      <a:pt x="14786" y="2246"/>
                    </a:lnTo>
                    <a:lnTo>
                      <a:pt x="13835" y="2017"/>
                    </a:lnTo>
                    <a:lnTo>
                      <a:pt x="12864" y="1827"/>
                    </a:lnTo>
                    <a:lnTo>
                      <a:pt x="10942" y="1447"/>
                    </a:lnTo>
                    <a:lnTo>
                      <a:pt x="9058" y="1123"/>
                    </a:lnTo>
                    <a:lnTo>
                      <a:pt x="7251" y="838"/>
                    </a:lnTo>
                    <a:lnTo>
                      <a:pt x="5557" y="609"/>
                    </a:lnTo>
                    <a:lnTo>
                      <a:pt x="4016" y="419"/>
                    </a:lnTo>
                    <a:lnTo>
                      <a:pt x="2684" y="267"/>
                    </a:lnTo>
                    <a:lnTo>
                      <a:pt x="724" y="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8" name="Google Shape;2608;p26"/>
              <p:cNvSpPr/>
              <p:nvPr/>
            </p:nvSpPr>
            <p:spPr>
              <a:xfrm>
                <a:off x="-1501075" y="255925"/>
                <a:ext cx="50925" cy="1646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6585" extrusionOk="0">
                    <a:moveTo>
                      <a:pt x="152" y="0"/>
                    </a:moveTo>
                    <a:lnTo>
                      <a:pt x="0" y="457"/>
                    </a:lnTo>
                    <a:lnTo>
                      <a:pt x="1066" y="6584"/>
                    </a:lnTo>
                    <a:lnTo>
                      <a:pt x="1256" y="6451"/>
                    </a:lnTo>
                    <a:lnTo>
                      <a:pt x="1446" y="6299"/>
                    </a:lnTo>
                    <a:lnTo>
                      <a:pt x="1637" y="6108"/>
                    </a:lnTo>
                    <a:lnTo>
                      <a:pt x="1827" y="5880"/>
                    </a:lnTo>
                    <a:lnTo>
                      <a:pt x="1903" y="5766"/>
                    </a:lnTo>
                    <a:lnTo>
                      <a:pt x="1979" y="5652"/>
                    </a:lnTo>
                    <a:lnTo>
                      <a:pt x="2017" y="5538"/>
                    </a:lnTo>
                    <a:lnTo>
                      <a:pt x="2036" y="5423"/>
                    </a:lnTo>
                    <a:lnTo>
                      <a:pt x="2017" y="5309"/>
                    </a:lnTo>
                    <a:lnTo>
                      <a:pt x="1979" y="5195"/>
                    </a:lnTo>
                    <a:lnTo>
                      <a:pt x="1884" y="5043"/>
                    </a:lnTo>
                    <a:lnTo>
                      <a:pt x="1789" y="4795"/>
                    </a:lnTo>
                    <a:lnTo>
                      <a:pt x="1541" y="4129"/>
                    </a:lnTo>
                    <a:lnTo>
                      <a:pt x="1256" y="3292"/>
                    </a:lnTo>
                    <a:lnTo>
                      <a:pt x="932" y="2379"/>
                    </a:lnTo>
                    <a:lnTo>
                      <a:pt x="400" y="723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9" name="Google Shape;2609;p26"/>
              <p:cNvSpPr/>
              <p:nvPr/>
            </p:nvSpPr>
            <p:spPr>
              <a:xfrm>
                <a:off x="-1534875" y="-592325"/>
                <a:ext cx="61875" cy="50287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0115" extrusionOk="0">
                    <a:moveTo>
                      <a:pt x="1" y="1"/>
                    </a:moveTo>
                    <a:lnTo>
                      <a:pt x="1961" y="20115"/>
                    </a:lnTo>
                    <a:lnTo>
                      <a:pt x="2075" y="19982"/>
                    </a:lnTo>
                    <a:lnTo>
                      <a:pt x="2189" y="19810"/>
                    </a:lnTo>
                    <a:lnTo>
                      <a:pt x="2265" y="19639"/>
                    </a:lnTo>
                    <a:lnTo>
                      <a:pt x="2342" y="19449"/>
                    </a:lnTo>
                    <a:lnTo>
                      <a:pt x="2399" y="19259"/>
                    </a:lnTo>
                    <a:lnTo>
                      <a:pt x="2437" y="19068"/>
                    </a:lnTo>
                    <a:lnTo>
                      <a:pt x="2475" y="18688"/>
                    </a:lnTo>
                    <a:lnTo>
                      <a:pt x="2475" y="18345"/>
                    </a:lnTo>
                    <a:lnTo>
                      <a:pt x="2475" y="18060"/>
                    </a:lnTo>
                    <a:lnTo>
                      <a:pt x="2437" y="17793"/>
                    </a:lnTo>
                    <a:lnTo>
                      <a:pt x="2380" y="17717"/>
                    </a:lnTo>
                    <a:lnTo>
                      <a:pt x="2342" y="17622"/>
                    </a:lnTo>
                    <a:lnTo>
                      <a:pt x="2227" y="17394"/>
                    </a:lnTo>
                    <a:lnTo>
                      <a:pt x="2132" y="17070"/>
                    </a:lnTo>
                    <a:lnTo>
                      <a:pt x="2037" y="16671"/>
                    </a:lnTo>
                    <a:lnTo>
                      <a:pt x="1942" y="16214"/>
                    </a:lnTo>
                    <a:lnTo>
                      <a:pt x="1847" y="15700"/>
                    </a:lnTo>
                    <a:lnTo>
                      <a:pt x="1676" y="14501"/>
                    </a:lnTo>
                    <a:lnTo>
                      <a:pt x="1504" y="13112"/>
                    </a:lnTo>
                    <a:lnTo>
                      <a:pt x="1352" y="11628"/>
                    </a:lnTo>
                    <a:lnTo>
                      <a:pt x="1219" y="10048"/>
                    </a:lnTo>
                    <a:lnTo>
                      <a:pt x="1086" y="8431"/>
                    </a:lnTo>
                    <a:lnTo>
                      <a:pt x="857" y="5310"/>
                    </a:lnTo>
                    <a:lnTo>
                      <a:pt x="686" y="2608"/>
                    </a:lnTo>
                    <a:lnTo>
                      <a:pt x="553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0" name="Google Shape;2610;p26"/>
              <p:cNvSpPr/>
              <p:nvPr/>
            </p:nvSpPr>
            <p:spPr>
              <a:xfrm>
                <a:off x="-1450175" y="-743125"/>
                <a:ext cx="56625" cy="46672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8669" extrusionOk="0">
                    <a:moveTo>
                      <a:pt x="2265" y="1"/>
                    </a:moveTo>
                    <a:lnTo>
                      <a:pt x="1846" y="419"/>
                    </a:lnTo>
                    <a:lnTo>
                      <a:pt x="1637" y="2627"/>
                    </a:lnTo>
                    <a:lnTo>
                      <a:pt x="1408" y="4910"/>
                    </a:lnTo>
                    <a:lnTo>
                      <a:pt x="1142" y="7555"/>
                    </a:lnTo>
                    <a:lnTo>
                      <a:pt x="837" y="10238"/>
                    </a:lnTo>
                    <a:lnTo>
                      <a:pt x="685" y="11513"/>
                    </a:lnTo>
                    <a:lnTo>
                      <a:pt x="533" y="12674"/>
                    </a:lnTo>
                    <a:lnTo>
                      <a:pt x="400" y="13702"/>
                    </a:lnTo>
                    <a:lnTo>
                      <a:pt x="248" y="14539"/>
                    </a:lnTo>
                    <a:lnTo>
                      <a:pt x="114" y="15148"/>
                    </a:lnTo>
                    <a:lnTo>
                      <a:pt x="57" y="15376"/>
                    </a:lnTo>
                    <a:lnTo>
                      <a:pt x="0" y="15510"/>
                    </a:lnTo>
                    <a:lnTo>
                      <a:pt x="0" y="18668"/>
                    </a:lnTo>
                    <a:lnTo>
                      <a:pt x="2265" y="1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1" name="Google Shape;2611;p26"/>
              <p:cNvSpPr/>
              <p:nvPr/>
            </p:nvSpPr>
            <p:spPr>
              <a:xfrm>
                <a:off x="-1450175" y="-743125"/>
                <a:ext cx="56625" cy="46672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8669" fill="none" extrusionOk="0">
                    <a:moveTo>
                      <a:pt x="0" y="18668"/>
                    </a:moveTo>
                    <a:lnTo>
                      <a:pt x="2265" y="1"/>
                    </a:lnTo>
                    <a:lnTo>
                      <a:pt x="1846" y="419"/>
                    </a:lnTo>
                    <a:lnTo>
                      <a:pt x="1846" y="419"/>
                    </a:lnTo>
                    <a:lnTo>
                      <a:pt x="1637" y="2627"/>
                    </a:lnTo>
                    <a:lnTo>
                      <a:pt x="1408" y="4910"/>
                    </a:lnTo>
                    <a:lnTo>
                      <a:pt x="1142" y="7555"/>
                    </a:lnTo>
                    <a:lnTo>
                      <a:pt x="837" y="10238"/>
                    </a:lnTo>
                    <a:lnTo>
                      <a:pt x="685" y="11513"/>
                    </a:lnTo>
                    <a:lnTo>
                      <a:pt x="533" y="12674"/>
                    </a:lnTo>
                    <a:lnTo>
                      <a:pt x="400" y="13702"/>
                    </a:lnTo>
                    <a:lnTo>
                      <a:pt x="248" y="14539"/>
                    </a:lnTo>
                    <a:lnTo>
                      <a:pt x="114" y="15148"/>
                    </a:lnTo>
                    <a:lnTo>
                      <a:pt x="57" y="15376"/>
                    </a:lnTo>
                    <a:lnTo>
                      <a:pt x="0" y="15510"/>
                    </a:lnTo>
                    <a:lnTo>
                      <a:pt x="0" y="1866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2" name="Google Shape;2612;p26"/>
              <p:cNvSpPr/>
              <p:nvPr/>
            </p:nvSpPr>
            <p:spPr>
              <a:xfrm>
                <a:off x="-1450650" y="-1486200"/>
                <a:ext cx="195075" cy="893900"/>
              </a:xfrm>
              <a:custGeom>
                <a:avLst/>
                <a:gdLst/>
                <a:ahLst/>
                <a:cxnLst/>
                <a:rect l="l" t="t" r="r" b="b"/>
                <a:pathLst>
                  <a:path w="7803" h="35756" extrusionOk="0">
                    <a:moveTo>
                      <a:pt x="6089" y="0"/>
                    </a:moveTo>
                    <a:lnTo>
                      <a:pt x="5842" y="723"/>
                    </a:lnTo>
                    <a:lnTo>
                      <a:pt x="5176" y="2645"/>
                    </a:lnTo>
                    <a:lnTo>
                      <a:pt x="4225" y="5461"/>
                    </a:lnTo>
                    <a:lnTo>
                      <a:pt x="3692" y="7098"/>
                    </a:lnTo>
                    <a:lnTo>
                      <a:pt x="3140" y="8849"/>
                    </a:lnTo>
                    <a:lnTo>
                      <a:pt x="2588" y="10656"/>
                    </a:lnTo>
                    <a:lnTo>
                      <a:pt x="2036" y="12483"/>
                    </a:lnTo>
                    <a:lnTo>
                      <a:pt x="1522" y="14310"/>
                    </a:lnTo>
                    <a:lnTo>
                      <a:pt x="1066" y="16080"/>
                    </a:lnTo>
                    <a:lnTo>
                      <a:pt x="856" y="16917"/>
                    </a:lnTo>
                    <a:lnTo>
                      <a:pt x="666" y="17735"/>
                    </a:lnTo>
                    <a:lnTo>
                      <a:pt x="495" y="18534"/>
                    </a:lnTo>
                    <a:lnTo>
                      <a:pt x="343" y="19277"/>
                    </a:lnTo>
                    <a:lnTo>
                      <a:pt x="228" y="19981"/>
                    </a:lnTo>
                    <a:lnTo>
                      <a:pt x="133" y="20647"/>
                    </a:lnTo>
                    <a:lnTo>
                      <a:pt x="57" y="21237"/>
                    </a:lnTo>
                    <a:lnTo>
                      <a:pt x="19" y="21788"/>
                    </a:lnTo>
                    <a:lnTo>
                      <a:pt x="0" y="22854"/>
                    </a:lnTo>
                    <a:lnTo>
                      <a:pt x="38" y="23958"/>
                    </a:lnTo>
                    <a:lnTo>
                      <a:pt x="95" y="25119"/>
                    </a:lnTo>
                    <a:lnTo>
                      <a:pt x="171" y="26279"/>
                    </a:lnTo>
                    <a:lnTo>
                      <a:pt x="286" y="27459"/>
                    </a:lnTo>
                    <a:lnTo>
                      <a:pt x="419" y="28620"/>
                    </a:lnTo>
                    <a:lnTo>
                      <a:pt x="571" y="29743"/>
                    </a:lnTo>
                    <a:lnTo>
                      <a:pt x="704" y="30827"/>
                    </a:lnTo>
                    <a:lnTo>
                      <a:pt x="1009" y="32787"/>
                    </a:lnTo>
                    <a:lnTo>
                      <a:pt x="1294" y="34348"/>
                    </a:lnTo>
                    <a:lnTo>
                      <a:pt x="1484" y="35375"/>
                    </a:lnTo>
                    <a:lnTo>
                      <a:pt x="1561" y="35756"/>
                    </a:lnTo>
                    <a:lnTo>
                      <a:pt x="2341" y="34424"/>
                    </a:lnTo>
                    <a:lnTo>
                      <a:pt x="3159" y="32978"/>
                    </a:lnTo>
                    <a:lnTo>
                      <a:pt x="4148" y="31246"/>
                    </a:lnTo>
                    <a:lnTo>
                      <a:pt x="5176" y="29362"/>
                    </a:lnTo>
                    <a:lnTo>
                      <a:pt x="5671" y="28411"/>
                    </a:lnTo>
                    <a:lnTo>
                      <a:pt x="6147" y="27478"/>
                    </a:lnTo>
                    <a:lnTo>
                      <a:pt x="6584" y="26603"/>
                    </a:lnTo>
                    <a:lnTo>
                      <a:pt x="6965" y="25766"/>
                    </a:lnTo>
                    <a:lnTo>
                      <a:pt x="7288" y="25042"/>
                    </a:lnTo>
                    <a:lnTo>
                      <a:pt x="7536" y="24395"/>
                    </a:lnTo>
                    <a:lnTo>
                      <a:pt x="7593" y="24243"/>
                    </a:lnTo>
                    <a:lnTo>
                      <a:pt x="7631" y="24053"/>
                    </a:lnTo>
                    <a:lnTo>
                      <a:pt x="7688" y="23615"/>
                    </a:lnTo>
                    <a:lnTo>
                      <a:pt x="7745" y="23082"/>
                    </a:lnTo>
                    <a:lnTo>
                      <a:pt x="7783" y="22455"/>
                    </a:lnTo>
                    <a:lnTo>
                      <a:pt x="7802" y="21750"/>
                    </a:lnTo>
                    <a:lnTo>
                      <a:pt x="7802" y="20989"/>
                    </a:lnTo>
                    <a:lnTo>
                      <a:pt x="7783" y="20171"/>
                    </a:lnTo>
                    <a:lnTo>
                      <a:pt x="7764" y="19277"/>
                    </a:lnTo>
                    <a:lnTo>
                      <a:pt x="7669" y="17355"/>
                    </a:lnTo>
                    <a:lnTo>
                      <a:pt x="7555" y="15319"/>
                    </a:lnTo>
                    <a:lnTo>
                      <a:pt x="7402" y="13187"/>
                    </a:lnTo>
                    <a:lnTo>
                      <a:pt x="7212" y="11037"/>
                    </a:lnTo>
                    <a:lnTo>
                      <a:pt x="7022" y="8925"/>
                    </a:lnTo>
                    <a:lnTo>
                      <a:pt x="6832" y="6908"/>
                    </a:lnTo>
                    <a:lnTo>
                      <a:pt x="6470" y="3387"/>
                    </a:lnTo>
                    <a:lnTo>
                      <a:pt x="6204" y="932"/>
                    </a:lnTo>
                    <a:lnTo>
                      <a:pt x="6089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3" name="Google Shape;2613;p26"/>
              <p:cNvSpPr/>
              <p:nvPr/>
            </p:nvSpPr>
            <p:spPr>
              <a:xfrm>
                <a:off x="-1411650" y="-1471475"/>
                <a:ext cx="115150" cy="879175"/>
              </a:xfrm>
              <a:custGeom>
                <a:avLst/>
                <a:gdLst/>
                <a:ahLst/>
                <a:cxnLst/>
                <a:rect l="l" t="t" r="r" b="b"/>
                <a:pathLst>
                  <a:path w="4606" h="35167" extrusionOk="0">
                    <a:moveTo>
                      <a:pt x="4606" y="1"/>
                    </a:moveTo>
                    <a:lnTo>
                      <a:pt x="4054" y="3540"/>
                    </a:lnTo>
                    <a:lnTo>
                      <a:pt x="3464" y="7441"/>
                    </a:lnTo>
                    <a:lnTo>
                      <a:pt x="2760" y="12351"/>
                    </a:lnTo>
                    <a:lnTo>
                      <a:pt x="1999" y="17907"/>
                    </a:lnTo>
                    <a:lnTo>
                      <a:pt x="1618" y="20819"/>
                    </a:lnTo>
                    <a:lnTo>
                      <a:pt x="1237" y="23768"/>
                    </a:lnTo>
                    <a:lnTo>
                      <a:pt x="876" y="26737"/>
                    </a:lnTo>
                    <a:lnTo>
                      <a:pt x="552" y="29648"/>
                    </a:lnTo>
                    <a:lnTo>
                      <a:pt x="248" y="32465"/>
                    </a:lnTo>
                    <a:lnTo>
                      <a:pt x="1" y="35167"/>
                    </a:lnTo>
                    <a:lnTo>
                      <a:pt x="4606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4" name="Google Shape;2614;p26"/>
              <p:cNvSpPr/>
              <p:nvPr/>
            </p:nvSpPr>
            <p:spPr>
              <a:xfrm>
                <a:off x="-1465400" y="-89475"/>
                <a:ext cx="467650" cy="800700"/>
              </a:xfrm>
              <a:custGeom>
                <a:avLst/>
                <a:gdLst/>
                <a:ahLst/>
                <a:cxnLst/>
                <a:rect l="l" t="t" r="r" b="b"/>
                <a:pathLst>
                  <a:path w="18706" h="32028" extrusionOk="0">
                    <a:moveTo>
                      <a:pt x="18706" y="1"/>
                    </a:moveTo>
                    <a:lnTo>
                      <a:pt x="18211" y="267"/>
                    </a:lnTo>
                    <a:lnTo>
                      <a:pt x="17621" y="572"/>
                    </a:lnTo>
                    <a:lnTo>
                      <a:pt x="16841" y="1009"/>
                    </a:lnTo>
                    <a:lnTo>
                      <a:pt x="15890" y="1561"/>
                    </a:lnTo>
                    <a:lnTo>
                      <a:pt x="14824" y="2208"/>
                    </a:lnTo>
                    <a:lnTo>
                      <a:pt x="13625" y="2969"/>
                    </a:lnTo>
                    <a:lnTo>
                      <a:pt x="12350" y="3826"/>
                    </a:lnTo>
                    <a:lnTo>
                      <a:pt x="11684" y="4282"/>
                    </a:lnTo>
                    <a:lnTo>
                      <a:pt x="10999" y="4777"/>
                    </a:lnTo>
                    <a:lnTo>
                      <a:pt x="10314" y="5291"/>
                    </a:lnTo>
                    <a:lnTo>
                      <a:pt x="9629" y="5824"/>
                    </a:lnTo>
                    <a:lnTo>
                      <a:pt x="8944" y="6395"/>
                    </a:lnTo>
                    <a:lnTo>
                      <a:pt x="8240" y="6966"/>
                    </a:lnTo>
                    <a:lnTo>
                      <a:pt x="7555" y="7574"/>
                    </a:lnTo>
                    <a:lnTo>
                      <a:pt x="6889" y="8183"/>
                    </a:lnTo>
                    <a:lnTo>
                      <a:pt x="6223" y="8830"/>
                    </a:lnTo>
                    <a:lnTo>
                      <a:pt x="5576" y="9477"/>
                    </a:lnTo>
                    <a:lnTo>
                      <a:pt x="4929" y="10162"/>
                    </a:lnTo>
                    <a:lnTo>
                      <a:pt x="4320" y="10867"/>
                    </a:lnTo>
                    <a:lnTo>
                      <a:pt x="3730" y="11571"/>
                    </a:lnTo>
                    <a:lnTo>
                      <a:pt x="3178" y="12294"/>
                    </a:lnTo>
                    <a:lnTo>
                      <a:pt x="2645" y="13055"/>
                    </a:lnTo>
                    <a:lnTo>
                      <a:pt x="2151" y="13816"/>
                    </a:lnTo>
                    <a:lnTo>
                      <a:pt x="1941" y="14197"/>
                    </a:lnTo>
                    <a:lnTo>
                      <a:pt x="1732" y="14634"/>
                    </a:lnTo>
                    <a:lnTo>
                      <a:pt x="1561" y="15129"/>
                    </a:lnTo>
                    <a:lnTo>
                      <a:pt x="1389" y="15662"/>
                    </a:lnTo>
                    <a:lnTo>
                      <a:pt x="1237" y="16252"/>
                    </a:lnTo>
                    <a:lnTo>
                      <a:pt x="1085" y="16880"/>
                    </a:lnTo>
                    <a:lnTo>
                      <a:pt x="952" y="17546"/>
                    </a:lnTo>
                    <a:lnTo>
                      <a:pt x="837" y="18231"/>
                    </a:lnTo>
                    <a:lnTo>
                      <a:pt x="723" y="18954"/>
                    </a:lnTo>
                    <a:lnTo>
                      <a:pt x="628" y="19696"/>
                    </a:lnTo>
                    <a:lnTo>
                      <a:pt x="457" y="21218"/>
                    </a:lnTo>
                    <a:lnTo>
                      <a:pt x="324" y="22760"/>
                    </a:lnTo>
                    <a:lnTo>
                      <a:pt x="210" y="24320"/>
                    </a:lnTo>
                    <a:lnTo>
                      <a:pt x="133" y="25824"/>
                    </a:lnTo>
                    <a:lnTo>
                      <a:pt x="76" y="27251"/>
                    </a:lnTo>
                    <a:lnTo>
                      <a:pt x="38" y="28545"/>
                    </a:lnTo>
                    <a:lnTo>
                      <a:pt x="19" y="29705"/>
                    </a:lnTo>
                    <a:lnTo>
                      <a:pt x="0" y="31399"/>
                    </a:lnTo>
                    <a:lnTo>
                      <a:pt x="0" y="32027"/>
                    </a:lnTo>
                    <a:lnTo>
                      <a:pt x="780" y="30942"/>
                    </a:lnTo>
                    <a:lnTo>
                      <a:pt x="1618" y="29725"/>
                    </a:lnTo>
                    <a:lnTo>
                      <a:pt x="2683" y="28202"/>
                    </a:lnTo>
                    <a:lnTo>
                      <a:pt x="3863" y="26451"/>
                    </a:lnTo>
                    <a:lnTo>
                      <a:pt x="5100" y="24587"/>
                    </a:lnTo>
                    <a:lnTo>
                      <a:pt x="6337" y="22665"/>
                    </a:lnTo>
                    <a:lnTo>
                      <a:pt x="6908" y="21732"/>
                    </a:lnTo>
                    <a:lnTo>
                      <a:pt x="7460" y="20819"/>
                    </a:lnTo>
                    <a:lnTo>
                      <a:pt x="8050" y="19791"/>
                    </a:lnTo>
                    <a:lnTo>
                      <a:pt x="8754" y="18554"/>
                    </a:lnTo>
                    <a:lnTo>
                      <a:pt x="10409" y="15548"/>
                    </a:lnTo>
                    <a:lnTo>
                      <a:pt x="12274" y="12142"/>
                    </a:lnTo>
                    <a:lnTo>
                      <a:pt x="14158" y="8621"/>
                    </a:lnTo>
                    <a:lnTo>
                      <a:pt x="17355" y="2589"/>
                    </a:lnTo>
                    <a:lnTo>
                      <a:pt x="18706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5" name="Google Shape;2615;p26"/>
              <p:cNvSpPr/>
              <p:nvPr/>
            </p:nvSpPr>
            <p:spPr>
              <a:xfrm>
                <a:off x="-1465400" y="-89475"/>
                <a:ext cx="467650" cy="800700"/>
              </a:xfrm>
              <a:custGeom>
                <a:avLst/>
                <a:gdLst/>
                <a:ahLst/>
                <a:cxnLst/>
                <a:rect l="l" t="t" r="r" b="b"/>
                <a:pathLst>
                  <a:path w="18706" h="32028" extrusionOk="0">
                    <a:moveTo>
                      <a:pt x="18706" y="1"/>
                    </a:moveTo>
                    <a:lnTo>
                      <a:pt x="18211" y="743"/>
                    </a:lnTo>
                    <a:lnTo>
                      <a:pt x="17678" y="1561"/>
                    </a:lnTo>
                    <a:lnTo>
                      <a:pt x="16460" y="3464"/>
                    </a:lnTo>
                    <a:lnTo>
                      <a:pt x="15109" y="5653"/>
                    </a:lnTo>
                    <a:lnTo>
                      <a:pt x="13663" y="8069"/>
                    </a:lnTo>
                    <a:lnTo>
                      <a:pt x="12141" y="10638"/>
                    </a:lnTo>
                    <a:lnTo>
                      <a:pt x="10580" y="13321"/>
                    </a:lnTo>
                    <a:lnTo>
                      <a:pt x="9001" y="16023"/>
                    </a:lnTo>
                    <a:lnTo>
                      <a:pt x="7460" y="18726"/>
                    </a:lnTo>
                    <a:lnTo>
                      <a:pt x="4586" y="23806"/>
                    </a:lnTo>
                    <a:lnTo>
                      <a:pt x="2227" y="28031"/>
                    </a:lnTo>
                    <a:lnTo>
                      <a:pt x="0" y="32027"/>
                    </a:lnTo>
                    <a:lnTo>
                      <a:pt x="18706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6" name="Google Shape;2616;p26"/>
              <p:cNvSpPr/>
              <p:nvPr/>
            </p:nvSpPr>
            <p:spPr>
              <a:xfrm>
                <a:off x="-1481575" y="-653200"/>
                <a:ext cx="43775" cy="10895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4358" extrusionOk="0">
                    <a:moveTo>
                      <a:pt x="1751" y="0"/>
                    </a:moveTo>
                    <a:lnTo>
                      <a:pt x="1504" y="305"/>
                    </a:lnTo>
                    <a:lnTo>
                      <a:pt x="1275" y="647"/>
                    </a:lnTo>
                    <a:lnTo>
                      <a:pt x="1066" y="990"/>
                    </a:lnTo>
                    <a:lnTo>
                      <a:pt x="876" y="1351"/>
                    </a:lnTo>
                    <a:lnTo>
                      <a:pt x="723" y="1713"/>
                    </a:lnTo>
                    <a:lnTo>
                      <a:pt x="571" y="2074"/>
                    </a:lnTo>
                    <a:lnTo>
                      <a:pt x="457" y="2436"/>
                    </a:lnTo>
                    <a:lnTo>
                      <a:pt x="343" y="2778"/>
                    </a:lnTo>
                    <a:lnTo>
                      <a:pt x="191" y="3387"/>
                    </a:lnTo>
                    <a:lnTo>
                      <a:pt x="76" y="3901"/>
                    </a:lnTo>
                    <a:lnTo>
                      <a:pt x="0" y="4358"/>
                    </a:lnTo>
                    <a:lnTo>
                      <a:pt x="0" y="4358"/>
                    </a:lnTo>
                    <a:lnTo>
                      <a:pt x="133" y="4320"/>
                    </a:lnTo>
                    <a:lnTo>
                      <a:pt x="267" y="4263"/>
                    </a:lnTo>
                    <a:lnTo>
                      <a:pt x="400" y="4206"/>
                    </a:lnTo>
                    <a:lnTo>
                      <a:pt x="514" y="4111"/>
                    </a:lnTo>
                    <a:lnTo>
                      <a:pt x="609" y="3996"/>
                    </a:lnTo>
                    <a:lnTo>
                      <a:pt x="723" y="3882"/>
                    </a:lnTo>
                    <a:lnTo>
                      <a:pt x="818" y="3749"/>
                    </a:lnTo>
                    <a:lnTo>
                      <a:pt x="895" y="3597"/>
                    </a:lnTo>
                    <a:lnTo>
                      <a:pt x="1066" y="3254"/>
                    </a:lnTo>
                    <a:lnTo>
                      <a:pt x="1218" y="2893"/>
                    </a:lnTo>
                    <a:lnTo>
                      <a:pt x="1332" y="2512"/>
                    </a:lnTo>
                    <a:lnTo>
                      <a:pt x="1427" y="2112"/>
                    </a:lnTo>
                    <a:lnTo>
                      <a:pt x="1523" y="1713"/>
                    </a:lnTo>
                    <a:lnTo>
                      <a:pt x="1599" y="1332"/>
                    </a:lnTo>
                    <a:lnTo>
                      <a:pt x="1694" y="647"/>
                    </a:lnTo>
                    <a:lnTo>
                      <a:pt x="1751" y="171"/>
                    </a:lnTo>
                    <a:lnTo>
                      <a:pt x="1751" y="0"/>
                    </a:lnTo>
                    <a:close/>
                  </a:path>
                </a:pathLst>
              </a:custGeom>
              <a:solidFill>
                <a:srgbClr val="6D4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7" name="Google Shape;2617;p26"/>
              <p:cNvSpPr/>
              <p:nvPr/>
            </p:nvSpPr>
            <p:spPr>
              <a:xfrm>
                <a:off x="-1478250" y="-332575"/>
                <a:ext cx="181750" cy="370150"/>
              </a:xfrm>
              <a:custGeom>
                <a:avLst/>
                <a:gdLst/>
                <a:ahLst/>
                <a:cxnLst/>
                <a:rect l="l" t="t" r="r" b="b"/>
                <a:pathLst>
                  <a:path w="7270" h="14806" extrusionOk="0">
                    <a:moveTo>
                      <a:pt x="7270" y="1"/>
                    </a:moveTo>
                    <a:lnTo>
                      <a:pt x="4815" y="1542"/>
                    </a:lnTo>
                    <a:lnTo>
                      <a:pt x="685" y="1542"/>
                    </a:lnTo>
                    <a:lnTo>
                      <a:pt x="628" y="1942"/>
                    </a:lnTo>
                    <a:lnTo>
                      <a:pt x="457" y="3027"/>
                    </a:lnTo>
                    <a:lnTo>
                      <a:pt x="362" y="3769"/>
                    </a:lnTo>
                    <a:lnTo>
                      <a:pt x="248" y="4625"/>
                    </a:lnTo>
                    <a:lnTo>
                      <a:pt x="153" y="5557"/>
                    </a:lnTo>
                    <a:lnTo>
                      <a:pt x="77" y="6585"/>
                    </a:lnTo>
                    <a:lnTo>
                      <a:pt x="19" y="7632"/>
                    </a:lnTo>
                    <a:lnTo>
                      <a:pt x="0" y="8735"/>
                    </a:lnTo>
                    <a:lnTo>
                      <a:pt x="19" y="9839"/>
                    </a:lnTo>
                    <a:lnTo>
                      <a:pt x="58" y="10391"/>
                    </a:lnTo>
                    <a:lnTo>
                      <a:pt x="96" y="10943"/>
                    </a:lnTo>
                    <a:lnTo>
                      <a:pt x="134" y="11476"/>
                    </a:lnTo>
                    <a:lnTo>
                      <a:pt x="210" y="11989"/>
                    </a:lnTo>
                    <a:lnTo>
                      <a:pt x="286" y="12503"/>
                    </a:lnTo>
                    <a:lnTo>
                      <a:pt x="400" y="13017"/>
                    </a:lnTo>
                    <a:lnTo>
                      <a:pt x="514" y="13493"/>
                    </a:lnTo>
                    <a:lnTo>
                      <a:pt x="647" y="13949"/>
                    </a:lnTo>
                    <a:lnTo>
                      <a:pt x="800" y="14387"/>
                    </a:lnTo>
                    <a:lnTo>
                      <a:pt x="990" y="14806"/>
                    </a:lnTo>
                    <a:lnTo>
                      <a:pt x="1637" y="13055"/>
                    </a:lnTo>
                    <a:lnTo>
                      <a:pt x="2341" y="11171"/>
                    </a:lnTo>
                    <a:lnTo>
                      <a:pt x="3235" y="8888"/>
                    </a:lnTo>
                    <a:lnTo>
                      <a:pt x="3711" y="7670"/>
                    </a:lnTo>
                    <a:lnTo>
                      <a:pt x="4225" y="6433"/>
                    </a:lnTo>
                    <a:lnTo>
                      <a:pt x="4758" y="5196"/>
                    </a:lnTo>
                    <a:lnTo>
                      <a:pt x="5272" y="3978"/>
                    </a:lnTo>
                    <a:lnTo>
                      <a:pt x="5804" y="2836"/>
                    </a:lnTo>
                    <a:lnTo>
                      <a:pt x="6318" y="1771"/>
                    </a:lnTo>
                    <a:lnTo>
                      <a:pt x="6813" y="819"/>
                    </a:lnTo>
                    <a:lnTo>
                      <a:pt x="7041" y="381"/>
                    </a:lnTo>
                    <a:lnTo>
                      <a:pt x="7270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8" name="Google Shape;2618;p26"/>
              <p:cNvSpPr/>
              <p:nvPr/>
            </p:nvSpPr>
            <p:spPr>
              <a:xfrm>
                <a:off x="-1755600" y="-2875"/>
                <a:ext cx="254550" cy="564225"/>
              </a:xfrm>
              <a:custGeom>
                <a:avLst/>
                <a:gdLst/>
                <a:ahLst/>
                <a:cxnLst/>
                <a:rect l="l" t="t" r="r" b="b"/>
                <a:pathLst>
                  <a:path w="10182" h="22569" extrusionOk="0">
                    <a:moveTo>
                      <a:pt x="0" y="0"/>
                    </a:moveTo>
                    <a:lnTo>
                      <a:pt x="552" y="933"/>
                    </a:lnTo>
                    <a:lnTo>
                      <a:pt x="1161" y="1979"/>
                    </a:lnTo>
                    <a:lnTo>
                      <a:pt x="1903" y="3292"/>
                    </a:lnTo>
                    <a:lnTo>
                      <a:pt x="2722" y="4796"/>
                    </a:lnTo>
                    <a:lnTo>
                      <a:pt x="3559" y="6394"/>
                    </a:lnTo>
                    <a:lnTo>
                      <a:pt x="3978" y="7193"/>
                    </a:lnTo>
                    <a:lnTo>
                      <a:pt x="4377" y="8011"/>
                    </a:lnTo>
                    <a:lnTo>
                      <a:pt x="4758" y="8792"/>
                    </a:lnTo>
                    <a:lnTo>
                      <a:pt x="5100" y="9553"/>
                    </a:lnTo>
                    <a:lnTo>
                      <a:pt x="5823" y="11285"/>
                    </a:lnTo>
                    <a:lnTo>
                      <a:pt x="6642" y="13321"/>
                    </a:lnTo>
                    <a:lnTo>
                      <a:pt x="7498" y="15471"/>
                    </a:lnTo>
                    <a:lnTo>
                      <a:pt x="8297" y="17602"/>
                    </a:lnTo>
                    <a:lnTo>
                      <a:pt x="9629" y="21104"/>
                    </a:lnTo>
                    <a:lnTo>
                      <a:pt x="10181" y="22569"/>
                    </a:lnTo>
                    <a:lnTo>
                      <a:pt x="9610" y="20837"/>
                    </a:lnTo>
                    <a:lnTo>
                      <a:pt x="8259" y="16841"/>
                    </a:lnTo>
                    <a:lnTo>
                      <a:pt x="7479" y="14577"/>
                    </a:lnTo>
                    <a:lnTo>
                      <a:pt x="6737" y="12426"/>
                    </a:lnTo>
                    <a:lnTo>
                      <a:pt x="6071" y="10618"/>
                    </a:lnTo>
                    <a:lnTo>
                      <a:pt x="5804" y="9914"/>
                    </a:lnTo>
                    <a:lnTo>
                      <a:pt x="5576" y="9401"/>
                    </a:lnTo>
                    <a:lnTo>
                      <a:pt x="5462" y="9153"/>
                    </a:lnTo>
                    <a:lnTo>
                      <a:pt x="4986" y="8297"/>
                    </a:lnTo>
                    <a:lnTo>
                      <a:pt x="4263" y="7060"/>
                    </a:lnTo>
                    <a:lnTo>
                      <a:pt x="2417" y="39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5C2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9" name="Google Shape;2619;p26"/>
              <p:cNvSpPr/>
              <p:nvPr/>
            </p:nvSpPr>
            <p:spPr>
              <a:xfrm>
                <a:off x="-1755600" y="-2875"/>
                <a:ext cx="254550" cy="564225"/>
              </a:xfrm>
              <a:custGeom>
                <a:avLst/>
                <a:gdLst/>
                <a:ahLst/>
                <a:cxnLst/>
                <a:rect l="l" t="t" r="r" b="b"/>
                <a:pathLst>
                  <a:path w="10182" h="2256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552" y="933"/>
                    </a:lnTo>
                    <a:lnTo>
                      <a:pt x="1161" y="1979"/>
                    </a:lnTo>
                    <a:lnTo>
                      <a:pt x="1903" y="3292"/>
                    </a:lnTo>
                    <a:lnTo>
                      <a:pt x="2722" y="4796"/>
                    </a:lnTo>
                    <a:lnTo>
                      <a:pt x="3559" y="6394"/>
                    </a:lnTo>
                    <a:lnTo>
                      <a:pt x="3978" y="7193"/>
                    </a:lnTo>
                    <a:lnTo>
                      <a:pt x="4377" y="8011"/>
                    </a:lnTo>
                    <a:lnTo>
                      <a:pt x="4758" y="8792"/>
                    </a:lnTo>
                    <a:lnTo>
                      <a:pt x="5100" y="9553"/>
                    </a:lnTo>
                    <a:lnTo>
                      <a:pt x="5100" y="9553"/>
                    </a:lnTo>
                    <a:lnTo>
                      <a:pt x="5823" y="11285"/>
                    </a:lnTo>
                    <a:lnTo>
                      <a:pt x="6642" y="13321"/>
                    </a:lnTo>
                    <a:lnTo>
                      <a:pt x="7498" y="15471"/>
                    </a:lnTo>
                    <a:lnTo>
                      <a:pt x="8297" y="17602"/>
                    </a:lnTo>
                    <a:lnTo>
                      <a:pt x="9629" y="21104"/>
                    </a:lnTo>
                    <a:lnTo>
                      <a:pt x="10181" y="22569"/>
                    </a:lnTo>
                    <a:lnTo>
                      <a:pt x="10181" y="22569"/>
                    </a:lnTo>
                    <a:lnTo>
                      <a:pt x="9610" y="20837"/>
                    </a:lnTo>
                    <a:lnTo>
                      <a:pt x="8259" y="16841"/>
                    </a:lnTo>
                    <a:lnTo>
                      <a:pt x="7479" y="14577"/>
                    </a:lnTo>
                    <a:lnTo>
                      <a:pt x="6737" y="12426"/>
                    </a:lnTo>
                    <a:lnTo>
                      <a:pt x="6071" y="10618"/>
                    </a:lnTo>
                    <a:lnTo>
                      <a:pt x="5804" y="9914"/>
                    </a:lnTo>
                    <a:lnTo>
                      <a:pt x="5576" y="9401"/>
                    </a:lnTo>
                    <a:lnTo>
                      <a:pt x="5576" y="9401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4986" y="8297"/>
                    </a:lnTo>
                    <a:lnTo>
                      <a:pt x="4263" y="7060"/>
                    </a:lnTo>
                    <a:lnTo>
                      <a:pt x="2417" y="397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0" name="Google Shape;2620;p26"/>
              <p:cNvSpPr/>
              <p:nvPr/>
            </p:nvSpPr>
            <p:spPr>
              <a:xfrm>
                <a:off x="-1619075" y="225950"/>
                <a:ext cx="287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248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5" y="248"/>
                    </a:lnTo>
                    <a:lnTo>
                      <a:pt x="115" y="24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1" name="Google Shape;2621;p26"/>
              <p:cNvSpPr/>
              <p:nvPr/>
            </p:nvSpPr>
            <p:spPr>
              <a:xfrm>
                <a:off x="-1619075" y="225950"/>
                <a:ext cx="287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248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5" y="248"/>
                    </a:lnTo>
                    <a:lnTo>
                      <a:pt x="115" y="248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2" name="Google Shape;2622;p26"/>
              <p:cNvSpPr/>
              <p:nvPr/>
            </p:nvSpPr>
            <p:spPr>
              <a:xfrm>
                <a:off x="-1461125" y="-332575"/>
                <a:ext cx="337800" cy="207925"/>
              </a:xfrm>
              <a:custGeom>
                <a:avLst/>
                <a:gdLst/>
                <a:ahLst/>
                <a:cxnLst/>
                <a:rect l="l" t="t" r="r" b="b"/>
                <a:pathLst>
                  <a:path w="13512" h="8317" extrusionOk="0">
                    <a:moveTo>
                      <a:pt x="6585" y="1"/>
                    </a:moveTo>
                    <a:lnTo>
                      <a:pt x="4130" y="1542"/>
                    </a:lnTo>
                    <a:lnTo>
                      <a:pt x="0" y="1542"/>
                    </a:lnTo>
                    <a:lnTo>
                      <a:pt x="628" y="1752"/>
                    </a:lnTo>
                    <a:lnTo>
                      <a:pt x="1237" y="1961"/>
                    </a:lnTo>
                    <a:lnTo>
                      <a:pt x="1865" y="2170"/>
                    </a:lnTo>
                    <a:lnTo>
                      <a:pt x="2474" y="2418"/>
                    </a:lnTo>
                    <a:lnTo>
                      <a:pt x="3692" y="2912"/>
                    </a:lnTo>
                    <a:lnTo>
                      <a:pt x="4891" y="3445"/>
                    </a:lnTo>
                    <a:lnTo>
                      <a:pt x="6052" y="4016"/>
                    </a:lnTo>
                    <a:lnTo>
                      <a:pt x="7155" y="4568"/>
                    </a:lnTo>
                    <a:lnTo>
                      <a:pt x="8221" y="5139"/>
                    </a:lnTo>
                    <a:lnTo>
                      <a:pt x="9230" y="5691"/>
                    </a:lnTo>
                    <a:lnTo>
                      <a:pt x="10143" y="6204"/>
                    </a:lnTo>
                    <a:lnTo>
                      <a:pt x="10980" y="6699"/>
                    </a:lnTo>
                    <a:lnTo>
                      <a:pt x="12331" y="7536"/>
                    </a:lnTo>
                    <a:lnTo>
                      <a:pt x="13207" y="8107"/>
                    </a:lnTo>
                    <a:lnTo>
                      <a:pt x="13511" y="8317"/>
                    </a:lnTo>
                    <a:lnTo>
                      <a:pt x="13302" y="7765"/>
                    </a:lnTo>
                    <a:lnTo>
                      <a:pt x="13093" y="7251"/>
                    </a:lnTo>
                    <a:lnTo>
                      <a:pt x="12864" y="6737"/>
                    </a:lnTo>
                    <a:lnTo>
                      <a:pt x="12617" y="6243"/>
                    </a:lnTo>
                    <a:lnTo>
                      <a:pt x="12350" y="5786"/>
                    </a:lnTo>
                    <a:lnTo>
                      <a:pt x="12103" y="5348"/>
                    </a:lnTo>
                    <a:lnTo>
                      <a:pt x="11818" y="4910"/>
                    </a:lnTo>
                    <a:lnTo>
                      <a:pt x="11551" y="4511"/>
                    </a:lnTo>
                    <a:lnTo>
                      <a:pt x="11266" y="4111"/>
                    </a:lnTo>
                    <a:lnTo>
                      <a:pt x="10980" y="3750"/>
                    </a:lnTo>
                    <a:lnTo>
                      <a:pt x="10695" y="3407"/>
                    </a:lnTo>
                    <a:lnTo>
                      <a:pt x="10409" y="3065"/>
                    </a:lnTo>
                    <a:lnTo>
                      <a:pt x="9820" y="2456"/>
                    </a:lnTo>
                    <a:lnTo>
                      <a:pt x="9268" y="1923"/>
                    </a:lnTo>
                    <a:lnTo>
                      <a:pt x="8735" y="1466"/>
                    </a:lnTo>
                    <a:lnTo>
                      <a:pt x="8221" y="1067"/>
                    </a:lnTo>
                    <a:lnTo>
                      <a:pt x="7764" y="724"/>
                    </a:lnTo>
                    <a:lnTo>
                      <a:pt x="7365" y="458"/>
                    </a:lnTo>
                    <a:lnTo>
                      <a:pt x="7041" y="248"/>
                    </a:lnTo>
                    <a:lnTo>
                      <a:pt x="6794" y="115"/>
                    </a:lnTo>
                    <a:lnTo>
                      <a:pt x="6585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3" name="Google Shape;2623;p26"/>
              <p:cNvSpPr/>
              <p:nvPr/>
            </p:nvSpPr>
            <p:spPr>
              <a:xfrm>
                <a:off x="-1357900" y="-332575"/>
                <a:ext cx="234575" cy="20792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8317" extrusionOk="0">
                    <a:moveTo>
                      <a:pt x="2456" y="1"/>
                    </a:moveTo>
                    <a:lnTo>
                      <a:pt x="1" y="1542"/>
                    </a:lnTo>
                    <a:lnTo>
                      <a:pt x="286" y="1618"/>
                    </a:lnTo>
                    <a:lnTo>
                      <a:pt x="629" y="1714"/>
                    </a:lnTo>
                    <a:lnTo>
                      <a:pt x="1066" y="1847"/>
                    </a:lnTo>
                    <a:lnTo>
                      <a:pt x="1599" y="2018"/>
                    </a:lnTo>
                    <a:lnTo>
                      <a:pt x="2208" y="2246"/>
                    </a:lnTo>
                    <a:lnTo>
                      <a:pt x="2874" y="2551"/>
                    </a:lnTo>
                    <a:lnTo>
                      <a:pt x="3597" y="2893"/>
                    </a:lnTo>
                    <a:lnTo>
                      <a:pt x="3978" y="3084"/>
                    </a:lnTo>
                    <a:lnTo>
                      <a:pt x="4358" y="3312"/>
                    </a:lnTo>
                    <a:lnTo>
                      <a:pt x="4758" y="3540"/>
                    </a:lnTo>
                    <a:lnTo>
                      <a:pt x="5139" y="3788"/>
                    </a:lnTo>
                    <a:lnTo>
                      <a:pt x="5538" y="4054"/>
                    </a:lnTo>
                    <a:lnTo>
                      <a:pt x="5919" y="4340"/>
                    </a:lnTo>
                    <a:lnTo>
                      <a:pt x="6318" y="4644"/>
                    </a:lnTo>
                    <a:lnTo>
                      <a:pt x="6699" y="4968"/>
                    </a:lnTo>
                    <a:lnTo>
                      <a:pt x="7080" y="5310"/>
                    </a:lnTo>
                    <a:lnTo>
                      <a:pt x="7441" y="5672"/>
                    </a:lnTo>
                    <a:lnTo>
                      <a:pt x="7803" y="6052"/>
                    </a:lnTo>
                    <a:lnTo>
                      <a:pt x="8145" y="6471"/>
                    </a:lnTo>
                    <a:lnTo>
                      <a:pt x="8488" y="6889"/>
                    </a:lnTo>
                    <a:lnTo>
                      <a:pt x="8792" y="7346"/>
                    </a:lnTo>
                    <a:lnTo>
                      <a:pt x="9097" y="7822"/>
                    </a:lnTo>
                    <a:lnTo>
                      <a:pt x="9382" y="8317"/>
                    </a:lnTo>
                    <a:lnTo>
                      <a:pt x="9325" y="8088"/>
                    </a:lnTo>
                    <a:lnTo>
                      <a:pt x="9230" y="7822"/>
                    </a:lnTo>
                    <a:lnTo>
                      <a:pt x="9097" y="7460"/>
                    </a:lnTo>
                    <a:lnTo>
                      <a:pt x="8925" y="7023"/>
                    </a:lnTo>
                    <a:lnTo>
                      <a:pt x="8697" y="6528"/>
                    </a:lnTo>
                    <a:lnTo>
                      <a:pt x="8412" y="5957"/>
                    </a:lnTo>
                    <a:lnTo>
                      <a:pt x="8050" y="5348"/>
                    </a:lnTo>
                    <a:lnTo>
                      <a:pt x="7632" y="4701"/>
                    </a:lnTo>
                    <a:lnTo>
                      <a:pt x="7403" y="4378"/>
                    </a:lnTo>
                    <a:lnTo>
                      <a:pt x="7156" y="4035"/>
                    </a:lnTo>
                    <a:lnTo>
                      <a:pt x="6870" y="3693"/>
                    </a:lnTo>
                    <a:lnTo>
                      <a:pt x="6585" y="3331"/>
                    </a:lnTo>
                    <a:lnTo>
                      <a:pt x="6280" y="2989"/>
                    </a:lnTo>
                    <a:lnTo>
                      <a:pt x="5938" y="2646"/>
                    </a:lnTo>
                    <a:lnTo>
                      <a:pt x="5576" y="2284"/>
                    </a:lnTo>
                    <a:lnTo>
                      <a:pt x="5215" y="1942"/>
                    </a:lnTo>
                    <a:lnTo>
                      <a:pt x="4815" y="1599"/>
                    </a:lnTo>
                    <a:lnTo>
                      <a:pt x="4397" y="1276"/>
                    </a:lnTo>
                    <a:lnTo>
                      <a:pt x="3940" y="933"/>
                    </a:lnTo>
                    <a:lnTo>
                      <a:pt x="3464" y="610"/>
                    </a:lnTo>
                    <a:lnTo>
                      <a:pt x="2969" y="305"/>
                    </a:lnTo>
                    <a:lnTo>
                      <a:pt x="2456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4" name="Google Shape;2624;p26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extrusionOk="0">
                    <a:moveTo>
                      <a:pt x="0" y="1"/>
                    </a:moveTo>
                    <a:lnTo>
                      <a:pt x="152" y="438"/>
                    </a:lnTo>
                    <a:lnTo>
                      <a:pt x="571" y="1618"/>
                    </a:lnTo>
                    <a:lnTo>
                      <a:pt x="875" y="2436"/>
                    </a:lnTo>
                    <a:lnTo>
                      <a:pt x="1218" y="3369"/>
                    </a:lnTo>
                    <a:lnTo>
                      <a:pt x="1637" y="4396"/>
                    </a:lnTo>
                    <a:lnTo>
                      <a:pt x="2074" y="5481"/>
                    </a:lnTo>
                    <a:lnTo>
                      <a:pt x="2569" y="6604"/>
                    </a:lnTo>
                    <a:lnTo>
                      <a:pt x="3102" y="7765"/>
                    </a:lnTo>
                    <a:lnTo>
                      <a:pt x="3654" y="8925"/>
                    </a:lnTo>
                    <a:lnTo>
                      <a:pt x="4263" y="10067"/>
                    </a:lnTo>
                    <a:lnTo>
                      <a:pt x="4567" y="10600"/>
                    </a:lnTo>
                    <a:lnTo>
                      <a:pt x="4872" y="11133"/>
                    </a:lnTo>
                    <a:lnTo>
                      <a:pt x="5195" y="11647"/>
                    </a:lnTo>
                    <a:lnTo>
                      <a:pt x="5499" y="12141"/>
                    </a:lnTo>
                    <a:lnTo>
                      <a:pt x="5823" y="12617"/>
                    </a:lnTo>
                    <a:lnTo>
                      <a:pt x="6166" y="13055"/>
                    </a:lnTo>
                    <a:lnTo>
                      <a:pt x="6489" y="13473"/>
                    </a:lnTo>
                    <a:lnTo>
                      <a:pt x="6832" y="13854"/>
                    </a:lnTo>
                    <a:lnTo>
                      <a:pt x="7498" y="14558"/>
                    </a:lnTo>
                    <a:lnTo>
                      <a:pt x="8164" y="15205"/>
                    </a:lnTo>
                    <a:lnTo>
                      <a:pt x="8811" y="15814"/>
                    </a:lnTo>
                    <a:lnTo>
                      <a:pt x="9439" y="16347"/>
                    </a:lnTo>
                    <a:lnTo>
                      <a:pt x="10066" y="16861"/>
                    </a:lnTo>
                    <a:lnTo>
                      <a:pt x="10656" y="17298"/>
                    </a:lnTo>
                    <a:lnTo>
                      <a:pt x="11208" y="17717"/>
                    </a:lnTo>
                    <a:lnTo>
                      <a:pt x="11722" y="18078"/>
                    </a:lnTo>
                    <a:lnTo>
                      <a:pt x="12217" y="18383"/>
                    </a:lnTo>
                    <a:lnTo>
                      <a:pt x="12635" y="18649"/>
                    </a:lnTo>
                    <a:lnTo>
                      <a:pt x="13340" y="19068"/>
                    </a:lnTo>
                    <a:lnTo>
                      <a:pt x="13796" y="19296"/>
                    </a:lnTo>
                    <a:lnTo>
                      <a:pt x="13948" y="19372"/>
                    </a:lnTo>
                    <a:lnTo>
                      <a:pt x="13435" y="17831"/>
                    </a:lnTo>
                    <a:lnTo>
                      <a:pt x="12845" y="16195"/>
                    </a:lnTo>
                    <a:lnTo>
                      <a:pt x="12141" y="14254"/>
                    </a:lnTo>
                    <a:lnTo>
                      <a:pt x="11741" y="13226"/>
                    </a:lnTo>
                    <a:lnTo>
                      <a:pt x="11322" y="12179"/>
                    </a:lnTo>
                    <a:lnTo>
                      <a:pt x="10904" y="11171"/>
                    </a:lnTo>
                    <a:lnTo>
                      <a:pt x="10466" y="10219"/>
                    </a:lnTo>
                    <a:lnTo>
                      <a:pt x="10028" y="9306"/>
                    </a:lnTo>
                    <a:lnTo>
                      <a:pt x="9610" y="8507"/>
                    </a:lnTo>
                    <a:lnTo>
                      <a:pt x="9400" y="8164"/>
                    </a:lnTo>
                    <a:lnTo>
                      <a:pt x="9210" y="7822"/>
                    </a:lnTo>
                    <a:lnTo>
                      <a:pt x="9020" y="7536"/>
                    </a:lnTo>
                    <a:lnTo>
                      <a:pt x="8830" y="7289"/>
                    </a:lnTo>
                    <a:lnTo>
                      <a:pt x="8392" y="6813"/>
                    </a:lnTo>
                    <a:lnTo>
                      <a:pt x="7878" y="6280"/>
                    </a:lnTo>
                    <a:lnTo>
                      <a:pt x="7269" y="5709"/>
                    </a:lnTo>
                    <a:lnTo>
                      <a:pt x="6603" y="5120"/>
                    </a:lnTo>
                    <a:lnTo>
                      <a:pt x="5899" y="4530"/>
                    </a:lnTo>
                    <a:lnTo>
                      <a:pt x="5157" y="3921"/>
                    </a:lnTo>
                    <a:lnTo>
                      <a:pt x="3673" y="2741"/>
                    </a:lnTo>
                    <a:lnTo>
                      <a:pt x="2265" y="1675"/>
                    </a:lnTo>
                    <a:lnTo>
                      <a:pt x="1104" y="800"/>
                    </a:lnTo>
                    <a:lnTo>
                      <a:pt x="0" y="1"/>
                    </a:lnTo>
                    <a:close/>
                    <a:moveTo>
                      <a:pt x="13948" y="19372"/>
                    </a:moveTo>
                    <a:lnTo>
                      <a:pt x="13948" y="19372"/>
                    </a:lnTo>
                    <a:lnTo>
                      <a:pt x="13948" y="19372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5" name="Google Shape;2625;p26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fill="none" extrusionOk="0">
                    <a:moveTo>
                      <a:pt x="13948" y="19372"/>
                    </a:moveTo>
                    <a:lnTo>
                      <a:pt x="13948" y="19372"/>
                    </a:lnTo>
                    <a:lnTo>
                      <a:pt x="13796" y="19296"/>
                    </a:lnTo>
                    <a:lnTo>
                      <a:pt x="13340" y="19068"/>
                    </a:lnTo>
                    <a:lnTo>
                      <a:pt x="12635" y="18649"/>
                    </a:lnTo>
                    <a:lnTo>
                      <a:pt x="12217" y="18383"/>
                    </a:lnTo>
                    <a:lnTo>
                      <a:pt x="11722" y="18078"/>
                    </a:lnTo>
                    <a:lnTo>
                      <a:pt x="11208" y="17717"/>
                    </a:lnTo>
                    <a:lnTo>
                      <a:pt x="10656" y="17298"/>
                    </a:lnTo>
                    <a:lnTo>
                      <a:pt x="10066" y="16861"/>
                    </a:lnTo>
                    <a:lnTo>
                      <a:pt x="9439" y="16347"/>
                    </a:lnTo>
                    <a:lnTo>
                      <a:pt x="8811" y="15814"/>
                    </a:lnTo>
                    <a:lnTo>
                      <a:pt x="8164" y="15205"/>
                    </a:lnTo>
                    <a:lnTo>
                      <a:pt x="7498" y="14558"/>
                    </a:lnTo>
                    <a:lnTo>
                      <a:pt x="6832" y="13854"/>
                    </a:lnTo>
                    <a:lnTo>
                      <a:pt x="6832" y="13854"/>
                    </a:lnTo>
                    <a:lnTo>
                      <a:pt x="6489" y="13473"/>
                    </a:lnTo>
                    <a:lnTo>
                      <a:pt x="6166" y="13055"/>
                    </a:lnTo>
                    <a:lnTo>
                      <a:pt x="5823" y="12617"/>
                    </a:lnTo>
                    <a:lnTo>
                      <a:pt x="5499" y="12141"/>
                    </a:lnTo>
                    <a:lnTo>
                      <a:pt x="5195" y="11647"/>
                    </a:lnTo>
                    <a:lnTo>
                      <a:pt x="4872" y="11133"/>
                    </a:lnTo>
                    <a:lnTo>
                      <a:pt x="4567" y="10600"/>
                    </a:lnTo>
                    <a:lnTo>
                      <a:pt x="4263" y="10067"/>
                    </a:lnTo>
                    <a:lnTo>
                      <a:pt x="3654" y="8925"/>
                    </a:lnTo>
                    <a:lnTo>
                      <a:pt x="3102" y="7765"/>
                    </a:lnTo>
                    <a:lnTo>
                      <a:pt x="2569" y="6604"/>
                    </a:lnTo>
                    <a:lnTo>
                      <a:pt x="2074" y="5481"/>
                    </a:lnTo>
                    <a:lnTo>
                      <a:pt x="1637" y="4396"/>
                    </a:lnTo>
                    <a:lnTo>
                      <a:pt x="1218" y="3369"/>
                    </a:lnTo>
                    <a:lnTo>
                      <a:pt x="875" y="2436"/>
                    </a:lnTo>
                    <a:lnTo>
                      <a:pt x="571" y="1618"/>
                    </a:lnTo>
                    <a:lnTo>
                      <a:pt x="152" y="438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104" y="800"/>
                    </a:lnTo>
                    <a:lnTo>
                      <a:pt x="2265" y="1675"/>
                    </a:lnTo>
                    <a:lnTo>
                      <a:pt x="3673" y="2741"/>
                    </a:lnTo>
                    <a:lnTo>
                      <a:pt x="5157" y="3921"/>
                    </a:lnTo>
                    <a:lnTo>
                      <a:pt x="5899" y="4530"/>
                    </a:lnTo>
                    <a:lnTo>
                      <a:pt x="6603" y="5120"/>
                    </a:lnTo>
                    <a:lnTo>
                      <a:pt x="7269" y="5709"/>
                    </a:lnTo>
                    <a:lnTo>
                      <a:pt x="7878" y="6280"/>
                    </a:lnTo>
                    <a:lnTo>
                      <a:pt x="8392" y="6813"/>
                    </a:lnTo>
                    <a:lnTo>
                      <a:pt x="8830" y="7289"/>
                    </a:lnTo>
                    <a:lnTo>
                      <a:pt x="8830" y="7289"/>
                    </a:lnTo>
                    <a:lnTo>
                      <a:pt x="9020" y="7536"/>
                    </a:lnTo>
                    <a:lnTo>
                      <a:pt x="9210" y="7822"/>
                    </a:lnTo>
                    <a:lnTo>
                      <a:pt x="9400" y="8164"/>
                    </a:lnTo>
                    <a:lnTo>
                      <a:pt x="9610" y="8507"/>
                    </a:lnTo>
                    <a:lnTo>
                      <a:pt x="10028" y="9306"/>
                    </a:lnTo>
                    <a:lnTo>
                      <a:pt x="10466" y="10219"/>
                    </a:lnTo>
                    <a:lnTo>
                      <a:pt x="10904" y="11171"/>
                    </a:lnTo>
                    <a:lnTo>
                      <a:pt x="11322" y="12179"/>
                    </a:lnTo>
                    <a:lnTo>
                      <a:pt x="11741" y="13226"/>
                    </a:lnTo>
                    <a:lnTo>
                      <a:pt x="12141" y="14254"/>
                    </a:lnTo>
                    <a:lnTo>
                      <a:pt x="12845" y="16195"/>
                    </a:lnTo>
                    <a:lnTo>
                      <a:pt x="13435" y="17831"/>
                    </a:lnTo>
                    <a:lnTo>
                      <a:pt x="13948" y="1937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6" name="Google Shape;2626;p26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extrusionOk="0">
                    <a:moveTo>
                      <a:pt x="0" y="1"/>
                    </a:moveTo>
                    <a:lnTo>
                      <a:pt x="761" y="1447"/>
                    </a:lnTo>
                    <a:lnTo>
                      <a:pt x="1560" y="2988"/>
                    </a:lnTo>
                    <a:lnTo>
                      <a:pt x="2550" y="4834"/>
                    </a:lnTo>
                    <a:lnTo>
                      <a:pt x="3616" y="6794"/>
                    </a:lnTo>
                    <a:lnTo>
                      <a:pt x="4681" y="8697"/>
                    </a:lnTo>
                    <a:lnTo>
                      <a:pt x="5176" y="9553"/>
                    </a:lnTo>
                    <a:lnTo>
                      <a:pt x="5652" y="10334"/>
                    </a:lnTo>
                    <a:lnTo>
                      <a:pt x="6070" y="11019"/>
                    </a:lnTo>
                    <a:lnTo>
                      <a:pt x="6432" y="11551"/>
                    </a:lnTo>
                    <a:lnTo>
                      <a:pt x="6812" y="12065"/>
                    </a:lnTo>
                    <a:lnTo>
                      <a:pt x="7269" y="12617"/>
                    </a:lnTo>
                    <a:lnTo>
                      <a:pt x="7802" y="13226"/>
                    </a:lnTo>
                    <a:lnTo>
                      <a:pt x="8373" y="13854"/>
                    </a:lnTo>
                    <a:lnTo>
                      <a:pt x="8982" y="14482"/>
                    </a:lnTo>
                    <a:lnTo>
                      <a:pt x="9610" y="15148"/>
                    </a:lnTo>
                    <a:lnTo>
                      <a:pt x="10866" y="16423"/>
                    </a:lnTo>
                    <a:lnTo>
                      <a:pt x="12046" y="17565"/>
                    </a:lnTo>
                    <a:lnTo>
                      <a:pt x="13035" y="18516"/>
                    </a:lnTo>
                    <a:lnTo>
                      <a:pt x="13948" y="19372"/>
                    </a:lnTo>
                    <a:lnTo>
                      <a:pt x="12902" y="18364"/>
                    </a:lnTo>
                    <a:lnTo>
                      <a:pt x="11817" y="17298"/>
                    </a:lnTo>
                    <a:lnTo>
                      <a:pt x="10523" y="15985"/>
                    </a:lnTo>
                    <a:lnTo>
                      <a:pt x="10504" y="16042"/>
                    </a:lnTo>
                    <a:lnTo>
                      <a:pt x="10181" y="15624"/>
                    </a:lnTo>
                    <a:lnTo>
                      <a:pt x="9134" y="14520"/>
                    </a:lnTo>
                    <a:lnTo>
                      <a:pt x="8126" y="13416"/>
                    </a:lnTo>
                    <a:lnTo>
                      <a:pt x="7688" y="12884"/>
                    </a:lnTo>
                    <a:lnTo>
                      <a:pt x="7269" y="12389"/>
                    </a:lnTo>
                    <a:lnTo>
                      <a:pt x="6908" y="11913"/>
                    </a:lnTo>
                    <a:lnTo>
                      <a:pt x="6603" y="11475"/>
                    </a:lnTo>
                    <a:lnTo>
                      <a:pt x="6204" y="10866"/>
                    </a:lnTo>
                    <a:lnTo>
                      <a:pt x="5747" y="10143"/>
                    </a:lnTo>
                    <a:lnTo>
                      <a:pt x="4738" y="8450"/>
                    </a:lnTo>
                    <a:lnTo>
                      <a:pt x="3654" y="6566"/>
                    </a:lnTo>
                    <a:lnTo>
                      <a:pt x="2569" y="4644"/>
                    </a:lnTo>
                    <a:lnTo>
                      <a:pt x="761" y="139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BDB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7" name="Google Shape;2627;p26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61" y="1447"/>
                    </a:lnTo>
                    <a:lnTo>
                      <a:pt x="1560" y="2988"/>
                    </a:lnTo>
                    <a:lnTo>
                      <a:pt x="2550" y="4834"/>
                    </a:lnTo>
                    <a:lnTo>
                      <a:pt x="3616" y="6794"/>
                    </a:lnTo>
                    <a:lnTo>
                      <a:pt x="4681" y="8697"/>
                    </a:lnTo>
                    <a:lnTo>
                      <a:pt x="5176" y="9553"/>
                    </a:lnTo>
                    <a:lnTo>
                      <a:pt x="5652" y="10334"/>
                    </a:lnTo>
                    <a:lnTo>
                      <a:pt x="6070" y="11019"/>
                    </a:lnTo>
                    <a:lnTo>
                      <a:pt x="6432" y="11551"/>
                    </a:lnTo>
                    <a:lnTo>
                      <a:pt x="6432" y="11551"/>
                    </a:lnTo>
                    <a:lnTo>
                      <a:pt x="6812" y="12065"/>
                    </a:lnTo>
                    <a:lnTo>
                      <a:pt x="7269" y="12617"/>
                    </a:lnTo>
                    <a:lnTo>
                      <a:pt x="7802" y="13226"/>
                    </a:lnTo>
                    <a:lnTo>
                      <a:pt x="8373" y="13854"/>
                    </a:lnTo>
                    <a:lnTo>
                      <a:pt x="8982" y="14482"/>
                    </a:lnTo>
                    <a:lnTo>
                      <a:pt x="9610" y="15148"/>
                    </a:lnTo>
                    <a:lnTo>
                      <a:pt x="10866" y="16423"/>
                    </a:lnTo>
                    <a:lnTo>
                      <a:pt x="12046" y="17565"/>
                    </a:lnTo>
                    <a:lnTo>
                      <a:pt x="13035" y="18516"/>
                    </a:lnTo>
                    <a:lnTo>
                      <a:pt x="13948" y="19372"/>
                    </a:lnTo>
                    <a:lnTo>
                      <a:pt x="13948" y="19372"/>
                    </a:lnTo>
                    <a:lnTo>
                      <a:pt x="12902" y="18364"/>
                    </a:lnTo>
                    <a:lnTo>
                      <a:pt x="11817" y="17298"/>
                    </a:lnTo>
                    <a:lnTo>
                      <a:pt x="10523" y="15985"/>
                    </a:lnTo>
                    <a:lnTo>
                      <a:pt x="10504" y="16042"/>
                    </a:lnTo>
                    <a:lnTo>
                      <a:pt x="10181" y="15624"/>
                    </a:lnTo>
                    <a:lnTo>
                      <a:pt x="10181" y="15624"/>
                    </a:lnTo>
                    <a:lnTo>
                      <a:pt x="9134" y="14520"/>
                    </a:lnTo>
                    <a:lnTo>
                      <a:pt x="8126" y="13416"/>
                    </a:lnTo>
                    <a:lnTo>
                      <a:pt x="7688" y="12884"/>
                    </a:lnTo>
                    <a:lnTo>
                      <a:pt x="7269" y="12389"/>
                    </a:lnTo>
                    <a:lnTo>
                      <a:pt x="6908" y="11913"/>
                    </a:lnTo>
                    <a:lnTo>
                      <a:pt x="6603" y="11475"/>
                    </a:lnTo>
                    <a:lnTo>
                      <a:pt x="6603" y="11475"/>
                    </a:lnTo>
                    <a:lnTo>
                      <a:pt x="6204" y="10866"/>
                    </a:lnTo>
                    <a:lnTo>
                      <a:pt x="5747" y="10143"/>
                    </a:lnTo>
                    <a:lnTo>
                      <a:pt x="4738" y="8450"/>
                    </a:lnTo>
                    <a:lnTo>
                      <a:pt x="3654" y="6566"/>
                    </a:lnTo>
                    <a:lnTo>
                      <a:pt x="2569" y="4644"/>
                    </a:lnTo>
                    <a:lnTo>
                      <a:pt x="761" y="1390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8" name="Google Shape;2628;p26"/>
              <p:cNvSpPr/>
              <p:nvPr/>
            </p:nvSpPr>
            <p:spPr>
              <a:xfrm>
                <a:off x="-1829825" y="-239800"/>
                <a:ext cx="108975" cy="20887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8355" extrusionOk="0">
                    <a:moveTo>
                      <a:pt x="1" y="1"/>
                    </a:moveTo>
                    <a:lnTo>
                      <a:pt x="2075" y="7270"/>
                    </a:lnTo>
                    <a:lnTo>
                      <a:pt x="3654" y="8354"/>
                    </a:lnTo>
                    <a:lnTo>
                      <a:pt x="4359" y="1923"/>
                    </a:lnTo>
                    <a:lnTo>
                      <a:pt x="4054" y="1732"/>
                    </a:lnTo>
                    <a:lnTo>
                      <a:pt x="3673" y="1523"/>
                    </a:lnTo>
                    <a:lnTo>
                      <a:pt x="3160" y="1238"/>
                    </a:lnTo>
                    <a:lnTo>
                      <a:pt x="2532" y="952"/>
                    </a:lnTo>
                    <a:lnTo>
                      <a:pt x="1790" y="629"/>
                    </a:lnTo>
                    <a:lnTo>
                      <a:pt x="933" y="305"/>
                    </a:lnTo>
                    <a:lnTo>
                      <a:pt x="477" y="15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9" name="Google Shape;2629;p26"/>
              <p:cNvSpPr/>
              <p:nvPr/>
            </p:nvSpPr>
            <p:spPr>
              <a:xfrm>
                <a:off x="-1357900" y="151725"/>
                <a:ext cx="74250" cy="268825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10753" extrusionOk="0">
                    <a:moveTo>
                      <a:pt x="1105" y="1"/>
                    </a:moveTo>
                    <a:lnTo>
                      <a:pt x="1" y="1238"/>
                    </a:lnTo>
                    <a:lnTo>
                      <a:pt x="2208" y="10752"/>
                    </a:lnTo>
                    <a:lnTo>
                      <a:pt x="2969" y="9420"/>
                    </a:lnTo>
                    <a:lnTo>
                      <a:pt x="1105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0" name="Google Shape;2630;p26"/>
              <p:cNvSpPr/>
              <p:nvPr/>
            </p:nvSpPr>
            <p:spPr>
              <a:xfrm>
                <a:off x="-1223725" y="44700"/>
                <a:ext cx="45200" cy="185075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7403" extrusionOk="0">
                    <a:moveTo>
                      <a:pt x="571" y="0"/>
                    </a:moveTo>
                    <a:lnTo>
                      <a:pt x="0" y="438"/>
                    </a:lnTo>
                    <a:lnTo>
                      <a:pt x="1218" y="7402"/>
                    </a:lnTo>
                    <a:lnTo>
                      <a:pt x="1808" y="6394"/>
                    </a:lnTo>
                    <a:lnTo>
                      <a:pt x="57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1" name="Google Shape;2631;p26"/>
              <p:cNvSpPr/>
              <p:nvPr/>
            </p:nvSpPr>
            <p:spPr>
              <a:xfrm>
                <a:off x="-1382150" y="-1190775"/>
                <a:ext cx="126575" cy="37155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14862" extrusionOk="0">
                    <a:moveTo>
                      <a:pt x="4548" y="0"/>
                    </a:moveTo>
                    <a:lnTo>
                      <a:pt x="1732" y="1694"/>
                    </a:lnTo>
                    <a:lnTo>
                      <a:pt x="0" y="14862"/>
                    </a:lnTo>
                    <a:lnTo>
                      <a:pt x="5062" y="9971"/>
                    </a:lnTo>
                    <a:lnTo>
                      <a:pt x="5005" y="8792"/>
                    </a:lnTo>
                    <a:lnTo>
                      <a:pt x="4891" y="6013"/>
                    </a:lnTo>
                    <a:lnTo>
                      <a:pt x="4720" y="2702"/>
                    </a:lnTo>
                    <a:lnTo>
                      <a:pt x="4643" y="1218"/>
                    </a:lnTo>
                    <a:lnTo>
                      <a:pt x="4548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2" name="Google Shape;2632;p26"/>
              <p:cNvSpPr/>
              <p:nvPr/>
            </p:nvSpPr>
            <p:spPr>
              <a:xfrm>
                <a:off x="-1716600" y="-791650"/>
                <a:ext cx="93275" cy="199350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7974" extrusionOk="0">
                    <a:moveTo>
                      <a:pt x="362" y="1"/>
                    </a:moveTo>
                    <a:lnTo>
                      <a:pt x="1" y="3007"/>
                    </a:lnTo>
                    <a:lnTo>
                      <a:pt x="324" y="3616"/>
                    </a:lnTo>
                    <a:lnTo>
                      <a:pt x="1124" y="5062"/>
                    </a:lnTo>
                    <a:lnTo>
                      <a:pt x="1580" y="5919"/>
                    </a:lnTo>
                    <a:lnTo>
                      <a:pt x="2075" y="6718"/>
                    </a:lnTo>
                    <a:lnTo>
                      <a:pt x="2532" y="7441"/>
                    </a:lnTo>
                    <a:lnTo>
                      <a:pt x="2722" y="7727"/>
                    </a:lnTo>
                    <a:lnTo>
                      <a:pt x="2912" y="7974"/>
                    </a:lnTo>
                    <a:lnTo>
                      <a:pt x="3731" y="2741"/>
                    </a:lnTo>
                    <a:lnTo>
                      <a:pt x="362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3" name="Google Shape;2633;p26"/>
              <p:cNvSpPr/>
              <p:nvPr/>
            </p:nvSpPr>
            <p:spPr>
              <a:xfrm>
                <a:off x="-1539625" y="-549500"/>
                <a:ext cx="38575" cy="92800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3712" extrusionOk="0">
                    <a:moveTo>
                      <a:pt x="1180" y="1"/>
                    </a:moveTo>
                    <a:lnTo>
                      <a:pt x="1" y="3350"/>
                    </a:lnTo>
                    <a:lnTo>
                      <a:pt x="343" y="3711"/>
                    </a:lnTo>
                    <a:lnTo>
                      <a:pt x="1542" y="914"/>
                    </a:lnTo>
                    <a:lnTo>
                      <a:pt x="1180" y="1"/>
                    </a:lnTo>
                    <a:close/>
                  </a:path>
                </a:pathLst>
              </a:custGeom>
              <a:solidFill>
                <a:srgbClr val="9B9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4" name="Google Shape;2634;p26"/>
              <p:cNvSpPr/>
              <p:nvPr/>
            </p:nvSpPr>
            <p:spPr>
              <a:xfrm>
                <a:off x="-1539625" y="-549500"/>
                <a:ext cx="38575" cy="92800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3712" fill="none" extrusionOk="0">
                    <a:moveTo>
                      <a:pt x="1180" y="1"/>
                    </a:moveTo>
                    <a:lnTo>
                      <a:pt x="1" y="3350"/>
                    </a:lnTo>
                    <a:lnTo>
                      <a:pt x="1" y="3350"/>
                    </a:lnTo>
                    <a:lnTo>
                      <a:pt x="1" y="3350"/>
                    </a:lnTo>
                    <a:lnTo>
                      <a:pt x="343" y="3711"/>
                    </a:lnTo>
                    <a:lnTo>
                      <a:pt x="1542" y="914"/>
                    </a:lnTo>
                    <a:lnTo>
                      <a:pt x="118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5" name="Google Shape;2635;p26"/>
              <p:cNvSpPr/>
              <p:nvPr/>
            </p:nvSpPr>
            <p:spPr>
              <a:xfrm>
                <a:off x="-1539625" y="-465775"/>
                <a:ext cx="860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0" extrusionOk="0">
                    <a:moveTo>
                      <a:pt x="1" y="1"/>
                    </a:moveTo>
                    <a:lnTo>
                      <a:pt x="324" y="419"/>
                    </a:lnTo>
                    <a:lnTo>
                      <a:pt x="343" y="36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D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6" name="Google Shape;2636;p26"/>
              <p:cNvSpPr/>
              <p:nvPr/>
            </p:nvSpPr>
            <p:spPr>
              <a:xfrm>
                <a:off x="-1539625" y="-465775"/>
                <a:ext cx="860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0" fill="none" extrusionOk="0">
                    <a:moveTo>
                      <a:pt x="1" y="1"/>
                    </a:moveTo>
                    <a:lnTo>
                      <a:pt x="324" y="419"/>
                    </a:lnTo>
                    <a:lnTo>
                      <a:pt x="343" y="362"/>
                    </a:lnTo>
                    <a:lnTo>
                      <a:pt x="343" y="36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7" name="Google Shape;2637;p26"/>
              <p:cNvSpPr/>
              <p:nvPr/>
            </p:nvSpPr>
            <p:spPr>
              <a:xfrm>
                <a:off x="-1839800" y="212150"/>
                <a:ext cx="282125" cy="199825"/>
              </a:xfrm>
              <a:custGeom>
                <a:avLst/>
                <a:gdLst/>
                <a:ahLst/>
                <a:cxnLst/>
                <a:rect l="l" t="t" r="r" b="b"/>
                <a:pathLst>
                  <a:path w="11285" h="7993" extrusionOk="0">
                    <a:moveTo>
                      <a:pt x="0" y="0"/>
                    </a:moveTo>
                    <a:lnTo>
                      <a:pt x="114" y="552"/>
                    </a:lnTo>
                    <a:lnTo>
                      <a:pt x="248" y="1161"/>
                    </a:lnTo>
                    <a:lnTo>
                      <a:pt x="457" y="1941"/>
                    </a:lnTo>
                    <a:lnTo>
                      <a:pt x="723" y="2855"/>
                    </a:lnTo>
                    <a:lnTo>
                      <a:pt x="876" y="3331"/>
                    </a:lnTo>
                    <a:lnTo>
                      <a:pt x="1047" y="3825"/>
                    </a:lnTo>
                    <a:lnTo>
                      <a:pt x="1237" y="4320"/>
                    </a:lnTo>
                    <a:lnTo>
                      <a:pt x="1446" y="4834"/>
                    </a:lnTo>
                    <a:lnTo>
                      <a:pt x="1675" y="5329"/>
                    </a:lnTo>
                    <a:lnTo>
                      <a:pt x="1922" y="5823"/>
                    </a:lnTo>
                    <a:lnTo>
                      <a:pt x="11285" y="7993"/>
                    </a:lnTo>
                    <a:lnTo>
                      <a:pt x="9705" y="39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8" name="Google Shape;2638;p26"/>
              <p:cNvSpPr/>
              <p:nvPr/>
            </p:nvSpPr>
            <p:spPr>
              <a:xfrm>
                <a:off x="-1861700" y="87025"/>
                <a:ext cx="213625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4245" extrusionOk="0">
                    <a:moveTo>
                      <a:pt x="1" y="1"/>
                    </a:moveTo>
                    <a:lnTo>
                      <a:pt x="210" y="1314"/>
                    </a:lnTo>
                    <a:lnTo>
                      <a:pt x="8545" y="4244"/>
                    </a:lnTo>
                    <a:lnTo>
                      <a:pt x="8545" y="352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39" name="Google Shape;2639;p26"/>
          <p:cNvGrpSpPr/>
          <p:nvPr/>
        </p:nvGrpSpPr>
        <p:grpSpPr>
          <a:xfrm>
            <a:off x="1034247" y="3309769"/>
            <a:ext cx="389725" cy="458724"/>
            <a:chOff x="5591925" y="2896100"/>
            <a:chExt cx="511450" cy="602000"/>
          </a:xfrm>
        </p:grpSpPr>
        <p:sp>
          <p:nvSpPr>
            <p:cNvPr id="2640" name="Google Shape;2640;p26"/>
            <p:cNvSpPr/>
            <p:nvPr/>
          </p:nvSpPr>
          <p:spPr>
            <a:xfrm>
              <a:off x="5642550" y="2981325"/>
              <a:ext cx="399550" cy="516775"/>
            </a:xfrm>
            <a:custGeom>
              <a:avLst/>
              <a:gdLst/>
              <a:ahLst/>
              <a:cxnLst/>
              <a:rect l="l" t="t" r="r" b="b"/>
              <a:pathLst>
                <a:path w="15982" h="20671" extrusionOk="0">
                  <a:moveTo>
                    <a:pt x="2664" y="20244"/>
                  </a:moveTo>
                  <a:lnTo>
                    <a:pt x="0" y="1"/>
                  </a:lnTo>
                  <a:lnTo>
                    <a:pt x="15982" y="1"/>
                  </a:lnTo>
                  <a:lnTo>
                    <a:pt x="14383" y="20670"/>
                  </a:lnTo>
                  <a:lnTo>
                    <a:pt x="2664" y="2024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26"/>
            <p:cNvSpPr/>
            <p:nvPr/>
          </p:nvSpPr>
          <p:spPr>
            <a:xfrm>
              <a:off x="5642550" y="2981325"/>
              <a:ext cx="399550" cy="516775"/>
            </a:xfrm>
            <a:custGeom>
              <a:avLst/>
              <a:gdLst/>
              <a:ahLst/>
              <a:cxnLst/>
              <a:rect l="l" t="t" r="r" b="b"/>
              <a:pathLst>
                <a:path w="15982" h="20671" fill="none" extrusionOk="0">
                  <a:moveTo>
                    <a:pt x="2664" y="20244"/>
                  </a:moveTo>
                  <a:lnTo>
                    <a:pt x="0" y="1"/>
                  </a:lnTo>
                  <a:lnTo>
                    <a:pt x="15982" y="1"/>
                  </a:lnTo>
                  <a:lnTo>
                    <a:pt x="14383" y="20670"/>
                  </a:lnTo>
                  <a:lnTo>
                    <a:pt x="2664" y="2024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26"/>
            <p:cNvSpPr/>
            <p:nvPr/>
          </p:nvSpPr>
          <p:spPr>
            <a:xfrm>
              <a:off x="5591925" y="2896100"/>
              <a:ext cx="511450" cy="114550"/>
            </a:xfrm>
            <a:custGeom>
              <a:avLst/>
              <a:gdLst/>
              <a:ahLst/>
              <a:cxnLst/>
              <a:rect l="l" t="t" r="r" b="b"/>
              <a:pathLst>
                <a:path w="20458" h="4582" extrusionOk="0">
                  <a:moveTo>
                    <a:pt x="2025" y="0"/>
                  </a:moveTo>
                  <a:lnTo>
                    <a:pt x="1705" y="2877"/>
                  </a:lnTo>
                  <a:lnTo>
                    <a:pt x="1" y="2877"/>
                  </a:lnTo>
                  <a:lnTo>
                    <a:pt x="853" y="4582"/>
                  </a:lnTo>
                  <a:lnTo>
                    <a:pt x="19818" y="4582"/>
                  </a:lnTo>
                  <a:lnTo>
                    <a:pt x="20457" y="2344"/>
                  </a:lnTo>
                  <a:lnTo>
                    <a:pt x="18965" y="2344"/>
                  </a:lnTo>
                  <a:lnTo>
                    <a:pt x="18965" y="746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26"/>
            <p:cNvSpPr/>
            <p:nvPr/>
          </p:nvSpPr>
          <p:spPr>
            <a:xfrm>
              <a:off x="5591925" y="2896100"/>
              <a:ext cx="511450" cy="114550"/>
            </a:xfrm>
            <a:custGeom>
              <a:avLst/>
              <a:gdLst/>
              <a:ahLst/>
              <a:cxnLst/>
              <a:rect l="l" t="t" r="r" b="b"/>
              <a:pathLst>
                <a:path w="20458" h="4582" fill="none" extrusionOk="0">
                  <a:moveTo>
                    <a:pt x="853" y="4582"/>
                  </a:moveTo>
                  <a:lnTo>
                    <a:pt x="19818" y="4582"/>
                  </a:lnTo>
                  <a:lnTo>
                    <a:pt x="20457" y="2344"/>
                  </a:lnTo>
                  <a:lnTo>
                    <a:pt x="18965" y="2344"/>
                  </a:lnTo>
                  <a:lnTo>
                    <a:pt x="18965" y="746"/>
                  </a:lnTo>
                  <a:lnTo>
                    <a:pt x="2025" y="0"/>
                  </a:lnTo>
                  <a:lnTo>
                    <a:pt x="1705" y="2877"/>
                  </a:lnTo>
                  <a:lnTo>
                    <a:pt x="1" y="2877"/>
                  </a:lnTo>
                  <a:lnTo>
                    <a:pt x="853" y="45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26"/>
            <p:cNvSpPr/>
            <p:nvPr/>
          </p:nvSpPr>
          <p:spPr>
            <a:xfrm>
              <a:off x="5650525" y="3055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B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26"/>
            <p:cNvSpPr/>
            <p:nvPr/>
          </p:nvSpPr>
          <p:spPr>
            <a:xfrm>
              <a:off x="5650525" y="3055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26"/>
            <p:cNvSpPr/>
            <p:nvPr/>
          </p:nvSpPr>
          <p:spPr>
            <a:xfrm>
              <a:off x="5647875" y="3010625"/>
              <a:ext cx="391575" cy="45300"/>
            </a:xfrm>
            <a:custGeom>
              <a:avLst/>
              <a:gdLst/>
              <a:ahLst/>
              <a:cxnLst/>
              <a:rect l="l" t="t" r="r" b="b"/>
              <a:pathLst>
                <a:path w="15663" h="1812" extrusionOk="0">
                  <a:moveTo>
                    <a:pt x="0" y="1"/>
                  </a:moveTo>
                  <a:lnTo>
                    <a:pt x="107" y="1812"/>
                  </a:lnTo>
                  <a:lnTo>
                    <a:pt x="852" y="1705"/>
                  </a:lnTo>
                  <a:lnTo>
                    <a:pt x="2877" y="1386"/>
                  </a:lnTo>
                  <a:lnTo>
                    <a:pt x="5860" y="1066"/>
                  </a:lnTo>
                  <a:lnTo>
                    <a:pt x="7671" y="960"/>
                  </a:lnTo>
                  <a:lnTo>
                    <a:pt x="9589" y="960"/>
                  </a:lnTo>
                  <a:lnTo>
                    <a:pt x="12466" y="1066"/>
                  </a:lnTo>
                  <a:lnTo>
                    <a:pt x="15555" y="1386"/>
                  </a:lnTo>
                  <a:lnTo>
                    <a:pt x="15662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26"/>
            <p:cNvSpPr/>
            <p:nvPr/>
          </p:nvSpPr>
          <p:spPr>
            <a:xfrm>
              <a:off x="5647875" y="3010625"/>
              <a:ext cx="391575" cy="45300"/>
            </a:xfrm>
            <a:custGeom>
              <a:avLst/>
              <a:gdLst/>
              <a:ahLst/>
              <a:cxnLst/>
              <a:rect l="l" t="t" r="r" b="b"/>
              <a:pathLst>
                <a:path w="15663" h="1812" fill="none" extrusionOk="0">
                  <a:moveTo>
                    <a:pt x="15662" y="1"/>
                  </a:moveTo>
                  <a:lnTo>
                    <a:pt x="0" y="1"/>
                  </a:lnTo>
                  <a:lnTo>
                    <a:pt x="107" y="1812"/>
                  </a:lnTo>
                  <a:lnTo>
                    <a:pt x="107" y="1812"/>
                  </a:lnTo>
                  <a:lnTo>
                    <a:pt x="107" y="1812"/>
                  </a:lnTo>
                  <a:lnTo>
                    <a:pt x="852" y="1705"/>
                  </a:lnTo>
                  <a:lnTo>
                    <a:pt x="2877" y="1386"/>
                  </a:lnTo>
                  <a:lnTo>
                    <a:pt x="5860" y="1066"/>
                  </a:lnTo>
                  <a:lnTo>
                    <a:pt x="7671" y="960"/>
                  </a:lnTo>
                  <a:lnTo>
                    <a:pt x="9589" y="960"/>
                  </a:lnTo>
                  <a:lnTo>
                    <a:pt x="9589" y="960"/>
                  </a:lnTo>
                  <a:lnTo>
                    <a:pt x="12466" y="1066"/>
                  </a:lnTo>
                  <a:lnTo>
                    <a:pt x="15555" y="1386"/>
                  </a:lnTo>
                  <a:lnTo>
                    <a:pt x="1566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26"/>
            <p:cNvSpPr/>
            <p:nvPr/>
          </p:nvSpPr>
          <p:spPr>
            <a:xfrm>
              <a:off x="5679825" y="2968025"/>
              <a:ext cx="47975" cy="42625"/>
            </a:xfrm>
            <a:custGeom>
              <a:avLst/>
              <a:gdLst/>
              <a:ahLst/>
              <a:cxnLst/>
              <a:rect l="l" t="t" r="r" b="b"/>
              <a:pathLst>
                <a:path w="1919" h="1705" extrusionOk="0">
                  <a:moveTo>
                    <a:pt x="1" y="0"/>
                  </a:moveTo>
                  <a:lnTo>
                    <a:pt x="1" y="1705"/>
                  </a:lnTo>
                  <a:lnTo>
                    <a:pt x="1918" y="1705"/>
                  </a:lnTo>
                  <a:lnTo>
                    <a:pt x="1918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26"/>
            <p:cNvSpPr/>
            <p:nvPr/>
          </p:nvSpPr>
          <p:spPr>
            <a:xfrm>
              <a:off x="5679825" y="2968025"/>
              <a:ext cx="47975" cy="42625"/>
            </a:xfrm>
            <a:custGeom>
              <a:avLst/>
              <a:gdLst/>
              <a:ahLst/>
              <a:cxnLst/>
              <a:rect l="l" t="t" r="r" b="b"/>
              <a:pathLst>
                <a:path w="1919" h="1705" fill="none" extrusionOk="0">
                  <a:moveTo>
                    <a:pt x="1918" y="0"/>
                  </a:moveTo>
                  <a:lnTo>
                    <a:pt x="1" y="0"/>
                  </a:lnTo>
                  <a:lnTo>
                    <a:pt x="1" y="1705"/>
                  </a:lnTo>
                  <a:lnTo>
                    <a:pt x="1918" y="1705"/>
                  </a:lnTo>
                  <a:lnTo>
                    <a:pt x="19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26"/>
            <p:cNvSpPr/>
            <p:nvPr/>
          </p:nvSpPr>
          <p:spPr>
            <a:xfrm>
              <a:off x="5719775" y="2898750"/>
              <a:ext cx="55975" cy="61300"/>
            </a:xfrm>
            <a:custGeom>
              <a:avLst/>
              <a:gdLst/>
              <a:ahLst/>
              <a:cxnLst/>
              <a:rect l="l" t="t" r="r" b="b"/>
              <a:pathLst>
                <a:path w="2239" h="2452" extrusionOk="0">
                  <a:moveTo>
                    <a:pt x="320" y="1"/>
                  </a:moveTo>
                  <a:lnTo>
                    <a:pt x="1" y="2451"/>
                  </a:lnTo>
                  <a:lnTo>
                    <a:pt x="2025" y="2451"/>
                  </a:lnTo>
                  <a:lnTo>
                    <a:pt x="2238" y="107"/>
                  </a:lnTo>
                  <a:lnTo>
                    <a:pt x="320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26"/>
            <p:cNvSpPr/>
            <p:nvPr/>
          </p:nvSpPr>
          <p:spPr>
            <a:xfrm>
              <a:off x="5719775" y="2898750"/>
              <a:ext cx="55975" cy="61300"/>
            </a:xfrm>
            <a:custGeom>
              <a:avLst/>
              <a:gdLst/>
              <a:ahLst/>
              <a:cxnLst/>
              <a:rect l="l" t="t" r="r" b="b"/>
              <a:pathLst>
                <a:path w="2239" h="2452" fill="none" extrusionOk="0">
                  <a:moveTo>
                    <a:pt x="320" y="1"/>
                  </a:moveTo>
                  <a:lnTo>
                    <a:pt x="1" y="2451"/>
                  </a:lnTo>
                  <a:lnTo>
                    <a:pt x="2025" y="2451"/>
                  </a:lnTo>
                  <a:lnTo>
                    <a:pt x="2238" y="107"/>
                  </a:lnTo>
                  <a:lnTo>
                    <a:pt x="3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26"/>
            <p:cNvSpPr/>
            <p:nvPr/>
          </p:nvSpPr>
          <p:spPr>
            <a:xfrm>
              <a:off x="5781050" y="3130500"/>
              <a:ext cx="149175" cy="191800"/>
            </a:xfrm>
            <a:custGeom>
              <a:avLst/>
              <a:gdLst/>
              <a:ahLst/>
              <a:cxnLst/>
              <a:rect l="l" t="t" r="r" b="b"/>
              <a:pathLst>
                <a:path w="5967" h="7672" extrusionOk="0">
                  <a:moveTo>
                    <a:pt x="2025" y="0"/>
                  </a:moveTo>
                  <a:lnTo>
                    <a:pt x="1172" y="746"/>
                  </a:lnTo>
                  <a:lnTo>
                    <a:pt x="640" y="1492"/>
                  </a:lnTo>
                  <a:lnTo>
                    <a:pt x="213" y="2131"/>
                  </a:lnTo>
                  <a:lnTo>
                    <a:pt x="0" y="2877"/>
                  </a:lnTo>
                  <a:lnTo>
                    <a:pt x="0" y="3516"/>
                  </a:lnTo>
                  <a:lnTo>
                    <a:pt x="0" y="4155"/>
                  </a:lnTo>
                  <a:lnTo>
                    <a:pt x="213" y="4795"/>
                  </a:lnTo>
                  <a:lnTo>
                    <a:pt x="426" y="5327"/>
                  </a:lnTo>
                  <a:lnTo>
                    <a:pt x="1066" y="6286"/>
                  </a:lnTo>
                  <a:lnTo>
                    <a:pt x="1812" y="7032"/>
                  </a:lnTo>
                  <a:lnTo>
                    <a:pt x="2557" y="7671"/>
                  </a:lnTo>
                  <a:lnTo>
                    <a:pt x="3836" y="6926"/>
                  </a:lnTo>
                  <a:lnTo>
                    <a:pt x="4795" y="6180"/>
                  </a:lnTo>
                  <a:lnTo>
                    <a:pt x="5434" y="5434"/>
                  </a:lnTo>
                  <a:lnTo>
                    <a:pt x="5754" y="4688"/>
                  </a:lnTo>
                  <a:lnTo>
                    <a:pt x="5967" y="4049"/>
                  </a:lnTo>
                  <a:lnTo>
                    <a:pt x="5860" y="3410"/>
                  </a:lnTo>
                  <a:lnTo>
                    <a:pt x="5647" y="2770"/>
                  </a:lnTo>
                  <a:lnTo>
                    <a:pt x="5221" y="2238"/>
                  </a:lnTo>
                  <a:lnTo>
                    <a:pt x="4795" y="1705"/>
                  </a:lnTo>
                  <a:lnTo>
                    <a:pt x="4262" y="1279"/>
                  </a:lnTo>
                  <a:lnTo>
                    <a:pt x="3197" y="639"/>
                  </a:lnTo>
                  <a:lnTo>
                    <a:pt x="2344" y="213"/>
                  </a:lnTo>
                  <a:lnTo>
                    <a:pt x="2025" y="0"/>
                  </a:lnTo>
                  <a:lnTo>
                    <a:pt x="1918" y="746"/>
                  </a:lnTo>
                  <a:lnTo>
                    <a:pt x="1918" y="1385"/>
                  </a:lnTo>
                  <a:lnTo>
                    <a:pt x="2025" y="1918"/>
                  </a:lnTo>
                  <a:lnTo>
                    <a:pt x="2344" y="2344"/>
                  </a:lnTo>
                  <a:lnTo>
                    <a:pt x="2877" y="3197"/>
                  </a:lnTo>
                  <a:lnTo>
                    <a:pt x="3303" y="3729"/>
                  </a:lnTo>
                  <a:lnTo>
                    <a:pt x="3623" y="4368"/>
                  </a:lnTo>
                  <a:lnTo>
                    <a:pt x="3729" y="5008"/>
                  </a:lnTo>
                  <a:lnTo>
                    <a:pt x="3729" y="5540"/>
                  </a:lnTo>
                  <a:lnTo>
                    <a:pt x="3623" y="6073"/>
                  </a:lnTo>
                  <a:lnTo>
                    <a:pt x="3410" y="6606"/>
                  </a:lnTo>
                  <a:lnTo>
                    <a:pt x="2877" y="7352"/>
                  </a:lnTo>
                  <a:lnTo>
                    <a:pt x="2984" y="6926"/>
                  </a:lnTo>
                  <a:lnTo>
                    <a:pt x="3197" y="6499"/>
                  </a:lnTo>
                  <a:lnTo>
                    <a:pt x="3197" y="5967"/>
                  </a:lnTo>
                  <a:lnTo>
                    <a:pt x="3197" y="5327"/>
                  </a:lnTo>
                  <a:lnTo>
                    <a:pt x="2984" y="4582"/>
                  </a:lnTo>
                  <a:lnTo>
                    <a:pt x="2557" y="3836"/>
                  </a:lnTo>
                  <a:lnTo>
                    <a:pt x="2131" y="3090"/>
                  </a:lnTo>
                  <a:lnTo>
                    <a:pt x="1812" y="2451"/>
                  </a:lnTo>
                  <a:lnTo>
                    <a:pt x="1705" y="1811"/>
                  </a:lnTo>
                  <a:lnTo>
                    <a:pt x="1705" y="1172"/>
                  </a:lnTo>
                  <a:lnTo>
                    <a:pt x="1812" y="746"/>
                  </a:lnTo>
                  <a:lnTo>
                    <a:pt x="1812" y="426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26"/>
            <p:cNvSpPr/>
            <p:nvPr/>
          </p:nvSpPr>
          <p:spPr>
            <a:xfrm>
              <a:off x="5591925" y="2954700"/>
              <a:ext cx="474150" cy="13350"/>
            </a:xfrm>
            <a:custGeom>
              <a:avLst/>
              <a:gdLst/>
              <a:ahLst/>
              <a:cxnLst/>
              <a:rect l="l" t="t" r="r" b="b"/>
              <a:pathLst>
                <a:path w="18966" h="534" extrusionOk="0">
                  <a:moveTo>
                    <a:pt x="1705" y="0"/>
                  </a:moveTo>
                  <a:lnTo>
                    <a:pt x="1" y="533"/>
                  </a:lnTo>
                  <a:lnTo>
                    <a:pt x="18965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4" name="Google Shape;2654;p26"/>
          <p:cNvGrpSpPr/>
          <p:nvPr/>
        </p:nvGrpSpPr>
        <p:grpSpPr>
          <a:xfrm flipH="1">
            <a:off x="152400" y="3758975"/>
            <a:ext cx="1641025" cy="1309900"/>
            <a:chOff x="8060675" y="3682775"/>
            <a:chExt cx="1641025" cy="1309900"/>
          </a:xfrm>
        </p:grpSpPr>
        <p:sp>
          <p:nvSpPr>
            <p:cNvPr id="2655" name="Google Shape;2655;p26"/>
            <p:cNvSpPr/>
            <p:nvPr/>
          </p:nvSpPr>
          <p:spPr>
            <a:xfrm>
              <a:off x="8060675" y="4816275"/>
              <a:ext cx="1641000" cy="176400"/>
            </a:xfrm>
            <a:prstGeom prst="ellipse">
              <a:avLst/>
            </a:pr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56" name="Google Shape;2656;p26"/>
            <p:cNvGrpSpPr/>
            <p:nvPr/>
          </p:nvGrpSpPr>
          <p:grpSpPr>
            <a:xfrm flipH="1">
              <a:off x="8215400" y="3682775"/>
              <a:ext cx="1486300" cy="1222600"/>
              <a:chOff x="756775" y="2990550"/>
              <a:chExt cx="1486300" cy="1222600"/>
            </a:xfrm>
          </p:grpSpPr>
          <p:sp>
            <p:nvSpPr>
              <p:cNvPr id="2657" name="Google Shape;2657;p26"/>
              <p:cNvSpPr/>
              <p:nvPr/>
            </p:nvSpPr>
            <p:spPr>
              <a:xfrm flipH="1">
                <a:off x="1505250" y="4103925"/>
                <a:ext cx="5593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2375" h="4369" extrusionOk="0">
                    <a:moveTo>
                      <a:pt x="1705" y="0"/>
                    </a:moveTo>
                    <a:lnTo>
                      <a:pt x="1" y="4369"/>
                    </a:lnTo>
                    <a:lnTo>
                      <a:pt x="20351" y="4369"/>
                    </a:lnTo>
                    <a:lnTo>
                      <a:pt x="2237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8" name="Google Shape;2658;p26"/>
              <p:cNvSpPr/>
              <p:nvPr/>
            </p:nvSpPr>
            <p:spPr>
              <a:xfrm flipH="1">
                <a:off x="1505250" y="4103925"/>
                <a:ext cx="5300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1203" h="4369" extrusionOk="0">
                    <a:moveTo>
                      <a:pt x="533" y="0"/>
                    </a:moveTo>
                    <a:lnTo>
                      <a:pt x="1" y="1172"/>
                    </a:lnTo>
                    <a:lnTo>
                      <a:pt x="19179" y="4369"/>
                    </a:lnTo>
                    <a:lnTo>
                      <a:pt x="21203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9" name="Google Shape;2659;p26"/>
              <p:cNvSpPr/>
              <p:nvPr/>
            </p:nvSpPr>
            <p:spPr>
              <a:xfrm flipH="1">
                <a:off x="1505250" y="4103925"/>
                <a:ext cx="5593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2375" h="4369" extrusionOk="0">
                    <a:moveTo>
                      <a:pt x="1705" y="0"/>
                    </a:moveTo>
                    <a:lnTo>
                      <a:pt x="1" y="4369"/>
                    </a:lnTo>
                    <a:lnTo>
                      <a:pt x="20351" y="4369"/>
                    </a:lnTo>
                    <a:lnTo>
                      <a:pt x="22375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0" name="Google Shape;2660;p26"/>
              <p:cNvSpPr/>
              <p:nvPr/>
            </p:nvSpPr>
            <p:spPr>
              <a:xfrm flipH="1">
                <a:off x="1188275" y="2990550"/>
                <a:ext cx="1022850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40914" h="48904" extrusionOk="0">
                    <a:moveTo>
                      <a:pt x="40914" y="0"/>
                    </a:moveTo>
                    <a:lnTo>
                      <a:pt x="1" y="533"/>
                    </a:lnTo>
                    <a:lnTo>
                      <a:pt x="3517" y="48904"/>
                    </a:lnTo>
                    <a:lnTo>
                      <a:pt x="5861" y="48904"/>
                    </a:lnTo>
                    <a:lnTo>
                      <a:pt x="7565" y="44535"/>
                    </a:lnTo>
                    <a:lnTo>
                      <a:pt x="36758" y="44535"/>
                    </a:lnTo>
                    <a:lnTo>
                      <a:pt x="38037" y="48904"/>
                    </a:lnTo>
                    <a:lnTo>
                      <a:pt x="40061" y="48904"/>
                    </a:lnTo>
                    <a:lnTo>
                      <a:pt x="40914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1" name="Google Shape;2661;p26"/>
              <p:cNvSpPr/>
              <p:nvPr/>
            </p:nvSpPr>
            <p:spPr>
              <a:xfrm flipH="1">
                <a:off x="1188275" y="2990550"/>
                <a:ext cx="1022850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40914" h="48904" fill="none" extrusionOk="0">
                    <a:moveTo>
                      <a:pt x="3517" y="48904"/>
                    </a:moveTo>
                    <a:lnTo>
                      <a:pt x="1" y="533"/>
                    </a:lnTo>
                    <a:lnTo>
                      <a:pt x="40914" y="0"/>
                    </a:lnTo>
                    <a:lnTo>
                      <a:pt x="40061" y="48904"/>
                    </a:lnTo>
                    <a:lnTo>
                      <a:pt x="38037" y="48904"/>
                    </a:lnTo>
                    <a:lnTo>
                      <a:pt x="36758" y="44535"/>
                    </a:lnTo>
                    <a:lnTo>
                      <a:pt x="7565" y="44535"/>
                    </a:lnTo>
                    <a:lnTo>
                      <a:pt x="5861" y="48904"/>
                    </a:lnTo>
                    <a:lnTo>
                      <a:pt x="3517" y="4890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2" name="Google Shape;2662;p26"/>
              <p:cNvSpPr/>
              <p:nvPr/>
            </p:nvSpPr>
            <p:spPr>
              <a:xfrm flipH="1">
                <a:off x="756775" y="2990550"/>
                <a:ext cx="452825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18113" h="48904" extrusionOk="0">
                    <a:moveTo>
                      <a:pt x="853" y="0"/>
                    </a:moveTo>
                    <a:lnTo>
                      <a:pt x="0" y="48904"/>
                    </a:lnTo>
                    <a:lnTo>
                      <a:pt x="14703" y="48904"/>
                    </a:lnTo>
                    <a:lnTo>
                      <a:pt x="18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3" name="Google Shape;2663;p26"/>
              <p:cNvSpPr/>
              <p:nvPr/>
            </p:nvSpPr>
            <p:spPr>
              <a:xfrm flipH="1">
                <a:off x="1505250" y="4103925"/>
                <a:ext cx="5593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2375" h="4369" fill="none" extrusionOk="0">
                    <a:moveTo>
                      <a:pt x="1" y="4369"/>
                    </a:moveTo>
                    <a:lnTo>
                      <a:pt x="20351" y="4369"/>
                    </a:lnTo>
                    <a:lnTo>
                      <a:pt x="22375" y="0"/>
                    </a:lnTo>
                    <a:lnTo>
                      <a:pt x="1705" y="0"/>
                    </a:lnTo>
                    <a:lnTo>
                      <a:pt x="1" y="436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26"/>
              <p:cNvSpPr/>
              <p:nvPr/>
            </p:nvSpPr>
            <p:spPr>
              <a:xfrm flipH="1">
                <a:off x="1505250" y="4103925"/>
                <a:ext cx="5300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1203" h="4369" fill="none" extrusionOk="0">
                    <a:moveTo>
                      <a:pt x="21203" y="0"/>
                    </a:moveTo>
                    <a:lnTo>
                      <a:pt x="533" y="0"/>
                    </a:lnTo>
                    <a:lnTo>
                      <a:pt x="1" y="1172"/>
                    </a:lnTo>
                    <a:lnTo>
                      <a:pt x="19179" y="4369"/>
                    </a:lnTo>
                    <a:lnTo>
                      <a:pt x="2120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26"/>
              <p:cNvSpPr/>
              <p:nvPr/>
            </p:nvSpPr>
            <p:spPr>
              <a:xfrm flipH="1">
                <a:off x="1230900" y="3017175"/>
                <a:ext cx="58625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40807" extrusionOk="0">
                    <a:moveTo>
                      <a:pt x="534" y="1"/>
                    </a:moveTo>
                    <a:lnTo>
                      <a:pt x="1" y="40807"/>
                    </a:lnTo>
                    <a:lnTo>
                      <a:pt x="1066" y="40807"/>
                    </a:lnTo>
                    <a:lnTo>
                      <a:pt x="2345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26"/>
              <p:cNvSpPr/>
              <p:nvPr/>
            </p:nvSpPr>
            <p:spPr>
              <a:xfrm flipH="1">
                <a:off x="1230900" y="3017175"/>
                <a:ext cx="58625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40807" fill="none" extrusionOk="0">
                    <a:moveTo>
                      <a:pt x="1" y="40807"/>
                    </a:moveTo>
                    <a:lnTo>
                      <a:pt x="534" y="1"/>
                    </a:lnTo>
                    <a:lnTo>
                      <a:pt x="2345" y="1"/>
                    </a:lnTo>
                    <a:lnTo>
                      <a:pt x="1066" y="40807"/>
                    </a:lnTo>
                    <a:lnTo>
                      <a:pt x="1" y="4080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26"/>
              <p:cNvSpPr/>
              <p:nvPr/>
            </p:nvSpPr>
            <p:spPr>
              <a:xfrm flipH="1">
                <a:off x="1276175" y="3017175"/>
                <a:ext cx="966900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38676" h="40807" extrusionOk="0">
                    <a:moveTo>
                      <a:pt x="38676" y="1"/>
                    </a:moveTo>
                    <a:lnTo>
                      <a:pt x="0" y="960"/>
                    </a:lnTo>
                    <a:lnTo>
                      <a:pt x="2131" y="40807"/>
                    </a:lnTo>
                    <a:lnTo>
                      <a:pt x="38143" y="40807"/>
                    </a:lnTo>
                    <a:lnTo>
                      <a:pt x="3867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26"/>
              <p:cNvSpPr/>
              <p:nvPr/>
            </p:nvSpPr>
            <p:spPr>
              <a:xfrm flipH="1">
                <a:off x="1276175" y="3017175"/>
                <a:ext cx="966900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38676" h="40807" fill="none" extrusionOk="0">
                    <a:moveTo>
                      <a:pt x="38676" y="1"/>
                    </a:moveTo>
                    <a:lnTo>
                      <a:pt x="0" y="960"/>
                    </a:lnTo>
                    <a:lnTo>
                      <a:pt x="2131" y="40807"/>
                    </a:lnTo>
                    <a:lnTo>
                      <a:pt x="38143" y="40807"/>
                    </a:lnTo>
                    <a:lnTo>
                      <a:pt x="3867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9" name="Google Shape;2669;p26"/>
              <p:cNvSpPr/>
              <p:nvPr/>
            </p:nvSpPr>
            <p:spPr>
              <a:xfrm flipH="1">
                <a:off x="1284150" y="3747000"/>
                <a:ext cx="921650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36866" h="321" extrusionOk="0">
                    <a:moveTo>
                      <a:pt x="1" y="1"/>
                    </a:moveTo>
                    <a:lnTo>
                      <a:pt x="1" y="107"/>
                    </a:lnTo>
                    <a:lnTo>
                      <a:pt x="36758" y="320"/>
                    </a:lnTo>
                    <a:lnTo>
                      <a:pt x="36865" y="10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ACF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0" name="Google Shape;2670;p26"/>
              <p:cNvSpPr/>
              <p:nvPr/>
            </p:nvSpPr>
            <p:spPr>
              <a:xfrm flipH="1">
                <a:off x="1278825" y="3320825"/>
                <a:ext cx="950925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38037" h="1493" extrusionOk="0">
                    <a:moveTo>
                      <a:pt x="38036" y="1"/>
                    </a:moveTo>
                    <a:lnTo>
                      <a:pt x="0" y="1279"/>
                    </a:lnTo>
                    <a:lnTo>
                      <a:pt x="0" y="1492"/>
                    </a:lnTo>
                    <a:lnTo>
                      <a:pt x="38036" y="533"/>
                    </a:lnTo>
                    <a:lnTo>
                      <a:pt x="38036" y="1"/>
                    </a:lnTo>
                    <a:close/>
                  </a:path>
                </a:pathLst>
              </a:custGeom>
              <a:solidFill>
                <a:srgbClr val="EACF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26"/>
              <p:cNvSpPr/>
              <p:nvPr/>
            </p:nvSpPr>
            <p:spPr>
              <a:xfrm flipH="1">
                <a:off x="2133850" y="4037325"/>
                <a:ext cx="2675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73" extrusionOk="0">
                    <a:moveTo>
                      <a:pt x="0" y="1"/>
                    </a:moveTo>
                    <a:lnTo>
                      <a:pt x="107" y="1173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CAB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26"/>
              <p:cNvSpPr/>
              <p:nvPr/>
            </p:nvSpPr>
            <p:spPr>
              <a:xfrm flipH="1">
                <a:off x="2133850" y="4037325"/>
                <a:ext cx="2675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73" fill="none" extrusionOk="0">
                    <a:moveTo>
                      <a:pt x="107" y="1"/>
                    </a:moveTo>
                    <a:lnTo>
                      <a:pt x="0" y="1"/>
                    </a:lnTo>
                    <a:lnTo>
                      <a:pt x="107" y="1173"/>
                    </a:lnTo>
                    <a:lnTo>
                      <a:pt x="107" y="1173"/>
                    </a:lnTo>
                    <a:lnTo>
                      <a:pt x="10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26"/>
              <p:cNvSpPr/>
              <p:nvPr/>
            </p:nvSpPr>
            <p:spPr>
              <a:xfrm flipH="1">
                <a:off x="1260200" y="4037325"/>
                <a:ext cx="873675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34947" h="1813" extrusionOk="0">
                    <a:moveTo>
                      <a:pt x="1" y="1"/>
                    </a:moveTo>
                    <a:lnTo>
                      <a:pt x="1" y="1173"/>
                    </a:lnTo>
                    <a:lnTo>
                      <a:pt x="34947" y="1812"/>
                    </a:lnTo>
                    <a:lnTo>
                      <a:pt x="34840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26"/>
              <p:cNvSpPr/>
              <p:nvPr/>
            </p:nvSpPr>
            <p:spPr>
              <a:xfrm flipH="1">
                <a:off x="1289500" y="4037325"/>
                <a:ext cx="8470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3881" h="1" extrusionOk="0">
                    <a:moveTo>
                      <a:pt x="33881" y="1"/>
                    </a:moveTo>
                    <a:lnTo>
                      <a:pt x="0" y="1"/>
                    </a:lnTo>
                    <a:lnTo>
                      <a:pt x="107" y="1"/>
                    </a:lnTo>
                    <a:lnTo>
                      <a:pt x="33881" y="1"/>
                    </a:lnTo>
                    <a:close/>
                  </a:path>
                </a:pathLst>
              </a:custGeom>
              <a:solidFill>
                <a:srgbClr val="EC9B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26"/>
              <p:cNvSpPr/>
              <p:nvPr/>
            </p:nvSpPr>
            <p:spPr>
              <a:xfrm flipH="1">
                <a:off x="1289500" y="4037325"/>
                <a:ext cx="8470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3881" h="1" fill="none" extrusionOk="0">
                    <a:moveTo>
                      <a:pt x="33881" y="1"/>
                    </a:moveTo>
                    <a:lnTo>
                      <a:pt x="0" y="1"/>
                    </a:lnTo>
                    <a:lnTo>
                      <a:pt x="107" y="1"/>
                    </a:lnTo>
                    <a:lnTo>
                      <a:pt x="3388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6" name="Google Shape;2676;p26"/>
              <p:cNvSpPr/>
              <p:nvPr/>
            </p:nvSpPr>
            <p:spPr>
              <a:xfrm flipH="1">
                <a:off x="1601125" y="34380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extrusionOk="0">
                    <a:moveTo>
                      <a:pt x="11507" y="1"/>
                    </a:moveTo>
                    <a:lnTo>
                      <a:pt x="10974" y="427"/>
                    </a:lnTo>
                    <a:lnTo>
                      <a:pt x="11507" y="2558"/>
                    </a:lnTo>
                    <a:lnTo>
                      <a:pt x="2025" y="2558"/>
                    </a:lnTo>
                    <a:lnTo>
                      <a:pt x="1492" y="1386"/>
                    </a:lnTo>
                    <a:lnTo>
                      <a:pt x="0" y="1386"/>
                    </a:lnTo>
                    <a:lnTo>
                      <a:pt x="1066" y="3943"/>
                    </a:lnTo>
                    <a:lnTo>
                      <a:pt x="12359" y="3730"/>
                    </a:lnTo>
                    <a:lnTo>
                      <a:pt x="11507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7" name="Google Shape;2677;p26"/>
              <p:cNvSpPr/>
              <p:nvPr/>
            </p:nvSpPr>
            <p:spPr>
              <a:xfrm flipH="1">
                <a:off x="1601125" y="34380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fill="none" extrusionOk="0">
                    <a:moveTo>
                      <a:pt x="11507" y="1"/>
                    </a:moveTo>
                    <a:lnTo>
                      <a:pt x="10974" y="427"/>
                    </a:lnTo>
                    <a:lnTo>
                      <a:pt x="11507" y="2558"/>
                    </a:lnTo>
                    <a:lnTo>
                      <a:pt x="2025" y="2558"/>
                    </a:lnTo>
                    <a:lnTo>
                      <a:pt x="1492" y="1386"/>
                    </a:lnTo>
                    <a:lnTo>
                      <a:pt x="0" y="1386"/>
                    </a:lnTo>
                    <a:lnTo>
                      <a:pt x="1066" y="3943"/>
                    </a:lnTo>
                    <a:lnTo>
                      <a:pt x="12359" y="3730"/>
                    </a:lnTo>
                    <a:lnTo>
                      <a:pt x="11507" y="1"/>
                    </a:lnTo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8" name="Google Shape;2678;p26"/>
              <p:cNvSpPr/>
              <p:nvPr/>
            </p:nvSpPr>
            <p:spPr>
              <a:xfrm flipH="1">
                <a:off x="1651725" y="3438025"/>
                <a:ext cx="29835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934" h="1386" extrusionOk="0">
                    <a:moveTo>
                      <a:pt x="11933" y="1"/>
                    </a:moveTo>
                    <a:lnTo>
                      <a:pt x="0" y="427"/>
                    </a:lnTo>
                    <a:lnTo>
                      <a:pt x="0" y="1386"/>
                    </a:lnTo>
                    <a:lnTo>
                      <a:pt x="11933" y="1386"/>
                    </a:lnTo>
                    <a:lnTo>
                      <a:pt x="11933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9" name="Google Shape;2679;p26"/>
              <p:cNvSpPr/>
              <p:nvPr/>
            </p:nvSpPr>
            <p:spPr>
              <a:xfrm flipH="1">
                <a:off x="1622450" y="3438025"/>
                <a:ext cx="2930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386" extrusionOk="0">
                    <a:moveTo>
                      <a:pt x="0" y="1"/>
                    </a:moveTo>
                    <a:lnTo>
                      <a:pt x="0" y="1386"/>
                    </a:lnTo>
                    <a:lnTo>
                      <a:pt x="959" y="1386"/>
                    </a:lnTo>
                    <a:lnTo>
                      <a:pt x="1172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0" name="Google Shape;2680;p26"/>
              <p:cNvSpPr/>
              <p:nvPr/>
            </p:nvSpPr>
            <p:spPr>
              <a:xfrm flipH="1">
                <a:off x="1601125" y="31317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extrusionOk="0">
                    <a:moveTo>
                      <a:pt x="11507" y="0"/>
                    </a:moveTo>
                    <a:lnTo>
                      <a:pt x="10974" y="320"/>
                    </a:lnTo>
                    <a:lnTo>
                      <a:pt x="11507" y="2557"/>
                    </a:lnTo>
                    <a:lnTo>
                      <a:pt x="2025" y="2557"/>
                    </a:lnTo>
                    <a:lnTo>
                      <a:pt x="1492" y="1385"/>
                    </a:lnTo>
                    <a:lnTo>
                      <a:pt x="0" y="1385"/>
                    </a:lnTo>
                    <a:lnTo>
                      <a:pt x="1066" y="3942"/>
                    </a:lnTo>
                    <a:lnTo>
                      <a:pt x="12359" y="3729"/>
                    </a:lnTo>
                    <a:lnTo>
                      <a:pt x="11507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1" name="Google Shape;2681;p26"/>
              <p:cNvSpPr/>
              <p:nvPr/>
            </p:nvSpPr>
            <p:spPr>
              <a:xfrm flipH="1">
                <a:off x="1601125" y="31317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fill="none" extrusionOk="0">
                    <a:moveTo>
                      <a:pt x="11507" y="0"/>
                    </a:moveTo>
                    <a:lnTo>
                      <a:pt x="10974" y="320"/>
                    </a:lnTo>
                    <a:lnTo>
                      <a:pt x="11507" y="2557"/>
                    </a:lnTo>
                    <a:lnTo>
                      <a:pt x="2025" y="2557"/>
                    </a:lnTo>
                    <a:lnTo>
                      <a:pt x="1492" y="1385"/>
                    </a:lnTo>
                    <a:lnTo>
                      <a:pt x="0" y="1385"/>
                    </a:lnTo>
                    <a:lnTo>
                      <a:pt x="1066" y="3942"/>
                    </a:lnTo>
                    <a:lnTo>
                      <a:pt x="12359" y="3729"/>
                    </a:lnTo>
                    <a:lnTo>
                      <a:pt x="11507" y="0"/>
                    </a:lnTo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2" name="Google Shape;2682;p26"/>
              <p:cNvSpPr/>
              <p:nvPr/>
            </p:nvSpPr>
            <p:spPr>
              <a:xfrm flipH="1">
                <a:off x="1651725" y="3131725"/>
                <a:ext cx="29835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934" h="1386" extrusionOk="0">
                    <a:moveTo>
                      <a:pt x="11933" y="0"/>
                    </a:moveTo>
                    <a:lnTo>
                      <a:pt x="0" y="320"/>
                    </a:lnTo>
                    <a:lnTo>
                      <a:pt x="0" y="1385"/>
                    </a:lnTo>
                    <a:lnTo>
                      <a:pt x="11933" y="1385"/>
                    </a:lnTo>
                    <a:lnTo>
                      <a:pt x="11933" y="0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3" name="Google Shape;2683;p26"/>
              <p:cNvSpPr/>
              <p:nvPr/>
            </p:nvSpPr>
            <p:spPr>
              <a:xfrm flipH="1">
                <a:off x="1622450" y="3131725"/>
                <a:ext cx="2930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386" extrusionOk="0">
                    <a:moveTo>
                      <a:pt x="0" y="0"/>
                    </a:moveTo>
                    <a:lnTo>
                      <a:pt x="0" y="1385"/>
                    </a:lnTo>
                    <a:lnTo>
                      <a:pt x="959" y="1385"/>
                    </a:lnTo>
                    <a:lnTo>
                      <a:pt x="1172" y="0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4" name="Google Shape;2684;p26"/>
              <p:cNvSpPr/>
              <p:nvPr/>
            </p:nvSpPr>
            <p:spPr>
              <a:xfrm flipH="1">
                <a:off x="1579825" y="3826900"/>
                <a:ext cx="309000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4" extrusionOk="0">
                    <a:moveTo>
                      <a:pt x="11507" y="1"/>
                    </a:moveTo>
                    <a:lnTo>
                      <a:pt x="10975" y="321"/>
                    </a:lnTo>
                    <a:lnTo>
                      <a:pt x="11507" y="2451"/>
                    </a:lnTo>
                    <a:lnTo>
                      <a:pt x="2025" y="2558"/>
                    </a:lnTo>
                    <a:lnTo>
                      <a:pt x="1599" y="1279"/>
                    </a:lnTo>
                    <a:lnTo>
                      <a:pt x="1" y="1279"/>
                    </a:lnTo>
                    <a:lnTo>
                      <a:pt x="1066" y="3943"/>
                    </a:lnTo>
                    <a:lnTo>
                      <a:pt x="12360" y="3623"/>
                    </a:lnTo>
                    <a:lnTo>
                      <a:pt x="11507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5" name="Google Shape;2685;p26"/>
              <p:cNvSpPr/>
              <p:nvPr/>
            </p:nvSpPr>
            <p:spPr>
              <a:xfrm flipH="1">
                <a:off x="1579825" y="3826900"/>
                <a:ext cx="309000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4" fill="none" extrusionOk="0">
                    <a:moveTo>
                      <a:pt x="11507" y="1"/>
                    </a:moveTo>
                    <a:lnTo>
                      <a:pt x="10975" y="321"/>
                    </a:lnTo>
                    <a:lnTo>
                      <a:pt x="11507" y="2451"/>
                    </a:lnTo>
                    <a:lnTo>
                      <a:pt x="2025" y="2558"/>
                    </a:lnTo>
                    <a:lnTo>
                      <a:pt x="1599" y="1279"/>
                    </a:lnTo>
                    <a:lnTo>
                      <a:pt x="1" y="1279"/>
                    </a:lnTo>
                    <a:lnTo>
                      <a:pt x="1066" y="3943"/>
                    </a:lnTo>
                    <a:lnTo>
                      <a:pt x="12360" y="3623"/>
                    </a:lnTo>
                    <a:lnTo>
                      <a:pt x="1150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6" name="Google Shape;2686;p26"/>
              <p:cNvSpPr/>
              <p:nvPr/>
            </p:nvSpPr>
            <p:spPr>
              <a:xfrm flipH="1">
                <a:off x="1630425" y="3826900"/>
                <a:ext cx="29835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11934" h="1280" extrusionOk="0">
                    <a:moveTo>
                      <a:pt x="11933" y="1"/>
                    </a:moveTo>
                    <a:lnTo>
                      <a:pt x="0" y="321"/>
                    </a:lnTo>
                    <a:lnTo>
                      <a:pt x="0" y="1279"/>
                    </a:lnTo>
                    <a:lnTo>
                      <a:pt x="11933" y="1279"/>
                    </a:lnTo>
                    <a:lnTo>
                      <a:pt x="11933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7" name="Google Shape;2687;p26"/>
              <p:cNvSpPr/>
              <p:nvPr/>
            </p:nvSpPr>
            <p:spPr>
              <a:xfrm flipH="1">
                <a:off x="1601125" y="3826900"/>
                <a:ext cx="29325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280" extrusionOk="0">
                    <a:moveTo>
                      <a:pt x="0" y="1"/>
                    </a:moveTo>
                    <a:lnTo>
                      <a:pt x="0" y="1279"/>
                    </a:lnTo>
                    <a:lnTo>
                      <a:pt x="959" y="1279"/>
                    </a:lnTo>
                    <a:lnTo>
                      <a:pt x="1172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8" name="Google Shape;2688;p26"/>
              <p:cNvSpPr/>
              <p:nvPr/>
            </p:nvSpPr>
            <p:spPr>
              <a:xfrm flipH="1">
                <a:off x="756775" y="2990550"/>
                <a:ext cx="452825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18113" h="48904" extrusionOk="0">
                    <a:moveTo>
                      <a:pt x="853" y="0"/>
                    </a:moveTo>
                    <a:lnTo>
                      <a:pt x="0" y="48904"/>
                    </a:lnTo>
                    <a:lnTo>
                      <a:pt x="14703" y="48904"/>
                    </a:lnTo>
                    <a:lnTo>
                      <a:pt x="18113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10" name="Picture 20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485" y="-169838"/>
            <a:ext cx="994159" cy="9941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2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0" name="Google Shape;2690;p27"/>
          <p:cNvGrpSpPr/>
          <p:nvPr/>
        </p:nvGrpSpPr>
        <p:grpSpPr>
          <a:xfrm>
            <a:off x="3736808" y="2"/>
            <a:ext cx="689309" cy="1465781"/>
            <a:chOff x="289713" y="-850207"/>
            <a:chExt cx="847025" cy="1801157"/>
          </a:xfrm>
        </p:grpSpPr>
        <p:sp>
          <p:nvSpPr>
            <p:cNvPr id="2691" name="Google Shape;2691;p27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27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27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27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27"/>
            <p:cNvSpPr/>
            <p:nvPr/>
          </p:nvSpPr>
          <p:spPr>
            <a:xfrm>
              <a:off x="713203" y="-850207"/>
              <a:ext cx="21321" cy="1329728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27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27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27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27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0" name="Google Shape;2700;p27"/>
          <p:cNvGrpSpPr/>
          <p:nvPr/>
        </p:nvGrpSpPr>
        <p:grpSpPr>
          <a:xfrm>
            <a:off x="4717883" y="2"/>
            <a:ext cx="689309" cy="1465781"/>
            <a:chOff x="289713" y="-850207"/>
            <a:chExt cx="847025" cy="1801157"/>
          </a:xfrm>
        </p:grpSpPr>
        <p:sp>
          <p:nvSpPr>
            <p:cNvPr id="2701" name="Google Shape;2701;p27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27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27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27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27"/>
            <p:cNvSpPr/>
            <p:nvPr/>
          </p:nvSpPr>
          <p:spPr>
            <a:xfrm>
              <a:off x="713203" y="-850207"/>
              <a:ext cx="21321" cy="1329728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27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27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27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27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10" name="Google Shape;2710;p27"/>
          <p:cNvGrpSpPr/>
          <p:nvPr/>
        </p:nvGrpSpPr>
        <p:grpSpPr>
          <a:xfrm>
            <a:off x="7850126" y="2919239"/>
            <a:ext cx="984524" cy="2106122"/>
            <a:chOff x="-2306975" y="-1486200"/>
            <a:chExt cx="1429125" cy="3057225"/>
          </a:xfrm>
        </p:grpSpPr>
        <p:sp>
          <p:nvSpPr>
            <p:cNvPr id="2711" name="Google Shape;2711;p27"/>
            <p:cNvSpPr/>
            <p:nvPr/>
          </p:nvSpPr>
          <p:spPr>
            <a:xfrm>
              <a:off x="-1840526" y="1442325"/>
              <a:ext cx="804600" cy="128700"/>
            </a:xfrm>
            <a:prstGeom prst="ellipse">
              <a:avLst/>
            </a:pr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12" name="Google Shape;2712;p27"/>
            <p:cNvGrpSpPr/>
            <p:nvPr/>
          </p:nvGrpSpPr>
          <p:grpSpPr>
            <a:xfrm>
              <a:off x="-2306975" y="-1486200"/>
              <a:ext cx="1429125" cy="3004725"/>
              <a:chOff x="-2306975" y="-1486200"/>
              <a:chExt cx="1429125" cy="3004725"/>
            </a:xfrm>
          </p:grpSpPr>
          <p:sp>
            <p:nvSpPr>
              <p:cNvPr id="2713" name="Google Shape;2713;p27"/>
              <p:cNvSpPr/>
              <p:nvPr/>
            </p:nvSpPr>
            <p:spPr>
              <a:xfrm>
                <a:off x="-1896425" y="-216000"/>
                <a:ext cx="43817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527" h="35661" extrusionOk="0">
                    <a:moveTo>
                      <a:pt x="1" y="0"/>
                    </a:moveTo>
                    <a:lnTo>
                      <a:pt x="77" y="837"/>
                    </a:lnTo>
                    <a:lnTo>
                      <a:pt x="286" y="3045"/>
                    </a:lnTo>
                    <a:lnTo>
                      <a:pt x="438" y="4548"/>
                    </a:lnTo>
                    <a:lnTo>
                      <a:pt x="629" y="6261"/>
                    </a:lnTo>
                    <a:lnTo>
                      <a:pt x="838" y="8107"/>
                    </a:lnTo>
                    <a:lnTo>
                      <a:pt x="1104" y="10048"/>
                    </a:lnTo>
                    <a:lnTo>
                      <a:pt x="1371" y="12027"/>
                    </a:lnTo>
                    <a:lnTo>
                      <a:pt x="1694" y="14006"/>
                    </a:lnTo>
                    <a:lnTo>
                      <a:pt x="2037" y="15928"/>
                    </a:lnTo>
                    <a:lnTo>
                      <a:pt x="2227" y="16860"/>
                    </a:lnTo>
                    <a:lnTo>
                      <a:pt x="2417" y="17754"/>
                    </a:lnTo>
                    <a:lnTo>
                      <a:pt x="2608" y="18592"/>
                    </a:lnTo>
                    <a:lnTo>
                      <a:pt x="2817" y="19410"/>
                    </a:lnTo>
                    <a:lnTo>
                      <a:pt x="3026" y="20171"/>
                    </a:lnTo>
                    <a:lnTo>
                      <a:pt x="3236" y="20856"/>
                    </a:lnTo>
                    <a:lnTo>
                      <a:pt x="3464" y="21503"/>
                    </a:lnTo>
                    <a:lnTo>
                      <a:pt x="3692" y="22055"/>
                    </a:lnTo>
                    <a:lnTo>
                      <a:pt x="3940" y="22550"/>
                    </a:lnTo>
                    <a:lnTo>
                      <a:pt x="4054" y="22759"/>
                    </a:lnTo>
                    <a:lnTo>
                      <a:pt x="4187" y="22949"/>
                    </a:lnTo>
                    <a:lnTo>
                      <a:pt x="4454" y="23330"/>
                    </a:lnTo>
                    <a:lnTo>
                      <a:pt x="4777" y="23730"/>
                    </a:lnTo>
                    <a:lnTo>
                      <a:pt x="5120" y="24148"/>
                    </a:lnTo>
                    <a:lnTo>
                      <a:pt x="5500" y="24586"/>
                    </a:lnTo>
                    <a:lnTo>
                      <a:pt x="6376" y="25537"/>
                    </a:lnTo>
                    <a:lnTo>
                      <a:pt x="7346" y="26546"/>
                    </a:lnTo>
                    <a:lnTo>
                      <a:pt x="8393" y="27592"/>
                    </a:lnTo>
                    <a:lnTo>
                      <a:pt x="9477" y="28658"/>
                    </a:lnTo>
                    <a:lnTo>
                      <a:pt x="10600" y="29705"/>
                    </a:lnTo>
                    <a:lnTo>
                      <a:pt x="11723" y="30751"/>
                    </a:lnTo>
                    <a:lnTo>
                      <a:pt x="13816" y="32654"/>
                    </a:lnTo>
                    <a:lnTo>
                      <a:pt x="15586" y="34215"/>
                    </a:lnTo>
                    <a:lnTo>
                      <a:pt x="17241" y="35661"/>
                    </a:lnTo>
                    <a:lnTo>
                      <a:pt x="17317" y="35166"/>
                    </a:lnTo>
                    <a:lnTo>
                      <a:pt x="17374" y="34595"/>
                    </a:lnTo>
                    <a:lnTo>
                      <a:pt x="17432" y="33796"/>
                    </a:lnTo>
                    <a:lnTo>
                      <a:pt x="17489" y="32826"/>
                    </a:lnTo>
                    <a:lnTo>
                      <a:pt x="17527" y="31703"/>
                    </a:lnTo>
                    <a:lnTo>
                      <a:pt x="17527" y="30428"/>
                    </a:lnTo>
                    <a:lnTo>
                      <a:pt x="17508" y="29743"/>
                    </a:lnTo>
                    <a:lnTo>
                      <a:pt x="17489" y="29020"/>
                    </a:lnTo>
                    <a:lnTo>
                      <a:pt x="17451" y="28278"/>
                    </a:lnTo>
                    <a:lnTo>
                      <a:pt x="17393" y="27516"/>
                    </a:lnTo>
                    <a:lnTo>
                      <a:pt x="17336" y="26736"/>
                    </a:lnTo>
                    <a:lnTo>
                      <a:pt x="17241" y="25937"/>
                    </a:lnTo>
                    <a:lnTo>
                      <a:pt x="17127" y="25119"/>
                    </a:lnTo>
                    <a:lnTo>
                      <a:pt x="17013" y="24281"/>
                    </a:lnTo>
                    <a:lnTo>
                      <a:pt x="16861" y="23425"/>
                    </a:lnTo>
                    <a:lnTo>
                      <a:pt x="16689" y="22569"/>
                    </a:lnTo>
                    <a:lnTo>
                      <a:pt x="16480" y="21712"/>
                    </a:lnTo>
                    <a:lnTo>
                      <a:pt x="16252" y="20856"/>
                    </a:lnTo>
                    <a:lnTo>
                      <a:pt x="16004" y="19981"/>
                    </a:lnTo>
                    <a:lnTo>
                      <a:pt x="15719" y="19124"/>
                    </a:lnTo>
                    <a:lnTo>
                      <a:pt x="15414" y="18249"/>
                    </a:lnTo>
                    <a:lnTo>
                      <a:pt x="15053" y="17393"/>
                    </a:lnTo>
                    <a:lnTo>
                      <a:pt x="14672" y="16556"/>
                    </a:lnTo>
                    <a:lnTo>
                      <a:pt x="14273" y="15718"/>
                    </a:lnTo>
                    <a:lnTo>
                      <a:pt x="13816" y="14881"/>
                    </a:lnTo>
                    <a:lnTo>
                      <a:pt x="13340" y="14063"/>
                    </a:lnTo>
                    <a:lnTo>
                      <a:pt x="12845" y="13263"/>
                    </a:lnTo>
                    <a:lnTo>
                      <a:pt x="12332" y="12483"/>
                    </a:lnTo>
                    <a:lnTo>
                      <a:pt x="11780" y="11722"/>
                    </a:lnTo>
                    <a:lnTo>
                      <a:pt x="11228" y="10961"/>
                    </a:lnTo>
                    <a:lnTo>
                      <a:pt x="10657" y="10219"/>
                    </a:lnTo>
                    <a:lnTo>
                      <a:pt x="10086" y="9515"/>
                    </a:lnTo>
                    <a:lnTo>
                      <a:pt x="9496" y="8811"/>
                    </a:lnTo>
                    <a:lnTo>
                      <a:pt x="8906" y="8126"/>
                    </a:lnTo>
                    <a:lnTo>
                      <a:pt x="8317" y="7479"/>
                    </a:lnTo>
                    <a:lnTo>
                      <a:pt x="7727" y="6832"/>
                    </a:lnTo>
                    <a:lnTo>
                      <a:pt x="7137" y="6223"/>
                    </a:lnTo>
                    <a:lnTo>
                      <a:pt x="6547" y="5633"/>
                    </a:lnTo>
                    <a:lnTo>
                      <a:pt x="5405" y="4529"/>
                    </a:lnTo>
                    <a:lnTo>
                      <a:pt x="4320" y="3520"/>
                    </a:lnTo>
                    <a:lnTo>
                      <a:pt x="3293" y="2626"/>
                    </a:lnTo>
                    <a:lnTo>
                      <a:pt x="2379" y="1865"/>
                    </a:lnTo>
                    <a:lnTo>
                      <a:pt x="1580" y="1218"/>
                    </a:lnTo>
                    <a:lnTo>
                      <a:pt x="914" y="685"/>
                    </a:lnTo>
                    <a:lnTo>
                      <a:pt x="419" y="3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27"/>
              <p:cNvSpPr/>
              <p:nvPr/>
            </p:nvSpPr>
            <p:spPr>
              <a:xfrm>
                <a:off x="-1896425" y="-216000"/>
                <a:ext cx="43817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527" h="35661" fill="none" extrusionOk="0">
                    <a:moveTo>
                      <a:pt x="17241" y="35661"/>
                    </a:moveTo>
                    <a:lnTo>
                      <a:pt x="17241" y="35661"/>
                    </a:lnTo>
                    <a:lnTo>
                      <a:pt x="15586" y="34215"/>
                    </a:lnTo>
                    <a:lnTo>
                      <a:pt x="13816" y="32654"/>
                    </a:lnTo>
                    <a:lnTo>
                      <a:pt x="11723" y="30751"/>
                    </a:lnTo>
                    <a:lnTo>
                      <a:pt x="10600" y="29705"/>
                    </a:lnTo>
                    <a:lnTo>
                      <a:pt x="9477" y="28658"/>
                    </a:lnTo>
                    <a:lnTo>
                      <a:pt x="8393" y="27592"/>
                    </a:lnTo>
                    <a:lnTo>
                      <a:pt x="7346" y="26546"/>
                    </a:lnTo>
                    <a:lnTo>
                      <a:pt x="6376" y="25537"/>
                    </a:lnTo>
                    <a:lnTo>
                      <a:pt x="5500" y="24586"/>
                    </a:lnTo>
                    <a:lnTo>
                      <a:pt x="5120" y="24148"/>
                    </a:lnTo>
                    <a:lnTo>
                      <a:pt x="4777" y="23730"/>
                    </a:lnTo>
                    <a:lnTo>
                      <a:pt x="4454" y="23330"/>
                    </a:lnTo>
                    <a:lnTo>
                      <a:pt x="4187" y="22949"/>
                    </a:lnTo>
                    <a:lnTo>
                      <a:pt x="4187" y="22949"/>
                    </a:lnTo>
                    <a:lnTo>
                      <a:pt x="4054" y="22759"/>
                    </a:lnTo>
                    <a:lnTo>
                      <a:pt x="3940" y="22550"/>
                    </a:lnTo>
                    <a:lnTo>
                      <a:pt x="3692" y="22055"/>
                    </a:lnTo>
                    <a:lnTo>
                      <a:pt x="3464" y="21503"/>
                    </a:lnTo>
                    <a:lnTo>
                      <a:pt x="3236" y="20856"/>
                    </a:lnTo>
                    <a:lnTo>
                      <a:pt x="3026" y="20171"/>
                    </a:lnTo>
                    <a:lnTo>
                      <a:pt x="2817" y="19410"/>
                    </a:lnTo>
                    <a:lnTo>
                      <a:pt x="2608" y="18592"/>
                    </a:lnTo>
                    <a:lnTo>
                      <a:pt x="2417" y="17754"/>
                    </a:lnTo>
                    <a:lnTo>
                      <a:pt x="2227" y="16860"/>
                    </a:lnTo>
                    <a:lnTo>
                      <a:pt x="2037" y="15928"/>
                    </a:lnTo>
                    <a:lnTo>
                      <a:pt x="1694" y="14006"/>
                    </a:lnTo>
                    <a:lnTo>
                      <a:pt x="1371" y="12027"/>
                    </a:lnTo>
                    <a:lnTo>
                      <a:pt x="1104" y="10048"/>
                    </a:lnTo>
                    <a:lnTo>
                      <a:pt x="838" y="8107"/>
                    </a:lnTo>
                    <a:lnTo>
                      <a:pt x="629" y="6261"/>
                    </a:lnTo>
                    <a:lnTo>
                      <a:pt x="438" y="4548"/>
                    </a:lnTo>
                    <a:lnTo>
                      <a:pt x="286" y="3045"/>
                    </a:lnTo>
                    <a:lnTo>
                      <a:pt x="77" y="837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419" y="324"/>
                    </a:lnTo>
                    <a:lnTo>
                      <a:pt x="914" y="685"/>
                    </a:lnTo>
                    <a:lnTo>
                      <a:pt x="1580" y="1218"/>
                    </a:lnTo>
                    <a:lnTo>
                      <a:pt x="2379" y="1865"/>
                    </a:lnTo>
                    <a:lnTo>
                      <a:pt x="3293" y="2626"/>
                    </a:lnTo>
                    <a:lnTo>
                      <a:pt x="4320" y="3520"/>
                    </a:lnTo>
                    <a:lnTo>
                      <a:pt x="5405" y="4529"/>
                    </a:lnTo>
                    <a:lnTo>
                      <a:pt x="6547" y="5633"/>
                    </a:lnTo>
                    <a:lnTo>
                      <a:pt x="7137" y="6223"/>
                    </a:lnTo>
                    <a:lnTo>
                      <a:pt x="7727" y="6832"/>
                    </a:lnTo>
                    <a:lnTo>
                      <a:pt x="8317" y="7479"/>
                    </a:lnTo>
                    <a:lnTo>
                      <a:pt x="8906" y="8126"/>
                    </a:lnTo>
                    <a:lnTo>
                      <a:pt x="9496" y="8811"/>
                    </a:lnTo>
                    <a:lnTo>
                      <a:pt x="10086" y="9515"/>
                    </a:lnTo>
                    <a:lnTo>
                      <a:pt x="10657" y="10219"/>
                    </a:lnTo>
                    <a:lnTo>
                      <a:pt x="11228" y="10961"/>
                    </a:lnTo>
                    <a:lnTo>
                      <a:pt x="11780" y="11722"/>
                    </a:lnTo>
                    <a:lnTo>
                      <a:pt x="12332" y="12483"/>
                    </a:lnTo>
                    <a:lnTo>
                      <a:pt x="12845" y="13263"/>
                    </a:lnTo>
                    <a:lnTo>
                      <a:pt x="13340" y="14063"/>
                    </a:lnTo>
                    <a:lnTo>
                      <a:pt x="13816" y="14881"/>
                    </a:lnTo>
                    <a:lnTo>
                      <a:pt x="14273" y="15718"/>
                    </a:lnTo>
                    <a:lnTo>
                      <a:pt x="14273" y="15718"/>
                    </a:lnTo>
                    <a:lnTo>
                      <a:pt x="14672" y="16556"/>
                    </a:lnTo>
                    <a:lnTo>
                      <a:pt x="15053" y="17393"/>
                    </a:lnTo>
                    <a:lnTo>
                      <a:pt x="15414" y="18249"/>
                    </a:lnTo>
                    <a:lnTo>
                      <a:pt x="15719" y="19124"/>
                    </a:lnTo>
                    <a:lnTo>
                      <a:pt x="16004" y="19981"/>
                    </a:lnTo>
                    <a:lnTo>
                      <a:pt x="16252" y="20856"/>
                    </a:lnTo>
                    <a:lnTo>
                      <a:pt x="16480" y="21712"/>
                    </a:lnTo>
                    <a:lnTo>
                      <a:pt x="16689" y="22569"/>
                    </a:lnTo>
                    <a:lnTo>
                      <a:pt x="16861" y="23425"/>
                    </a:lnTo>
                    <a:lnTo>
                      <a:pt x="17013" y="24281"/>
                    </a:lnTo>
                    <a:lnTo>
                      <a:pt x="17127" y="25119"/>
                    </a:lnTo>
                    <a:lnTo>
                      <a:pt x="17241" y="25937"/>
                    </a:lnTo>
                    <a:lnTo>
                      <a:pt x="17336" y="26736"/>
                    </a:lnTo>
                    <a:lnTo>
                      <a:pt x="17393" y="27516"/>
                    </a:lnTo>
                    <a:lnTo>
                      <a:pt x="17451" y="28278"/>
                    </a:lnTo>
                    <a:lnTo>
                      <a:pt x="17489" y="29020"/>
                    </a:lnTo>
                    <a:lnTo>
                      <a:pt x="17508" y="29743"/>
                    </a:lnTo>
                    <a:lnTo>
                      <a:pt x="17527" y="30428"/>
                    </a:lnTo>
                    <a:lnTo>
                      <a:pt x="17527" y="31703"/>
                    </a:lnTo>
                    <a:lnTo>
                      <a:pt x="17489" y="32826"/>
                    </a:lnTo>
                    <a:lnTo>
                      <a:pt x="17432" y="33796"/>
                    </a:lnTo>
                    <a:lnTo>
                      <a:pt x="17374" y="34595"/>
                    </a:lnTo>
                    <a:lnTo>
                      <a:pt x="17317" y="35166"/>
                    </a:lnTo>
                    <a:lnTo>
                      <a:pt x="17241" y="3566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27"/>
              <p:cNvSpPr/>
              <p:nvPr/>
            </p:nvSpPr>
            <p:spPr>
              <a:xfrm>
                <a:off x="-1896425" y="-216000"/>
                <a:ext cx="43532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413" h="35661" extrusionOk="0">
                    <a:moveTo>
                      <a:pt x="1" y="0"/>
                    </a:moveTo>
                    <a:lnTo>
                      <a:pt x="1523" y="2265"/>
                    </a:lnTo>
                    <a:lnTo>
                      <a:pt x="3141" y="4681"/>
                    </a:lnTo>
                    <a:lnTo>
                      <a:pt x="5024" y="7574"/>
                    </a:lnTo>
                    <a:lnTo>
                      <a:pt x="6014" y="9096"/>
                    </a:lnTo>
                    <a:lnTo>
                      <a:pt x="7004" y="10656"/>
                    </a:lnTo>
                    <a:lnTo>
                      <a:pt x="7955" y="12198"/>
                    </a:lnTo>
                    <a:lnTo>
                      <a:pt x="8868" y="13682"/>
                    </a:lnTo>
                    <a:lnTo>
                      <a:pt x="9687" y="15071"/>
                    </a:lnTo>
                    <a:lnTo>
                      <a:pt x="10410" y="16346"/>
                    </a:lnTo>
                    <a:lnTo>
                      <a:pt x="10714" y="16917"/>
                    </a:lnTo>
                    <a:lnTo>
                      <a:pt x="10981" y="17450"/>
                    </a:lnTo>
                    <a:lnTo>
                      <a:pt x="11228" y="17945"/>
                    </a:lnTo>
                    <a:lnTo>
                      <a:pt x="11418" y="18363"/>
                    </a:lnTo>
                    <a:lnTo>
                      <a:pt x="11780" y="19277"/>
                    </a:lnTo>
                    <a:lnTo>
                      <a:pt x="12198" y="20361"/>
                    </a:lnTo>
                    <a:lnTo>
                      <a:pt x="12636" y="21579"/>
                    </a:lnTo>
                    <a:lnTo>
                      <a:pt x="13093" y="22892"/>
                    </a:lnTo>
                    <a:lnTo>
                      <a:pt x="14063" y="25747"/>
                    </a:lnTo>
                    <a:lnTo>
                      <a:pt x="15015" y="28639"/>
                    </a:lnTo>
                    <a:lnTo>
                      <a:pt x="15890" y="31341"/>
                    </a:lnTo>
                    <a:lnTo>
                      <a:pt x="16594" y="33568"/>
                    </a:lnTo>
                    <a:lnTo>
                      <a:pt x="17241" y="35661"/>
                    </a:lnTo>
                    <a:lnTo>
                      <a:pt x="17298" y="35185"/>
                    </a:lnTo>
                    <a:lnTo>
                      <a:pt x="17336" y="34595"/>
                    </a:lnTo>
                    <a:lnTo>
                      <a:pt x="17374" y="33815"/>
                    </a:lnTo>
                    <a:lnTo>
                      <a:pt x="17412" y="32864"/>
                    </a:lnTo>
                    <a:lnTo>
                      <a:pt x="17412" y="31760"/>
                    </a:lnTo>
                    <a:lnTo>
                      <a:pt x="17412" y="30504"/>
                    </a:lnTo>
                    <a:lnTo>
                      <a:pt x="17355" y="29134"/>
                    </a:lnTo>
                    <a:lnTo>
                      <a:pt x="17317" y="28411"/>
                    </a:lnTo>
                    <a:lnTo>
                      <a:pt x="17260" y="27669"/>
                    </a:lnTo>
                    <a:lnTo>
                      <a:pt x="17203" y="26907"/>
                    </a:lnTo>
                    <a:lnTo>
                      <a:pt x="17127" y="26127"/>
                    </a:lnTo>
                    <a:lnTo>
                      <a:pt x="17032" y="25347"/>
                    </a:lnTo>
                    <a:lnTo>
                      <a:pt x="16918" y="24529"/>
                    </a:lnTo>
                    <a:lnTo>
                      <a:pt x="16785" y="23711"/>
                    </a:lnTo>
                    <a:lnTo>
                      <a:pt x="16632" y="22892"/>
                    </a:lnTo>
                    <a:lnTo>
                      <a:pt x="16461" y="22074"/>
                    </a:lnTo>
                    <a:lnTo>
                      <a:pt x="16271" y="21237"/>
                    </a:lnTo>
                    <a:lnTo>
                      <a:pt x="16042" y="20418"/>
                    </a:lnTo>
                    <a:lnTo>
                      <a:pt x="15814" y="19581"/>
                    </a:lnTo>
                    <a:lnTo>
                      <a:pt x="15548" y="18763"/>
                    </a:lnTo>
                    <a:lnTo>
                      <a:pt x="15262" y="17964"/>
                    </a:lnTo>
                    <a:lnTo>
                      <a:pt x="14939" y="17164"/>
                    </a:lnTo>
                    <a:lnTo>
                      <a:pt x="14596" y="16365"/>
                    </a:lnTo>
                    <a:lnTo>
                      <a:pt x="14216" y="15604"/>
                    </a:lnTo>
                    <a:lnTo>
                      <a:pt x="13797" y="14824"/>
                    </a:lnTo>
                    <a:lnTo>
                      <a:pt x="13340" y="14044"/>
                    </a:lnTo>
                    <a:lnTo>
                      <a:pt x="12865" y="13282"/>
                    </a:lnTo>
                    <a:lnTo>
                      <a:pt x="12351" y="12521"/>
                    </a:lnTo>
                    <a:lnTo>
                      <a:pt x="11818" y="11779"/>
                    </a:lnTo>
                    <a:lnTo>
                      <a:pt x="11266" y="11037"/>
                    </a:lnTo>
                    <a:lnTo>
                      <a:pt x="10695" y="10314"/>
                    </a:lnTo>
                    <a:lnTo>
                      <a:pt x="10105" y="9591"/>
                    </a:lnTo>
                    <a:lnTo>
                      <a:pt x="9515" y="8887"/>
                    </a:lnTo>
                    <a:lnTo>
                      <a:pt x="8906" y="8202"/>
                    </a:lnTo>
                    <a:lnTo>
                      <a:pt x="8297" y="7536"/>
                    </a:lnTo>
                    <a:lnTo>
                      <a:pt x="7670" y="6889"/>
                    </a:lnTo>
                    <a:lnTo>
                      <a:pt x="7061" y="6261"/>
                    </a:lnTo>
                    <a:lnTo>
                      <a:pt x="5862" y="5081"/>
                    </a:lnTo>
                    <a:lnTo>
                      <a:pt x="4701" y="3977"/>
                    </a:lnTo>
                    <a:lnTo>
                      <a:pt x="3597" y="2988"/>
                    </a:lnTo>
                    <a:lnTo>
                      <a:pt x="2608" y="2131"/>
                    </a:lnTo>
                    <a:lnTo>
                      <a:pt x="1751" y="1389"/>
                    </a:lnTo>
                    <a:lnTo>
                      <a:pt x="1028" y="799"/>
                    </a:lnTo>
                    <a:lnTo>
                      <a:pt x="477" y="36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27"/>
              <p:cNvSpPr/>
              <p:nvPr/>
            </p:nvSpPr>
            <p:spPr>
              <a:xfrm>
                <a:off x="-1896425" y="-216000"/>
                <a:ext cx="43532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413" h="3566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523" y="2265"/>
                    </a:lnTo>
                    <a:lnTo>
                      <a:pt x="3141" y="4681"/>
                    </a:lnTo>
                    <a:lnTo>
                      <a:pt x="5024" y="7574"/>
                    </a:lnTo>
                    <a:lnTo>
                      <a:pt x="6014" y="9096"/>
                    </a:lnTo>
                    <a:lnTo>
                      <a:pt x="7004" y="10656"/>
                    </a:lnTo>
                    <a:lnTo>
                      <a:pt x="7955" y="12198"/>
                    </a:lnTo>
                    <a:lnTo>
                      <a:pt x="8868" y="13682"/>
                    </a:lnTo>
                    <a:lnTo>
                      <a:pt x="9687" y="15071"/>
                    </a:lnTo>
                    <a:lnTo>
                      <a:pt x="10410" y="16346"/>
                    </a:lnTo>
                    <a:lnTo>
                      <a:pt x="10714" y="16917"/>
                    </a:lnTo>
                    <a:lnTo>
                      <a:pt x="10981" y="17450"/>
                    </a:lnTo>
                    <a:lnTo>
                      <a:pt x="11228" y="17945"/>
                    </a:lnTo>
                    <a:lnTo>
                      <a:pt x="11418" y="18363"/>
                    </a:lnTo>
                    <a:lnTo>
                      <a:pt x="11418" y="18363"/>
                    </a:lnTo>
                    <a:lnTo>
                      <a:pt x="11780" y="19277"/>
                    </a:lnTo>
                    <a:lnTo>
                      <a:pt x="12198" y="20361"/>
                    </a:lnTo>
                    <a:lnTo>
                      <a:pt x="12636" y="21579"/>
                    </a:lnTo>
                    <a:lnTo>
                      <a:pt x="13093" y="22892"/>
                    </a:lnTo>
                    <a:lnTo>
                      <a:pt x="14063" y="25747"/>
                    </a:lnTo>
                    <a:lnTo>
                      <a:pt x="15015" y="28639"/>
                    </a:lnTo>
                    <a:lnTo>
                      <a:pt x="15890" y="31341"/>
                    </a:lnTo>
                    <a:lnTo>
                      <a:pt x="16594" y="33568"/>
                    </a:lnTo>
                    <a:lnTo>
                      <a:pt x="17241" y="35661"/>
                    </a:lnTo>
                    <a:lnTo>
                      <a:pt x="17241" y="35661"/>
                    </a:lnTo>
                    <a:lnTo>
                      <a:pt x="17298" y="35185"/>
                    </a:lnTo>
                    <a:lnTo>
                      <a:pt x="17336" y="34595"/>
                    </a:lnTo>
                    <a:lnTo>
                      <a:pt x="17374" y="33815"/>
                    </a:lnTo>
                    <a:lnTo>
                      <a:pt x="17412" y="32864"/>
                    </a:lnTo>
                    <a:lnTo>
                      <a:pt x="17412" y="31760"/>
                    </a:lnTo>
                    <a:lnTo>
                      <a:pt x="17412" y="30504"/>
                    </a:lnTo>
                    <a:lnTo>
                      <a:pt x="17355" y="29134"/>
                    </a:lnTo>
                    <a:lnTo>
                      <a:pt x="17317" y="28411"/>
                    </a:lnTo>
                    <a:lnTo>
                      <a:pt x="17260" y="27669"/>
                    </a:lnTo>
                    <a:lnTo>
                      <a:pt x="17203" y="26907"/>
                    </a:lnTo>
                    <a:lnTo>
                      <a:pt x="17127" y="26127"/>
                    </a:lnTo>
                    <a:lnTo>
                      <a:pt x="17032" y="25347"/>
                    </a:lnTo>
                    <a:lnTo>
                      <a:pt x="16918" y="24529"/>
                    </a:lnTo>
                    <a:lnTo>
                      <a:pt x="16785" y="23711"/>
                    </a:lnTo>
                    <a:lnTo>
                      <a:pt x="16632" y="22892"/>
                    </a:lnTo>
                    <a:lnTo>
                      <a:pt x="16461" y="22074"/>
                    </a:lnTo>
                    <a:lnTo>
                      <a:pt x="16271" y="21237"/>
                    </a:lnTo>
                    <a:lnTo>
                      <a:pt x="16042" y="20418"/>
                    </a:lnTo>
                    <a:lnTo>
                      <a:pt x="15814" y="19581"/>
                    </a:lnTo>
                    <a:lnTo>
                      <a:pt x="15548" y="18763"/>
                    </a:lnTo>
                    <a:lnTo>
                      <a:pt x="15262" y="17964"/>
                    </a:lnTo>
                    <a:lnTo>
                      <a:pt x="14939" y="17164"/>
                    </a:lnTo>
                    <a:lnTo>
                      <a:pt x="14596" y="16365"/>
                    </a:lnTo>
                    <a:lnTo>
                      <a:pt x="14596" y="16365"/>
                    </a:lnTo>
                    <a:lnTo>
                      <a:pt x="14216" y="15604"/>
                    </a:lnTo>
                    <a:lnTo>
                      <a:pt x="13797" y="14824"/>
                    </a:lnTo>
                    <a:lnTo>
                      <a:pt x="13340" y="14044"/>
                    </a:lnTo>
                    <a:lnTo>
                      <a:pt x="12865" y="13282"/>
                    </a:lnTo>
                    <a:lnTo>
                      <a:pt x="12351" y="12521"/>
                    </a:lnTo>
                    <a:lnTo>
                      <a:pt x="11818" y="11779"/>
                    </a:lnTo>
                    <a:lnTo>
                      <a:pt x="11266" y="11037"/>
                    </a:lnTo>
                    <a:lnTo>
                      <a:pt x="10695" y="10314"/>
                    </a:lnTo>
                    <a:lnTo>
                      <a:pt x="10105" y="9591"/>
                    </a:lnTo>
                    <a:lnTo>
                      <a:pt x="9515" y="8887"/>
                    </a:lnTo>
                    <a:lnTo>
                      <a:pt x="8906" y="8202"/>
                    </a:lnTo>
                    <a:lnTo>
                      <a:pt x="8297" y="7536"/>
                    </a:lnTo>
                    <a:lnTo>
                      <a:pt x="7670" y="6889"/>
                    </a:lnTo>
                    <a:lnTo>
                      <a:pt x="7061" y="6261"/>
                    </a:lnTo>
                    <a:lnTo>
                      <a:pt x="5862" y="5081"/>
                    </a:lnTo>
                    <a:lnTo>
                      <a:pt x="4701" y="3977"/>
                    </a:lnTo>
                    <a:lnTo>
                      <a:pt x="3597" y="2988"/>
                    </a:lnTo>
                    <a:lnTo>
                      <a:pt x="2608" y="2131"/>
                    </a:lnTo>
                    <a:lnTo>
                      <a:pt x="1751" y="1389"/>
                    </a:lnTo>
                    <a:lnTo>
                      <a:pt x="1028" y="799"/>
                    </a:lnTo>
                    <a:lnTo>
                      <a:pt x="477" y="36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27"/>
              <p:cNvSpPr/>
              <p:nvPr/>
            </p:nvSpPr>
            <p:spPr>
              <a:xfrm>
                <a:off x="-1641900" y="-876325"/>
                <a:ext cx="20410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3540" extrusionOk="0">
                    <a:moveTo>
                      <a:pt x="743" y="0"/>
                    </a:moveTo>
                    <a:lnTo>
                      <a:pt x="666" y="952"/>
                    </a:lnTo>
                    <a:lnTo>
                      <a:pt x="495" y="3464"/>
                    </a:lnTo>
                    <a:lnTo>
                      <a:pt x="400" y="5176"/>
                    </a:lnTo>
                    <a:lnTo>
                      <a:pt x="305" y="7117"/>
                    </a:lnTo>
                    <a:lnTo>
                      <a:pt x="210" y="9230"/>
                    </a:lnTo>
                    <a:lnTo>
                      <a:pt x="115" y="11456"/>
                    </a:lnTo>
                    <a:lnTo>
                      <a:pt x="38" y="13721"/>
                    </a:lnTo>
                    <a:lnTo>
                      <a:pt x="0" y="16004"/>
                    </a:lnTo>
                    <a:lnTo>
                      <a:pt x="0" y="18211"/>
                    </a:lnTo>
                    <a:lnTo>
                      <a:pt x="19" y="19277"/>
                    </a:lnTo>
                    <a:lnTo>
                      <a:pt x="38" y="20305"/>
                    </a:lnTo>
                    <a:lnTo>
                      <a:pt x="77" y="21294"/>
                    </a:lnTo>
                    <a:lnTo>
                      <a:pt x="115" y="22246"/>
                    </a:lnTo>
                    <a:lnTo>
                      <a:pt x="191" y="23121"/>
                    </a:lnTo>
                    <a:lnTo>
                      <a:pt x="267" y="23939"/>
                    </a:lnTo>
                    <a:lnTo>
                      <a:pt x="362" y="24681"/>
                    </a:lnTo>
                    <a:lnTo>
                      <a:pt x="457" y="25347"/>
                    </a:lnTo>
                    <a:lnTo>
                      <a:pt x="590" y="25937"/>
                    </a:lnTo>
                    <a:lnTo>
                      <a:pt x="666" y="26185"/>
                    </a:lnTo>
                    <a:lnTo>
                      <a:pt x="743" y="26413"/>
                    </a:lnTo>
                    <a:lnTo>
                      <a:pt x="1085" y="27384"/>
                    </a:lnTo>
                    <a:lnTo>
                      <a:pt x="1504" y="28506"/>
                    </a:lnTo>
                    <a:lnTo>
                      <a:pt x="2512" y="31075"/>
                    </a:lnTo>
                    <a:lnTo>
                      <a:pt x="3635" y="33892"/>
                    </a:lnTo>
                    <a:lnTo>
                      <a:pt x="4796" y="36727"/>
                    </a:lnTo>
                    <a:lnTo>
                      <a:pt x="6756" y="41522"/>
                    </a:lnTo>
                    <a:lnTo>
                      <a:pt x="7612" y="43539"/>
                    </a:lnTo>
                    <a:lnTo>
                      <a:pt x="7650" y="43007"/>
                    </a:lnTo>
                    <a:lnTo>
                      <a:pt x="7783" y="41560"/>
                    </a:lnTo>
                    <a:lnTo>
                      <a:pt x="7936" y="39391"/>
                    </a:lnTo>
                    <a:lnTo>
                      <a:pt x="8012" y="38078"/>
                    </a:lnTo>
                    <a:lnTo>
                      <a:pt x="8069" y="36651"/>
                    </a:lnTo>
                    <a:lnTo>
                      <a:pt x="8126" y="35147"/>
                    </a:lnTo>
                    <a:lnTo>
                      <a:pt x="8164" y="33568"/>
                    </a:lnTo>
                    <a:lnTo>
                      <a:pt x="8164" y="31951"/>
                    </a:lnTo>
                    <a:lnTo>
                      <a:pt x="8145" y="30295"/>
                    </a:lnTo>
                    <a:lnTo>
                      <a:pt x="8107" y="28659"/>
                    </a:lnTo>
                    <a:lnTo>
                      <a:pt x="8050" y="27840"/>
                    </a:lnTo>
                    <a:lnTo>
                      <a:pt x="8012" y="27041"/>
                    </a:lnTo>
                    <a:lnTo>
                      <a:pt x="7936" y="26261"/>
                    </a:lnTo>
                    <a:lnTo>
                      <a:pt x="7859" y="25481"/>
                    </a:lnTo>
                    <a:lnTo>
                      <a:pt x="7783" y="24719"/>
                    </a:lnTo>
                    <a:lnTo>
                      <a:pt x="7669" y="23996"/>
                    </a:lnTo>
                    <a:lnTo>
                      <a:pt x="7555" y="23235"/>
                    </a:lnTo>
                    <a:lnTo>
                      <a:pt x="7403" y="22455"/>
                    </a:lnTo>
                    <a:lnTo>
                      <a:pt x="7231" y="21618"/>
                    </a:lnTo>
                    <a:lnTo>
                      <a:pt x="7041" y="20742"/>
                    </a:lnTo>
                    <a:lnTo>
                      <a:pt x="6604" y="18916"/>
                    </a:lnTo>
                    <a:lnTo>
                      <a:pt x="6109" y="16994"/>
                    </a:lnTo>
                    <a:lnTo>
                      <a:pt x="5557" y="15015"/>
                    </a:lnTo>
                    <a:lnTo>
                      <a:pt x="4967" y="13016"/>
                    </a:lnTo>
                    <a:lnTo>
                      <a:pt x="4377" y="11037"/>
                    </a:lnTo>
                    <a:lnTo>
                      <a:pt x="3768" y="9096"/>
                    </a:lnTo>
                    <a:lnTo>
                      <a:pt x="3178" y="7270"/>
                    </a:lnTo>
                    <a:lnTo>
                      <a:pt x="2626" y="5557"/>
                    </a:lnTo>
                    <a:lnTo>
                      <a:pt x="1656" y="2665"/>
                    </a:lnTo>
                    <a:lnTo>
                      <a:pt x="990" y="724"/>
                    </a:lnTo>
                    <a:lnTo>
                      <a:pt x="743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8" name="Google Shape;2718;p27"/>
              <p:cNvSpPr/>
              <p:nvPr/>
            </p:nvSpPr>
            <p:spPr>
              <a:xfrm>
                <a:off x="-1641900" y="-876325"/>
                <a:ext cx="20410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3540" fill="none" extrusionOk="0">
                    <a:moveTo>
                      <a:pt x="7612" y="43539"/>
                    </a:moveTo>
                    <a:lnTo>
                      <a:pt x="7612" y="43539"/>
                    </a:lnTo>
                    <a:lnTo>
                      <a:pt x="6756" y="41522"/>
                    </a:lnTo>
                    <a:lnTo>
                      <a:pt x="4796" y="36727"/>
                    </a:lnTo>
                    <a:lnTo>
                      <a:pt x="3635" y="33892"/>
                    </a:lnTo>
                    <a:lnTo>
                      <a:pt x="2512" y="31075"/>
                    </a:lnTo>
                    <a:lnTo>
                      <a:pt x="1504" y="28506"/>
                    </a:lnTo>
                    <a:lnTo>
                      <a:pt x="1085" y="27384"/>
                    </a:lnTo>
                    <a:lnTo>
                      <a:pt x="743" y="26413"/>
                    </a:lnTo>
                    <a:lnTo>
                      <a:pt x="743" y="26413"/>
                    </a:lnTo>
                    <a:lnTo>
                      <a:pt x="666" y="26185"/>
                    </a:lnTo>
                    <a:lnTo>
                      <a:pt x="590" y="25937"/>
                    </a:lnTo>
                    <a:lnTo>
                      <a:pt x="457" y="25347"/>
                    </a:lnTo>
                    <a:lnTo>
                      <a:pt x="362" y="24681"/>
                    </a:lnTo>
                    <a:lnTo>
                      <a:pt x="267" y="23939"/>
                    </a:lnTo>
                    <a:lnTo>
                      <a:pt x="191" y="23121"/>
                    </a:lnTo>
                    <a:lnTo>
                      <a:pt x="115" y="22246"/>
                    </a:lnTo>
                    <a:lnTo>
                      <a:pt x="77" y="21294"/>
                    </a:lnTo>
                    <a:lnTo>
                      <a:pt x="38" y="20305"/>
                    </a:lnTo>
                    <a:lnTo>
                      <a:pt x="19" y="19277"/>
                    </a:lnTo>
                    <a:lnTo>
                      <a:pt x="0" y="18211"/>
                    </a:lnTo>
                    <a:lnTo>
                      <a:pt x="0" y="16004"/>
                    </a:lnTo>
                    <a:lnTo>
                      <a:pt x="38" y="13721"/>
                    </a:lnTo>
                    <a:lnTo>
                      <a:pt x="115" y="11456"/>
                    </a:lnTo>
                    <a:lnTo>
                      <a:pt x="210" y="9230"/>
                    </a:lnTo>
                    <a:lnTo>
                      <a:pt x="305" y="7117"/>
                    </a:lnTo>
                    <a:lnTo>
                      <a:pt x="400" y="5176"/>
                    </a:lnTo>
                    <a:lnTo>
                      <a:pt x="495" y="3464"/>
                    </a:lnTo>
                    <a:lnTo>
                      <a:pt x="666" y="952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990" y="724"/>
                    </a:lnTo>
                    <a:lnTo>
                      <a:pt x="1656" y="2665"/>
                    </a:lnTo>
                    <a:lnTo>
                      <a:pt x="2626" y="5557"/>
                    </a:lnTo>
                    <a:lnTo>
                      <a:pt x="3178" y="7270"/>
                    </a:lnTo>
                    <a:lnTo>
                      <a:pt x="3768" y="9096"/>
                    </a:lnTo>
                    <a:lnTo>
                      <a:pt x="4377" y="11037"/>
                    </a:lnTo>
                    <a:lnTo>
                      <a:pt x="4967" y="13016"/>
                    </a:lnTo>
                    <a:lnTo>
                      <a:pt x="5557" y="15015"/>
                    </a:lnTo>
                    <a:lnTo>
                      <a:pt x="6109" y="16994"/>
                    </a:lnTo>
                    <a:lnTo>
                      <a:pt x="6604" y="18916"/>
                    </a:lnTo>
                    <a:lnTo>
                      <a:pt x="7041" y="20742"/>
                    </a:lnTo>
                    <a:lnTo>
                      <a:pt x="7231" y="21618"/>
                    </a:lnTo>
                    <a:lnTo>
                      <a:pt x="7403" y="22455"/>
                    </a:lnTo>
                    <a:lnTo>
                      <a:pt x="7555" y="23235"/>
                    </a:lnTo>
                    <a:lnTo>
                      <a:pt x="7669" y="23996"/>
                    </a:lnTo>
                    <a:lnTo>
                      <a:pt x="7669" y="23996"/>
                    </a:lnTo>
                    <a:lnTo>
                      <a:pt x="7783" y="24719"/>
                    </a:lnTo>
                    <a:lnTo>
                      <a:pt x="7859" y="25481"/>
                    </a:lnTo>
                    <a:lnTo>
                      <a:pt x="7936" y="26261"/>
                    </a:lnTo>
                    <a:lnTo>
                      <a:pt x="8012" y="27041"/>
                    </a:lnTo>
                    <a:lnTo>
                      <a:pt x="8050" y="27840"/>
                    </a:lnTo>
                    <a:lnTo>
                      <a:pt x="8107" y="28659"/>
                    </a:lnTo>
                    <a:lnTo>
                      <a:pt x="8145" y="30295"/>
                    </a:lnTo>
                    <a:lnTo>
                      <a:pt x="8164" y="31951"/>
                    </a:lnTo>
                    <a:lnTo>
                      <a:pt x="8164" y="33568"/>
                    </a:lnTo>
                    <a:lnTo>
                      <a:pt x="8126" y="35147"/>
                    </a:lnTo>
                    <a:lnTo>
                      <a:pt x="8069" y="36651"/>
                    </a:lnTo>
                    <a:lnTo>
                      <a:pt x="8012" y="38078"/>
                    </a:lnTo>
                    <a:lnTo>
                      <a:pt x="7936" y="39391"/>
                    </a:lnTo>
                    <a:lnTo>
                      <a:pt x="7783" y="41560"/>
                    </a:lnTo>
                    <a:lnTo>
                      <a:pt x="7650" y="43007"/>
                    </a:lnTo>
                    <a:lnTo>
                      <a:pt x="7612" y="4353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9" name="Google Shape;2719;p27"/>
              <p:cNvSpPr/>
              <p:nvPr/>
            </p:nvSpPr>
            <p:spPr>
              <a:xfrm>
                <a:off x="-1623350" y="-876325"/>
                <a:ext cx="18365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3540" extrusionOk="0">
                    <a:moveTo>
                      <a:pt x="1" y="0"/>
                    </a:moveTo>
                    <a:lnTo>
                      <a:pt x="1884" y="11361"/>
                    </a:lnTo>
                    <a:lnTo>
                      <a:pt x="3293" y="19924"/>
                    </a:lnTo>
                    <a:lnTo>
                      <a:pt x="3825" y="23273"/>
                    </a:lnTo>
                    <a:lnTo>
                      <a:pt x="4149" y="25385"/>
                    </a:lnTo>
                    <a:lnTo>
                      <a:pt x="4777" y="29724"/>
                    </a:lnTo>
                    <a:lnTo>
                      <a:pt x="5690" y="35794"/>
                    </a:lnTo>
                    <a:lnTo>
                      <a:pt x="6870" y="43539"/>
                    </a:lnTo>
                    <a:lnTo>
                      <a:pt x="6908" y="43045"/>
                    </a:lnTo>
                    <a:lnTo>
                      <a:pt x="7022" y="41655"/>
                    </a:lnTo>
                    <a:lnTo>
                      <a:pt x="7155" y="39600"/>
                    </a:lnTo>
                    <a:lnTo>
                      <a:pt x="7213" y="38363"/>
                    </a:lnTo>
                    <a:lnTo>
                      <a:pt x="7270" y="37012"/>
                    </a:lnTo>
                    <a:lnTo>
                      <a:pt x="7308" y="35585"/>
                    </a:lnTo>
                    <a:lnTo>
                      <a:pt x="7346" y="34120"/>
                    </a:lnTo>
                    <a:lnTo>
                      <a:pt x="7346" y="32598"/>
                    </a:lnTo>
                    <a:lnTo>
                      <a:pt x="7327" y="31056"/>
                    </a:lnTo>
                    <a:lnTo>
                      <a:pt x="7270" y="29534"/>
                    </a:lnTo>
                    <a:lnTo>
                      <a:pt x="7175" y="28050"/>
                    </a:lnTo>
                    <a:lnTo>
                      <a:pt x="7117" y="27307"/>
                    </a:lnTo>
                    <a:lnTo>
                      <a:pt x="7041" y="26603"/>
                    </a:lnTo>
                    <a:lnTo>
                      <a:pt x="6965" y="25918"/>
                    </a:lnTo>
                    <a:lnTo>
                      <a:pt x="6870" y="25252"/>
                    </a:lnTo>
                    <a:lnTo>
                      <a:pt x="6737" y="24548"/>
                    </a:lnTo>
                    <a:lnTo>
                      <a:pt x="6604" y="23806"/>
                    </a:lnTo>
                    <a:lnTo>
                      <a:pt x="6242" y="22151"/>
                    </a:lnTo>
                    <a:lnTo>
                      <a:pt x="5823" y="20324"/>
                    </a:lnTo>
                    <a:lnTo>
                      <a:pt x="5329" y="18345"/>
                    </a:lnTo>
                    <a:lnTo>
                      <a:pt x="4777" y="16290"/>
                    </a:lnTo>
                    <a:lnTo>
                      <a:pt x="4206" y="14177"/>
                    </a:lnTo>
                    <a:lnTo>
                      <a:pt x="3616" y="12065"/>
                    </a:lnTo>
                    <a:lnTo>
                      <a:pt x="3007" y="9991"/>
                    </a:lnTo>
                    <a:lnTo>
                      <a:pt x="1884" y="6147"/>
                    </a:lnTo>
                    <a:lnTo>
                      <a:pt x="914" y="296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0" name="Google Shape;2720;p27"/>
              <p:cNvSpPr/>
              <p:nvPr/>
            </p:nvSpPr>
            <p:spPr>
              <a:xfrm>
                <a:off x="-1761775" y="740200"/>
                <a:ext cx="626550" cy="778325"/>
              </a:xfrm>
              <a:custGeom>
                <a:avLst/>
                <a:gdLst/>
                <a:ahLst/>
                <a:cxnLst/>
                <a:rect l="l" t="t" r="r" b="b"/>
                <a:pathLst>
                  <a:path w="25062" h="31133" extrusionOk="0">
                    <a:moveTo>
                      <a:pt x="0" y="1"/>
                    </a:moveTo>
                    <a:lnTo>
                      <a:pt x="1922" y="31133"/>
                    </a:lnTo>
                    <a:lnTo>
                      <a:pt x="23082" y="31133"/>
                    </a:lnTo>
                    <a:lnTo>
                      <a:pt x="2506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1" name="Google Shape;2721;p27"/>
              <p:cNvSpPr/>
              <p:nvPr/>
            </p:nvSpPr>
            <p:spPr>
              <a:xfrm>
                <a:off x="-1295100" y="789200"/>
                <a:ext cx="32850" cy="289750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1590" extrusionOk="0">
                    <a:moveTo>
                      <a:pt x="743" y="1"/>
                    </a:moveTo>
                    <a:lnTo>
                      <a:pt x="667" y="267"/>
                    </a:lnTo>
                    <a:lnTo>
                      <a:pt x="495" y="1028"/>
                    </a:lnTo>
                    <a:lnTo>
                      <a:pt x="400" y="1580"/>
                    </a:lnTo>
                    <a:lnTo>
                      <a:pt x="286" y="2208"/>
                    </a:lnTo>
                    <a:lnTo>
                      <a:pt x="191" y="2931"/>
                    </a:lnTo>
                    <a:lnTo>
                      <a:pt x="115" y="3731"/>
                    </a:lnTo>
                    <a:lnTo>
                      <a:pt x="39" y="4587"/>
                    </a:lnTo>
                    <a:lnTo>
                      <a:pt x="1" y="5500"/>
                    </a:lnTo>
                    <a:lnTo>
                      <a:pt x="1" y="6452"/>
                    </a:lnTo>
                    <a:lnTo>
                      <a:pt x="1" y="6947"/>
                    </a:lnTo>
                    <a:lnTo>
                      <a:pt x="20" y="7441"/>
                    </a:lnTo>
                    <a:lnTo>
                      <a:pt x="58" y="7955"/>
                    </a:lnTo>
                    <a:lnTo>
                      <a:pt x="115" y="8469"/>
                    </a:lnTo>
                    <a:lnTo>
                      <a:pt x="172" y="8983"/>
                    </a:lnTo>
                    <a:lnTo>
                      <a:pt x="248" y="9496"/>
                    </a:lnTo>
                    <a:lnTo>
                      <a:pt x="343" y="10029"/>
                    </a:lnTo>
                    <a:lnTo>
                      <a:pt x="457" y="10543"/>
                    </a:lnTo>
                    <a:lnTo>
                      <a:pt x="591" y="11076"/>
                    </a:lnTo>
                    <a:lnTo>
                      <a:pt x="743" y="11590"/>
                    </a:lnTo>
                    <a:lnTo>
                      <a:pt x="800" y="11342"/>
                    </a:lnTo>
                    <a:lnTo>
                      <a:pt x="914" y="10638"/>
                    </a:lnTo>
                    <a:lnTo>
                      <a:pt x="990" y="10143"/>
                    </a:lnTo>
                    <a:lnTo>
                      <a:pt x="1085" y="9554"/>
                    </a:lnTo>
                    <a:lnTo>
                      <a:pt x="1161" y="8868"/>
                    </a:lnTo>
                    <a:lnTo>
                      <a:pt x="1219" y="8107"/>
                    </a:lnTo>
                    <a:lnTo>
                      <a:pt x="1276" y="7270"/>
                    </a:lnTo>
                    <a:lnTo>
                      <a:pt x="1314" y="6376"/>
                    </a:lnTo>
                    <a:lnTo>
                      <a:pt x="1314" y="5405"/>
                    </a:lnTo>
                    <a:lnTo>
                      <a:pt x="1295" y="4397"/>
                    </a:lnTo>
                    <a:lnTo>
                      <a:pt x="1219" y="3350"/>
                    </a:lnTo>
                    <a:lnTo>
                      <a:pt x="1104" y="2265"/>
                    </a:lnTo>
                    <a:lnTo>
                      <a:pt x="1047" y="1713"/>
                    </a:lnTo>
                    <a:lnTo>
                      <a:pt x="952" y="1143"/>
                    </a:lnTo>
                    <a:lnTo>
                      <a:pt x="857" y="572"/>
                    </a:lnTo>
                    <a:lnTo>
                      <a:pt x="743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2" name="Google Shape;2722;p27"/>
              <p:cNvSpPr/>
              <p:nvPr/>
            </p:nvSpPr>
            <p:spPr>
              <a:xfrm>
                <a:off x="-1708500" y="1023750"/>
                <a:ext cx="17625" cy="289750"/>
              </a:xfrm>
              <a:custGeom>
                <a:avLst/>
                <a:gdLst/>
                <a:ahLst/>
                <a:cxnLst/>
                <a:rect l="l" t="t" r="r" b="b"/>
                <a:pathLst>
                  <a:path w="705" h="11590" extrusionOk="0">
                    <a:moveTo>
                      <a:pt x="210" y="0"/>
                    </a:moveTo>
                    <a:lnTo>
                      <a:pt x="191" y="267"/>
                    </a:lnTo>
                    <a:lnTo>
                      <a:pt x="134" y="1028"/>
                    </a:lnTo>
                    <a:lnTo>
                      <a:pt x="57" y="2208"/>
                    </a:lnTo>
                    <a:lnTo>
                      <a:pt x="19" y="2931"/>
                    </a:lnTo>
                    <a:lnTo>
                      <a:pt x="0" y="3730"/>
                    </a:lnTo>
                    <a:lnTo>
                      <a:pt x="0" y="4586"/>
                    </a:lnTo>
                    <a:lnTo>
                      <a:pt x="0" y="5500"/>
                    </a:lnTo>
                    <a:lnTo>
                      <a:pt x="19" y="6451"/>
                    </a:lnTo>
                    <a:lnTo>
                      <a:pt x="76" y="7460"/>
                    </a:lnTo>
                    <a:lnTo>
                      <a:pt x="153" y="8468"/>
                    </a:lnTo>
                    <a:lnTo>
                      <a:pt x="248" y="9515"/>
                    </a:lnTo>
                    <a:lnTo>
                      <a:pt x="381" y="10542"/>
                    </a:lnTo>
                    <a:lnTo>
                      <a:pt x="552" y="11589"/>
                    </a:lnTo>
                    <a:lnTo>
                      <a:pt x="571" y="11342"/>
                    </a:lnTo>
                    <a:lnTo>
                      <a:pt x="628" y="10638"/>
                    </a:lnTo>
                    <a:lnTo>
                      <a:pt x="666" y="9534"/>
                    </a:lnTo>
                    <a:lnTo>
                      <a:pt x="704" y="8088"/>
                    </a:lnTo>
                    <a:lnTo>
                      <a:pt x="704" y="7250"/>
                    </a:lnTo>
                    <a:lnTo>
                      <a:pt x="685" y="6356"/>
                    </a:lnTo>
                    <a:lnTo>
                      <a:pt x="666" y="5405"/>
                    </a:lnTo>
                    <a:lnTo>
                      <a:pt x="628" y="4396"/>
                    </a:lnTo>
                    <a:lnTo>
                      <a:pt x="552" y="3349"/>
                    </a:lnTo>
                    <a:lnTo>
                      <a:pt x="476" y="2246"/>
                    </a:lnTo>
                    <a:lnTo>
                      <a:pt x="362" y="1142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3" name="Google Shape;2723;p27"/>
              <p:cNvSpPr/>
              <p:nvPr/>
            </p:nvSpPr>
            <p:spPr>
              <a:xfrm>
                <a:off x="-1284150" y="1117475"/>
                <a:ext cx="12875" cy="101350"/>
              </a:xfrm>
              <a:custGeom>
                <a:avLst/>
                <a:gdLst/>
                <a:ahLst/>
                <a:cxnLst/>
                <a:rect l="l" t="t" r="r" b="b"/>
                <a:pathLst>
                  <a:path w="515" h="4054" extrusionOk="0">
                    <a:moveTo>
                      <a:pt x="210" y="0"/>
                    </a:moveTo>
                    <a:lnTo>
                      <a:pt x="153" y="419"/>
                    </a:lnTo>
                    <a:lnTo>
                      <a:pt x="76" y="856"/>
                    </a:lnTo>
                    <a:lnTo>
                      <a:pt x="19" y="1408"/>
                    </a:lnTo>
                    <a:lnTo>
                      <a:pt x="0" y="2055"/>
                    </a:lnTo>
                    <a:lnTo>
                      <a:pt x="0" y="2398"/>
                    </a:lnTo>
                    <a:lnTo>
                      <a:pt x="0" y="2721"/>
                    </a:lnTo>
                    <a:lnTo>
                      <a:pt x="19" y="3064"/>
                    </a:lnTo>
                    <a:lnTo>
                      <a:pt x="76" y="3406"/>
                    </a:lnTo>
                    <a:lnTo>
                      <a:pt x="134" y="3730"/>
                    </a:lnTo>
                    <a:lnTo>
                      <a:pt x="210" y="4053"/>
                    </a:lnTo>
                    <a:lnTo>
                      <a:pt x="248" y="3977"/>
                    </a:lnTo>
                    <a:lnTo>
                      <a:pt x="305" y="3730"/>
                    </a:lnTo>
                    <a:lnTo>
                      <a:pt x="400" y="3368"/>
                    </a:lnTo>
                    <a:lnTo>
                      <a:pt x="476" y="2854"/>
                    </a:lnTo>
                    <a:lnTo>
                      <a:pt x="495" y="2569"/>
                    </a:lnTo>
                    <a:lnTo>
                      <a:pt x="514" y="2265"/>
                    </a:lnTo>
                    <a:lnTo>
                      <a:pt x="514" y="1922"/>
                    </a:lnTo>
                    <a:lnTo>
                      <a:pt x="514" y="1579"/>
                    </a:lnTo>
                    <a:lnTo>
                      <a:pt x="476" y="1199"/>
                    </a:lnTo>
                    <a:lnTo>
                      <a:pt x="419" y="818"/>
                    </a:lnTo>
                    <a:lnTo>
                      <a:pt x="324" y="419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4" name="Google Shape;2724;p27"/>
              <p:cNvSpPr/>
              <p:nvPr/>
            </p:nvSpPr>
            <p:spPr>
              <a:xfrm>
                <a:off x="-1690900" y="730700"/>
                <a:ext cx="4976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9905" h="914" extrusionOk="0">
                    <a:moveTo>
                      <a:pt x="9896" y="0"/>
                    </a:moveTo>
                    <a:lnTo>
                      <a:pt x="8145" y="19"/>
                    </a:lnTo>
                    <a:lnTo>
                      <a:pt x="6261" y="57"/>
                    </a:lnTo>
                    <a:lnTo>
                      <a:pt x="4282" y="133"/>
                    </a:lnTo>
                    <a:lnTo>
                      <a:pt x="2189" y="248"/>
                    </a:lnTo>
                    <a:lnTo>
                      <a:pt x="0" y="381"/>
                    </a:lnTo>
                    <a:lnTo>
                      <a:pt x="552" y="419"/>
                    </a:lnTo>
                    <a:lnTo>
                      <a:pt x="2075" y="552"/>
                    </a:lnTo>
                    <a:lnTo>
                      <a:pt x="4339" y="704"/>
                    </a:lnTo>
                    <a:lnTo>
                      <a:pt x="5709" y="761"/>
                    </a:lnTo>
                    <a:lnTo>
                      <a:pt x="7174" y="838"/>
                    </a:lnTo>
                    <a:lnTo>
                      <a:pt x="8735" y="876"/>
                    </a:lnTo>
                    <a:lnTo>
                      <a:pt x="10352" y="914"/>
                    </a:lnTo>
                    <a:lnTo>
                      <a:pt x="12008" y="914"/>
                    </a:lnTo>
                    <a:lnTo>
                      <a:pt x="13682" y="895"/>
                    </a:lnTo>
                    <a:lnTo>
                      <a:pt x="15319" y="819"/>
                    </a:lnTo>
                    <a:lnTo>
                      <a:pt x="16137" y="780"/>
                    </a:lnTo>
                    <a:lnTo>
                      <a:pt x="16917" y="723"/>
                    </a:lnTo>
                    <a:lnTo>
                      <a:pt x="17698" y="647"/>
                    </a:lnTo>
                    <a:lnTo>
                      <a:pt x="18459" y="571"/>
                    </a:lnTo>
                    <a:lnTo>
                      <a:pt x="19201" y="476"/>
                    </a:lnTo>
                    <a:lnTo>
                      <a:pt x="19905" y="381"/>
                    </a:lnTo>
                    <a:lnTo>
                      <a:pt x="19543" y="343"/>
                    </a:lnTo>
                    <a:lnTo>
                      <a:pt x="18478" y="248"/>
                    </a:lnTo>
                    <a:lnTo>
                      <a:pt x="16746" y="153"/>
                    </a:lnTo>
                    <a:lnTo>
                      <a:pt x="15661" y="95"/>
                    </a:lnTo>
                    <a:lnTo>
                      <a:pt x="14425" y="57"/>
                    </a:lnTo>
                    <a:lnTo>
                      <a:pt x="13054" y="19"/>
                    </a:lnTo>
                    <a:lnTo>
                      <a:pt x="1153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5" name="Google Shape;2725;p27"/>
              <p:cNvSpPr/>
              <p:nvPr/>
            </p:nvSpPr>
            <p:spPr>
              <a:xfrm>
                <a:off x="-1485875" y="-653200"/>
                <a:ext cx="68075" cy="14067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56270" extrusionOk="0">
                    <a:moveTo>
                      <a:pt x="1923" y="0"/>
                    </a:moveTo>
                    <a:lnTo>
                      <a:pt x="172" y="4358"/>
                    </a:lnTo>
                    <a:lnTo>
                      <a:pt x="382" y="15909"/>
                    </a:lnTo>
                    <a:lnTo>
                      <a:pt x="458" y="16708"/>
                    </a:lnTo>
                    <a:lnTo>
                      <a:pt x="515" y="17450"/>
                    </a:lnTo>
                    <a:lnTo>
                      <a:pt x="553" y="18154"/>
                    </a:lnTo>
                    <a:lnTo>
                      <a:pt x="553" y="18801"/>
                    </a:lnTo>
                    <a:lnTo>
                      <a:pt x="534" y="19391"/>
                    </a:lnTo>
                    <a:lnTo>
                      <a:pt x="496" y="19943"/>
                    </a:lnTo>
                    <a:lnTo>
                      <a:pt x="458" y="20438"/>
                    </a:lnTo>
                    <a:lnTo>
                      <a:pt x="401" y="20875"/>
                    </a:lnTo>
                    <a:lnTo>
                      <a:pt x="324" y="21275"/>
                    </a:lnTo>
                    <a:lnTo>
                      <a:pt x="267" y="21617"/>
                    </a:lnTo>
                    <a:lnTo>
                      <a:pt x="134" y="22131"/>
                    </a:lnTo>
                    <a:lnTo>
                      <a:pt x="39" y="22455"/>
                    </a:lnTo>
                    <a:lnTo>
                      <a:pt x="1" y="22550"/>
                    </a:lnTo>
                    <a:lnTo>
                      <a:pt x="762" y="56251"/>
                    </a:lnTo>
                    <a:lnTo>
                      <a:pt x="2722" y="56270"/>
                    </a:lnTo>
                    <a:lnTo>
                      <a:pt x="1371" y="29343"/>
                    </a:lnTo>
                    <a:lnTo>
                      <a:pt x="1314" y="28068"/>
                    </a:lnTo>
                    <a:lnTo>
                      <a:pt x="1257" y="26641"/>
                    </a:lnTo>
                    <a:lnTo>
                      <a:pt x="1219" y="24852"/>
                    </a:lnTo>
                    <a:lnTo>
                      <a:pt x="1200" y="22816"/>
                    </a:lnTo>
                    <a:lnTo>
                      <a:pt x="1200" y="20628"/>
                    </a:lnTo>
                    <a:lnTo>
                      <a:pt x="1219" y="19524"/>
                    </a:lnTo>
                    <a:lnTo>
                      <a:pt x="1257" y="18440"/>
                    </a:lnTo>
                    <a:lnTo>
                      <a:pt x="1295" y="17355"/>
                    </a:lnTo>
                    <a:lnTo>
                      <a:pt x="1371" y="16327"/>
                    </a:lnTo>
                    <a:lnTo>
                      <a:pt x="1504" y="14063"/>
                    </a:lnTo>
                    <a:lnTo>
                      <a:pt x="1618" y="11494"/>
                    </a:lnTo>
                    <a:lnTo>
                      <a:pt x="1714" y="8773"/>
                    </a:lnTo>
                    <a:lnTo>
                      <a:pt x="1790" y="6128"/>
                    </a:lnTo>
                    <a:lnTo>
                      <a:pt x="1885" y="1789"/>
                    </a:lnTo>
                    <a:lnTo>
                      <a:pt x="1923" y="0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6" name="Google Shape;2726;p27"/>
              <p:cNvSpPr/>
              <p:nvPr/>
            </p:nvSpPr>
            <p:spPr>
              <a:xfrm>
                <a:off x="-1485875" y="-653200"/>
                <a:ext cx="68075" cy="14067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56270" fill="none" extrusionOk="0">
                    <a:moveTo>
                      <a:pt x="762" y="56251"/>
                    </a:moveTo>
                    <a:lnTo>
                      <a:pt x="1" y="22550"/>
                    </a:lnTo>
                    <a:lnTo>
                      <a:pt x="1" y="22550"/>
                    </a:lnTo>
                    <a:lnTo>
                      <a:pt x="39" y="22455"/>
                    </a:lnTo>
                    <a:lnTo>
                      <a:pt x="134" y="22131"/>
                    </a:lnTo>
                    <a:lnTo>
                      <a:pt x="267" y="21617"/>
                    </a:lnTo>
                    <a:lnTo>
                      <a:pt x="324" y="21275"/>
                    </a:lnTo>
                    <a:lnTo>
                      <a:pt x="401" y="20875"/>
                    </a:lnTo>
                    <a:lnTo>
                      <a:pt x="458" y="20438"/>
                    </a:lnTo>
                    <a:lnTo>
                      <a:pt x="496" y="19943"/>
                    </a:lnTo>
                    <a:lnTo>
                      <a:pt x="534" y="19391"/>
                    </a:lnTo>
                    <a:lnTo>
                      <a:pt x="553" y="18801"/>
                    </a:lnTo>
                    <a:lnTo>
                      <a:pt x="553" y="18154"/>
                    </a:lnTo>
                    <a:lnTo>
                      <a:pt x="515" y="17450"/>
                    </a:lnTo>
                    <a:lnTo>
                      <a:pt x="458" y="16708"/>
                    </a:lnTo>
                    <a:lnTo>
                      <a:pt x="382" y="15909"/>
                    </a:lnTo>
                    <a:lnTo>
                      <a:pt x="172" y="4358"/>
                    </a:lnTo>
                    <a:lnTo>
                      <a:pt x="1923" y="0"/>
                    </a:lnTo>
                    <a:lnTo>
                      <a:pt x="1923" y="0"/>
                    </a:lnTo>
                    <a:lnTo>
                      <a:pt x="1885" y="1789"/>
                    </a:lnTo>
                    <a:lnTo>
                      <a:pt x="1790" y="6128"/>
                    </a:lnTo>
                    <a:lnTo>
                      <a:pt x="1714" y="8773"/>
                    </a:lnTo>
                    <a:lnTo>
                      <a:pt x="1618" y="11494"/>
                    </a:lnTo>
                    <a:lnTo>
                      <a:pt x="1504" y="14063"/>
                    </a:lnTo>
                    <a:lnTo>
                      <a:pt x="1371" y="16327"/>
                    </a:lnTo>
                    <a:lnTo>
                      <a:pt x="1371" y="16327"/>
                    </a:lnTo>
                    <a:lnTo>
                      <a:pt x="1295" y="17355"/>
                    </a:lnTo>
                    <a:lnTo>
                      <a:pt x="1257" y="18440"/>
                    </a:lnTo>
                    <a:lnTo>
                      <a:pt x="1219" y="19524"/>
                    </a:lnTo>
                    <a:lnTo>
                      <a:pt x="1200" y="20628"/>
                    </a:lnTo>
                    <a:lnTo>
                      <a:pt x="1200" y="22816"/>
                    </a:lnTo>
                    <a:lnTo>
                      <a:pt x="1219" y="24852"/>
                    </a:lnTo>
                    <a:lnTo>
                      <a:pt x="1257" y="26641"/>
                    </a:lnTo>
                    <a:lnTo>
                      <a:pt x="1314" y="28068"/>
                    </a:lnTo>
                    <a:lnTo>
                      <a:pt x="1371" y="29343"/>
                    </a:lnTo>
                    <a:lnTo>
                      <a:pt x="2722" y="56270"/>
                    </a:lnTo>
                    <a:lnTo>
                      <a:pt x="762" y="5625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7" name="Google Shape;2727;p27"/>
              <p:cNvSpPr/>
              <p:nvPr/>
            </p:nvSpPr>
            <p:spPr>
              <a:xfrm>
                <a:off x="-1434000" y="-124675"/>
                <a:ext cx="80900" cy="673200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26928" extrusionOk="0">
                    <a:moveTo>
                      <a:pt x="2683" y="1"/>
                    </a:moveTo>
                    <a:lnTo>
                      <a:pt x="2588" y="438"/>
                    </a:lnTo>
                    <a:lnTo>
                      <a:pt x="2322" y="1713"/>
                    </a:lnTo>
                    <a:lnTo>
                      <a:pt x="2131" y="2646"/>
                    </a:lnTo>
                    <a:lnTo>
                      <a:pt x="1941" y="3749"/>
                    </a:lnTo>
                    <a:lnTo>
                      <a:pt x="1713" y="5024"/>
                    </a:lnTo>
                    <a:lnTo>
                      <a:pt x="1484" y="6452"/>
                    </a:lnTo>
                    <a:lnTo>
                      <a:pt x="1237" y="8031"/>
                    </a:lnTo>
                    <a:lnTo>
                      <a:pt x="1009" y="9744"/>
                    </a:lnTo>
                    <a:lnTo>
                      <a:pt x="780" y="11609"/>
                    </a:lnTo>
                    <a:lnTo>
                      <a:pt x="571" y="13569"/>
                    </a:lnTo>
                    <a:lnTo>
                      <a:pt x="381" y="15643"/>
                    </a:lnTo>
                    <a:lnTo>
                      <a:pt x="228" y="17831"/>
                    </a:lnTo>
                    <a:lnTo>
                      <a:pt x="95" y="20096"/>
                    </a:lnTo>
                    <a:lnTo>
                      <a:pt x="38" y="21256"/>
                    </a:lnTo>
                    <a:lnTo>
                      <a:pt x="0" y="22436"/>
                    </a:lnTo>
                    <a:lnTo>
                      <a:pt x="228" y="26927"/>
                    </a:lnTo>
                    <a:lnTo>
                      <a:pt x="228" y="26261"/>
                    </a:lnTo>
                    <a:lnTo>
                      <a:pt x="267" y="24396"/>
                    </a:lnTo>
                    <a:lnTo>
                      <a:pt x="286" y="23083"/>
                    </a:lnTo>
                    <a:lnTo>
                      <a:pt x="343" y="21561"/>
                    </a:lnTo>
                    <a:lnTo>
                      <a:pt x="438" y="19829"/>
                    </a:lnTo>
                    <a:lnTo>
                      <a:pt x="552" y="17945"/>
                    </a:lnTo>
                    <a:lnTo>
                      <a:pt x="704" y="15928"/>
                    </a:lnTo>
                    <a:lnTo>
                      <a:pt x="895" y="13797"/>
                    </a:lnTo>
                    <a:lnTo>
                      <a:pt x="1142" y="11609"/>
                    </a:lnTo>
                    <a:lnTo>
                      <a:pt x="1275" y="10467"/>
                    </a:lnTo>
                    <a:lnTo>
                      <a:pt x="1427" y="9344"/>
                    </a:lnTo>
                    <a:lnTo>
                      <a:pt x="1599" y="8202"/>
                    </a:lnTo>
                    <a:lnTo>
                      <a:pt x="1789" y="7061"/>
                    </a:lnTo>
                    <a:lnTo>
                      <a:pt x="1979" y="5919"/>
                    </a:lnTo>
                    <a:lnTo>
                      <a:pt x="2188" y="4777"/>
                    </a:lnTo>
                    <a:lnTo>
                      <a:pt x="2417" y="3635"/>
                    </a:lnTo>
                    <a:lnTo>
                      <a:pt x="2683" y="2513"/>
                    </a:lnTo>
                    <a:lnTo>
                      <a:pt x="2950" y="1409"/>
                    </a:lnTo>
                    <a:lnTo>
                      <a:pt x="3235" y="305"/>
                    </a:lnTo>
                    <a:lnTo>
                      <a:pt x="2683" y="1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8" name="Google Shape;2728;p27"/>
              <p:cNvSpPr/>
              <p:nvPr/>
            </p:nvSpPr>
            <p:spPr>
              <a:xfrm>
                <a:off x="-1393575" y="-448175"/>
                <a:ext cx="515725" cy="463400"/>
              </a:xfrm>
              <a:custGeom>
                <a:avLst/>
                <a:gdLst/>
                <a:ahLst/>
                <a:cxnLst/>
                <a:rect l="l" t="t" r="r" b="b"/>
                <a:pathLst>
                  <a:path w="20629" h="18536" extrusionOk="0">
                    <a:moveTo>
                      <a:pt x="15566" y="1"/>
                    </a:moveTo>
                    <a:lnTo>
                      <a:pt x="14292" y="20"/>
                    </a:lnTo>
                    <a:lnTo>
                      <a:pt x="12979" y="58"/>
                    </a:lnTo>
                    <a:lnTo>
                      <a:pt x="11646" y="96"/>
                    </a:lnTo>
                    <a:lnTo>
                      <a:pt x="10314" y="191"/>
                    </a:lnTo>
                    <a:lnTo>
                      <a:pt x="9001" y="286"/>
                    </a:lnTo>
                    <a:lnTo>
                      <a:pt x="7745" y="419"/>
                    </a:lnTo>
                    <a:lnTo>
                      <a:pt x="7156" y="515"/>
                    </a:lnTo>
                    <a:lnTo>
                      <a:pt x="6585" y="591"/>
                    </a:lnTo>
                    <a:lnTo>
                      <a:pt x="6033" y="705"/>
                    </a:lnTo>
                    <a:lnTo>
                      <a:pt x="5519" y="800"/>
                    </a:lnTo>
                    <a:lnTo>
                      <a:pt x="5043" y="933"/>
                    </a:lnTo>
                    <a:lnTo>
                      <a:pt x="4606" y="1047"/>
                    </a:lnTo>
                    <a:lnTo>
                      <a:pt x="4396" y="1124"/>
                    </a:lnTo>
                    <a:lnTo>
                      <a:pt x="4206" y="1238"/>
                    </a:lnTo>
                    <a:lnTo>
                      <a:pt x="3997" y="1352"/>
                    </a:lnTo>
                    <a:lnTo>
                      <a:pt x="3806" y="1485"/>
                    </a:lnTo>
                    <a:lnTo>
                      <a:pt x="3635" y="1637"/>
                    </a:lnTo>
                    <a:lnTo>
                      <a:pt x="3445" y="1828"/>
                    </a:lnTo>
                    <a:lnTo>
                      <a:pt x="3293" y="2018"/>
                    </a:lnTo>
                    <a:lnTo>
                      <a:pt x="3121" y="2227"/>
                    </a:lnTo>
                    <a:lnTo>
                      <a:pt x="2950" y="2437"/>
                    </a:lnTo>
                    <a:lnTo>
                      <a:pt x="2798" y="2684"/>
                    </a:lnTo>
                    <a:lnTo>
                      <a:pt x="2665" y="2931"/>
                    </a:lnTo>
                    <a:lnTo>
                      <a:pt x="2512" y="3198"/>
                    </a:lnTo>
                    <a:lnTo>
                      <a:pt x="2246" y="3769"/>
                    </a:lnTo>
                    <a:lnTo>
                      <a:pt x="1999" y="4397"/>
                    </a:lnTo>
                    <a:lnTo>
                      <a:pt x="1751" y="5044"/>
                    </a:lnTo>
                    <a:lnTo>
                      <a:pt x="1542" y="5748"/>
                    </a:lnTo>
                    <a:lnTo>
                      <a:pt x="1352" y="6471"/>
                    </a:lnTo>
                    <a:lnTo>
                      <a:pt x="1180" y="7213"/>
                    </a:lnTo>
                    <a:lnTo>
                      <a:pt x="1009" y="7974"/>
                    </a:lnTo>
                    <a:lnTo>
                      <a:pt x="876" y="8754"/>
                    </a:lnTo>
                    <a:lnTo>
                      <a:pt x="743" y="9553"/>
                    </a:lnTo>
                    <a:lnTo>
                      <a:pt x="629" y="10334"/>
                    </a:lnTo>
                    <a:lnTo>
                      <a:pt x="514" y="11114"/>
                    </a:lnTo>
                    <a:lnTo>
                      <a:pt x="419" y="11894"/>
                    </a:lnTo>
                    <a:lnTo>
                      <a:pt x="267" y="13378"/>
                    </a:lnTo>
                    <a:lnTo>
                      <a:pt x="172" y="14767"/>
                    </a:lnTo>
                    <a:lnTo>
                      <a:pt x="96" y="16004"/>
                    </a:lnTo>
                    <a:lnTo>
                      <a:pt x="39" y="17032"/>
                    </a:lnTo>
                    <a:lnTo>
                      <a:pt x="20" y="17831"/>
                    </a:lnTo>
                    <a:lnTo>
                      <a:pt x="1" y="18535"/>
                    </a:lnTo>
                    <a:lnTo>
                      <a:pt x="362" y="18002"/>
                    </a:lnTo>
                    <a:lnTo>
                      <a:pt x="1333" y="16613"/>
                    </a:lnTo>
                    <a:lnTo>
                      <a:pt x="2760" y="14596"/>
                    </a:lnTo>
                    <a:lnTo>
                      <a:pt x="3597" y="13435"/>
                    </a:lnTo>
                    <a:lnTo>
                      <a:pt x="4511" y="12218"/>
                    </a:lnTo>
                    <a:lnTo>
                      <a:pt x="5462" y="10962"/>
                    </a:lnTo>
                    <a:lnTo>
                      <a:pt x="6432" y="9725"/>
                    </a:lnTo>
                    <a:lnTo>
                      <a:pt x="7403" y="8526"/>
                    </a:lnTo>
                    <a:lnTo>
                      <a:pt x="8373" y="7403"/>
                    </a:lnTo>
                    <a:lnTo>
                      <a:pt x="8849" y="6870"/>
                    </a:lnTo>
                    <a:lnTo>
                      <a:pt x="9306" y="6376"/>
                    </a:lnTo>
                    <a:lnTo>
                      <a:pt x="9763" y="5919"/>
                    </a:lnTo>
                    <a:lnTo>
                      <a:pt x="10200" y="5500"/>
                    </a:lnTo>
                    <a:lnTo>
                      <a:pt x="10619" y="5101"/>
                    </a:lnTo>
                    <a:lnTo>
                      <a:pt x="11019" y="4777"/>
                    </a:lnTo>
                    <a:lnTo>
                      <a:pt x="11399" y="4492"/>
                    </a:lnTo>
                    <a:lnTo>
                      <a:pt x="11761" y="4244"/>
                    </a:lnTo>
                    <a:lnTo>
                      <a:pt x="12465" y="3845"/>
                    </a:lnTo>
                    <a:lnTo>
                      <a:pt x="13188" y="3445"/>
                    </a:lnTo>
                    <a:lnTo>
                      <a:pt x="13930" y="3045"/>
                    </a:lnTo>
                    <a:lnTo>
                      <a:pt x="14691" y="2665"/>
                    </a:lnTo>
                    <a:lnTo>
                      <a:pt x="16175" y="1961"/>
                    </a:lnTo>
                    <a:lnTo>
                      <a:pt x="17565" y="1333"/>
                    </a:lnTo>
                    <a:lnTo>
                      <a:pt x="18782" y="800"/>
                    </a:lnTo>
                    <a:lnTo>
                      <a:pt x="19753" y="400"/>
                    </a:lnTo>
                    <a:lnTo>
                      <a:pt x="20628" y="58"/>
                    </a:lnTo>
                    <a:lnTo>
                      <a:pt x="20114" y="39"/>
                    </a:lnTo>
                    <a:lnTo>
                      <a:pt x="18744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9" name="Google Shape;2729;p27"/>
              <p:cNvSpPr/>
              <p:nvPr/>
            </p:nvSpPr>
            <p:spPr>
              <a:xfrm>
                <a:off x="-1231350" y="-446750"/>
                <a:ext cx="3535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14140" h="4854" extrusionOk="0">
                    <a:moveTo>
                      <a:pt x="14139" y="1"/>
                    </a:moveTo>
                    <a:lnTo>
                      <a:pt x="13606" y="134"/>
                    </a:lnTo>
                    <a:lnTo>
                      <a:pt x="12179" y="496"/>
                    </a:lnTo>
                    <a:lnTo>
                      <a:pt x="10143" y="1048"/>
                    </a:lnTo>
                    <a:lnTo>
                      <a:pt x="8963" y="1390"/>
                    </a:lnTo>
                    <a:lnTo>
                      <a:pt x="7745" y="1733"/>
                    </a:lnTo>
                    <a:lnTo>
                      <a:pt x="6509" y="2113"/>
                    </a:lnTo>
                    <a:lnTo>
                      <a:pt x="5272" y="2513"/>
                    </a:lnTo>
                    <a:lnTo>
                      <a:pt x="4092" y="2912"/>
                    </a:lnTo>
                    <a:lnTo>
                      <a:pt x="2969" y="3331"/>
                    </a:lnTo>
                    <a:lnTo>
                      <a:pt x="1980" y="3731"/>
                    </a:lnTo>
                    <a:lnTo>
                      <a:pt x="1542" y="3921"/>
                    </a:lnTo>
                    <a:lnTo>
                      <a:pt x="1123" y="4111"/>
                    </a:lnTo>
                    <a:lnTo>
                      <a:pt x="762" y="4302"/>
                    </a:lnTo>
                    <a:lnTo>
                      <a:pt x="457" y="4492"/>
                    </a:lnTo>
                    <a:lnTo>
                      <a:pt x="210" y="4682"/>
                    </a:lnTo>
                    <a:lnTo>
                      <a:pt x="1" y="4853"/>
                    </a:lnTo>
                    <a:lnTo>
                      <a:pt x="4054" y="4853"/>
                    </a:lnTo>
                    <a:lnTo>
                      <a:pt x="4301" y="4682"/>
                    </a:lnTo>
                    <a:lnTo>
                      <a:pt x="4986" y="4244"/>
                    </a:lnTo>
                    <a:lnTo>
                      <a:pt x="6071" y="3616"/>
                    </a:lnTo>
                    <a:lnTo>
                      <a:pt x="6699" y="3236"/>
                    </a:lnTo>
                    <a:lnTo>
                      <a:pt x="7422" y="2855"/>
                    </a:lnTo>
                    <a:lnTo>
                      <a:pt x="8183" y="2437"/>
                    </a:lnTo>
                    <a:lnTo>
                      <a:pt x="8982" y="2037"/>
                    </a:lnTo>
                    <a:lnTo>
                      <a:pt x="9820" y="1618"/>
                    </a:lnTo>
                    <a:lnTo>
                      <a:pt x="10676" y="1238"/>
                    </a:lnTo>
                    <a:lnTo>
                      <a:pt x="11551" y="876"/>
                    </a:lnTo>
                    <a:lnTo>
                      <a:pt x="12427" y="534"/>
                    </a:lnTo>
                    <a:lnTo>
                      <a:pt x="13283" y="248"/>
                    </a:lnTo>
                    <a:lnTo>
                      <a:pt x="13721" y="115"/>
                    </a:lnTo>
                    <a:lnTo>
                      <a:pt x="14139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0" name="Google Shape;2730;p27"/>
              <p:cNvSpPr/>
              <p:nvPr/>
            </p:nvSpPr>
            <p:spPr>
              <a:xfrm>
                <a:off x="-2306975" y="-332575"/>
                <a:ext cx="683650" cy="370150"/>
              </a:xfrm>
              <a:custGeom>
                <a:avLst/>
                <a:gdLst/>
                <a:ahLst/>
                <a:cxnLst/>
                <a:rect l="l" t="t" r="r" b="b"/>
                <a:pathLst>
                  <a:path w="27346" h="14806" extrusionOk="0">
                    <a:moveTo>
                      <a:pt x="3197" y="1"/>
                    </a:moveTo>
                    <a:lnTo>
                      <a:pt x="2398" y="20"/>
                    </a:lnTo>
                    <a:lnTo>
                      <a:pt x="1694" y="58"/>
                    </a:lnTo>
                    <a:lnTo>
                      <a:pt x="1104" y="115"/>
                    </a:lnTo>
                    <a:lnTo>
                      <a:pt x="629" y="172"/>
                    </a:lnTo>
                    <a:lnTo>
                      <a:pt x="286" y="229"/>
                    </a:lnTo>
                    <a:lnTo>
                      <a:pt x="1" y="286"/>
                    </a:lnTo>
                    <a:lnTo>
                      <a:pt x="514" y="381"/>
                    </a:lnTo>
                    <a:lnTo>
                      <a:pt x="1028" y="515"/>
                    </a:lnTo>
                    <a:lnTo>
                      <a:pt x="2094" y="800"/>
                    </a:lnTo>
                    <a:lnTo>
                      <a:pt x="3159" y="1124"/>
                    </a:lnTo>
                    <a:lnTo>
                      <a:pt x="4263" y="1504"/>
                    </a:lnTo>
                    <a:lnTo>
                      <a:pt x="5386" y="1942"/>
                    </a:lnTo>
                    <a:lnTo>
                      <a:pt x="6528" y="2399"/>
                    </a:lnTo>
                    <a:lnTo>
                      <a:pt x="7669" y="2912"/>
                    </a:lnTo>
                    <a:lnTo>
                      <a:pt x="8811" y="3445"/>
                    </a:lnTo>
                    <a:lnTo>
                      <a:pt x="9953" y="3997"/>
                    </a:lnTo>
                    <a:lnTo>
                      <a:pt x="11114" y="4587"/>
                    </a:lnTo>
                    <a:lnTo>
                      <a:pt x="12255" y="5177"/>
                    </a:lnTo>
                    <a:lnTo>
                      <a:pt x="13378" y="5805"/>
                    </a:lnTo>
                    <a:lnTo>
                      <a:pt x="14501" y="6433"/>
                    </a:lnTo>
                    <a:lnTo>
                      <a:pt x="15585" y="7061"/>
                    </a:lnTo>
                    <a:lnTo>
                      <a:pt x="16651" y="7689"/>
                    </a:lnTo>
                    <a:lnTo>
                      <a:pt x="17698" y="8336"/>
                    </a:lnTo>
                    <a:lnTo>
                      <a:pt x="19696" y="9573"/>
                    </a:lnTo>
                    <a:lnTo>
                      <a:pt x="21523" y="10771"/>
                    </a:lnTo>
                    <a:lnTo>
                      <a:pt x="23159" y="11856"/>
                    </a:lnTo>
                    <a:lnTo>
                      <a:pt x="24586" y="12827"/>
                    </a:lnTo>
                    <a:lnTo>
                      <a:pt x="25747" y="13645"/>
                    </a:lnTo>
                    <a:lnTo>
                      <a:pt x="26603" y="14273"/>
                    </a:lnTo>
                    <a:lnTo>
                      <a:pt x="27346" y="14806"/>
                    </a:lnTo>
                    <a:lnTo>
                      <a:pt x="27079" y="14406"/>
                    </a:lnTo>
                    <a:lnTo>
                      <a:pt x="26775" y="13949"/>
                    </a:lnTo>
                    <a:lnTo>
                      <a:pt x="26337" y="13340"/>
                    </a:lnTo>
                    <a:lnTo>
                      <a:pt x="25785" y="12617"/>
                    </a:lnTo>
                    <a:lnTo>
                      <a:pt x="25138" y="11780"/>
                    </a:lnTo>
                    <a:lnTo>
                      <a:pt x="24396" y="10867"/>
                    </a:lnTo>
                    <a:lnTo>
                      <a:pt x="23559" y="9877"/>
                    </a:lnTo>
                    <a:lnTo>
                      <a:pt x="23102" y="9363"/>
                    </a:lnTo>
                    <a:lnTo>
                      <a:pt x="22607" y="8850"/>
                    </a:lnTo>
                    <a:lnTo>
                      <a:pt x="22113" y="8336"/>
                    </a:lnTo>
                    <a:lnTo>
                      <a:pt x="21599" y="7822"/>
                    </a:lnTo>
                    <a:lnTo>
                      <a:pt x="21047" y="7289"/>
                    </a:lnTo>
                    <a:lnTo>
                      <a:pt x="20495" y="6775"/>
                    </a:lnTo>
                    <a:lnTo>
                      <a:pt x="19905" y="6262"/>
                    </a:lnTo>
                    <a:lnTo>
                      <a:pt x="19315" y="5767"/>
                    </a:lnTo>
                    <a:lnTo>
                      <a:pt x="18706" y="5272"/>
                    </a:lnTo>
                    <a:lnTo>
                      <a:pt x="18078" y="4777"/>
                    </a:lnTo>
                    <a:lnTo>
                      <a:pt x="17431" y="4321"/>
                    </a:lnTo>
                    <a:lnTo>
                      <a:pt x="16765" y="3883"/>
                    </a:lnTo>
                    <a:lnTo>
                      <a:pt x="16080" y="3445"/>
                    </a:lnTo>
                    <a:lnTo>
                      <a:pt x="15395" y="3065"/>
                    </a:lnTo>
                    <a:lnTo>
                      <a:pt x="14691" y="2684"/>
                    </a:lnTo>
                    <a:lnTo>
                      <a:pt x="13968" y="2342"/>
                    </a:lnTo>
                    <a:lnTo>
                      <a:pt x="13264" y="2037"/>
                    </a:lnTo>
                    <a:lnTo>
                      <a:pt x="12541" y="1752"/>
                    </a:lnTo>
                    <a:lnTo>
                      <a:pt x="11856" y="1485"/>
                    </a:lnTo>
                    <a:lnTo>
                      <a:pt x="11171" y="1257"/>
                    </a:lnTo>
                    <a:lnTo>
                      <a:pt x="10486" y="1048"/>
                    </a:lnTo>
                    <a:lnTo>
                      <a:pt x="9820" y="857"/>
                    </a:lnTo>
                    <a:lnTo>
                      <a:pt x="9173" y="686"/>
                    </a:lnTo>
                    <a:lnTo>
                      <a:pt x="8545" y="553"/>
                    </a:lnTo>
                    <a:lnTo>
                      <a:pt x="7917" y="420"/>
                    </a:lnTo>
                    <a:lnTo>
                      <a:pt x="7327" y="324"/>
                    </a:lnTo>
                    <a:lnTo>
                      <a:pt x="6737" y="229"/>
                    </a:lnTo>
                    <a:lnTo>
                      <a:pt x="6166" y="153"/>
                    </a:lnTo>
                    <a:lnTo>
                      <a:pt x="5614" y="96"/>
                    </a:lnTo>
                    <a:lnTo>
                      <a:pt x="5100" y="58"/>
                    </a:lnTo>
                    <a:lnTo>
                      <a:pt x="4092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1" name="Google Shape;2731;p27"/>
              <p:cNvSpPr/>
              <p:nvPr/>
            </p:nvSpPr>
            <p:spPr>
              <a:xfrm>
                <a:off x="-2306975" y="-325425"/>
                <a:ext cx="821125" cy="619425"/>
              </a:xfrm>
              <a:custGeom>
                <a:avLst/>
                <a:gdLst/>
                <a:ahLst/>
                <a:cxnLst/>
                <a:rect l="l" t="t" r="r" b="b"/>
                <a:pathLst>
                  <a:path w="32845" h="24777" extrusionOk="0">
                    <a:moveTo>
                      <a:pt x="1" y="0"/>
                    </a:moveTo>
                    <a:lnTo>
                      <a:pt x="800" y="343"/>
                    </a:lnTo>
                    <a:lnTo>
                      <a:pt x="2931" y="1332"/>
                    </a:lnTo>
                    <a:lnTo>
                      <a:pt x="6014" y="2779"/>
                    </a:lnTo>
                    <a:lnTo>
                      <a:pt x="7822" y="3635"/>
                    </a:lnTo>
                    <a:lnTo>
                      <a:pt x="9725" y="4548"/>
                    </a:lnTo>
                    <a:lnTo>
                      <a:pt x="11665" y="5519"/>
                    </a:lnTo>
                    <a:lnTo>
                      <a:pt x="13645" y="6508"/>
                    </a:lnTo>
                    <a:lnTo>
                      <a:pt x="15585" y="7517"/>
                    </a:lnTo>
                    <a:lnTo>
                      <a:pt x="17431" y="8506"/>
                    </a:lnTo>
                    <a:lnTo>
                      <a:pt x="19163" y="9496"/>
                    </a:lnTo>
                    <a:lnTo>
                      <a:pt x="19962" y="9953"/>
                    </a:lnTo>
                    <a:lnTo>
                      <a:pt x="20704" y="10409"/>
                    </a:lnTo>
                    <a:lnTo>
                      <a:pt x="21408" y="10866"/>
                    </a:lnTo>
                    <a:lnTo>
                      <a:pt x="22055" y="11285"/>
                    </a:lnTo>
                    <a:lnTo>
                      <a:pt x="22626" y="11684"/>
                    </a:lnTo>
                    <a:lnTo>
                      <a:pt x="23121" y="12065"/>
                    </a:lnTo>
                    <a:lnTo>
                      <a:pt x="23578" y="12465"/>
                    </a:lnTo>
                    <a:lnTo>
                      <a:pt x="24034" y="12864"/>
                    </a:lnTo>
                    <a:lnTo>
                      <a:pt x="24491" y="13302"/>
                    </a:lnTo>
                    <a:lnTo>
                      <a:pt x="24948" y="13758"/>
                    </a:lnTo>
                    <a:lnTo>
                      <a:pt x="25405" y="14234"/>
                    </a:lnTo>
                    <a:lnTo>
                      <a:pt x="25842" y="14710"/>
                    </a:lnTo>
                    <a:lnTo>
                      <a:pt x="26280" y="15224"/>
                    </a:lnTo>
                    <a:lnTo>
                      <a:pt x="26718" y="15719"/>
                    </a:lnTo>
                    <a:lnTo>
                      <a:pt x="27555" y="16765"/>
                    </a:lnTo>
                    <a:lnTo>
                      <a:pt x="28354" y="17831"/>
                    </a:lnTo>
                    <a:lnTo>
                      <a:pt x="29115" y="18877"/>
                    </a:lnTo>
                    <a:lnTo>
                      <a:pt x="29819" y="19905"/>
                    </a:lnTo>
                    <a:lnTo>
                      <a:pt x="30485" y="20894"/>
                    </a:lnTo>
                    <a:lnTo>
                      <a:pt x="31056" y="21808"/>
                    </a:lnTo>
                    <a:lnTo>
                      <a:pt x="31570" y="22626"/>
                    </a:lnTo>
                    <a:lnTo>
                      <a:pt x="32008" y="23349"/>
                    </a:lnTo>
                    <a:lnTo>
                      <a:pt x="32617" y="24396"/>
                    </a:lnTo>
                    <a:lnTo>
                      <a:pt x="32845" y="24776"/>
                    </a:lnTo>
                    <a:lnTo>
                      <a:pt x="32636" y="24053"/>
                    </a:lnTo>
                    <a:lnTo>
                      <a:pt x="32388" y="23216"/>
                    </a:lnTo>
                    <a:lnTo>
                      <a:pt x="32046" y="22131"/>
                    </a:lnTo>
                    <a:lnTo>
                      <a:pt x="31608" y="20818"/>
                    </a:lnTo>
                    <a:lnTo>
                      <a:pt x="31113" y="19334"/>
                    </a:lnTo>
                    <a:lnTo>
                      <a:pt x="30542" y="17736"/>
                    </a:lnTo>
                    <a:lnTo>
                      <a:pt x="29895" y="16061"/>
                    </a:lnTo>
                    <a:lnTo>
                      <a:pt x="29553" y="15205"/>
                    </a:lnTo>
                    <a:lnTo>
                      <a:pt x="29191" y="14329"/>
                    </a:lnTo>
                    <a:lnTo>
                      <a:pt x="28830" y="13473"/>
                    </a:lnTo>
                    <a:lnTo>
                      <a:pt x="28430" y="12636"/>
                    </a:lnTo>
                    <a:lnTo>
                      <a:pt x="28050" y="11798"/>
                    </a:lnTo>
                    <a:lnTo>
                      <a:pt x="27631" y="10980"/>
                    </a:lnTo>
                    <a:lnTo>
                      <a:pt x="27212" y="10200"/>
                    </a:lnTo>
                    <a:lnTo>
                      <a:pt x="26794" y="9439"/>
                    </a:lnTo>
                    <a:lnTo>
                      <a:pt x="26356" y="8716"/>
                    </a:lnTo>
                    <a:lnTo>
                      <a:pt x="25899" y="8031"/>
                    </a:lnTo>
                    <a:lnTo>
                      <a:pt x="25443" y="7384"/>
                    </a:lnTo>
                    <a:lnTo>
                      <a:pt x="24986" y="6813"/>
                    </a:lnTo>
                    <a:lnTo>
                      <a:pt x="24529" y="6280"/>
                    </a:lnTo>
                    <a:lnTo>
                      <a:pt x="24301" y="6052"/>
                    </a:lnTo>
                    <a:lnTo>
                      <a:pt x="24053" y="5823"/>
                    </a:lnTo>
                    <a:lnTo>
                      <a:pt x="23825" y="5614"/>
                    </a:lnTo>
                    <a:lnTo>
                      <a:pt x="23578" y="5443"/>
                    </a:lnTo>
                    <a:lnTo>
                      <a:pt x="23349" y="5271"/>
                    </a:lnTo>
                    <a:lnTo>
                      <a:pt x="23102" y="5119"/>
                    </a:lnTo>
                    <a:lnTo>
                      <a:pt x="22455" y="4777"/>
                    </a:lnTo>
                    <a:lnTo>
                      <a:pt x="21732" y="4434"/>
                    </a:lnTo>
                    <a:lnTo>
                      <a:pt x="20990" y="4111"/>
                    </a:lnTo>
                    <a:lnTo>
                      <a:pt x="20191" y="3806"/>
                    </a:lnTo>
                    <a:lnTo>
                      <a:pt x="19353" y="3502"/>
                    </a:lnTo>
                    <a:lnTo>
                      <a:pt x="18497" y="3235"/>
                    </a:lnTo>
                    <a:lnTo>
                      <a:pt x="17603" y="2969"/>
                    </a:lnTo>
                    <a:lnTo>
                      <a:pt x="16670" y="2703"/>
                    </a:lnTo>
                    <a:lnTo>
                      <a:pt x="15738" y="2474"/>
                    </a:lnTo>
                    <a:lnTo>
                      <a:pt x="14786" y="2246"/>
                    </a:lnTo>
                    <a:lnTo>
                      <a:pt x="13835" y="2017"/>
                    </a:lnTo>
                    <a:lnTo>
                      <a:pt x="12864" y="1827"/>
                    </a:lnTo>
                    <a:lnTo>
                      <a:pt x="10942" y="1447"/>
                    </a:lnTo>
                    <a:lnTo>
                      <a:pt x="9058" y="1123"/>
                    </a:lnTo>
                    <a:lnTo>
                      <a:pt x="7251" y="838"/>
                    </a:lnTo>
                    <a:lnTo>
                      <a:pt x="5557" y="609"/>
                    </a:lnTo>
                    <a:lnTo>
                      <a:pt x="4016" y="419"/>
                    </a:lnTo>
                    <a:lnTo>
                      <a:pt x="2684" y="267"/>
                    </a:lnTo>
                    <a:lnTo>
                      <a:pt x="724" y="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2" name="Google Shape;2732;p27"/>
              <p:cNvSpPr/>
              <p:nvPr/>
            </p:nvSpPr>
            <p:spPr>
              <a:xfrm>
                <a:off x="-1501075" y="255925"/>
                <a:ext cx="50925" cy="1646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6585" extrusionOk="0">
                    <a:moveTo>
                      <a:pt x="152" y="0"/>
                    </a:moveTo>
                    <a:lnTo>
                      <a:pt x="0" y="457"/>
                    </a:lnTo>
                    <a:lnTo>
                      <a:pt x="1066" y="6584"/>
                    </a:lnTo>
                    <a:lnTo>
                      <a:pt x="1256" y="6451"/>
                    </a:lnTo>
                    <a:lnTo>
                      <a:pt x="1446" y="6299"/>
                    </a:lnTo>
                    <a:lnTo>
                      <a:pt x="1637" y="6108"/>
                    </a:lnTo>
                    <a:lnTo>
                      <a:pt x="1827" y="5880"/>
                    </a:lnTo>
                    <a:lnTo>
                      <a:pt x="1903" y="5766"/>
                    </a:lnTo>
                    <a:lnTo>
                      <a:pt x="1979" y="5652"/>
                    </a:lnTo>
                    <a:lnTo>
                      <a:pt x="2017" y="5538"/>
                    </a:lnTo>
                    <a:lnTo>
                      <a:pt x="2036" y="5423"/>
                    </a:lnTo>
                    <a:lnTo>
                      <a:pt x="2017" y="5309"/>
                    </a:lnTo>
                    <a:lnTo>
                      <a:pt x="1979" y="5195"/>
                    </a:lnTo>
                    <a:lnTo>
                      <a:pt x="1884" y="5043"/>
                    </a:lnTo>
                    <a:lnTo>
                      <a:pt x="1789" y="4795"/>
                    </a:lnTo>
                    <a:lnTo>
                      <a:pt x="1541" y="4129"/>
                    </a:lnTo>
                    <a:lnTo>
                      <a:pt x="1256" y="3292"/>
                    </a:lnTo>
                    <a:lnTo>
                      <a:pt x="932" y="2379"/>
                    </a:lnTo>
                    <a:lnTo>
                      <a:pt x="400" y="723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3" name="Google Shape;2733;p27"/>
              <p:cNvSpPr/>
              <p:nvPr/>
            </p:nvSpPr>
            <p:spPr>
              <a:xfrm>
                <a:off x="-1534875" y="-592325"/>
                <a:ext cx="61875" cy="50287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0115" extrusionOk="0">
                    <a:moveTo>
                      <a:pt x="1" y="1"/>
                    </a:moveTo>
                    <a:lnTo>
                      <a:pt x="1961" y="20115"/>
                    </a:lnTo>
                    <a:lnTo>
                      <a:pt x="2075" y="19982"/>
                    </a:lnTo>
                    <a:lnTo>
                      <a:pt x="2189" y="19810"/>
                    </a:lnTo>
                    <a:lnTo>
                      <a:pt x="2265" y="19639"/>
                    </a:lnTo>
                    <a:lnTo>
                      <a:pt x="2342" y="19449"/>
                    </a:lnTo>
                    <a:lnTo>
                      <a:pt x="2399" y="19259"/>
                    </a:lnTo>
                    <a:lnTo>
                      <a:pt x="2437" y="19068"/>
                    </a:lnTo>
                    <a:lnTo>
                      <a:pt x="2475" y="18688"/>
                    </a:lnTo>
                    <a:lnTo>
                      <a:pt x="2475" y="18345"/>
                    </a:lnTo>
                    <a:lnTo>
                      <a:pt x="2475" y="18060"/>
                    </a:lnTo>
                    <a:lnTo>
                      <a:pt x="2437" y="17793"/>
                    </a:lnTo>
                    <a:lnTo>
                      <a:pt x="2380" y="17717"/>
                    </a:lnTo>
                    <a:lnTo>
                      <a:pt x="2342" y="17622"/>
                    </a:lnTo>
                    <a:lnTo>
                      <a:pt x="2227" y="17394"/>
                    </a:lnTo>
                    <a:lnTo>
                      <a:pt x="2132" y="17070"/>
                    </a:lnTo>
                    <a:lnTo>
                      <a:pt x="2037" y="16671"/>
                    </a:lnTo>
                    <a:lnTo>
                      <a:pt x="1942" y="16214"/>
                    </a:lnTo>
                    <a:lnTo>
                      <a:pt x="1847" y="15700"/>
                    </a:lnTo>
                    <a:lnTo>
                      <a:pt x="1676" y="14501"/>
                    </a:lnTo>
                    <a:lnTo>
                      <a:pt x="1504" y="13112"/>
                    </a:lnTo>
                    <a:lnTo>
                      <a:pt x="1352" y="11628"/>
                    </a:lnTo>
                    <a:lnTo>
                      <a:pt x="1219" y="10048"/>
                    </a:lnTo>
                    <a:lnTo>
                      <a:pt x="1086" y="8431"/>
                    </a:lnTo>
                    <a:lnTo>
                      <a:pt x="857" y="5310"/>
                    </a:lnTo>
                    <a:lnTo>
                      <a:pt x="686" y="2608"/>
                    </a:lnTo>
                    <a:lnTo>
                      <a:pt x="553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4" name="Google Shape;2734;p27"/>
              <p:cNvSpPr/>
              <p:nvPr/>
            </p:nvSpPr>
            <p:spPr>
              <a:xfrm>
                <a:off x="-1450175" y="-743125"/>
                <a:ext cx="56625" cy="46672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8669" extrusionOk="0">
                    <a:moveTo>
                      <a:pt x="2265" y="1"/>
                    </a:moveTo>
                    <a:lnTo>
                      <a:pt x="1846" y="419"/>
                    </a:lnTo>
                    <a:lnTo>
                      <a:pt x="1637" y="2627"/>
                    </a:lnTo>
                    <a:lnTo>
                      <a:pt x="1408" y="4910"/>
                    </a:lnTo>
                    <a:lnTo>
                      <a:pt x="1142" y="7555"/>
                    </a:lnTo>
                    <a:lnTo>
                      <a:pt x="837" y="10238"/>
                    </a:lnTo>
                    <a:lnTo>
                      <a:pt x="685" y="11513"/>
                    </a:lnTo>
                    <a:lnTo>
                      <a:pt x="533" y="12674"/>
                    </a:lnTo>
                    <a:lnTo>
                      <a:pt x="400" y="13702"/>
                    </a:lnTo>
                    <a:lnTo>
                      <a:pt x="248" y="14539"/>
                    </a:lnTo>
                    <a:lnTo>
                      <a:pt x="114" y="15148"/>
                    </a:lnTo>
                    <a:lnTo>
                      <a:pt x="57" y="15376"/>
                    </a:lnTo>
                    <a:lnTo>
                      <a:pt x="0" y="15510"/>
                    </a:lnTo>
                    <a:lnTo>
                      <a:pt x="0" y="18668"/>
                    </a:lnTo>
                    <a:lnTo>
                      <a:pt x="2265" y="1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5" name="Google Shape;2735;p27"/>
              <p:cNvSpPr/>
              <p:nvPr/>
            </p:nvSpPr>
            <p:spPr>
              <a:xfrm>
                <a:off x="-1450175" y="-743125"/>
                <a:ext cx="56625" cy="46672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8669" fill="none" extrusionOk="0">
                    <a:moveTo>
                      <a:pt x="0" y="18668"/>
                    </a:moveTo>
                    <a:lnTo>
                      <a:pt x="2265" y="1"/>
                    </a:lnTo>
                    <a:lnTo>
                      <a:pt x="1846" y="419"/>
                    </a:lnTo>
                    <a:lnTo>
                      <a:pt x="1846" y="419"/>
                    </a:lnTo>
                    <a:lnTo>
                      <a:pt x="1637" y="2627"/>
                    </a:lnTo>
                    <a:lnTo>
                      <a:pt x="1408" y="4910"/>
                    </a:lnTo>
                    <a:lnTo>
                      <a:pt x="1142" y="7555"/>
                    </a:lnTo>
                    <a:lnTo>
                      <a:pt x="837" y="10238"/>
                    </a:lnTo>
                    <a:lnTo>
                      <a:pt x="685" y="11513"/>
                    </a:lnTo>
                    <a:lnTo>
                      <a:pt x="533" y="12674"/>
                    </a:lnTo>
                    <a:lnTo>
                      <a:pt x="400" y="13702"/>
                    </a:lnTo>
                    <a:lnTo>
                      <a:pt x="248" y="14539"/>
                    </a:lnTo>
                    <a:lnTo>
                      <a:pt x="114" y="15148"/>
                    </a:lnTo>
                    <a:lnTo>
                      <a:pt x="57" y="15376"/>
                    </a:lnTo>
                    <a:lnTo>
                      <a:pt x="0" y="15510"/>
                    </a:lnTo>
                    <a:lnTo>
                      <a:pt x="0" y="1866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6" name="Google Shape;2736;p27"/>
              <p:cNvSpPr/>
              <p:nvPr/>
            </p:nvSpPr>
            <p:spPr>
              <a:xfrm>
                <a:off x="-1450650" y="-1486200"/>
                <a:ext cx="195075" cy="893900"/>
              </a:xfrm>
              <a:custGeom>
                <a:avLst/>
                <a:gdLst/>
                <a:ahLst/>
                <a:cxnLst/>
                <a:rect l="l" t="t" r="r" b="b"/>
                <a:pathLst>
                  <a:path w="7803" h="35756" extrusionOk="0">
                    <a:moveTo>
                      <a:pt x="6089" y="0"/>
                    </a:moveTo>
                    <a:lnTo>
                      <a:pt x="5842" y="723"/>
                    </a:lnTo>
                    <a:lnTo>
                      <a:pt x="5176" y="2645"/>
                    </a:lnTo>
                    <a:lnTo>
                      <a:pt x="4225" y="5461"/>
                    </a:lnTo>
                    <a:lnTo>
                      <a:pt x="3692" y="7098"/>
                    </a:lnTo>
                    <a:lnTo>
                      <a:pt x="3140" y="8849"/>
                    </a:lnTo>
                    <a:lnTo>
                      <a:pt x="2588" y="10656"/>
                    </a:lnTo>
                    <a:lnTo>
                      <a:pt x="2036" y="12483"/>
                    </a:lnTo>
                    <a:lnTo>
                      <a:pt x="1522" y="14310"/>
                    </a:lnTo>
                    <a:lnTo>
                      <a:pt x="1066" y="16080"/>
                    </a:lnTo>
                    <a:lnTo>
                      <a:pt x="856" y="16917"/>
                    </a:lnTo>
                    <a:lnTo>
                      <a:pt x="666" y="17735"/>
                    </a:lnTo>
                    <a:lnTo>
                      <a:pt x="495" y="18534"/>
                    </a:lnTo>
                    <a:lnTo>
                      <a:pt x="343" y="19277"/>
                    </a:lnTo>
                    <a:lnTo>
                      <a:pt x="228" y="19981"/>
                    </a:lnTo>
                    <a:lnTo>
                      <a:pt x="133" y="20647"/>
                    </a:lnTo>
                    <a:lnTo>
                      <a:pt x="57" y="21237"/>
                    </a:lnTo>
                    <a:lnTo>
                      <a:pt x="19" y="21788"/>
                    </a:lnTo>
                    <a:lnTo>
                      <a:pt x="0" y="22854"/>
                    </a:lnTo>
                    <a:lnTo>
                      <a:pt x="38" y="23958"/>
                    </a:lnTo>
                    <a:lnTo>
                      <a:pt x="95" y="25119"/>
                    </a:lnTo>
                    <a:lnTo>
                      <a:pt x="171" y="26279"/>
                    </a:lnTo>
                    <a:lnTo>
                      <a:pt x="286" y="27459"/>
                    </a:lnTo>
                    <a:lnTo>
                      <a:pt x="419" y="28620"/>
                    </a:lnTo>
                    <a:lnTo>
                      <a:pt x="571" y="29743"/>
                    </a:lnTo>
                    <a:lnTo>
                      <a:pt x="704" y="30827"/>
                    </a:lnTo>
                    <a:lnTo>
                      <a:pt x="1009" y="32787"/>
                    </a:lnTo>
                    <a:lnTo>
                      <a:pt x="1294" y="34348"/>
                    </a:lnTo>
                    <a:lnTo>
                      <a:pt x="1484" y="35375"/>
                    </a:lnTo>
                    <a:lnTo>
                      <a:pt x="1561" y="35756"/>
                    </a:lnTo>
                    <a:lnTo>
                      <a:pt x="2341" y="34424"/>
                    </a:lnTo>
                    <a:lnTo>
                      <a:pt x="3159" y="32978"/>
                    </a:lnTo>
                    <a:lnTo>
                      <a:pt x="4148" y="31246"/>
                    </a:lnTo>
                    <a:lnTo>
                      <a:pt x="5176" y="29362"/>
                    </a:lnTo>
                    <a:lnTo>
                      <a:pt x="5671" y="28411"/>
                    </a:lnTo>
                    <a:lnTo>
                      <a:pt x="6147" y="27478"/>
                    </a:lnTo>
                    <a:lnTo>
                      <a:pt x="6584" y="26603"/>
                    </a:lnTo>
                    <a:lnTo>
                      <a:pt x="6965" y="25766"/>
                    </a:lnTo>
                    <a:lnTo>
                      <a:pt x="7288" y="25042"/>
                    </a:lnTo>
                    <a:lnTo>
                      <a:pt x="7536" y="24395"/>
                    </a:lnTo>
                    <a:lnTo>
                      <a:pt x="7593" y="24243"/>
                    </a:lnTo>
                    <a:lnTo>
                      <a:pt x="7631" y="24053"/>
                    </a:lnTo>
                    <a:lnTo>
                      <a:pt x="7688" y="23615"/>
                    </a:lnTo>
                    <a:lnTo>
                      <a:pt x="7745" y="23082"/>
                    </a:lnTo>
                    <a:lnTo>
                      <a:pt x="7783" y="22455"/>
                    </a:lnTo>
                    <a:lnTo>
                      <a:pt x="7802" y="21750"/>
                    </a:lnTo>
                    <a:lnTo>
                      <a:pt x="7802" y="20989"/>
                    </a:lnTo>
                    <a:lnTo>
                      <a:pt x="7783" y="20171"/>
                    </a:lnTo>
                    <a:lnTo>
                      <a:pt x="7764" y="19277"/>
                    </a:lnTo>
                    <a:lnTo>
                      <a:pt x="7669" y="17355"/>
                    </a:lnTo>
                    <a:lnTo>
                      <a:pt x="7555" y="15319"/>
                    </a:lnTo>
                    <a:lnTo>
                      <a:pt x="7402" y="13187"/>
                    </a:lnTo>
                    <a:lnTo>
                      <a:pt x="7212" y="11037"/>
                    </a:lnTo>
                    <a:lnTo>
                      <a:pt x="7022" y="8925"/>
                    </a:lnTo>
                    <a:lnTo>
                      <a:pt x="6832" y="6908"/>
                    </a:lnTo>
                    <a:lnTo>
                      <a:pt x="6470" y="3387"/>
                    </a:lnTo>
                    <a:lnTo>
                      <a:pt x="6204" y="932"/>
                    </a:lnTo>
                    <a:lnTo>
                      <a:pt x="6089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7" name="Google Shape;2737;p27"/>
              <p:cNvSpPr/>
              <p:nvPr/>
            </p:nvSpPr>
            <p:spPr>
              <a:xfrm>
                <a:off x="-1411650" y="-1471475"/>
                <a:ext cx="115150" cy="879175"/>
              </a:xfrm>
              <a:custGeom>
                <a:avLst/>
                <a:gdLst/>
                <a:ahLst/>
                <a:cxnLst/>
                <a:rect l="l" t="t" r="r" b="b"/>
                <a:pathLst>
                  <a:path w="4606" h="35167" extrusionOk="0">
                    <a:moveTo>
                      <a:pt x="4606" y="1"/>
                    </a:moveTo>
                    <a:lnTo>
                      <a:pt x="4054" y="3540"/>
                    </a:lnTo>
                    <a:lnTo>
                      <a:pt x="3464" y="7441"/>
                    </a:lnTo>
                    <a:lnTo>
                      <a:pt x="2760" y="12351"/>
                    </a:lnTo>
                    <a:lnTo>
                      <a:pt x="1999" y="17907"/>
                    </a:lnTo>
                    <a:lnTo>
                      <a:pt x="1618" y="20819"/>
                    </a:lnTo>
                    <a:lnTo>
                      <a:pt x="1237" y="23768"/>
                    </a:lnTo>
                    <a:lnTo>
                      <a:pt x="876" y="26737"/>
                    </a:lnTo>
                    <a:lnTo>
                      <a:pt x="552" y="29648"/>
                    </a:lnTo>
                    <a:lnTo>
                      <a:pt x="248" y="32465"/>
                    </a:lnTo>
                    <a:lnTo>
                      <a:pt x="1" y="35167"/>
                    </a:lnTo>
                    <a:lnTo>
                      <a:pt x="4606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8" name="Google Shape;2738;p27"/>
              <p:cNvSpPr/>
              <p:nvPr/>
            </p:nvSpPr>
            <p:spPr>
              <a:xfrm>
                <a:off x="-1465400" y="-89475"/>
                <a:ext cx="467650" cy="800700"/>
              </a:xfrm>
              <a:custGeom>
                <a:avLst/>
                <a:gdLst/>
                <a:ahLst/>
                <a:cxnLst/>
                <a:rect l="l" t="t" r="r" b="b"/>
                <a:pathLst>
                  <a:path w="18706" h="32028" extrusionOk="0">
                    <a:moveTo>
                      <a:pt x="18706" y="1"/>
                    </a:moveTo>
                    <a:lnTo>
                      <a:pt x="18211" y="267"/>
                    </a:lnTo>
                    <a:lnTo>
                      <a:pt x="17621" y="572"/>
                    </a:lnTo>
                    <a:lnTo>
                      <a:pt x="16841" y="1009"/>
                    </a:lnTo>
                    <a:lnTo>
                      <a:pt x="15890" y="1561"/>
                    </a:lnTo>
                    <a:lnTo>
                      <a:pt x="14824" y="2208"/>
                    </a:lnTo>
                    <a:lnTo>
                      <a:pt x="13625" y="2969"/>
                    </a:lnTo>
                    <a:lnTo>
                      <a:pt x="12350" y="3826"/>
                    </a:lnTo>
                    <a:lnTo>
                      <a:pt x="11684" y="4282"/>
                    </a:lnTo>
                    <a:lnTo>
                      <a:pt x="10999" y="4777"/>
                    </a:lnTo>
                    <a:lnTo>
                      <a:pt x="10314" y="5291"/>
                    </a:lnTo>
                    <a:lnTo>
                      <a:pt x="9629" y="5824"/>
                    </a:lnTo>
                    <a:lnTo>
                      <a:pt x="8944" y="6395"/>
                    </a:lnTo>
                    <a:lnTo>
                      <a:pt x="8240" y="6966"/>
                    </a:lnTo>
                    <a:lnTo>
                      <a:pt x="7555" y="7574"/>
                    </a:lnTo>
                    <a:lnTo>
                      <a:pt x="6889" y="8183"/>
                    </a:lnTo>
                    <a:lnTo>
                      <a:pt x="6223" y="8830"/>
                    </a:lnTo>
                    <a:lnTo>
                      <a:pt x="5576" y="9477"/>
                    </a:lnTo>
                    <a:lnTo>
                      <a:pt x="4929" y="10162"/>
                    </a:lnTo>
                    <a:lnTo>
                      <a:pt x="4320" y="10867"/>
                    </a:lnTo>
                    <a:lnTo>
                      <a:pt x="3730" y="11571"/>
                    </a:lnTo>
                    <a:lnTo>
                      <a:pt x="3178" y="12294"/>
                    </a:lnTo>
                    <a:lnTo>
                      <a:pt x="2645" y="13055"/>
                    </a:lnTo>
                    <a:lnTo>
                      <a:pt x="2151" y="13816"/>
                    </a:lnTo>
                    <a:lnTo>
                      <a:pt x="1941" y="14197"/>
                    </a:lnTo>
                    <a:lnTo>
                      <a:pt x="1732" y="14634"/>
                    </a:lnTo>
                    <a:lnTo>
                      <a:pt x="1561" y="15129"/>
                    </a:lnTo>
                    <a:lnTo>
                      <a:pt x="1389" y="15662"/>
                    </a:lnTo>
                    <a:lnTo>
                      <a:pt x="1237" y="16252"/>
                    </a:lnTo>
                    <a:lnTo>
                      <a:pt x="1085" y="16880"/>
                    </a:lnTo>
                    <a:lnTo>
                      <a:pt x="952" y="17546"/>
                    </a:lnTo>
                    <a:lnTo>
                      <a:pt x="837" y="18231"/>
                    </a:lnTo>
                    <a:lnTo>
                      <a:pt x="723" y="18954"/>
                    </a:lnTo>
                    <a:lnTo>
                      <a:pt x="628" y="19696"/>
                    </a:lnTo>
                    <a:lnTo>
                      <a:pt x="457" y="21218"/>
                    </a:lnTo>
                    <a:lnTo>
                      <a:pt x="324" y="22760"/>
                    </a:lnTo>
                    <a:lnTo>
                      <a:pt x="210" y="24320"/>
                    </a:lnTo>
                    <a:lnTo>
                      <a:pt x="133" y="25824"/>
                    </a:lnTo>
                    <a:lnTo>
                      <a:pt x="76" y="27251"/>
                    </a:lnTo>
                    <a:lnTo>
                      <a:pt x="38" y="28545"/>
                    </a:lnTo>
                    <a:lnTo>
                      <a:pt x="19" y="29705"/>
                    </a:lnTo>
                    <a:lnTo>
                      <a:pt x="0" y="31399"/>
                    </a:lnTo>
                    <a:lnTo>
                      <a:pt x="0" y="32027"/>
                    </a:lnTo>
                    <a:lnTo>
                      <a:pt x="780" y="30942"/>
                    </a:lnTo>
                    <a:lnTo>
                      <a:pt x="1618" y="29725"/>
                    </a:lnTo>
                    <a:lnTo>
                      <a:pt x="2683" y="28202"/>
                    </a:lnTo>
                    <a:lnTo>
                      <a:pt x="3863" y="26451"/>
                    </a:lnTo>
                    <a:lnTo>
                      <a:pt x="5100" y="24587"/>
                    </a:lnTo>
                    <a:lnTo>
                      <a:pt x="6337" y="22665"/>
                    </a:lnTo>
                    <a:lnTo>
                      <a:pt x="6908" y="21732"/>
                    </a:lnTo>
                    <a:lnTo>
                      <a:pt x="7460" y="20819"/>
                    </a:lnTo>
                    <a:lnTo>
                      <a:pt x="8050" y="19791"/>
                    </a:lnTo>
                    <a:lnTo>
                      <a:pt x="8754" y="18554"/>
                    </a:lnTo>
                    <a:lnTo>
                      <a:pt x="10409" y="15548"/>
                    </a:lnTo>
                    <a:lnTo>
                      <a:pt x="12274" y="12142"/>
                    </a:lnTo>
                    <a:lnTo>
                      <a:pt x="14158" y="8621"/>
                    </a:lnTo>
                    <a:lnTo>
                      <a:pt x="17355" y="2589"/>
                    </a:lnTo>
                    <a:lnTo>
                      <a:pt x="18706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9" name="Google Shape;2739;p27"/>
              <p:cNvSpPr/>
              <p:nvPr/>
            </p:nvSpPr>
            <p:spPr>
              <a:xfrm>
                <a:off x="-1465400" y="-89475"/>
                <a:ext cx="467650" cy="800700"/>
              </a:xfrm>
              <a:custGeom>
                <a:avLst/>
                <a:gdLst/>
                <a:ahLst/>
                <a:cxnLst/>
                <a:rect l="l" t="t" r="r" b="b"/>
                <a:pathLst>
                  <a:path w="18706" h="32028" extrusionOk="0">
                    <a:moveTo>
                      <a:pt x="18706" y="1"/>
                    </a:moveTo>
                    <a:lnTo>
                      <a:pt x="18211" y="743"/>
                    </a:lnTo>
                    <a:lnTo>
                      <a:pt x="17678" y="1561"/>
                    </a:lnTo>
                    <a:lnTo>
                      <a:pt x="16460" y="3464"/>
                    </a:lnTo>
                    <a:lnTo>
                      <a:pt x="15109" y="5653"/>
                    </a:lnTo>
                    <a:lnTo>
                      <a:pt x="13663" y="8069"/>
                    </a:lnTo>
                    <a:lnTo>
                      <a:pt x="12141" y="10638"/>
                    </a:lnTo>
                    <a:lnTo>
                      <a:pt x="10580" y="13321"/>
                    </a:lnTo>
                    <a:lnTo>
                      <a:pt x="9001" y="16023"/>
                    </a:lnTo>
                    <a:lnTo>
                      <a:pt x="7460" y="18726"/>
                    </a:lnTo>
                    <a:lnTo>
                      <a:pt x="4586" y="23806"/>
                    </a:lnTo>
                    <a:lnTo>
                      <a:pt x="2227" y="28031"/>
                    </a:lnTo>
                    <a:lnTo>
                      <a:pt x="0" y="32027"/>
                    </a:lnTo>
                    <a:lnTo>
                      <a:pt x="18706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0" name="Google Shape;2740;p27"/>
              <p:cNvSpPr/>
              <p:nvPr/>
            </p:nvSpPr>
            <p:spPr>
              <a:xfrm>
                <a:off x="-1481575" y="-653200"/>
                <a:ext cx="43775" cy="10895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4358" extrusionOk="0">
                    <a:moveTo>
                      <a:pt x="1751" y="0"/>
                    </a:moveTo>
                    <a:lnTo>
                      <a:pt x="1504" y="305"/>
                    </a:lnTo>
                    <a:lnTo>
                      <a:pt x="1275" y="647"/>
                    </a:lnTo>
                    <a:lnTo>
                      <a:pt x="1066" y="990"/>
                    </a:lnTo>
                    <a:lnTo>
                      <a:pt x="876" y="1351"/>
                    </a:lnTo>
                    <a:lnTo>
                      <a:pt x="723" y="1713"/>
                    </a:lnTo>
                    <a:lnTo>
                      <a:pt x="571" y="2074"/>
                    </a:lnTo>
                    <a:lnTo>
                      <a:pt x="457" y="2436"/>
                    </a:lnTo>
                    <a:lnTo>
                      <a:pt x="343" y="2778"/>
                    </a:lnTo>
                    <a:lnTo>
                      <a:pt x="191" y="3387"/>
                    </a:lnTo>
                    <a:lnTo>
                      <a:pt x="76" y="3901"/>
                    </a:lnTo>
                    <a:lnTo>
                      <a:pt x="0" y="4358"/>
                    </a:lnTo>
                    <a:lnTo>
                      <a:pt x="0" y="4358"/>
                    </a:lnTo>
                    <a:lnTo>
                      <a:pt x="133" y="4320"/>
                    </a:lnTo>
                    <a:lnTo>
                      <a:pt x="267" y="4263"/>
                    </a:lnTo>
                    <a:lnTo>
                      <a:pt x="400" y="4206"/>
                    </a:lnTo>
                    <a:lnTo>
                      <a:pt x="514" y="4111"/>
                    </a:lnTo>
                    <a:lnTo>
                      <a:pt x="609" y="3996"/>
                    </a:lnTo>
                    <a:lnTo>
                      <a:pt x="723" y="3882"/>
                    </a:lnTo>
                    <a:lnTo>
                      <a:pt x="818" y="3749"/>
                    </a:lnTo>
                    <a:lnTo>
                      <a:pt x="895" y="3597"/>
                    </a:lnTo>
                    <a:lnTo>
                      <a:pt x="1066" y="3254"/>
                    </a:lnTo>
                    <a:lnTo>
                      <a:pt x="1218" y="2893"/>
                    </a:lnTo>
                    <a:lnTo>
                      <a:pt x="1332" y="2512"/>
                    </a:lnTo>
                    <a:lnTo>
                      <a:pt x="1427" y="2112"/>
                    </a:lnTo>
                    <a:lnTo>
                      <a:pt x="1523" y="1713"/>
                    </a:lnTo>
                    <a:lnTo>
                      <a:pt x="1599" y="1332"/>
                    </a:lnTo>
                    <a:lnTo>
                      <a:pt x="1694" y="647"/>
                    </a:lnTo>
                    <a:lnTo>
                      <a:pt x="1751" y="171"/>
                    </a:lnTo>
                    <a:lnTo>
                      <a:pt x="1751" y="0"/>
                    </a:lnTo>
                    <a:close/>
                  </a:path>
                </a:pathLst>
              </a:custGeom>
              <a:solidFill>
                <a:srgbClr val="6D4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1" name="Google Shape;2741;p27"/>
              <p:cNvSpPr/>
              <p:nvPr/>
            </p:nvSpPr>
            <p:spPr>
              <a:xfrm>
                <a:off x="-1478250" y="-332575"/>
                <a:ext cx="181750" cy="370150"/>
              </a:xfrm>
              <a:custGeom>
                <a:avLst/>
                <a:gdLst/>
                <a:ahLst/>
                <a:cxnLst/>
                <a:rect l="l" t="t" r="r" b="b"/>
                <a:pathLst>
                  <a:path w="7270" h="14806" extrusionOk="0">
                    <a:moveTo>
                      <a:pt x="7270" y="1"/>
                    </a:moveTo>
                    <a:lnTo>
                      <a:pt x="4815" y="1542"/>
                    </a:lnTo>
                    <a:lnTo>
                      <a:pt x="685" y="1542"/>
                    </a:lnTo>
                    <a:lnTo>
                      <a:pt x="628" y="1942"/>
                    </a:lnTo>
                    <a:lnTo>
                      <a:pt x="457" y="3027"/>
                    </a:lnTo>
                    <a:lnTo>
                      <a:pt x="362" y="3769"/>
                    </a:lnTo>
                    <a:lnTo>
                      <a:pt x="248" y="4625"/>
                    </a:lnTo>
                    <a:lnTo>
                      <a:pt x="153" y="5557"/>
                    </a:lnTo>
                    <a:lnTo>
                      <a:pt x="77" y="6585"/>
                    </a:lnTo>
                    <a:lnTo>
                      <a:pt x="19" y="7632"/>
                    </a:lnTo>
                    <a:lnTo>
                      <a:pt x="0" y="8735"/>
                    </a:lnTo>
                    <a:lnTo>
                      <a:pt x="19" y="9839"/>
                    </a:lnTo>
                    <a:lnTo>
                      <a:pt x="58" y="10391"/>
                    </a:lnTo>
                    <a:lnTo>
                      <a:pt x="96" y="10943"/>
                    </a:lnTo>
                    <a:lnTo>
                      <a:pt x="134" y="11476"/>
                    </a:lnTo>
                    <a:lnTo>
                      <a:pt x="210" y="11989"/>
                    </a:lnTo>
                    <a:lnTo>
                      <a:pt x="286" y="12503"/>
                    </a:lnTo>
                    <a:lnTo>
                      <a:pt x="400" y="13017"/>
                    </a:lnTo>
                    <a:lnTo>
                      <a:pt x="514" y="13493"/>
                    </a:lnTo>
                    <a:lnTo>
                      <a:pt x="647" y="13949"/>
                    </a:lnTo>
                    <a:lnTo>
                      <a:pt x="800" y="14387"/>
                    </a:lnTo>
                    <a:lnTo>
                      <a:pt x="990" y="14806"/>
                    </a:lnTo>
                    <a:lnTo>
                      <a:pt x="1637" y="13055"/>
                    </a:lnTo>
                    <a:lnTo>
                      <a:pt x="2341" y="11171"/>
                    </a:lnTo>
                    <a:lnTo>
                      <a:pt x="3235" y="8888"/>
                    </a:lnTo>
                    <a:lnTo>
                      <a:pt x="3711" y="7670"/>
                    </a:lnTo>
                    <a:lnTo>
                      <a:pt x="4225" y="6433"/>
                    </a:lnTo>
                    <a:lnTo>
                      <a:pt x="4758" y="5196"/>
                    </a:lnTo>
                    <a:lnTo>
                      <a:pt x="5272" y="3978"/>
                    </a:lnTo>
                    <a:lnTo>
                      <a:pt x="5804" y="2836"/>
                    </a:lnTo>
                    <a:lnTo>
                      <a:pt x="6318" y="1771"/>
                    </a:lnTo>
                    <a:lnTo>
                      <a:pt x="6813" y="819"/>
                    </a:lnTo>
                    <a:lnTo>
                      <a:pt x="7041" y="381"/>
                    </a:lnTo>
                    <a:lnTo>
                      <a:pt x="7270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2" name="Google Shape;2742;p27"/>
              <p:cNvSpPr/>
              <p:nvPr/>
            </p:nvSpPr>
            <p:spPr>
              <a:xfrm>
                <a:off x="-1755600" y="-2875"/>
                <a:ext cx="254550" cy="564225"/>
              </a:xfrm>
              <a:custGeom>
                <a:avLst/>
                <a:gdLst/>
                <a:ahLst/>
                <a:cxnLst/>
                <a:rect l="l" t="t" r="r" b="b"/>
                <a:pathLst>
                  <a:path w="10182" h="22569" extrusionOk="0">
                    <a:moveTo>
                      <a:pt x="0" y="0"/>
                    </a:moveTo>
                    <a:lnTo>
                      <a:pt x="552" y="933"/>
                    </a:lnTo>
                    <a:lnTo>
                      <a:pt x="1161" y="1979"/>
                    </a:lnTo>
                    <a:lnTo>
                      <a:pt x="1903" y="3292"/>
                    </a:lnTo>
                    <a:lnTo>
                      <a:pt x="2722" y="4796"/>
                    </a:lnTo>
                    <a:lnTo>
                      <a:pt x="3559" y="6394"/>
                    </a:lnTo>
                    <a:lnTo>
                      <a:pt x="3978" y="7193"/>
                    </a:lnTo>
                    <a:lnTo>
                      <a:pt x="4377" y="8011"/>
                    </a:lnTo>
                    <a:lnTo>
                      <a:pt x="4758" y="8792"/>
                    </a:lnTo>
                    <a:lnTo>
                      <a:pt x="5100" y="9553"/>
                    </a:lnTo>
                    <a:lnTo>
                      <a:pt x="5823" y="11285"/>
                    </a:lnTo>
                    <a:lnTo>
                      <a:pt x="6642" y="13321"/>
                    </a:lnTo>
                    <a:lnTo>
                      <a:pt x="7498" y="15471"/>
                    </a:lnTo>
                    <a:lnTo>
                      <a:pt x="8297" y="17602"/>
                    </a:lnTo>
                    <a:lnTo>
                      <a:pt x="9629" y="21104"/>
                    </a:lnTo>
                    <a:lnTo>
                      <a:pt x="10181" y="22569"/>
                    </a:lnTo>
                    <a:lnTo>
                      <a:pt x="9610" y="20837"/>
                    </a:lnTo>
                    <a:lnTo>
                      <a:pt x="8259" y="16841"/>
                    </a:lnTo>
                    <a:lnTo>
                      <a:pt x="7479" y="14577"/>
                    </a:lnTo>
                    <a:lnTo>
                      <a:pt x="6737" y="12426"/>
                    </a:lnTo>
                    <a:lnTo>
                      <a:pt x="6071" y="10618"/>
                    </a:lnTo>
                    <a:lnTo>
                      <a:pt x="5804" y="9914"/>
                    </a:lnTo>
                    <a:lnTo>
                      <a:pt x="5576" y="9401"/>
                    </a:lnTo>
                    <a:lnTo>
                      <a:pt x="5462" y="9153"/>
                    </a:lnTo>
                    <a:lnTo>
                      <a:pt x="4986" y="8297"/>
                    </a:lnTo>
                    <a:lnTo>
                      <a:pt x="4263" y="7060"/>
                    </a:lnTo>
                    <a:lnTo>
                      <a:pt x="2417" y="39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5C2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3" name="Google Shape;2743;p27"/>
              <p:cNvSpPr/>
              <p:nvPr/>
            </p:nvSpPr>
            <p:spPr>
              <a:xfrm>
                <a:off x="-1755600" y="-2875"/>
                <a:ext cx="254550" cy="564225"/>
              </a:xfrm>
              <a:custGeom>
                <a:avLst/>
                <a:gdLst/>
                <a:ahLst/>
                <a:cxnLst/>
                <a:rect l="l" t="t" r="r" b="b"/>
                <a:pathLst>
                  <a:path w="10182" h="2256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552" y="933"/>
                    </a:lnTo>
                    <a:lnTo>
                      <a:pt x="1161" y="1979"/>
                    </a:lnTo>
                    <a:lnTo>
                      <a:pt x="1903" y="3292"/>
                    </a:lnTo>
                    <a:lnTo>
                      <a:pt x="2722" y="4796"/>
                    </a:lnTo>
                    <a:lnTo>
                      <a:pt x="3559" y="6394"/>
                    </a:lnTo>
                    <a:lnTo>
                      <a:pt x="3978" y="7193"/>
                    </a:lnTo>
                    <a:lnTo>
                      <a:pt x="4377" y="8011"/>
                    </a:lnTo>
                    <a:lnTo>
                      <a:pt x="4758" y="8792"/>
                    </a:lnTo>
                    <a:lnTo>
                      <a:pt x="5100" y="9553"/>
                    </a:lnTo>
                    <a:lnTo>
                      <a:pt x="5100" y="9553"/>
                    </a:lnTo>
                    <a:lnTo>
                      <a:pt x="5823" y="11285"/>
                    </a:lnTo>
                    <a:lnTo>
                      <a:pt x="6642" y="13321"/>
                    </a:lnTo>
                    <a:lnTo>
                      <a:pt x="7498" y="15471"/>
                    </a:lnTo>
                    <a:lnTo>
                      <a:pt x="8297" y="17602"/>
                    </a:lnTo>
                    <a:lnTo>
                      <a:pt x="9629" y="21104"/>
                    </a:lnTo>
                    <a:lnTo>
                      <a:pt x="10181" y="22569"/>
                    </a:lnTo>
                    <a:lnTo>
                      <a:pt x="10181" y="22569"/>
                    </a:lnTo>
                    <a:lnTo>
                      <a:pt x="9610" y="20837"/>
                    </a:lnTo>
                    <a:lnTo>
                      <a:pt x="8259" y="16841"/>
                    </a:lnTo>
                    <a:lnTo>
                      <a:pt x="7479" y="14577"/>
                    </a:lnTo>
                    <a:lnTo>
                      <a:pt x="6737" y="12426"/>
                    </a:lnTo>
                    <a:lnTo>
                      <a:pt x="6071" y="10618"/>
                    </a:lnTo>
                    <a:lnTo>
                      <a:pt x="5804" y="9914"/>
                    </a:lnTo>
                    <a:lnTo>
                      <a:pt x="5576" y="9401"/>
                    </a:lnTo>
                    <a:lnTo>
                      <a:pt x="5576" y="9401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4986" y="8297"/>
                    </a:lnTo>
                    <a:lnTo>
                      <a:pt x="4263" y="7060"/>
                    </a:lnTo>
                    <a:lnTo>
                      <a:pt x="2417" y="397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4" name="Google Shape;2744;p27"/>
              <p:cNvSpPr/>
              <p:nvPr/>
            </p:nvSpPr>
            <p:spPr>
              <a:xfrm>
                <a:off x="-1619075" y="225950"/>
                <a:ext cx="287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248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5" y="248"/>
                    </a:lnTo>
                    <a:lnTo>
                      <a:pt x="115" y="24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5" name="Google Shape;2745;p27"/>
              <p:cNvSpPr/>
              <p:nvPr/>
            </p:nvSpPr>
            <p:spPr>
              <a:xfrm>
                <a:off x="-1619075" y="225950"/>
                <a:ext cx="287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248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5" y="248"/>
                    </a:lnTo>
                    <a:lnTo>
                      <a:pt x="115" y="248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6" name="Google Shape;2746;p27"/>
              <p:cNvSpPr/>
              <p:nvPr/>
            </p:nvSpPr>
            <p:spPr>
              <a:xfrm>
                <a:off x="-1461125" y="-332575"/>
                <a:ext cx="337800" cy="207925"/>
              </a:xfrm>
              <a:custGeom>
                <a:avLst/>
                <a:gdLst/>
                <a:ahLst/>
                <a:cxnLst/>
                <a:rect l="l" t="t" r="r" b="b"/>
                <a:pathLst>
                  <a:path w="13512" h="8317" extrusionOk="0">
                    <a:moveTo>
                      <a:pt x="6585" y="1"/>
                    </a:moveTo>
                    <a:lnTo>
                      <a:pt x="4130" y="1542"/>
                    </a:lnTo>
                    <a:lnTo>
                      <a:pt x="0" y="1542"/>
                    </a:lnTo>
                    <a:lnTo>
                      <a:pt x="628" y="1752"/>
                    </a:lnTo>
                    <a:lnTo>
                      <a:pt x="1237" y="1961"/>
                    </a:lnTo>
                    <a:lnTo>
                      <a:pt x="1865" y="2170"/>
                    </a:lnTo>
                    <a:lnTo>
                      <a:pt x="2474" y="2418"/>
                    </a:lnTo>
                    <a:lnTo>
                      <a:pt x="3692" y="2912"/>
                    </a:lnTo>
                    <a:lnTo>
                      <a:pt x="4891" y="3445"/>
                    </a:lnTo>
                    <a:lnTo>
                      <a:pt x="6052" y="4016"/>
                    </a:lnTo>
                    <a:lnTo>
                      <a:pt x="7155" y="4568"/>
                    </a:lnTo>
                    <a:lnTo>
                      <a:pt x="8221" y="5139"/>
                    </a:lnTo>
                    <a:lnTo>
                      <a:pt x="9230" y="5691"/>
                    </a:lnTo>
                    <a:lnTo>
                      <a:pt x="10143" y="6204"/>
                    </a:lnTo>
                    <a:lnTo>
                      <a:pt x="10980" y="6699"/>
                    </a:lnTo>
                    <a:lnTo>
                      <a:pt x="12331" y="7536"/>
                    </a:lnTo>
                    <a:lnTo>
                      <a:pt x="13207" y="8107"/>
                    </a:lnTo>
                    <a:lnTo>
                      <a:pt x="13511" y="8317"/>
                    </a:lnTo>
                    <a:lnTo>
                      <a:pt x="13302" y="7765"/>
                    </a:lnTo>
                    <a:lnTo>
                      <a:pt x="13093" y="7251"/>
                    </a:lnTo>
                    <a:lnTo>
                      <a:pt x="12864" y="6737"/>
                    </a:lnTo>
                    <a:lnTo>
                      <a:pt x="12617" y="6243"/>
                    </a:lnTo>
                    <a:lnTo>
                      <a:pt x="12350" y="5786"/>
                    </a:lnTo>
                    <a:lnTo>
                      <a:pt x="12103" y="5348"/>
                    </a:lnTo>
                    <a:lnTo>
                      <a:pt x="11818" y="4910"/>
                    </a:lnTo>
                    <a:lnTo>
                      <a:pt x="11551" y="4511"/>
                    </a:lnTo>
                    <a:lnTo>
                      <a:pt x="11266" y="4111"/>
                    </a:lnTo>
                    <a:lnTo>
                      <a:pt x="10980" y="3750"/>
                    </a:lnTo>
                    <a:lnTo>
                      <a:pt x="10695" y="3407"/>
                    </a:lnTo>
                    <a:lnTo>
                      <a:pt x="10409" y="3065"/>
                    </a:lnTo>
                    <a:lnTo>
                      <a:pt x="9820" y="2456"/>
                    </a:lnTo>
                    <a:lnTo>
                      <a:pt x="9268" y="1923"/>
                    </a:lnTo>
                    <a:lnTo>
                      <a:pt x="8735" y="1466"/>
                    </a:lnTo>
                    <a:lnTo>
                      <a:pt x="8221" y="1067"/>
                    </a:lnTo>
                    <a:lnTo>
                      <a:pt x="7764" y="724"/>
                    </a:lnTo>
                    <a:lnTo>
                      <a:pt x="7365" y="458"/>
                    </a:lnTo>
                    <a:lnTo>
                      <a:pt x="7041" y="248"/>
                    </a:lnTo>
                    <a:lnTo>
                      <a:pt x="6794" y="115"/>
                    </a:lnTo>
                    <a:lnTo>
                      <a:pt x="6585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7" name="Google Shape;2747;p27"/>
              <p:cNvSpPr/>
              <p:nvPr/>
            </p:nvSpPr>
            <p:spPr>
              <a:xfrm>
                <a:off x="-1357900" y="-332575"/>
                <a:ext cx="234575" cy="20792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8317" extrusionOk="0">
                    <a:moveTo>
                      <a:pt x="2456" y="1"/>
                    </a:moveTo>
                    <a:lnTo>
                      <a:pt x="1" y="1542"/>
                    </a:lnTo>
                    <a:lnTo>
                      <a:pt x="286" y="1618"/>
                    </a:lnTo>
                    <a:lnTo>
                      <a:pt x="629" y="1714"/>
                    </a:lnTo>
                    <a:lnTo>
                      <a:pt x="1066" y="1847"/>
                    </a:lnTo>
                    <a:lnTo>
                      <a:pt x="1599" y="2018"/>
                    </a:lnTo>
                    <a:lnTo>
                      <a:pt x="2208" y="2246"/>
                    </a:lnTo>
                    <a:lnTo>
                      <a:pt x="2874" y="2551"/>
                    </a:lnTo>
                    <a:lnTo>
                      <a:pt x="3597" y="2893"/>
                    </a:lnTo>
                    <a:lnTo>
                      <a:pt x="3978" y="3084"/>
                    </a:lnTo>
                    <a:lnTo>
                      <a:pt x="4358" y="3312"/>
                    </a:lnTo>
                    <a:lnTo>
                      <a:pt x="4758" y="3540"/>
                    </a:lnTo>
                    <a:lnTo>
                      <a:pt x="5139" y="3788"/>
                    </a:lnTo>
                    <a:lnTo>
                      <a:pt x="5538" y="4054"/>
                    </a:lnTo>
                    <a:lnTo>
                      <a:pt x="5919" y="4340"/>
                    </a:lnTo>
                    <a:lnTo>
                      <a:pt x="6318" y="4644"/>
                    </a:lnTo>
                    <a:lnTo>
                      <a:pt x="6699" y="4968"/>
                    </a:lnTo>
                    <a:lnTo>
                      <a:pt x="7080" y="5310"/>
                    </a:lnTo>
                    <a:lnTo>
                      <a:pt x="7441" y="5672"/>
                    </a:lnTo>
                    <a:lnTo>
                      <a:pt x="7803" y="6052"/>
                    </a:lnTo>
                    <a:lnTo>
                      <a:pt x="8145" y="6471"/>
                    </a:lnTo>
                    <a:lnTo>
                      <a:pt x="8488" y="6889"/>
                    </a:lnTo>
                    <a:lnTo>
                      <a:pt x="8792" y="7346"/>
                    </a:lnTo>
                    <a:lnTo>
                      <a:pt x="9097" y="7822"/>
                    </a:lnTo>
                    <a:lnTo>
                      <a:pt x="9382" y="8317"/>
                    </a:lnTo>
                    <a:lnTo>
                      <a:pt x="9325" y="8088"/>
                    </a:lnTo>
                    <a:lnTo>
                      <a:pt x="9230" y="7822"/>
                    </a:lnTo>
                    <a:lnTo>
                      <a:pt x="9097" y="7460"/>
                    </a:lnTo>
                    <a:lnTo>
                      <a:pt x="8925" y="7023"/>
                    </a:lnTo>
                    <a:lnTo>
                      <a:pt x="8697" y="6528"/>
                    </a:lnTo>
                    <a:lnTo>
                      <a:pt x="8412" y="5957"/>
                    </a:lnTo>
                    <a:lnTo>
                      <a:pt x="8050" y="5348"/>
                    </a:lnTo>
                    <a:lnTo>
                      <a:pt x="7632" y="4701"/>
                    </a:lnTo>
                    <a:lnTo>
                      <a:pt x="7403" y="4378"/>
                    </a:lnTo>
                    <a:lnTo>
                      <a:pt x="7156" y="4035"/>
                    </a:lnTo>
                    <a:lnTo>
                      <a:pt x="6870" y="3693"/>
                    </a:lnTo>
                    <a:lnTo>
                      <a:pt x="6585" y="3331"/>
                    </a:lnTo>
                    <a:lnTo>
                      <a:pt x="6280" y="2989"/>
                    </a:lnTo>
                    <a:lnTo>
                      <a:pt x="5938" y="2646"/>
                    </a:lnTo>
                    <a:lnTo>
                      <a:pt x="5576" y="2284"/>
                    </a:lnTo>
                    <a:lnTo>
                      <a:pt x="5215" y="1942"/>
                    </a:lnTo>
                    <a:lnTo>
                      <a:pt x="4815" y="1599"/>
                    </a:lnTo>
                    <a:lnTo>
                      <a:pt x="4397" y="1276"/>
                    </a:lnTo>
                    <a:lnTo>
                      <a:pt x="3940" y="933"/>
                    </a:lnTo>
                    <a:lnTo>
                      <a:pt x="3464" y="610"/>
                    </a:lnTo>
                    <a:lnTo>
                      <a:pt x="2969" y="305"/>
                    </a:lnTo>
                    <a:lnTo>
                      <a:pt x="2456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8" name="Google Shape;2748;p27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extrusionOk="0">
                    <a:moveTo>
                      <a:pt x="0" y="1"/>
                    </a:moveTo>
                    <a:lnTo>
                      <a:pt x="152" y="438"/>
                    </a:lnTo>
                    <a:lnTo>
                      <a:pt x="571" y="1618"/>
                    </a:lnTo>
                    <a:lnTo>
                      <a:pt x="875" y="2436"/>
                    </a:lnTo>
                    <a:lnTo>
                      <a:pt x="1218" y="3369"/>
                    </a:lnTo>
                    <a:lnTo>
                      <a:pt x="1637" y="4396"/>
                    </a:lnTo>
                    <a:lnTo>
                      <a:pt x="2074" y="5481"/>
                    </a:lnTo>
                    <a:lnTo>
                      <a:pt x="2569" y="6604"/>
                    </a:lnTo>
                    <a:lnTo>
                      <a:pt x="3102" y="7765"/>
                    </a:lnTo>
                    <a:lnTo>
                      <a:pt x="3654" y="8925"/>
                    </a:lnTo>
                    <a:lnTo>
                      <a:pt x="4263" y="10067"/>
                    </a:lnTo>
                    <a:lnTo>
                      <a:pt x="4567" y="10600"/>
                    </a:lnTo>
                    <a:lnTo>
                      <a:pt x="4872" y="11133"/>
                    </a:lnTo>
                    <a:lnTo>
                      <a:pt x="5195" y="11647"/>
                    </a:lnTo>
                    <a:lnTo>
                      <a:pt x="5499" y="12141"/>
                    </a:lnTo>
                    <a:lnTo>
                      <a:pt x="5823" y="12617"/>
                    </a:lnTo>
                    <a:lnTo>
                      <a:pt x="6166" y="13055"/>
                    </a:lnTo>
                    <a:lnTo>
                      <a:pt x="6489" y="13473"/>
                    </a:lnTo>
                    <a:lnTo>
                      <a:pt x="6832" y="13854"/>
                    </a:lnTo>
                    <a:lnTo>
                      <a:pt x="7498" y="14558"/>
                    </a:lnTo>
                    <a:lnTo>
                      <a:pt x="8164" y="15205"/>
                    </a:lnTo>
                    <a:lnTo>
                      <a:pt x="8811" y="15814"/>
                    </a:lnTo>
                    <a:lnTo>
                      <a:pt x="9439" y="16347"/>
                    </a:lnTo>
                    <a:lnTo>
                      <a:pt x="10066" y="16861"/>
                    </a:lnTo>
                    <a:lnTo>
                      <a:pt x="10656" y="17298"/>
                    </a:lnTo>
                    <a:lnTo>
                      <a:pt x="11208" y="17717"/>
                    </a:lnTo>
                    <a:lnTo>
                      <a:pt x="11722" y="18078"/>
                    </a:lnTo>
                    <a:lnTo>
                      <a:pt x="12217" y="18383"/>
                    </a:lnTo>
                    <a:lnTo>
                      <a:pt x="12635" y="18649"/>
                    </a:lnTo>
                    <a:lnTo>
                      <a:pt x="13340" y="19068"/>
                    </a:lnTo>
                    <a:lnTo>
                      <a:pt x="13796" y="19296"/>
                    </a:lnTo>
                    <a:lnTo>
                      <a:pt x="13948" y="19372"/>
                    </a:lnTo>
                    <a:lnTo>
                      <a:pt x="13435" y="17831"/>
                    </a:lnTo>
                    <a:lnTo>
                      <a:pt x="12845" y="16195"/>
                    </a:lnTo>
                    <a:lnTo>
                      <a:pt x="12141" y="14254"/>
                    </a:lnTo>
                    <a:lnTo>
                      <a:pt x="11741" y="13226"/>
                    </a:lnTo>
                    <a:lnTo>
                      <a:pt x="11322" y="12179"/>
                    </a:lnTo>
                    <a:lnTo>
                      <a:pt x="10904" y="11171"/>
                    </a:lnTo>
                    <a:lnTo>
                      <a:pt x="10466" y="10219"/>
                    </a:lnTo>
                    <a:lnTo>
                      <a:pt x="10028" y="9306"/>
                    </a:lnTo>
                    <a:lnTo>
                      <a:pt x="9610" y="8507"/>
                    </a:lnTo>
                    <a:lnTo>
                      <a:pt x="9400" y="8164"/>
                    </a:lnTo>
                    <a:lnTo>
                      <a:pt x="9210" y="7822"/>
                    </a:lnTo>
                    <a:lnTo>
                      <a:pt x="9020" y="7536"/>
                    </a:lnTo>
                    <a:lnTo>
                      <a:pt x="8830" y="7289"/>
                    </a:lnTo>
                    <a:lnTo>
                      <a:pt x="8392" y="6813"/>
                    </a:lnTo>
                    <a:lnTo>
                      <a:pt x="7878" y="6280"/>
                    </a:lnTo>
                    <a:lnTo>
                      <a:pt x="7269" y="5709"/>
                    </a:lnTo>
                    <a:lnTo>
                      <a:pt x="6603" y="5120"/>
                    </a:lnTo>
                    <a:lnTo>
                      <a:pt x="5899" y="4530"/>
                    </a:lnTo>
                    <a:lnTo>
                      <a:pt x="5157" y="3921"/>
                    </a:lnTo>
                    <a:lnTo>
                      <a:pt x="3673" y="2741"/>
                    </a:lnTo>
                    <a:lnTo>
                      <a:pt x="2265" y="1675"/>
                    </a:lnTo>
                    <a:lnTo>
                      <a:pt x="1104" y="800"/>
                    </a:lnTo>
                    <a:lnTo>
                      <a:pt x="0" y="1"/>
                    </a:lnTo>
                    <a:close/>
                    <a:moveTo>
                      <a:pt x="13948" y="19372"/>
                    </a:moveTo>
                    <a:lnTo>
                      <a:pt x="13948" y="19372"/>
                    </a:lnTo>
                    <a:lnTo>
                      <a:pt x="13948" y="19372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9" name="Google Shape;2749;p27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fill="none" extrusionOk="0">
                    <a:moveTo>
                      <a:pt x="13948" y="19372"/>
                    </a:moveTo>
                    <a:lnTo>
                      <a:pt x="13948" y="19372"/>
                    </a:lnTo>
                    <a:lnTo>
                      <a:pt x="13796" y="19296"/>
                    </a:lnTo>
                    <a:lnTo>
                      <a:pt x="13340" y="19068"/>
                    </a:lnTo>
                    <a:lnTo>
                      <a:pt x="12635" y="18649"/>
                    </a:lnTo>
                    <a:lnTo>
                      <a:pt x="12217" y="18383"/>
                    </a:lnTo>
                    <a:lnTo>
                      <a:pt x="11722" y="18078"/>
                    </a:lnTo>
                    <a:lnTo>
                      <a:pt x="11208" y="17717"/>
                    </a:lnTo>
                    <a:lnTo>
                      <a:pt x="10656" y="17298"/>
                    </a:lnTo>
                    <a:lnTo>
                      <a:pt x="10066" y="16861"/>
                    </a:lnTo>
                    <a:lnTo>
                      <a:pt x="9439" y="16347"/>
                    </a:lnTo>
                    <a:lnTo>
                      <a:pt x="8811" y="15814"/>
                    </a:lnTo>
                    <a:lnTo>
                      <a:pt x="8164" y="15205"/>
                    </a:lnTo>
                    <a:lnTo>
                      <a:pt x="7498" y="14558"/>
                    </a:lnTo>
                    <a:lnTo>
                      <a:pt x="6832" y="13854"/>
                    </a:lnTo>
                    <a:lnTo>
                      <a:pt x="6832" y="13854"/>
                    </a:lnTo>
                    <a:lnTo>
                      <a:pt x="6489" y="13473"/>
                    </a:lnTo>
                    <a:lnTo>
                      <a:pt x="6166" y="13055"/>
                    </a:lnTo>
                    <a:lnTo>
                      <a:pt x="5823" y="12617"/>
                    </a:lnTo>
                    <a:lnTo>
                      <a:pt x="5499" y="12141"/>
                    </a:lnTo>
                    <a:lnTo>
                      <a:pt x="5195" y="11647"/>
                    </a:lnTo>
                    <a:lnTo>
                      <a:pt x="4872" y="11133"/>
                    </a:lnTo>
                    <a:lnTo>
                      <a:pt x="4567" y="10600"/>
                    </a:lnTo>
                    <a:lnTo>
                      <a:pt x="4263" y="10067"/>
                    </a:lnTo>
                    <a:lnTo>
                      <a:pt x="3654" y="8925"/>
                    </a:lnTo>
                    <a:lnTo>
                      <a:pt x="3102" y="7765"/>
                    </a:lnTo>
                    <a:lnTo>
                      <a:pt x="2569" y="6604"/>
                    </a:lnTo>
                    <a:lnTo>
                      <a:pt x="2074" y="5481"/>
                    </a:lnTo>
                    <a:lnTo>
                      <a:pt x="1637" y="4396"/>
                    </a:lnTo>
                    <a:lnTo>
                      <a:pt x="1218" y="3369"/>
                    </a:lnTo>
                    <a:lnTo>
                      <a:pt x="875" y="2436"/>
                    </a:lnTo>
                    <a:lnTo>
                      <a:pt x="571" y="1618"/>
                    </a:lnTo>
                    <a:lnTo>
                      <a:pt x="152" y="438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104" y="800"/>
                    </a:lnTo>
                    <a:lnTo>
                      <a:pt x="2265" y="1675"/>
                    </a:lnTo>
                    <a:lnTo>
                      <a:pt x="3673" y="2741"/>
                    </a:lnTo>
                    <a:lnTo>
                      <a:pt x="5157" y="3921"/>
                    </a:lnTo>
                    <a:lnTo>
                      <a:pt x="5899" y="4530"/>
                    </a:lnTo>
                    <a:lnTo>
                      <a:pt x="6603" y="5120"/>
                    </a:lnTo>
                    <a:lnTo>
                      <a:pt x="7269" y="5709"/>
                    </a:lnTo>
                    <a:lnTo>
                      <a:pt x="7878" y="6280"/>
                    </a:lnTo>
                    <a:lnTo>
                      <a:pt x="8392" y="6813"/>
                    </a:lnTo>
                    <a:lnTo>
                      <a:pt x="8830" y="7289"/>
                    </a:lnTo>
                    <a:lnTo>
                      <a:pt x="8830" y="7289"/>
                    </a:lnTo>
                    <a:lnTo>
                      <a:pt x="9020" y="7536"/>
                    </a:lnTo>
                    <a:lnTo>
                      <a:pt x="9210" y="7822"/>
                    </a:lnTo>
                    <a:lnTo>
                      <a:pt x="9400" y="8164"/>
                    </a:lnTo>
                    <a:lnTo>
                      <a:pt x="9610" y="8507"/>
                    </a:lnTo>
                    <a:lnTo>
                      <a:pt x="10028" y="9306"/>
                    </a:lnTo>
                    <a:lnTo>
                      <a:pt x="10466" y="10219"/>
                    </a:lnTo>
                    <a:lnTo>
                      <a:pt x="10904" y="11171"/>
                    </a:lnTo>
                    <a:lnTo>
                      <a:pt x="11322" y="12179"/>
                    </a:lnTo>
                    <a:lnTo>
                      <a:pt x="11741" y="13226"/>
                    </a:lnTo>
                    <a:lnTo>
                      <a:pt x="12141" y="14254"/>
                    </a:lnTo>
                    <a:lnTo>
                      <a:pt x="12845" y="16195"/>
                    </a:lnTo>
                    <a:lnTo>
                      <a:pt x="13435" y="17831"/>
                    </a:lnTo>
                    <a:lnTo>
                      <a:pt x="13948" y="1937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0" name="Google Shape;2750;p27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extrusionOk="0">
                    <a:moveTo>
                      <a:pt x="0" y="1"/>
                    </a:moveTo>
                    <a:lnTo>
                      <a:pt x="761" y="1447"/>
                    </a:lnTo>
                    <a:lnTo>
                      <a:pt x="1560" y="2988"/>
                    </a:lnTo>
                    <a:lnTo>
                      <a:pt x="2550" y="4834"/>
                    </a:lnTo>
                    <a:lnTo>
                      <a:pt x="3616" y="6794"/>
                    </a:lnTo>
                    <a:lnTo>
                      <a:pt x="4681" y="8697"/>
                    </a:lnTo>
                    <a:lnTo>
                      <a:pt x="5176" y="9553"/>
                    </a:lnTo>
                    <a:lnTo>
                      <a:pt x="5652" y="10334"/>
                    </a:lnTo>
                    <a:lnTo>
                      <a:pt x="6070" y="11019"/>
                    </a:lnTo>
                    <a:lnTo>
                      <a:pt x="6432" y="11551"/>
                    </a:lnTo>
                    <a:lnTo>
                      <a:pt x="6812" y="12065"/>
                    </a:lnTo>
                    <a:lnTo>
                      <a:pt x="7269" y="12617"/>
                    </a:lnTo>
                    <a:lnTo>
                      <a:pt x="7802" y="13226"/>
                    </a:lnTo>
                    <a:lnTo>
                      <a:pt x="8373" y="13854"/>
                    </a:lnTo>
                    <a:lnTo>
                      <a:pt x="8982" y="14482"/>
                    </a:lnTo>
                    <a:lnTo>
                      <a:pt x="9610" y="15148"/>
                    </a:lnTo>
                    <a:lnTo>
                      <a:pt x="10866" y="16423"/>
                    </a:lnTo>
                    <a:lnTo>
                      <a:pt x="12046" y="17565"/>
                    </a:lnTo>
                    <a:lnTo>
                      <a:pt x="13035" y="18516"/>
                    </a:lnTo>
                    <a:lnTo>
                      <a:pt x="13948" y="19372"/>
                    </a:lnTo>
                    <a:lnTo>
                      <a:pt x="12902" y="18364"/>
                    </a:lnTo>
                    <a:lnTo>
                      <a:pt x="11817" y="17298"/>
                    </a:lnTo>
                    <a:lnTo>
                      <a:pt x="10523" y="15985"/>
                    </a:lnTo>
                    <a:lnTo>
                      <a:pt x="10504" y="16042"/>
                    </a:lnTo>
                    <a:lnTo>
                      <a:pt x="10181" y="15624"/>
                    </a:lnTo>
                    <a:lnTo>
                      <a:pt x="9134" y="14520"/>
                    </a:lnTo>
                    <a:lnTo>
                      <a:pt x="8126" y="13416"/>
                    </a:lnTo>
                    <a:lnTo>
                      <a:pt x="7688" y="12884"/>
                    </a:lnTo>
                    <a:lnTo>
                      <a:pt x="7269" y="12389"/>
                    </a:lnTo>
                    <a:lnTo>
                      <a:pt x="6908" y="11913"/>
                    </a:lnTo>
                    <a:lnTo>
                      <a:pt x="6603" y="11475"/>
                    </a:lnTo>
                    <a:lnTo>
                      <a:pt x="6204" y="10866"/>
                    </a:lnTo>
                    <a:lnTo>
                      <a:pt x="5747" y="10143"/>
                    </a:lnTo>
                    <a:lnTo>
                      <a:pt x="4738" y="8450"/>
                    </a:lnTo>
                    <a:lnTo>
                      <a:pt x="3654" y="6566"/>
                    </a:lnTo>
                    <a:lnTo>
                      <a:pt x="2569" y="4644"/>
                    </a:lnTo>
                    <a:lnTo>
                      <a:pt x="761" y="139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BDB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1" name="Google Shape;2751;p27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61" y="1447"/>
                    </a:lnTo>
                    <a:lnTo>
                      <a:pt x="1560" y="2988"/>
                    </a:lnTo>
                    <a:lnTo>
                      <a:pt x="2550" y="4834"/>
                    </a:lnTo>
                    <a:lnTo>
                      <a:pt x="3616" y="6794"/>
                    </a:lnTo>
                    <a:lnTo>
                      <a:pt x="4681" y="8697"/>
                    </a:lnTo>
                    <a:lnTo>
                      <a:pt x="5176" y="9553"/>
                    </a:lnTo>
                    <a:lnTo>
                      <a:pt x="5652" y="10334"/>
                    </a:lnTo>
                    <a:lnTo>
                      <a:pt x="6070" y="11019"/>
                    </a:lnTo>
                    <a:lnTo>
                      <a:pt x="6432" y="11551"/>
                    </a:lnTo>
                    <a:lnTo>
                      <a:pt x="6432" y="11551"/>
                    </a:lnTo>
                    <a:lnTo>
                      <a:pt x="6812" y="12065"/>
                    </a:lnTo>
                    <a:lnTo>
                      <a:pt x="7269" y="12617"/>
                    </a:lnTo>
                    <a:lnTo>
                      <a:pt x="7802" y="13226"/>
                    </a:lnTo>
                    <a:lnTo>
                      <a:pt x="8373" y="13854"/>
                    </a:lnTo>
                    <a:lnTo>
                      <a:pt x="8982" y="14482"/>
                    </a:lnTo>
                    <a:lnTo>
                      <a:pt x="9610" y="15148"/>
                    </a:lnTo>
                    <a:lnTo>
                      <a:pt x="10866" y="16423"/>
                    </a:lnTo>
                    <a:lnTo>
                      <a:pt x="12046" y="17565"/>
                    </a:lnTo>
                    <a:lnTo>
                      <a:pt x="13035" y="18516"/>
                    </a:lnTo>
                    <a:lnTo>
                      <a:pt x="13948" y="19372"/>
                    </a:lnTo>
                    <a:lnTo>
                      <a:pt x="13948" y="19372"/>
                    </a:lnTo>
                    <a:lnTo>
                      <a:pt x="12902" y="18364"/>
                    </a:lnTo>
                    <a:lnTo>
                      <a:pt x="11817" y="17298"/>
                    </a:lnTo>
                    <a:lnTo>
                      <a:pt x="10523" y="15985"/>
                    </a:lnTo>
                    <a:lnTo>
                      <a:pt x="10504" y="16042"/>
                    </a:lnTo>
                    <a:lnTo>
                      <a:pt x="10181" y="15624"/>
                    </a:lnTo>
                    <a:lnTo>
                      <a:pt x="10181" y="15624"/>
                    </a:lnTo>
                    <a:lnTo>
                      <a:pt x="9134" y="14520"/>
                    </a:lnTo>
                    <a:lnTo>
                      <a:pt x="8126" y="13416"/>
                    </a:lnTo>
                    <a:lnTo>
                      <a:pt x="7688" y="12884"/>
                    </a:lnTo>
                    <a:lnTo>
                      <a:pt x="7269" y="12389"/>
                    </a:lnTo>
                    <a:lnTo>
                      <a:pt x="6908" y="11913"/>
                    </a:lnTo>
                    <a:lnTo>
                      <a:pt x="6603" y="11475"/>
                    </a:lnTo>
                    <a:lnTo>
                      <a:pt x="6603" y="11475"/>
                    </a:lnTo>
                    <a:lnTo>
                      <a:pt x="6204" y="10866"/>
                    </a:lnTo>
                    <a:lnTo>
                      <a:pt x="5747" y="10143"/>
                    </a:lnTo>
                    <a:lnTo>
                      <a:pt x="4738" y="8450"/>
                    </a:lnTo>
                    <a:lnTo>
                      <a:pt x="3654" y="6566"/>
                    </a:lnTo>
                    <a:lnTo>
                      <a:pt x="2569" y="4644"/>
                    </a:lnTo>
                    <a:lnTo>
                      <a:pt x="761" y="1390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2" name="Google Shape;2752;p27"/>
              <p:cNvSpPr/>
              <p:nvPr/>
            </p:nvSpPr>
            <p:spPr>
              <a:xfrm>
                <a:off x="-1829825" y="-239800"/>
                <a:ext cx="108975" cy="20887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8355" extrusionOk="0">
                    <a:moveTo>
                      <a:pt x="1" y="1"/>
                    </a:moveTo>
                    <a:lnTo>
                      <a:pt x="2075" y="7270"/>
                    </a:lnTo>
                    <a:lnTo>
                      <a:pt x="3654" y="8354"/>
                    </a:lnTo>
                    <a:lnTo>
                      <a:pt x="4359" y="1923"/>
                    </a:lnTo>
                    <a:lnTo>
                      <a:pt x="4054" y="1732"/>
                    </a:lnTo>
                    <a:lnTo>
                      <a:pt x="3673" y="1523"/>
                    </a:lnTo>
                    <a:lnTo>
                      <a:pt x="3160" y="1238"/>
                    </a:lnTo>
                    <a:lnTo>
                      <a:pt x="2532" y="952"/>
                    </a:lnTo>
                    <a:lnTo>
                      <a:pt x="1790" y="629"/>
                    </a:lnTo>
                    <a:lnTo>
                      <a:pt x="933" y="305"/>
                    </a:lnTo>
                    <a:lnTo>
                      <a:pt x="477" y="15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3" name="Google Shape;2753;p27"/>
              <p:cNvSpPr/>
              <p:nvPr/>
            </p:nvSpPr>
            <p:spPr>
              <a:xfrm>
                <a:off x="-1357900" y="151725"/>
                <a:ext cx="74250" cy="268825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10753" extrusionOk="0">
                    <a:moveTo>
                      <a:pt x="1105" y="1"/>
                    </a:moveTo>
                    <a:lnTo>
                      <a:pt x="1" y="1238"/>
                    </a:lnTo>
                    <a:lnTo>
                      <a:pt x="2208" y="10752"/>
                    </a:lnTo>
                    <a:lnTo>
                      <a:pt x="2969" y="9420"/>
                    </a:lnTo>
                    <a:lnTo>
                      <a:pt x="1105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4" name="Google Shape;2754;p27"/>
              <p:cNvSpPr/>
              <p:nvPr/>
            </p:nvSpPr>
            <p:spPr>
              <a:xfrm>
                <a:off x="-1223725" y="44700"/>
                <a:ext cx="45200" cy="185075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7403" extrusionOk="0">
                    <a:moveTo>
                      <a:pt x="571" y="0"/>
                    </a:moveTo>
                    <a:lnTo>
                      <a:pt x="0" y="438"/>
                    </a:lnTo>
                    <a:lnTo>
                      <a:pt x="1218" y="7402"/>
                    </a:lnTo>
                    <a:lnTo>
                      <a:pt x="1808" y="6394"/>
                    </a:lnTo>
                    <a:lnTo>
                      <a:pt x="57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5" name="Google Shape;2755;p27"/>
              <p:cNvSpPr/>
              <p:nvPr/>
            </p:nvSpPr>
            <p:spPr>
              <a:xfrm>
                <a:off x="-1382150" y="-1190775"/>
                <a:ext cx="126575" cy="37155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14862" extrusionOk="0">
                    <a:moveTo>
                      <a:pt x="4548" y="0"/>
                    </a:moveTo>
                    <a:lnTo>
                      <a:pt x="1732" y="1694"/>
                    </a:lnTo>
                    <a:lnTo>
                      <a:pt x="0" y="14862"/>
                    </a:lnTo>
                    <a:lnTo>
                      <a:pt x="5062" y="9971"/>
                    </a:lnTo>
                    <a:lnTo>
                      <a:pt x="5005" y="8792"/>
                    </a:lnTo>
                    <a:lnTo>
                      <a:pt x="4891" y="6013"/>
                    </a:lnTo>
                    <a:lnTo>
                      <a:pt x="4720" y="2702"/>
                    </a:lnTo>
                    <a:lnTo>
                      <a:pt x="4643" y="1218"/>
                    </a:lnTo>
                    <a:lnTo>
                      <a:pt x="4548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6" name="Google Shape;2756;p27"/>
              <p:cNvSpPr/>
              <p:nvPr/>
            </p:nvSpPr>
            <p:spPr>
              <a:xfrm>
                <a:off x="-1716600" y="-791650"/>
                <a:ext cx="93275" cy="199350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7974" extrusionOk="0">
                    <a:moveTo>
                      <a:pt x="362" y="1"/>
                    </a:moveTo>
                    <a:lnTo>
                      <a:pt x="1" y="3007"/>
                    </a:lnTo>
                    <a:lnTo>
                      <a:pt x="324" y="3616"/>
                    </a:lnTo>
                    <a:lnTo>
                      <a:pt x="1124" y="5062"/>
                    </a:lnTo>
                    <a:lnTo>
                      <a:pt x="1580" y="5919"/>
                    </a:lnTo>
                    <a:lnTo>
                      <a:pt x="2075" y="6718"/>
                    </a:lnTo>
                    <a:lnTo>
                      <a:pt x="2532" y="7441"/>
                    </a:lnTo>
                    <a:lnTo>
                      <a:pt x="2722" y="7727"/>
                    </a:lnTo>
                    <a:lnTo>
                      <a:pt x="2912" y="7974"/>
                    </a:lnTo>
                    <a:lnTo>
                      <a:pt x="3731" y="2741"/>
                    </a:lnTo>
                    <a:lnTo>
                      <a:pt x="362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7" name="Google Shape;2757;p27"/>
              <p:cNvSpPr/>
              <p:nvPr/>
            </p:nvSpPr>
            <p:spPr>
              <a:xfrm>
                <a:off x="-1539625" y="-549500"/>
                <a:ext cx="38575" cy="92800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3712" extrusionOk="0">
                    <a:moveTo>
                      <a:pt x="1180" y="1"/>
                    </a:moveTo>
                    <a:lnTo>
                      <a:pt x="1" y="3350"/>
                    </a:lnTo>
                    <a:lnTo>
                      <a:pt x="343" y="3711"/>
                    </a:lnTo>
                    <a:lnTo>
                      <a:pt x="1542" y="914"/>
                    </a:lnTo>
                    <a:lnTo>
                      <a:pt x="1180" y="1"/>
                    </a:lnTo>
                    <a:close/>
                  </a:path>
                </a:pathLst>
              </a:custGeom>
              <a:solidFill>
                <a:srgbClr val="9B9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8" name="Google Shape;2758;p27"/>
              <p:cNvSpPr/>
              <p:nvPr/>
            </p:nvSpPr>
            <p:spPr>
              <a:xfrm>
                <a:off x="-1539625" y="-549500"/>
                <a:ext cx="38575" cy="92800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3712" fill="none" extrusionOk="0">
                    <a:moveTo>
                      <a:pt x="1180" y="1"/>
                    </a:moveTo>
                    <a:lnTo>
                      <a:pt x="1" y="3350"/>
                    </a:lnTo>
                    <a:lnTo>
                      <a:pt x="1" y="3350"/>
                    </a:lnTo>
                    <a:lnTo>
                      <a:pt x="1" y="3350"/>
                    </a:lnTo>
                    <a:lnTo>
                      <a:pt x="343" y="3711"/>
                    </a:lnTo>
                    <a:lnTo>
                      <a:pt x="1542" y="914"/>
                    </a:lnTo>
                    <a:lnTo>
                      <a:pt x="118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9" name="Google Shape;2759;p27"/>
              <p:cNvSpPr/>
              <p:nvPr/>
            </p:nvSpPr>
            <p:spPr>
              <a:xfrm>
                <a:off x="-1539625" y="-465775"/>
                <a:ext cx="860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0" extrusionOk="0">
                    <a:moveTo>
                      <a:pt x="1" y="1"/>
                    </a:moveTo>
                    <a:lnTo>
                      <a:pt x="324" y="419"/>
                    </a:lnTo>
                    <a:lnTo>
                      <a:pt x="343" y="36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D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0" name="Google Shape;2760;p27"/>
              <p:cNvSpPr/>
              <p:nvPr/>
            </p:nvSpPr>
            <p:spPr>
              <a:xfrm>
                <a:off x="-1539625" y="-465775"/>
                <a:ext cx="860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0" fill="none" extrusionOk="0">
                    <a:moveTo>
                      <a:pt x="1" y="1"/>
                    </a:moveTo>
                    <a:lnTo>
                      <a:pt x="324" y="419"/>
                    </a:lnTo>
                    <a:lnTo>
                      <a:pt x="343" y="362"/>
                    </a:lnTo>
                    <a:lnTo>
                      <a:pt x="343" y="36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1" name="Google Shape;2761;p27"/>
              <p:cNvSpPr/>
              <p:nvPr/>
            </p:nvSpPr>
            <p:spPr>
              <a:xfrm>
                <a:off x="-1839800" y="212150"/>
                <a:ext cx="282125" cy="199825"/>
              </a:xfrm>
              <a:custGeom>
                <a:avLst/>
                <a:gdLst/>
                <a:ahLst/>
                <a:cxnLst/>
                <a:rect l="l" t="t" r="r" b="b"/>
                <a:pathLst>
                  <a:path w="11285" h="7993" extrusionOk="0">
                    <a:moveTo>
                      <a:pt x="0" y="0"/>
                    </a:moveTo>
                    <a:lnTo>
                      <a:pt x="114" y="552"/>
                    </a:lnTo>
                    <a:lnTo>
                      <a:pt x="248" y="1161"/>
                    </a:lnTo>
                    <a:lnTo>
                      <a:pt x="457" y="1941"/>
                    </a:lnTo>
                    <a:lnTo>
                      <a:pt x="723" y="2855"/>
                    </a:lnTo>
                    <a:lnTo>
                      <a:pt x="876" y="3331"/>
                    </a:lnTo>
                    <a:lnTo>
                      <a:pt x="1047" y="3825"/>
                    </a:lnTo>
                    <a:lnTo>
                      <a:pt x="1237" y="4320"/>
                    </a:lnTo>
                    <a:lnTo>
                      <a:pt x="1446" y="4834"/>
                    </a:lnTo>
                    <a:lnTo>
                      <a:pt x="1675" y="5329"/>
                    </a:lnTo>
                    <a:lnTo>
                      <a:pt x="1922" y="5823"/>
                    </a:lnTo>
                    <a:lnTo>
                      <a:pt x="11285" y="7993"/>
                    </a:lnTo>
                    <a:lnTo>
                      <a:pt x="9705" y="39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2" name="Google Shape;2762;p27"/>
              <p:cNvSpPr/>
              <p:nvPr/>
            </p:nvSpPr>
            <p:spPr>
              <a:xfrm>
                <a:off x="-1861700" y="87025"/>
                <a:ext cx="213625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4245" extrusionOk="0">
                    <a:moveTo>
                      <a:pt x="1" y="1"/>
                    </a:moveTo>
                    <a:lnTo>
                      <a:pt x="210" y="1314"/>
                    </a:lnTo>
                    <a:lnTo>
                      <a:pt x="8545" y="4244"/>
                    </a:lnTo>
                    <a:lnTo>
                      <a:pt x="8545" y="352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63" name="Google Shape;2763;p27"/>
          <p:cNvGrpSpPr/>
          <p:nvPr/>
        </p:nvGrpSpPr>
        <p:grpSpPr>
          <a:xfrm>
            <a:off x="1034247" y="3309769"/>
            <a:ext cx="389725" cy="458724"/>
            <a:chOff x="5591925" y="2896100"/>
            <a:chExt cx="511450" cy="602000"/>
          </a:xfrm>
        </p:grpSpPr>
        <p:sp>
          <p:nvSpPr>
            <p:cNvPr id="2764" name="Google Shape;2764;p27"/>
            <p:cNvSpPr/>
            <p:nvPr/>
          </p:nvSpPr>
          <p:spPr>
            <a:xfrm>
              <a:off x="5642550" y="2981325"/>
              <a:ext cx="399550" cy="516775"/>
            </a:xfrm>
            <a:custGeom>
              <a:avLst/>
              <a:gdLst/>
              <a:ahLst/>
              <a:cxnLst/>
              <a:rect l="l" t="t" r="r" b="b"/>
              <a:pathLst>
                <a:path w="15982" h="20671" extrusionOk="0">
                  <a:moveTo>
                    <a:pt x="2664" y="20244"/>
                  </a:moveTo>
                  <a:lnTo>
                    <a:pt x="0" y="1"/>
                  </a:lnTo>
                  <a:lnTo>
                    <a:pt x="15982" y="1"/>
                  </a:lnTo>
                  <a:lnTo>
                    <a:pt x="14383" y="20670"/>
                  </a:lnTo>
                  <a:lnTo>
                    <a:pt x="2664" y="2024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27"/>
            <p:cNvSpPr/>
            <p:nvPr/>
          </p:nvSpPr>
          <p:spPr>
            <a:xfrm>
              <a:off x="5642550" y="2981325"/>
              <a:ext cx="399550" cy="516775"/>
            </a:xfrm>
            <a:custGeom>
              <a:avLst/>
              <a:gdLst/>
              <a:ahLst/>
              <a:cxnLst/>
              <a:rect l="l" t="t" r="r" b="b"/>
              <a:pathLst>
                <a:path w="15982" h="20671" fill="none" extrusionOk="0">
                  <a:moveTo>
                    <a:pt x="2664" y="20244"/>
                  </a:moveTo>
                  <a:lnTo>
                    <a:pt x="0" y="1"/>
                  </a:lnTo>
                  <a:lnTo>
                    <a:pt x="15982" y="1"/>
                  </a:lnTo>
                  <a:lnTo>
                    <a:pt x="14383" y="20670"/>
                  </a:lnTo>
                  <a:lnTo>
                    <a:pt x="2664" y="2024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27"/>
            <p:cNvSpPr/>
            <p:nvPr/>
          </p:nvSpPr>
          <p:spPr>
            <a:xfrm>
              <a:off x="5591925" y="2896100"/>
              <a:ext cx="511450" cy="114550"/>
            </a:xfrm>
            <a:custGeom>
              <a:avLst/>
              <a:gdLst/>
              <a:ahLst/>
              <a:cxnLst/>
              <a:rect l="l" t="t" r="r" b="b"/>
              <a:pathLst>
                <a:path w="20458" h="4582" extrusionOk="0">
                  <a:moveTo>
                    <a:pt x="2025" y="0"/>
                  </a:moveTo>
                  <a:lnTo>
                    <a:pt x="1705" y="2877"/>
                  </a:lnTo>
                  <a:lnTo>
                    <a:pt x="1" y="2877"/>
                  </a:lnTo>
                  <a:lnTo>
                    <a:pt x="853" y="4582"/>
                  </a:lnTo>
                  <a:lnTo>
                    <a:pt x="19818" y="4582"/>
                  </a:lnTo>
                  <a:lnTo>
                    <a:pt x="20457" y="2344"/>
                  </a:lnTo>
                  <a:lnTo>
                    <a:pt x="18965" y="2344"/>
                  </a:lnTo>
                  <a:lnTo>
                    <a:pt x="18965" y="746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27"/>
            <p:cNvSpPr/>
            <p:nvPr/>
          </p:nvSpPr>
          <p:spPr>
            <a:xfrm>
              <a:off x="5591925" y="2896100"/>
              <a:ext cx="511450" cy="114550"/>
            </a:xfrm>
            <a:custGeom>
              <a:avLst/>
              <a:gdLst/>
              <a:ahLst/>
              <a:cxnLst/>
              <a:rect l="l" t="t" r="r" b="b"/>
              <a:pathLst>
                <a:path w="20458" h="4582" fill="none" extrusionOk="0">
                  <a:moveTo>
                    <a:pt x="853" y="4582"/>
                  </a:moveTo>
                  <a:lnTo>
                    <a:pt x="19818" y="4582"/>
                  </a:lnTo>
                  <a:lnTo>
                    <a:pt x="20457" y="2344"/>
                  </a:lnTo>
                  <a:lnTo>
                    <a:pt x="18965" y="2344"/>
                  </a:lnTo>
                  <a:lnTo>
                    <a:pt x="18965" y="746"/>
                  </a:lnTo>
                  <a:lnTo>
                    <a:pt x="2025" y="0"/>
                  </a:lnTo>
                  <a:lnTo>
                    <a:pt x="1705" y="2877"/>
                  </a:lnTo>
                  <a:lnTo>
                    <a:pt x="1" y="2877"/>
                  </a:lnTo>
                  <a:lnTo>
                    <a:pt x="853" y="45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27"/>
            <p:cNvSpPr/>
            <p:nvPr/>
          </p:nvSpPr>
          <p:spPr>
            <a:xfrm>
              <a:off x="5650525" y="3055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B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27"/>
            <p:cNvSpPr/>
            <p:nvPr/>
          </p:nvSpPr>
          <p:spPr>
            <a:xfrm>
              <a:off x="5650525" y="3055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27"/>
            <p:cNvSpPr/>
            <p:nvPr/>
          </p:nvSpPr>
          <p:spPr>
            <a:xfrm>
              <a:off x="5647875" y="3010625"/>
              <a:ext cx="391575" cy="45300"/>
            </a:xfrm>
            <a:custGeom>
              <a:avLst/>
              <a:gdLst/>
              <a:ahLst/>
              <a:cxnLst/>
              <a:rect l="l" t="t" r="r" b="b"/>
              <a:pathLst>
                <a:path w="15663" h="1812" extrusionOk="0">
                  <a:moveTo>
                    <a:pt x="0" y="1"/>
                  </a:moveTo>
                  <a:lnTo>
                    <a:pt x="107" y="1812"/>
                  </a:lnTo>
                  <a:lnTo>
                    <a:pt x="852" y="1705"/>
                  </a:lnTo>
                  <a:lnTo>
                    <a:pt x="2877" y="1386"/>
                  </a:lnTo>
                  <a:lnTo>
                    <a:pt x="5860" y="1066"/>
                  </a:lnTo>
                  <a:lnTo>
                    <a:pt x="7671" y="960"/>
                  </a:lnTo>
                  <a:lnTo>
                    <a:pt x="9589" y="960"/>
                  </a:lnTo>
                  <a:lnTo>
                    <a:pt x="12466" y="1066"/>
                  </a:lnTo>
                  <a:lnTo>
                    <a:pt x="15555" y="1386"/>
                  </a:lnTo>
                  <a:lnTo>
                    <a:pt x="15662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27"/>
            <p:cNvSpPr/>
            <p:nvPr/>
          </p:nvSpPr>
          <p:spPr>
            <a:xfrm>
              <a:off x="5647875" y="3010625"/>
              <a:ext cx="391575" cy="45300"/>
            </a:xfrm>
            <a:custGeom>
              <a:avLst/>
              <a:gdLst/>
              <a:ahLst/>
              <a:cxnLst/>
              <a:rect l="l" t="t" r="r" b="b"/>
              <a:pathLst>
                <a:path w="15663" h="1812" fill="none" extrusionOk="0">
                  <a:moveTo>
                    <a:pt x="15662" y="1"/>
                  </a:moveTo>
                  <a:lnTo>
                    <a:pt x="0" y="1"/>
                  </a:lnTo>
                  <a:lnTo>
                    <a:pt x="107" y="1812"/>
                  </a:lnTo>
                  <a:lnTo>
                    <a:pt x="107" y="1812"/>
                  </a:lnTo>
                  <a:lnTo>
                    <a:pt x="107" y="1812"/>
                  </a:lnTo>
                  <a:lnTo>
                    <a:pt x="852" y="1705"/>
                  </a:lnTo>
                  <a:lnTo>
                    <a:pt x="2877" y="1386"/>
                  </a:lnTo>
                  <a:lnTo>
                    <a:pt x="5860" y="1066"/>
                  </a:lnTo>
                  <a:lnTo>
                    <a:pt x="7671" y="960"/>
                  </a:lnTo>
                  <a:lnTo>
                    <a:pt x="9589" y="960"/>
                  </a:lnTo>
                  <a:lnTo>
                    <a:pt x="9589" y="960"/>
                  </a:lnTo>
                  <a:lnTo>
                    <a:pt x="12466" y="1066"/>
                  </a:lnTo>
                  <a:lnTo>
                    <a:pt x="15555" y="1386"/>
                  </a:lnTo>
                  <a:lnTo>
                    <a:pt x="1566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27"/>
            <p:cNvSpPr/>
            <p:nvPr/>
          </p:nvSpPr>
          <p:spPr>
            <a:xfrm>
              <a:off x="5679825" y="2968025"/>
              <a:ext cx="47975" cy="42625"/>
            </a:xfrm>
            <a:custGeom>
              <a:avLst/>
              <a:gdLst/>
              <a:ahLst/>
              <a:cxnLst/>
              <a:rect l="l" t="t" r="r" b="b"/>
              <a:pathLst>
                <a:path w="1919" h="1705" extrusionOk="0">
                  <a:moveTo>
                    <a:pt x="1" y="0"/>
                  </a:moveTo>
                  <a:lnTo>
                    <a:pt x="1" y="1705"/>
                  </a:lnTo>
                  <a:lnTo>
                    <a:pt x="1918" y="1705"/>
                  </a:lnTo>
                  <a:lnTo>
                    <a:pt x="1918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27"/>
            <p:cNvSpPr/>
            <p:nvPr/>
          </p:nvSpPr>
          <p:spPr>
            <a:xfrm>
              <a:off x="5679825" y="2968025"/>
              <a:ext cx="47975" cy="42625"/>
            </a:xfrm>
            <a:custGeom>
              <a:avLst/>
              <a:gdLst/>
              <a:ahLst/>
              <a:cxnLst/>
              <a:rect l="l" t="t" r="r" b="b"/>
              <a:pathLst>
                <a:path w="1919" h="1705" fill="none" extrusionOk="0">
                  <a:moveTo>
                    <a:pt x="1918" y="0"/>
                  </a:moveTo>
                  <a:lnTo>
                    <a:pt x="1" y="0"/>
                  </a:lnTo>
                  <a:lnTo>
                    <a:pt x="1" y="1705"/>
                  </a:lnTo>
                  <a:lnTo>
                    <a:pt x="1918" y="1705"/>
                  </a:lnTo>
                  <a:lnTo>
                    <a:pt x="19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27"/>
            <p:cNvSpPr/>
            <p:nvPr/>
          </p:nvSpPr>
          <p:spPr>
            <a:xfrm>
              <a:off x="5719775" y="2898750"/>
              <a:ext cx="55975" cy="61300"/>
            </a:xfrm>
            <a:custGeom>
              <a:avLst/>
              <a:gdLst/>
              <a:ahLst/>
              <a:cxnLst/>
              <a:rect l="l" t="t" r="r" b="b"/>
              <a:pathLst>
                <a:path w="2239" h="2452" extrusionOk="0">
                  <a:moveTo>
                    <a:pt x="320" y="1"/>
                  </a:moveTo>
                  <a:lnTo>
                    <a:pt x="1" y="2451"/>
                  </a:lnTo>
                  <a:lnTo>
                    <a:pt x="2025" y="2451"/>
                  </a:lnTo>
                  <a:lnTo>
                    <a:pt x="2238" y="107"/>
                  </a:lnTo>
                  <a:lnTo>
                    <a:pt x="320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27"/>
            <p:cNvSpPr/>
            <p:nvPr/>
          </p:nvSpPr>
          <p:spPr>
            <a:xfrm>
              <a:off x="5719775" y="2898750"/>
              <a:ext cx="55975" cy="61300"/>
            </a:xfrm>
            <a:custGeom>
              <a:avLst/>
              <a:gdLst/>
              <a:ahLst/>
              <a:cxnLst/>
              <a:rect l="l" t="t" r="r" b="b"/>
              <a:pathLst>
                <a:path w="2239" h="2452" fill="none" extrusionOk="0">
                  <a:moveTo>
                    <a:pt x="320" y="1"/>
                  </a:moveTo>
                  <a:lnTo>
                    <a:pt x="1" y="2451"/>
                  </a:lnTo>
                  <a:lnTo>
                    <a:pt x="2025" y="2451"/>
                  </a:lnTo>
                  <a:lnTo>
                    <a:pt x="2238" y="107"/>
                  </a:lnTo>
                  <a:lnTo>
                    <a:pt x="3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27"/>
            <p:cNvSpPr/>
            <p:nvPr/>
          </p:nvSpPr>
          <p:spPr>
            <a:xfrm>
              <a:off x="5781050" y="3130500"/>
              <a:ext cx="149175" cy="191800"/>
            </a:xfrm>
            <a:custGeom>
              <a:avLst/>
              <a:gdLst/>
              <a:ahLst/>
              <a:cxnLst/>
              <a:rect l="l" t="t" r="r" b="b"/>
              <a:pathLst>
                <a:path w="5967" h="7672" extrusionOk="0">
                  <a:moveTo>
                    <a:pt x="2025" y="0"/>
                  </a:moveTo>
                  <a:lnTo>
                    <a:pt x="1172" y="746"/>
                  </a:lnTo>
                  <a:lnTo>
                    <a:pt x="640" y="1492"/>
                  </a:lnTo>
                  <a:lnTo>
                    <a:pt x="213" y="2131"/>
                  </a:lnTo>
                  <a:lnTo>
                    <a:pt x="0" y="2877"/>
                  </a:lnTo>
                  <a:lnTo>
                    <a:pt x="0" y="3516"/>
                  </a:lnTo>
                  <a:lnTo>
                    <a:pt x="0" y="4155"/>
                  </a:lnTo>
                  <a:lnTo>
                    <a:pt x="213" y="4795"/>
                  </a:lnTo>
                  <a:lnTo>
                    <a:pt x="426" y="5327"/>
                  </a:lnTo>
                  <a:lnTo>
                    <a:pt x="1066" y="6286"/>
                  </a:lnTo>
                  <a:lnTo>
                    <a:pt x="1812" y="7032"/>
                  </a:lnTo>
                  <a:lnTo>
                    <a:pt x="2557" y="7671"/>
                  </a:lnTo>
                  <a:lnTo>
                    <a:pt x="3836" y="6926"/>
                  </a:lnTo>
                  <a:lnTo>
                    <a:pt x="4795" y="6180"/>
                  </a:lnTo>
                  <a:lnTo>
                    <a:pt x="5434" y="5434"/>
                  </a:lnTo>
                  <a:lnTo>
                    <a:pt x="5754" y="4688"/>
                  </a:lnTo>
                  <a:lnTo>
                    <a:pt x="5967" y="4049"/>
                  </a:lnTo>
                  <a:lnTo>
                    <a:pt x="5860" y="3410"/>
                  </a:lnTo>
                  <a:lnTo>
                    <a:pt x="5647" y="2770"/>
                  </a:lnTo>
                  <a:lnTo>
                    <a:pt x="5221" y="2238"/>
                  </a:lnTo>
                  <a:lnTo>
                    <a:pt x="4795" y="1705"/>
                  </a:lnTo>
                  <a:lnTo>
                    <a:pt x="4262" y="1279"/>
                  </a:lnTo>
                  <a:lnTo>
                    <a:pt x="3197" y="639"/>
                  </a:lnTo>
                  <a:lnTo>
                    <a:pt x="2344" y="213"/>
                  </a:lnTo>
                  <a:lnTo>
                    <a:pt x="2025" y="0"/>
                  </a:lnTo>
                  <a:lnTo>
                    <a:pt x="1918" y="746"/>
                  </a:lnTo>
                  <a:lnTo>
                    <a:pt x="1918" y="1385"/>
                  </a:lnTo>
                  <a:lnTo>
                    <a:pt x="2025" y="1918"/>
                  </a:lnTo>
                  <a:lnTo>
                    <a:pt x="2344" y="2344"/>
                  </a:lnTo>
                  <a:lnTo>
                    <a:pt x="2877" y="3197"/>
                  </a:lnTo>
                  <a:lnTo>
                    <a:pt x="3303" y="3729"/>
                  </a:lnTo>
                  <a:lnTo>
                    <a:pt x="3623" y="4368"/>
                  </a:lnTo>
                  <a:lnTo>
                    <a:pt x="3729" y="5008"/>
                  </a:lnTo>
                  <a:lnTo>
                    <a:pt x="3729" y="5540"/>
                  </a:lnTo>
                  <a:lnTo>
                    <a:pt x="3623" y="6073"/>
                  </a:lnTo>
                  <a:lnTo>
                    <a:pt x="3410" y="6606"/>
                  </a:lnTo>
                  <a:lnTo>
                    <a:pt x="2877" y="7352"/>
                  </a:lnTo>
                  <a:lnTo>
                    <a:pt x="2984" y="6926"/>
                  </a:lnTo>
                  <a:lnTo>
                    <a:pt x="3197" y="6499"/>
                  </a:lnTo>
                  <a:lnTo>
                    <a:pt x="3197" y="5967"/>
                  </a:lnTo>
                  <a:lnTo>
                    <a:pt x="3197" y="5327"/>
                  </a:lnTo>
                  <a:lnTo>
                    <a:pt x="2984" y="4582"/>
                  </a:lnTo>
                  <a:lnTo>
                    <a:pt x="2557" y="3836"/>
                  </a:lnTo>
                  <a:lnTo>
                    <a:pt x="2131" y="3090"/>
                  </a:lnTo>
                  <a:lnTo>
                    <a:pt x="1812" y="2451"/>
                  </a:lnTo>
                  <a:lnTo>
                    <a:pt x="1705" y="1811"/>
                  </a:lnTo>
                  <a:lnTo>
                    <a:pt x="1705" y="1172"/>
                  </a:lnTo>
                  <a:lnTo>
                    <a:pt x="1812" y="746"/>
                  </a:lnTo>
                  <a:lnTo>
                    <a:pt x="1812" y="426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27"/>
            <p:cNvSpPr/>
            <p:nvPr/>
          </p:nvSpPr>
          <p:spPr>
            <a:xfrm>
              <a:off x="5591925" y="2954700"/>
              <a:ext cx="474150" cy="13350"/>
            </a:xfrm>
            <a:custGeom>
              <a:avLst/>
              <a:gdLst/>
              <a:ahLst/>
              <a:cxnLst/>
              <a:rect l="l" t="t" r="r" b="b"/>
              <a:pathLst>
                <a:path w="18966" h="534" extrusionOk="0">
                  <a:moveTo>
                    <a:pt x="1705" y="0"/>
                  </a:moveTo>
                  <a:lnTo>
                    <a:pt x="1" y="533"/>
                  </a:lnTo>
                  <a:lnTo>
                    <a:pt x="18965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8" name="Google Shape;2778;p27"/>
          <p:cNvGrpSpPr/>
          <p:nvPr/>
        </p:nvGrpSpPr>
        <p:grpSpPr>
          <a:xfrm flipH="1">
            <a:off x="152400" y="3758975"/>
            <a:ext cx="1641025" cy="1309900"/>
            <a:chOff x="8060675" y="3682775"/>
            <a:chExt cx="1641025" cy="1309900"/>
          </a:xfrm>
        </p:grpSpPr>
        <p:sp>
          <p:nvSpPr>
            <p:cNvPr id="2779" name="Google Shape;2779;p27"/>
            <p:cNvSpPr/>
            <p:nvPr/>
          </p:nvSpPr>
          <p:spPr>
            <a:xfrm>
              <a:off x="8060675" y="4816275"/>
              <a:ext cx="1641000" cy="176400"/>
            </a:xfrm>
            <a:prstGeom prst="ellipse">
              <a:avLst/>
            </a:pr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80" name="Google Shape;2780;p27"/>
            <p:cNvGrpSpPr/>
            <p:nvPr/>
          </p:nvGrpSpPr>
          <p:grpSpPr>
            <a:xfrm flipH="1">
              <a:off x="8215400" y="3682775"/>
              <a:ext cx="1486300" cy="1222600"/>
              <a:chOff x="756775" y="2990550"/>
              <a:chExt cx="1486300" cy="1222600"/>
            </a:xfrm>
          </p:grpSpPr>
          <p:sp>
            <p:nvSpPr>
              <p:cNvPr id="2781" name="Google Shape;2781;p27"/>
              <p:cNvSpPr/>
              <p:nvPr/>
            </p:nvSpPr>
            <p:spPr>
              <a:xfrm flipH="1">
                <a:off x="1505250" y="4103925"/>
                <a:ext cx="5593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2375" h="4369" extrusionOk="0">
                    <a:moveTo>
                      <a:pt x="1705" y="0"/>
                    </a:moveTo>
                    <a:lnTo>
                      <a:pt x="1" y="4369"/>
                    </a:lnTo>
                    <a:lnTo>
                      <a:pt x="20351" y="4369"/>
                    </a:lnTo>
                    <a:lnTo>
                      <a:pt x="2237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2" name="Google Shape;2782;p27"/>
              <p:cNvSpPr/>
              <p:nvPr/>
            </p:nvSpPr>
            <p:spPr>
              <a:xfrm flipH="1">
                <a:off x="1505250" y="4103925"/>
                <a:ext cx="5300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1203" h="4369" extrusionOk="0">
                    <a:moveTo>
                      <a:pt x="533" y="0"/>
                    </a:moveTo>
                    <a:lnTo>
                      <a:pt x="1" y="1172"/>
                    </a:lnTo>
                    <a:lnTo>
                      <a:pt x="19179" y="4369"/>
                    </a:lnTo>
                    <a:lnTo>
                      <a:pt x="21203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3" name="Google Shape;2783;p27"/>
              <p:cNvSpPr/>
              <p:nvPr/>
            </p:nvSpPr>
            <p:spPr>
              <a:xfrm flipH="1">
                <a:off x="1505250" y="4103925"/>
                <a:ext cx="5593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2375" h="4369" extrusionOk="0">
                    <a:moveTo>
                      <a:pt x="1705" y="0"/>
                    </a:moveTo>
                    <a:lnTo>
                      <a:pt x="1" y="4369"/>
                    </a:lnTo>
                    <a:lnTo>
                      <a:pt x="20351" y="4369"/>
                    </a:lnTo>
                    <a:lnTo>
                      <a:pt x="22375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4" name="Google Shape;2784;p27"/>
              <p:cNvSpPr/>
              <p:nvPr/>
            </p:nvSpPr>
            <p:spPr>
              <a:xfrm flipH="1">
                <a:off x="1188275" y="2990550"/>
                <a:ext cx="1022850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40914" h="48904" extrusionOk="0">
                    <a:moveTo>
                      <a:pt x="40914" y="0"/>
                    </a:moveTo>
                    <a:lnTo>
                      <a:pt x="1" y="533"/>
                    </a:lnTo>
                    <a:lnTo>
                      <a:pt x="3517" y="48904"/>
                    </a:lnTo>
                    <a:lnTo>
                      <a:pt x="5861" y="48904"/>
                    </a:lnTo>
                    <a:lnTo>
                      <a:pt x="7565" y="44535"/>
                    </a:lnTo>
                    <a:lnTo>
                      <a:pt x="36758" y="44535"/>
                    </a:lnTo>
                    <a:lnTo>
                      <a:pt x="38037" y="48904"/>
                    </a:lnTo>
                    <a:lnTo>
                      <a:pt x="40061" y="48904"/>
                    </a:lnTo>
                    <a:lnTo>
                      <a:pt x="40914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5" name="Google Shape;2785;p27"/>
              <p:cNvSpPr/>
              <p:nvPr/>
            </p:nvSpPr>
            <p:spPr>
              <a:xfrm flipH="1">
                <a:off x="1188275" y="2990550"/>
                <a:ext cx="1022850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40914" h="48904" fill="none" extrusionOk="0">
                    <a:moveTo>
                      <a:pt x="3517" y="48904"/>
                    </a:moveTo>
                    <a:lnTo>
                      <a:pt x="1" y="533"/>
                    </a:lnTo>
                    <a:lnTo>
                      <a:pt x="40914" y="0"/>
                    </a:lnTo>
                    <a:lnTo>
                      <a:pt x="40061" y="48904"/>
                    </a:lnTo>
                    <a:lnTo>
                      <a:pt x="38037" y="48904"/>
                    </a:lnTo>
                    <a:lnTo>
                      <a:pt x="36758" y="44535"/>
                    </a:lnTo>
                    <a:lnTo>
                      <a:pt x="7565" y="44535"/>
                    </a:lnTo>
                    <a:lnTo>
                      <a:pt x="5861" y="48904"/>
                    </a:lnTo>
                    <a:lnTo>
                      <a:pt x="3517" y="4890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6" name="Google Shape;2786;p27"/>
              <p:cNvSpPr/>
              <p:nvPr/>
            </p:nvSpPr>
            <p:spPr>
              <a:xfrm flipH="1">
                <a:off x="756775" y="2990550"/>
                <a:ext cx="452825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18113" h="48904" extrusionOk="0">
                    <a:moveTo>
                      <a:pt x="853" y="0"/>
                    </a:moveTo>
                    <a:lnTo>
                      <a:pt x="0" y="48904"/>
                    </a:lnTo>
                    <a:lnTo>
                      <a:pt x="14703" y="48904"/>
                    </a:lnTo>
                    <a:lnTo>
                      <a:pt x="18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7" name="Google Shape;2787;p27"/>
              <p:cNvSpPr/>
              <p:nvPr/>
            </p:nvSpPr>
            <p:spPr>
              <a:xfrm flipH="1">
                <a:off x="1505250" y="4103925"/>
                <a:ext cx="5593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2375" h="4369" fill="none" extrusionOk="0">
                    <a:moveTo>
                      <a:pt x="1" y="4369"/>
                    </a:moveTo>
                    <a:lnTo>
                      <a:pt x="20351" y="4369"/>
                    </a:lnTo>
                    <a:lnTo>
                      <a:pt x="22375" y="0"/>
                    </a:lnTo>
                    <a:lnTo>
                      <a:pt x="1705" y="0"/>
                    </a:lnTo>
                    <a:lnTo>
                      <a:pt x="1" y="436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8" name="Google Shape;2788;p27"/>
              <p:cNvSpPr/>
              <p:nvPr/>
            </p:nvSpPr>
            <p:spPr>
              <a:xfrm flipH="1">
                <a:off x="1505250" y="4103925"/>
                <a:ext cx="5300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1203" h="4369" fill="none" extrusionOk="0">
                    <a:moveTo>
                      <a:pt x="21203" y="0"/>
                    </a:moveTo>
                    <a:lnTo>
                      <a:pt x="533" y="0"/>
                    </a:lnTo>
                    <a:lnTo>
                      <a:pt x="1" y="1172"/>
                    </a:lnTo>
                    <a:lnTo>
                      <a:pt x="19179" y="4369"/>
                    </a:lnTo>
                    <a:lnTo>
                      <a:pt x="2120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9" name="Google Shape;2789;p27"/>
              <p:cNvSpPr/>
              <p:nvPr/>
            </p:nvSpPr>
            <p:spPr>
              <a:xfrm flipH="1">
                <a:off x="1230900" y="3017175"/>
                <a:ext cx="58625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40807" extrusionOk="0">
                    <a:moveTo>
                      <a:pt x="534" y="1"/>
                    </a:moveTo>
                    <a:lnTo>
                      <a:pt x="1" y="40807"/>
                    </a:lnTo>
                    <a:lnTo>
                      <a:pt x="1066" y="40807"/>
                    </a:lnTo>
                    <a:lnTo>
                      <a:pt x="2345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0" name="Google Shape;2790;p27"/>
              <p:cNvSpPr/>
              <p:nvPr/>
            </p:nvSpPr>
            <p:spPr>
              <a:xfrm flipH="1">
                <a:off x="1230900" y="3017175"/>
                <a:ext cx="58625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40807" fill="none" extrusionOk="0">
                    <a:moveTo>
                      <a:pt x="1" y="40807"/>
                    </a:moveTo>
                    <a:lnTo>
                      <a:pt x="534" y="1"/>
                    </a:lnTo>
                    <a:lnTo>
                      <a:pt x="2345" y="1"/>
                    </a:lnTo>
                    <a:lnTo>
                      <a:pt x="1066" y="40807"/>
                    </a:lnTo>
                    <a:lnTo>
                      <a:pt x="1" y="4080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1" name="Google Shape;2791;p27"/>
              <p:cNvSpPr/>
              <p:nvPr/>
            </p:nvSpPr>
            <p:spPr>
              <a:xfrm flipH="1">
                <a:off x="1276175" y="3017175"/>
                <a:ext cx="966900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38676" h="40807" extrusionOk="0">
                    <a:moveTo>
                      <a:pt x="38676" y="1"/>
                    </a:moveTo>
                    <a:lnTo>
                      <a:pt x="0" y="960"/>
                    </a:lnTo>
                    <a:lnTo>
                      <a:pt x="2131" y="40807"/>
                    </a:lnTo>
                    <a:lnTo>
                      <a:pt x="38143" y="40807"/>
                    </a:lnTo>
                    <a:lnTo>
                      <a:pt x="3867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2" name="Google Shape;2792;p27"/>
              <p:cNvSpPr/>
              <p:nvPr/>
            </p:nvSpPr>
            <p:spPr>
              <a:xfrm flipH="1">
                <a:off x="1276175" y="3017175"/>
                <a:ext cx="966900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38676" h="40807" fill="none" extrusionOk="0">
                    <a:moveTo>
                      <a:pt x="38676" y="1"/>
                    </a:moveTo>
                    <a:lnTo>
                      <a:pt x="0" y="960"/>
                    </a:lnTo>
                    <a:lnTo>
                      <a:pt x="2131" y="40807"/>
                    </a:lnTo>
                    <a:lnTo>
                      <a:pt x="38143" y="40807"/>
                    </a:lnTo>
                    <a:lnTo>
                      <a:pt x="3867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3" name="Google Shape;2793;p27"/>
              <p:cNvSpPr/>
              <p:nvPr/>
            </p:nvSpPr>
            <p:spPr>
              <a:xfrm flipH="1">
                <a:off x="1284150" y="3747000"/>
                <a:ext cx="921650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36866" h="321" extrusionOk="0">
                    <a:moveTo>
                      <a:pt x="1" y="1"/>
                    </a:moveTo>
                    <a:lnTo>
                      <a:pt x="1" y="107"/>
                    </a:lnTo>
                    <a:lnTo>
                      <a:pt x="36758" y="320"/>
                    </a:lnTo>
                    <a:lnTo>
                      <a:pt x="36865" y="10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ACF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4" name="Google Shape;2794;p27"/>
              <p:cNvSpPr/>
              <p:nvPr/>
            </p:nvSpPr>
            <p:spPr>
              <a:xfrm flipH="1">
                <a:off x="1278825" y="3320825"/>
                <a:ext cx="950925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38037" h="1493" extrusionOk="0">
                    <a:moveTo>
                      <a:pt x="38036" y="1"/>
                    </a:moveTo>
                    <a:lnTo>
                      <a:pt x="0" y="1279"/>
                    </a:lnTo>
                    <a:lnTo>
                      <a:pt x="0" y="1492"/>
                    </a:lnTo>
                    <a:lnTo>
                      <a:pt x="38036" y="533"/>
                    </a:lnTo>
                    <a:lnTo>
                      <a:pt x="38036" y="1"/>
                    </a:lnTo>
                    <a:close/>
                  </a:path>
                </a:pathLst>
              </a:custGeom>
              <a:solidFill>
                <a:srgbClr val="EACF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5" name="Google Shape;2795;p27"/>
              <p:cNvSpPr/>
              <p:nvPr/>
            </p:nvSpPr>
            <p:spPr>
              <a:xfrm flipH="1">
                <a:off x="2133850" y="4037325"/>
                <a:ext cx="2675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73" extrusionOk="0">
                    <a:moveTo>
                      <a:pt x="0" y="1"/>
                    </a:moveTo>
                    <a:lnTo>
                      <a:pt x="107" y="1173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CAB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6" name="Google Shape;2796;p27"/>
              <p:cNvSpPr/>
              <p:nvPr/>
            </p:nvSpPr>
            <p:spPr>
              <a:xfrm flipH="1">
                <a:off x="2133850" y="4037325"/>
                <a:ext cx="2675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73" fill="none" extrusionOk="0">
                    <a:moveTo>
                      <a:pt x="107" y="1"/>
                    </a:moveTo>
                    <a:lnTo>
                      <a:pt x="0" y="1"/>
                    </a:lnTo>
                    <a:lnTo>
                      <a:pt x="107" y="1173"/>
                    </a:lnTo>
                    <a:lnTo>
                      <a:pt x="107" y="1173"/>
                    </a:lnTo>
                    <a:lnTo>
                      <a:pt x="10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7" name="Google Shape;2797;p27"/>
              <p:cNvSpPr/>
              <p:nvPr/>
            </p:nvSpPr>
            <p:spPr>
              <a:xfrm flipH="1">
                <a:off x="1260200" y="4037325"/>
                <a:ext cx="873675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34947" h="1813" extrusionOk="0">
                    <a:moveTo>
                      <a:pt x="1" y="1"/>
                    </a:moveTo>
                    <a:lnTo>
                      <a:pt x="1" y="1173"/>
                    </a:lnTo>
                    <a:lnTo>
                      <a:pt x="34947" y="1812"/>
                    </a:lnTo>
                    <a:lnTo>
                      <a:pt x="34840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8" name="Google Shape;2798;p27"/>
              <p:cNvSpPr/>
              <p:nvPr/>
            </p:nvSpPr>
            <p:spPr>
              <a:xfrm flipH="1">
                <a:off x="1289500" y="4037325"/>
                <a:ext cx="8470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3881" h="1" extrusionOk="0">
                    <a:moveTo>
                      <a:pt x="33881" y="1"/>
                    </a:moveTo>
                    <a:lnTo>
                      <a:pt x="0" y="1"/>
                    </a:lnTo>
                    <a:lnTo>
                      <a:pt x="107" y="1"/>
                    </a:lnTo>
                    <a:lnTo>
                      <a:pt x="33881" y="1"/>
                    </a:lnTo>
                    <a:close/>
                  </a:path>
                </a:pathLst>
              </a:custGeom>
              <a:solidFill>
                <a:srgbClr val="EC9B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9" name="Google Shape;2799;p27"/>
              <p:cNvSpPr/>
              <p:nvPr/>
            </p:nvSpPr>
            <p:spPr>
              <a:xfrm flipH="1">
                <a:off x="1289500" y="4037325"/>
                <a:ext cx="8470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3881" h="1" fill="none" extrusionOk="0">
                    <a:moveTo>
                      <a:pt x="33881" y="1"/>
                    </a:moveTo>
                    <a:lnTo>
                      <a:pt x="0" y="1"/>
                    </a:lnTo>
                    <a:lnTo>
                      <a:pt x="107" y="1"/>
                    </a:lnTo>
                    <a:lnTo>
                      <a:pt x="3388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0" name="Google Shape;2800;p27"/>
              <p:cNvSpPr/>
              <p:nvPr/>
            </p:nvSpPr>
            <p:spPr>
              <a:xfrm flipH="1">
                <a:off x="1601125" y="34380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extrusionOk="0">
                    <a:moveTo>
                      <a:pt x="11507" y="1"/>
                    </a:moveTo>
                    <a:lnTo>
                      <a:pt x="10974" y="427"/>
                    </a:lnTo>
                    <a:lnTo>
                      <a:pt x="11507" y="2558"/>
                    </a:lnTo>
                    <a:lnTo>
                      <a:pt x="2025" y="2558"/>
                    </a:lnTo>
                    <a:lnTo>
                      <a:pt x="1492" y="1386"/>
                    </a:lnTo>
                    <a:lnTo>
                      <a:pt x="0" y="1386"/>
                    </a:lnTo>
                    <a:lnTo>
                      <a:pt x="1066" y="3943"/>
                    </a:lnTo>
                    <a:lnTo>
                      <a:pt x="12359" y="3730"/>
                    </a:lnTo>
                    <a:lnTo>
                      <a:pt x="11507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1" name="Google Shape;2801;p27"/>
              <p:cNvSpPr/>
              <p:nvPr/>
            </p:nvSpPr>
            <p:spPr>
              <a:xfrm flipH="1">
                <a:off x="1601125" y="34380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fill="none" extrusionOk="0">
                    <a:moveTo>
                      <a:pt x="11507" y="1"/>
                    </a:moveTo>
                    <a:lnTo>
                      <a:pt x="10974" y="427"/>
                    </a:lnTo>
                    <a:lnTo>
                      <a:pt x="11507" y="2558"/>
                    </a:lnTo>
                    <a:lnTo>
                      <a:pt x="2025" y="2558"/>
                    </a:lnTo>
                    <a:lnTo>
                      <a:pt x="1492" y="1386"/>
                    </a:lnTo>
                    <a:lnTo>
                      <a:pt x="0" y="1386"/>
                    </a:lnTo>
                    <a:lnTo>
                      <a:pt x="1066" y="3943"/>
                    </a:lnTo>
                    <a:lnTo>
                      <a:pt x="12359" y="3730"/>
                    </a:lnTo>
                    <a:lnTo>
                      <a:pt x="11507" y="1"/>
                    </a:lnTo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2" name="Google Shape;2802;p27"/>
              <p:cNvSpPr/>
              <p:nvPr/>
            </p:nvSpPr>
            <p:spPr>
              <a:xfrm flipH="1">
                <a:off x="1651725" y="3438025"/>
                <a:ext cx="29835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934" h="1386" extrusionOk="0">
                    <a:moveTo>
                      <a:pt x="11933" y="1"/>
                    </a:moveTo>
                    <a:lnTo>
                      <a:pt x="0" y="427"/>
                    </a:lnTo>
                    <a:lnTo>
                      <a:pt x="0" y="1386"/>
                    </a:lnTo>
                    <a:lnTo>
                      <a:pt x="11933" y="1386"/>
                    </a:lnTo>
                    <a:lnTo>
                      <a:pt x="11933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3" name="Google Shape;2803;p27"/>
              <p:cNvSpPr/>
              <p:nvPr/>
            </p:nvSpPr>
            <p:spPr>
              <a:xfrm flipH="1">
                <a:off x="1622450" y="3438025"/>
                <a:ext cx="2930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386" extrusionOk="0">
                    <a:moveTo>
                      <a:pt x="0" y="1"/>
                    </a:moveTo>
                    <a:lnTo>
                      <a:pt x="0" y="1386"/>
                    </a:lnTo>
                    <a:lnTo>
                      <a:pt x="959" y="1386"/>
                    </a:lnTo>
                    <a:lnTo>
                      <a:pt x="1172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4" name="Google Shape;2804;p27"/>
              <p:cNvSpPr/>
              <p:nvPr/>
            </p:nvSpPr>
            <p:spPr>
              <a:xfrm flipH="1">
                <a:off x="1601125" y="31317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extrusionOk="0">
                    <a:moveTo>
                      <a:pt x="11507" y="0"/>
                    </a:moveTo>
                    <a:lnTo>
                      <a:pt x="10974" y="320"/>
                    </a:lnTo>
                    <a:lnTo>
                      <a:pt x="11507" y="2557"/>
                    </a:lnTo>
                    <a:lnTo>
                      <a:pt x="2025" y="2557"/>
                    </a:lnTo>
                    <a:lnTo>
                      <a:pt x="1492" y="1385"/>
                    </a:lnTo>
                    <a:lnTo>
                      <a:pt x="0" y="1385"/>
                    </a:lnTo>
                    <a:lnTo>
                      <a:pt x="1066" y="3942"/>
                    </a:lnTo>
                    <a:lnTo>
                      <a:pt x="12359" y="3729"/>
                    </a:lnTo>
                    <a:lnTo>
                      <a:pt x="11507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5" name="Google Shape;2805;p27"/>
              <p:cNvSpPr/>
              <p:nvPr/>
            </p:nvSpPr>
            <p:spPr>
              <a:xfrm flipH="1">
                <a:off x="1601125" y="31317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fill="none" extrusionOk="0">
                    <a:moveTo>
                      <a:pt x="11507" y="0"/>
                    </a:moveTo>
                    <a:lnTo>
                      <a:pt x="10974" y="320"/>
                    </a:lnTo>
                    <a:lnTo>
                      <a:pt x="11507" y="2557"/>
                    </a:lnTo>
                    <a:lnTo>
                      <a:pt x="2025" y="2557"/>
                    </a:lnTo>
                    <a:lnTo>
                      <a:pt x="1492" y="1385"/>
                    </a:lnTo>
                    <a:lnTo>
                      <a:pt x="0" y="1385"/>
                    </a:lnTo>
                    <a:lnTo>
                      <a:pt x="1066" y="3942"/>
                    </a:lnTo>
                    <a:lnTo>
                      <a:pt x="12359" y="3729"/>
                    </a:lnTo>
                    <a:lnTo>
                      <a:pt x="11507" y="0"/>
                    </a:lnTo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6" name="Google Shape;2806;p27"/>
              <p:cNvSpPr/>
              <p:nvPr/>
            </p:nvSpPr>
            <p:spPr>
              <a:xfrm flipH="1">
                <a:off x="1651725" y="3131725"/>
                <a:ext cx="29835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934" h="1386" extrusionOk="0">
                    <a:moveTo>
                      <a:pt x="11933" y="0"/>
                    </a:moveTo>
                    <a:lnTo>
                      <a:pt x="0" y="320"/>
                    </a:lnTo>
                    <a:lnTo>
                      <a:pt x="0" y="1385"/>
                    </a:lnTo>
                    <a:lnTo>
                      <a:pt x="11933" y="1385"/>
                    </a:lnTo>
                    <a:lnTo>
                      <a:pt x="11933" y="0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7" name="Google Shape;2807;p27"/>
              <p:cNvSpPr/>
              <p:nvPr/>
            </p:nvSpPr>
            <p:spPr>
              <a:xfrm flipH="1">
                <a:off x="1622450" y="3131725"/>
                <a:ext cx="2930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386" extrusionOk="0">
                    <a:moveTo>
                      <a:pt x="0" y="0"/>
                    </a:moveTo>
                    <a:lnTo>
                      <a:pt x="0" y="1385"/>
                    </a:lnTo>
                    <a:lnTo>
                      <a:pt x="959" y="1385"/>
                    </a:lnTo>
                    <a:lnTo>
                      <a:pt x="1172" y="0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8" name="Google Shape;2808;p27"/>
              <p:cNvSpPr/>
              <p:nvPr/>
            </p:nvSpPr>
            <p:spPr>
              <a:xfrm flipH="1">
                <a:off x="1579825" y="3826900"/>
                <a:ext cx="309000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4" extrusionOk="0">
                    <a:moveTo>
                      <a:pt x="11507" y="1"/>
                    </a:moveTo>
                    <a:lnTo>
                      <a:pt x="10975" y="321"/>
                    </a:lnTo>
                    <a:lnTo>
                      <a:pt x="11507" y="2451"/>
                    </a:lnTo>
                    <a:lnTo>
                      <a:pt x="2025" y="2558"/>
                    </a:lnTo>
                    <a:lnTo>
                      <a:pt x="1599" y="1279"/>
                    </a:lnTo>
                    <a:lnTo>
                      <a:pt x="1" y="1279"/>
                    </a:lnTo>
                    <a:lnTo>
                      <a:pt x="1066" y="3943"/>
                    </a:lnTo>
                    <a:lnTo>
                      <a:pt x="12360" y="3623"/>
                    </a:lnTo>
                    <a:lnTo>
                      <a:pt x="11507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9" name="Google Shape;2809;p27"/>
              <p:cNvSpPr/>
              <p:nvPr/>
            </p:nvSpPr>
            <p:spPr>
              <a:xfrm flipH="1">
                <a:off x="1579825" y="3826900"/>
                <a:ext cx="309000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4" fill="none" extrusionOk="0">
                    <a:moveTo>
                      <a:pt x="11507" y="1"/>
                    </a:moveTo>
                    <a:lnTo>
                      <a:pt x="10975" y="321"/>
                    </a:lnTo>
                    <a:lnTo>
                      <a:pt x="11507" y="2451"/>
                    </a:lnTo>
                    <a:lnTo>
                      <a:pt x="2025" y="2558"/>
                    </a:lnTo>
                    <a:lnTo>
                      <a:pt x="1599" y="1279"/>
                    </a:lnTo>
                    <a:lnTo>
                      <a:pt x="1" y="1279"/>
                    </a:lnTo>
                    <a:lnTo>
                      <a:pt x="1066" y="3943"/>
                    </a:lnTo>
                    <a:lnTo>
                      <a:pt x="12360" y="3623"/>
                    </a:lnTo>
                    <a:lnTo>
                      <a:pt x="1150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0" name="Google Shape;2810;p27"/>
              <p:cNvSpPr/>
              <p:nvPr/>
            </p:nvSpPr>
            <p:spPr>
              <a:xfrm flipH="1">
                <a:off x="1630425" y="3826900"/>
                <a:ext cx="29835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11934" h="1280" extrusionOk="0">
                    <a:moveTo>
                      <a:pt x="11933" y="1"/>
                    </a:moveTo>
                    <a:lnTo>
                      <a:pt x="0" y="321"/>
                    </a:lnTo>
                    <a:lnTo>
                      <a:pt x="0" y="1279"/>
                    </a:lnTo>
                    <a:lnTo>
                      <a:pt x="11933" y="1279"/>
                    </a:lnTo>
                    <a:lnTo>
                      <a:pt x="11933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1" name="Google Shape;2811;p27"/>
              <p:cNvSpPr/>
              <p:nvPr/>
            </p:nvSpPr>
            <p:spPr>
              <a:xfrm flipH="1">
                <a:off x="1601125" y="3826900"/>
                <a:ext cx="29325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280" extrusionOk="0">
                    <a:moveTo>
                      <a:pt x="0" y="1"/>
                    </a:moveTo>
                    <a:lnTo>
                      <a:pt x="0" y="1279"/>
                    </a:lnTo>
                    <a:lnTo>
                      <a:pt x="959" y="1279"/>
                    </a:lnTo>
                    <a:lnTo>
                      <a:pt x="1172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2" name="Google Shape;2812;p27"/>
              <p:cNvSpPr/>
              <p:nvPr/>
            </p:nvSpPr>
            <p:spPr>
              <a:xfrm flipH="1">
                <a:off x="756775" y="2990550"/>
                <a:ext cx="452825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18113" h="48904" extrusionOk="0">
                    <a:moveTo>
                      <a:pt x="853" y="0"/>
                    </a:moveTo>
                    <a:lnTo>
                      <a:pt x="0" y="48904"/>
                    </a:lnTo>
                    <a:lnTo>
                      <a:pt x="14703" y="48904"/>
                    </a:lnTo>
                    <a:lnTo>
                      <a:pt x="18113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25" name="Picture 12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485" y="-169838"/>
            <a:ext cx="994159" cy="9941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2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4" name="Google Shape;2814;p28"/>
          <p:cNvGrpSpPr/>
          <p:nvPr/>
        </p:nvGrpSpPr>
        <p:grpSpPr>
          <a:xfrm>
            <a:off x="7708203" y="433909"/>
            <a:ext cx="1591871" cy="525727"/>
            <a:chOff x="583503" y="585996"/>
            <a:chExt cx="1591871" cy="525727"/>
          </a:xfrm>
        </p:grpSpPr>
        <p:sp>
          <p:nvSpPr>
            <p:cNvPr id="2815" name="Google Shape;2815;p28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28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28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FFE8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28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28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28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28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28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fill="none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28"/>
            <p:cNvSpPr/>
            <p:nvPr/>
          </p:nvSpPr>
          <p:spPr>
            <a:xfrm>
              <a:off x="1043059" y="681578"/>
              <a:ext cx="371308" cy="158102"/>
            </a:xfrm>
            <a:custGeom>
              <a:avLst/>
              <a:gdLst/>
              <a:ahLst/>
              <a:cxnLst/>
              <a:rect l="l" t="t" r="r" b="b"/>
              <a:pathLst>
                <a:path w="10761" h="4582" extrusionOk="0">
                  <a:moveTo>
                    <a:pt x="10761" y="4582"/>
                  </a:moveTo>
                  <a:lnTo>
                    <a:pt x="10122" y="0"/>
                  </a:lnTo>
                  <a:lnTo>
                    <a:pt x="0" y="2344"/>
                  </a:lnTo>
                  <a:lnTo>
                    <a:pt x="0" y="2664"/>
                  </a:lnTo>
                  <a:lnTo>
                    <a:pt x="1065" y="2557"/>
                  </a:lnTo>
                  <a:lnTo>
                    <a:pt x="1172" y="4155"/>
                  </a:lnTo>
                  <a:lnTo>
                    <a:pt x="0" y="4155"/>
                  </a:lnTo>
                  <a:lnTo>
                    <a:pt x="0" y="4582"/>
                  </a:lnTo>
                  <a:lnTo>
                    <a:pt x="10761" y="458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28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28"/>
            <p:cNvSpPr/>
            <p:nvPr/>
          </p:nvSpPr>
          <p:spPr>
            <a:xfrm>
              <a:off x="1079808" y="710978"/>
              <a:ext cx="312512" cy="114005"/>
            </a:xfrm>
            <a:custGeom>
              <a:avLst/>
              <a:gdLst/>
              <a:ahLst/>
              <a:cxnLst/>
              <a:rect l="l" t="t" r="r" b="b"/>
              <a:pathLst>
                <a:path w="9057" h="3304" extrusionOk="0">
                  <a:moveTo>
                    <a:pt x="0" y="1705"/>
                  </a:moveTo>
                  <a:lnTo>
                    <a:pt x="8311" y="1"/>
                  </a:lnTo>
                  <a:lnTo>
                    <a:pt x="9057" y="3197"/>
                  </a:lnTo>
                  <a:lnTo>
                    <a:pt x="107" y="3303"/>
                  </a:lnTo>
                  <a:lnTo>
                    <a:pt x="0" y="170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28"/>
            <p:cNvSpPr/>
            <p:nvPr/>
          </p:nvSpPr>
          <p:spPr>
            <a:xfrm>
              <a:off x="1054066" y="585996"/>
              <a:ext cx="628681" cy="176493"/>
            </a:xfrm>
            <a:custGeom>
              <a:avLst/>
              <a:gdLst/>
              <a:ahLst/>
              <a:cxnLst/>
              <a:rect l="l" t="t" r="r" b="b"/>
              <a:pathLst>
                <a:path w="18220" h="5115" extrusionOk="0">
                  <a:moveTo>
                    <a:pt x="18220" y="2664"/>
                  </a:moveTo>
                  <a:lnTo>
                    <a:pt x="18220" y="2344"/>
                  </a:lnTo>
                  <a:lnTo>
                    <a:pt x="17580" y="2344"/>
                  </a:lnTo>
                  <a:lnTo>
                    <a:pt x="17580" y="1066"/>
                  </a:lnTo>
                  <a:lnTo>
                    <a:pt x="18220" y="1066"/>
                  </a:lnTo>
                  <a:lnTo>
                    <a:pt x="18220" y="746"/>
                  </a:lnTo>
                  <a:lnTo>
                    <a:pt x="9377" y="0"/>
                  </a:lnTo>
                  <a:lnTo>
                    <a:pt x="1" y="0"/>
                  </a:lnTo>
                  <a:lnTo>
                    <a:pt x="214" y="5114"/>
                  </a:lnTo>
                  <a:lnTo>
                    <a:pt x="9803" y="2770"/>
                  </a:lnTo>
                  <a:lnTo>
                    <a:pt x="18220" y="2664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28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28"/>
            <p:cNvSpPr/>
            <p:nvPr/>
          </p:nvSpPr>
          <p:spPr>
            <a:xfrm>
              <a:off x="1072458" y="604354"/>
              <a:ext cx="312512" cy="128704"/>
            </a:xfrm>
            <a:custGeom>
              <a:avLst/>
              <a:gdLst/>
              <a:ahLst/>
              <a:cxnLst/>
              <a:rect l="l" t="t" r="r" b="b"/>
              <a:pathLst>
                <a:path w="9057" h="3730" extrusionOk="0">
                  <a:moveTo>
                    <a:pt x="8844" y="1"/>
                  </a:moveTo>
                  <a:lnTo>
                    <a:pt x="0" y="1"/>
                  </a:lnTo>
                  <a:lnTo>
                    <a:pt x="213" y="3730"/>
                  </a:lnTo>
                  <a:lnTo>
                    <a:pt x="9057" y="2025"/>
                  </a:lnTo>
                  <a:lnTo>
                    <a:pt x="8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28"/>
            <p:cNvSpPr/>
            <p:nvPr/>
          </p:nvSpPr>
          <p:spPr>
            <a:xfrm>
              <a:off x="1377598" y="604354"/>
              <a:ext cx="283114" cy="69907"/>
            </a:xfrm>
            <a:custGeom>
              <a:avLst/>
              <a:gdLst/>
              <a:ahLst/>
              <a:cxnLst/>
              <a:rect l="l" t="t" r="r" b="b"/>
              <a:pathLst>
                <a:path w="8205" h="2026" extrusionOk="0">
                  <a:moveTo>
                    <a:pt x="1" y="1"/>
                  </a:moveTo>
                  <a:lnTo>
                    <a:pt x="8204" y="534"/>
                  </a:lnTo>
                  <a:lnTo>
                    <a:pt x="8204" y="1812"/>
                  </a:lnTo>
                  <a:lnTo>
                    <a:pt x="214" y="20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28"/>
            <p:cNvSpPr/>
            <p:nvPr/>
          </p:nvSpPr>
          <p:spPr>
            <a:xfrm>
              <a:off x="631294" y="839651"/>
              <a:ext cx="389699" cy="58866"/>
            </a:xfrm>
            <a:custGeom>
              <a:avLst/>
              <a:gdLst/>
              <a:ahLst/>
              <a:cxnLst/>
              <a:rect l="l" t="t" r="r" b="b"/>
              <a:pathLst>
                <a:path w="11294" h="1706" extrusionOk="0">
                  <a:moveTo>
                    <a:pt x="11294" y="1"/>
                  </a:moveTo>
                  <a:lnTo>
                    <a:pt x="0" y="427"/>
                  </a:lnTo>
                  <a:lnTo>
                    <a:pt x="0" y="1705"/>
                  </a:lnTo>
                  <a:lnTo>
                    <a:pt x="11294" y="1386"/>
                  </a:lnTo>
                  <a:lnTo>
                    <a:pt x="112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28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28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extrusionOk="0">
                  <a:moveTo>
                    <a:pt x="5648" y="0"/>
                  </a:moveTo>
                  <a:lnTo>
                    <a:pt x="1" y="107"/>
                  </a:lnTo>
                  <a:lnTo>
                    <a:pt x="321" y="6606"/>
                  </a:lnTo>
                  <a:lnTo>
                    <a:pt x="5328" y="6499"/>
                  </a:lnTo>
                  <a:lnTo>
                    <a:pt x="5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28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fill="none" extrusionOk="0">
                  <a:moveTo>
                    <a:pt x="321" y="6606"/>
                  </a:moveTo>
                  <a:lnTo>
                    <a:pt x="1" y="107"/>
                  </a:lnTo>
                  <a:lnTo>
                    <a:pt x="5648" y="0"/>
                  </a:lnTo>
                  <a:lnTo>
                    <a:pt x="5328" y="6499"/>
                  </a:lnTo>
                  <a:lnTo>
                    <a:pt x="321" y="66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28"/>
            <p:cNvSpPr/>
            <p:nvPr/>
          </p:nvSpPr>
          <p:spPr>
            <a:xfrm>
              <a:off x="1932737" y="810252"/>
              <a:ext cx="172836" cy="29433"/>
            </a:xfrm>
            <a:custGeom>
              <a:avLst/>
              <a:gdLst/>
              <a:ahLst/>
              <a:cxnLst/>
              <a:rect l="l" t="t" r="r" b="b"/>
              <a:pathLst>
                <a:path w="5009" h="853" extrusionOk="0">
                  <a:moveTo>
                    <a:pt x="5008" y="0"/>
                  </a:moveTo>
                  <a:lnTo>
                    <a:pt x="1" y="213"/>
                  </a:lnTo>
                  <a:lnTo>
                    <a:pt x="1" y="746"/>
                  </a:lnTo>
                  <a:lnTo>
                    <a:pt x="640" y="746"/>
                  </a:lnTo>
                  <a:lnTo>
                    <a:pt x="853" y="533"/>
                  </a:lnTo>
                  <a:lnTo>
                    <a:pt x="1812" y="533"/>
                  </a:lnTo>
                  <a:lnTo>
                    <a:pt x="2025" y="746"/>
                  </a:lnTo>
                  <a:lnTo>
                    <a:pt x="2771" y="746"/>
                  </a:lnTo>
                  <a:lnTo>
                    <a:pt x="2877" y="533"/>
                  </a:lnTo>
                  <a:lnTo>
                    <a:pt x="4262" y="533"/>
                  </a:lnTo>
                  <a:lnTo>
                    <a:pt x="4582" y="853"/>
                  </a:lnTo>
                  <a:lnTo>
                    <a:pt x="5008" y="853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28"/>
            <p:cNvSpPr/>
            <p:nvPr/>
          </p:nvSpPr>
          <p:spPr>
            <a:xfrm>
              <a:off x="1998920" y="608046"/>
              <a:ext cx="77222" cy="191192"/>
            </a:xfrm>
            <a:custGeom>
              <a:avLst/>
              <a:gdLst/>
              <a:ahLst/>
              <a:cxnLst/>
              <a:rect l="l" t="t" r="r" b="b"/>
              <a:pathLst>
                <a:path w="2238" h="5541" fill="none" extrusionOk="0">
                  <a:moveTo>
                    <a:pt x="1066" y="0"/>
                  </a:moveTo>
                  <a:lnTo>
                    <a:pt x="1066" y="0"/>
                  </a:lnTo>
                  <a:lnTo>
                    <a:pt x="533" y="0"/>
                  </a:lnTo>
                  <a:lnTo>
                    <a:pt x="107" y="214"/>
                  </a:lnTo>
                  <a:lnTo>
                    <a:pt x="107" y="214"/>
                  </a:lnTo>
                  <a:lnTo>
                    <a:pt x="0" y="427"/>
                  </a:lnTo>
                  <a:lnTo>
                    <a:pt x="0" y="1066"/>
                  </a:lnTo>
                  <a:lnTo>
                    <a:pt x="0" y="2771"/>
                  </a:lnTo>
                  <a:lnTo>
                    <a:pt x="320" y="4475"/>
                  </a:lnTo>
                  <a:lnTo>
                    <a:pt x="427" y="5114"/>
                  </a:lnTo>
                  <a:lnTo>
                    <a:pt x="640" y="5434"/>
                  </a:lnTo>
                  <a:lnTo>
                    <a:pt x="640" y="5434"/>
                  </a:lnTo>
                  <a:lnTo>
                    <a:pt x="959" y="5541"/>
                  </a:lnTo>
                  <a:lnTo>
                    <a:pt x="1172" y="5541"/>
                  </a:lnTo>
                  <a:lnTo>
                    <a:pt x="1172" y="5541"/>
                  </a:lnTo>
                  <a:lnTo>
                    <a:pt x="1492" y="5541"/>
                  </a:lnTo>
                  <a:lnTo>
                    <a:pt x="1812" y="5434"/>
                  </a:lnTo>
                  <a:lnTo>
                    <a:pt x="2025" y="5221"/>
                  </a:lnTo>
                  <a:lnTo>
                    <a:pt x="2131" y="5114"/>
                  </a:lnTo>
                  <a:lnTo>
                    <a:pt x="2131" y="5114"/>
                  </a:lnTo>
                  <a:lnTo>
                    <a:pt x="2238" y="2771"/>
                  </a:lnTo>
                  <a:lnTo>
                    <a:pt x="2238" y="1172"/>
                  </a:lnTo>
                  <a:lnTo>
                    <a:pt x="2131" y="320"/>
                  </a:lnTo>
                  <a:lnTo>
                    <a:pt x="2131" y="320"/>
                  </a:lnTo>
                  <a:lnTo>
                    <a:pt x="1918" y="107"/>
                  </a:lnTo>
                  <a:lnTo>
                    <a:pt x="1705" y="0"/>
                  </a:lnTo>
                  <a:lnTo>
                    <a:pt x="10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28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28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28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28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28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41" name="Google Shape;2841;p28"/>
          <p:cNvGrpSpPr/>
          <p:nvPr/>
        </p:nvGrpSpPr>
        <p:grpSpPr>
          <a:xfrm>
            <a:off x="7946375" y="3692300"/>
            <a:ext cx="1641025" cy="1309900"/>
            <a:chOff x="8060675" y="3682775"/>
            <a:chExt cx="1641025" cy="1309900"/>
          </a:xfrm>
        </p:grpSpPr>
        <p:sp>
          <p:nvSpPr>
            <p:cNvPr id="2842" name="Google Shape;2842;p28"/>
            <p:cNvSpPr/>
            <p:nvPr/>
          </p:nvSpPr>
          <p:spPr>
            <a:xfrm>
              <a:off x="8060675" y="4816275"/>
              <a:ext cx="1641000" cy="176400"/>
            </a:xfrm>
            <a:prstGeom prst="ellipse">
              <a:avLst/>
            </a:pr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43" name="Google Shape;2843;p28"/>
            <p:cNvGrpSpPr/>
            <p:nvPr/>
          </p:nvGrpSpPr>
          <p:grpSpPr>
            <a:xfrm flipH="1">
              <a:off x="8215400" y="3682775"/>
              <a:ext cx="1486300" cy="1222600"/>
              <a:chOff x="756775" y="2990550"/>
              <a:chExt cx="1486300" cy="1222600"/>
            </a:xfrm>
          </p:grpSpPr>
          <p:sp>
            <p:nvSpPr>
              <p:cNvPr id="2844" name="Google Shape;2844;p28"/>
              <p:cNvSpPr/>
              <p:nvPr/>
            </p:nvSpPr>
            <p:spPr>
              <a:xfrm flipH="1">
                <a:off x="1505250" y="4103925"/>
                <a:ext cx="5593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2375" h="4369" extrusionOk="0">
                    <a:moveTo>
                      <a:pt x="1705" y="0"/>
                    </a:moveTo>
                    <a:lnTo>
                      <a:pt x="1" y="4369"/>
                    </a:lnTo>
                    <a:lnTo>
                      <a:pt x="20351" y="4369"/>
                    </a:lnTo>
                    <a:lnTo>
                      <a:pt x="2237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28"/>
              <p:cNvSpPr/>
              <p:nvPr/>
            </p:nvSpPr>
            <p:spPr>
              <a:xfrm flipH="1">
                <a:off x="1505250" y="4103925"/>
                <a:ext cx="5300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1203" h="4369" extrusionOk="0">
                    <a:moveTo>
                      <a:pt x="533" y="0"/>
                    </a:moveTo>
                    <a:lnTo>
                      <a:pt x="1" y="1172"/>
                    </a:lnTo>
                    <a:lnTo>
                      <a:pt x="19179" y="4369"/>
                    </a:lnTo>
                    <a:lnTo>
                      <a:pt x="21203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28"/>
              <p:cNvSpPr/>
              <p:nvPr/>
            </p:nvSpPr>
            <p:spPr>
              <a:xfrm flipH="1">
                <a:off x="1505250" y="4103925"/>
                <a:ext cx="5593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2375" h="4369" extrusionOk="0">
                    <a:moveTo>
                      <a:pt x="1705" y="0"/>
                    </a:moveTo>
                    <a:lnTo>
                      <a:pt x="1" y="4369"/>
                    </a:lnTo>
                    <a:lnTo>
                      <a:pt x="20351" y="4369"/>
                    </a:lnTo>
                    <a:lnTo>
                      <a:pt x="22375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28"/>
              <p:cNvSpPr/>
              <p:nvPr/>
            </p:nvSpPr>
            <p:spPr>
              <a:xfrm flipH="1">
                <a:off x="1188275" y="2990550"/>
                <a:ext cx="1022850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40914" h="48904" extrusionOk="0">
                    <a:moveTo>
                      <a:pt x="40914" y="0"/>
                    </a:moveTo>
                    <a:lnTo>
                      <a:pt x="1" y="533"/>
                    </a:lnTo>
                    <a:lnTo>
                      <a:pt x="3517" y="48904"/>
                    </a:lnTo>
                    <a:lnTo>
                      <a:pt x="5861" y="48904"/>
                    </a:lnTo>
                    <a:lnTo>
                      <a:pt x="7565" y="44535"/>
                    </a:lnTo>
                    <a:lnTo>
                      <a:pt x="36758" y="44535"/>
                    </a:lnTo>
                    <a:lnTo>
                      <a:pt x="38037" y="48904"/>
                    </a:lnTo>
                    <a:lnTo>
                      <a:pt x="40061" y="48904"/>
                    </a:lnTo>
                    <a:lnTo>
                      <a:pt x="40914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28"/>
              <p:cNvSpPr/>
              <p:nvPr/>
            </p:nvSpPr>
            <p:spPr>
              <a:xfrm flipH="1">
                <a:off x="1188275" y="2990550"/>
                <a:ext cx="1022850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40914" h="48904" fill="none" extrusionOk="0">
                    <a:moveTo>
                      <a:pt x="3517" y="48904"/>
                    </a:moveTo>
                    <a:lnTo>
                      <a:pt x="1" y="533"/>
                    </a:lnTo>
                    <a:lnTo>
                      <a:pt x="40914" y="0"/>
                    </a:lnTo>
                    <a:lnTo>
                      <a:pt x="40061" y="48904"/>
                    </a:lnTo>
                    <a:lnTo>
                      <a:pt x="38037" y="48904"/>
                    </a:lnTo>
                    <a:lnTo>
                      <a:pt x="36758" y="44535"/>
                    </a:lnTo>
                    <a:lnTo>
                      <a:pt x="7565" y="44535"/>
                    </a:lnTo>
                    <a:lnTo>
                      <a:pt x="5861" y="48904"/>
                    </a:lnTo>
                    <a:lnTo>
                      <a:pt x="3517" y="4890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28"/>
              <p:cNvSpPr/>
              <p:nvPr/>
            </p:nvSpPr>
            <p:spPr>
              <a:xfrm flipH="1">
                <a:off x="756775" y="2990550"/>
                <a:ext cx="452825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18113" h="48904" extrusionOk="0">
                    <a:moveTo>
                      <a:pt x="853" y="0"/>
                    </a:moveTo>
                    <a:lnTo>
                      <a:pt x="0" y="48904"/>
                    </a:lnTo>
                    <a:lnTo>
                      <a:pt x="14703" y="48904"/>
                    </a:lnTo>
                    <a:lnTo>
                      <a:pt x="18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28"/>
              <p:cNvSpPr/>
              <p:nvPr/>
            </p:nvSpPr>
            <p:spPr>
              <a:xfrm flipH="1">
                <a:off x="1505250" y="4103925"/>
                <a:ext cx="5593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2375" h="4369" fill="none" extrusionOk="0">
                    <a:moveTo>
                      <a:pt x="1" y="4369"/>
                    </a:moveTo>
                    <a:lnTo>
                      <a:pt x="20351" y="4369"/>
                    </a:lnTo>
                    <a:lnTo>
                      <a:pt x="22375" y="0"/>
                    </a:lnTo>
                    <a:lnTo>
                      <a:pt x="1705" y="0"/>
                    </a:lnTo>
                    <a:lnTo>
                      <a:pt x="1" y="436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28"/>
              <p:cNvSpPr/>
              <p:nvPr/>
            </p:nvSpPr>
            <p:spPr>
              <a:xfrm flipH="1">
                <a:off x="1505250" y="4103925"/>
                <a:ext cx="5300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1203" h="4369" fill="none" extrusionOk="0">
                    <a:moveTo>
                      <a:pt x="21203" y="0"/>
                    </a:moveTo>
                    <a:lnTo>
                      <a:pt x="533" y="0"/>
                    </a:lnTo>
                    <a:lnTo>
                      <a:pt x="1" y="1172"/>
                    </a:lnTo>
                    <a:lnTo>
                      <a:pt x="19179" y="4369"/>
                    </a:lnTo>
                    <a:lnTo>
                      <a:pt x="2120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28"/>
              <p:cNvSpPr/>
              <p:nvPr/>
            </p:nvSpPr>
            <p:spPr>
              <a:xfrm flipH="1">
                <a:off x="1230900" y="3017175"/>
                <a:ext cx="58625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40807" extrusionOk="0">
                    <a:moveTo>
                      <a:pt x="534" y="1"/>
                    </a:moveTo>
                    <a:lnTo>
                      <a:pt x="1" y="40807"/>
                    </a:lnTo>
                    <a:lnTo>
                      <a:pt x="1066" y="40807"/>
                    </a:lnTo>
                    <a:lnTo>
                      <a:pt x="2345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28"/>
              <p:cNvSpPr/>
              <p:nvPr/>
            </p:nvSpPr>
            <p:spPr>
              <a:xfrm flipH="1">
                <a:off x="1230900" y="3017175"/>
                <a:ext cx="58625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40807" fill="none" extrusionOk="0">
                    <a:moveTo>
                      <a:pt x="1" y="40807"/>
                    </a:moveTo>
                    <a:lnTo>
                      <a:pt x="534" y="1"/>
                    </a:lnTo>
                    <a:lnTo>
                      <a:pt x="2345" y="1"/>
                    </a:lnTo>
                    <a:lnTo>
                      <a:pt x="1066" y="40807"/>
                    </a:lnTo>
                    <a:lnTo>
                      <a:pt x="1" y="4080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28"/>
              <p:cNvSpPr/>
              <p:nvPr/>
            </p:nvSpPr>
            <p:spPr>
              <a:xfrm flipH="1">
                <a:off x="1276175" y="3017175"/>
                <a:ext cx="966900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38676" h="40807" extrusionOk="0">
                    <a:moveTo>
                      <a:pt x="38676" y="1"/>
                    </a:moveTo>
                    <a:lnTo>
                      <a:pt x="0" y="960"/>
                    </a:lnTo>
                    <a:lnTo>
                      <a:pt x="2131" y="40807"/>
                    </a:lnTo>
                    <a:lnTo>
                      <a:pt x="38143" y="40807"/>
                    </a:lnTo>
                    <a:lnTo>
                      <a:pt x="3867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28"/>
              <p:cNvSpPr/>
              <p:nvPr/>
            </p:nvSpPr>
            <p:spPr>
              <a:xfrm flipH="1">
                <a:off x="1276175" y="3017175"/>
                <a:ext cx="966900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38676" h="40807" fill="none" extrusionOk="0">
                    <a:moveTo>
                      <a:pt x="38676" y="1"/>
                    </a:moveTo>
                    <a:lnTo>
                      <a:pt x="0" y="960"/>
                    </a:lnTo>
                    <a:lnTo>
                      <a:pt x="2131" y="40807"/>
                    </a:lnTo>
                    <a:lnTo>
                      <a:pt x="38143" y="40807"/>
                    </a:lnTo>
                    <a:lnTo>
                      <a:pt x="3867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28"/>
              <p:cNvSpPr/>
              <p:nvPr/>
            </p:nvSpPr>
            <p:spPr>
              <a:xfrm flipH="1">
                <a:off x="1284150" y="3747000"/>
                <a:ext cx="921650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36866" h="321" extrusionOk="0">
                    <a:moveTo>
                      <a:pt x="1" y="1"/>
                    </a:moveTo>
                    <a:lnTo>
                      <a:pt x="1" y="107"/>
                    </a:lnTo>
                    <a:lnTo>
                      <a:pt x="36758" y="320"/>
                    </a:lnTo>
                    <a:lnTo>
                      <a:pt x="36865" y="10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ACF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28"/>
              <p:cNvSpPr/>
              <p:nvPr/>
            </p:nvSpPr>
            <p:spPr>
              <a:xfrm flipH="1">
                <a:off x="1278825" y="3320825"/>
                <a:ext cx="950925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38037" h="1493" extrusionOk="0">
                    <a:moveTo>
                      <a:pt x="38036" y="1"/>
                    </a:moveTo>
                    <a:lnTo>
                      <a:pt x="0" y="1279"/>
                    </a:lnTo>
                    <a:lnTo>
                      <a:pt x="0" y="1492"/>
                    </a:lnTo>
                    <a:lnTo>
                      <a:pt x="38036" y="533"/>
                    </a:lnTo>
                    <a:lnTo>
                      <a:pt x="38036" y="1"/>
                    </a:lnTo>
                    <a:close/>
                  </a:path>
                </a:pathLst>
              </a:custGeom>
              <a:solidFill>
                <a:srgbClr val="EACF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28"/>
              <p:cNvSpPr/>
              <p:nvPr/>
            </p:nvSpPr>
            <p:spPr>
              <a:xfrm flipH="1">
                <a:off x="2133850" y="4037325"/>
                <a:ext cx="2675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73" extrusionOk="0">
                    <a:moveTo>
                      <a:pt x="0" y="1"/>
                    </a:moveTo>
                    <a:lnTo>
                      <a:pt x="107" y="1173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CAB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28"/>
              <p:cNvSpPr/>
              <p:nvPr/>
            </p:nvSpPr>
            <p:spPr>
              <a:xfrm flipH="1">
                <a:off x="2133850" y="4037325"/>
                <a:ext cx="2675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73" fill="none" extrusionOk="0">
                    <a:moveTo>
                      <a:pt x="107" y="1"/>
                    </a:moveTo>
                    <a:lnTo>
                      <a:pt x="0" y="1"/>
                    </a:lnTo>
                    <a:lnTo>
                      <a:pt x="107" y="1173"/>
                    </a:lnTo>
                    <a:lnTo>
                      <a:pt x="107" y="1173"/>
                    </a:lnTo>
                    <a:lnTo>
                      <a:pt x="10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28"/>
              <p:cNvSpPr/>
              <p:nvPr/>
            </p:nvSpPr>
            <p:spPr>
              <a:xfrm flipH="1">
                <a:off x="1260200" y="4037325"/>
                <a:ext cx="873675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34947" h="1813" extrusionOk="0">
                    <a:moveTo>
                      <a:pt x="1" y="1"/>
                    </a:moveTo>
                    <a:lnTo>
                      <a:pt x="1" y="1173"/>
                    </a:lnTo>
                    <a:lnTo>
                      <a:pt x="34947" y="1812"/>
                    </a:lnTo>
                    <a:lnTo>
                      <a:pt x="34840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28"/>
              <p:cNvSpPr/>
              <p:nvPr/>
            </p:nvSpPr>
            <p:spPr>
              <a:xfrm flipH="1">
                <a:off x="1289500" y="4037325"/>
                <a:ext cx="8470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3881" h="1" extrusionOk="0">
                    <a:moveTo>
                      <a:pt x="33881" y="1"/>
                    </a:moveTo>
                    <a:lnTo>
                      <a:pt x="0" y="1"/>
                    </a:lnTo>
                    <a:lnTo>
                      <a:pt x="107" y="1"/>
                    </a:lnTo>
                    <a:lnTo>
                      <a:pt x="33881" y="1"/>
                    </a:lnTo>
                    <a:close/>
                  </a:path>
                </a:pathLst>
              </a:custGeom>
              <a:solidFill>
                <a:srgbClr val="EC9B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28"/>
              <p:cNvSpPr/>
              <p:nvPr/>
            </p:nvSpPr>
            <p:spPr>
              <a:xfrm flipH="1">
                <a:off x="1289500" y="4037325"/>
                <a:ext cx="8470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3881" h="1" fill="none" extrusionOk="0">
                    <a:moveTo>
                      <a:pt x="33881" y="1"/>
                    </a:moveTo>
                    <a:lnTo>
                      <a:pt x="0" y="1"/>
                    </a:lnTo>
                    <a:lnTo>
                      <a:pt x="107" y="1"/>
                    </a:lnTo>
                    <a:lnTo>
                      <a:pt x="3388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28"/>
              <p:cNvSpPr/>
              <p:nvPr/>
            </p:nvSpPr>
            <p:spPr>
              <a:xfrm flipH="1">
                <a:off x="1601125" y="34380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extrusionOk="0">
                    <a:moveTo>
                      <a:pt x="11507" y="1"/>
                    </a:moveTo>
                    <a:lnTo>
                      <a:pt x="10974" y="427"/>
                    </a:lnTo>
                    <a:lnTo>
                      <a:pt x="11507" y="2558"/>
                    </a:lnTo>
                    <a:lnTo>
                      <a:pt x="2025" y="2558"/>
                    </a:lnTo>
                    <a:lnTo>
                      <a:pt x="1492" y="1386"/>
                    </a:lnTo>
                    <a:lnTo>
                      <a:pt x="0" y="1386"/>
                    </a:lnTo>
                    <a:lnTo>
                      <a:pt x="1066" y="3943"/>
                    </a:lnTo>
                    <a:lnTo>
                      <a:pt x="12359" y="3730"/>
                    </a:lnTo>
                    <a:lnTo>
                      <a:pt x="11507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28"/>
              <p:cNvSpPr/>
              <p:nvPr/>
            </p:nvSpPr>
            <p:spPr>
              <a:xfrm flipH="1">
                <a:off x="1601125" y="34380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fill="none" extrusionOk="0">
                    <a:moveTo>
                      <a:pt x="11507" y="1"/>
                    </a:moveTo>
                    <a:lnTo>
                      <a:pt x="10974" y="427"/>
                    </a:lnTo>
                    <a:lnTo>
                      <a:pt x="11507" y="2558"/>
                    </a:lnTo>
                    <a:lnTo>
                      <a:pt x="2025" y="2558"/>
                    </a:lnTo>
                    <a:lnTo>
                      <a:pt x="1492" y="1386"/>
                    </a:lnTo>
                    <a:lnTo>
                      <a:pt x="0" y="1386"/>
                    </a:lnTo>
                    <a:lnTo>
                      <a:pt x="1066" y="3943"/>
                    </a:lnTo>
                    <a:lnTo>
                      <a:pt x="12359" y="3730"/>
                    </a:lnTo>
                    <a:lnTo>
                      <a:pt x="11507" y="1"/>
                    </a:lnTo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28"/>
              <p:cNvSpPr/>
              <p:nvPr/>
            </p:nvSpPr>
            <p:spPr>
              <a:xfrm flipH="1">
                <a:off x="1651725" y="3438025"/>
                <a:ext cx="29835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934" h="1386" extrusionOk="0">
                    <a:moveTo>
                      <a:pt x="11933" y="1"/>
                    </a:moveTo>
                    <a:lnTo>
                      <a:pt x="0" y="427"/>
                    </a:lnTo>
                    <a:lnTo>
                      <a:pt x="0" y="1386"/>
                    </a:lnTo>
                    <a:lnTo>
                      <a:pt x="11933" y="1386"/>
                    </a:lnTo>
                    <a:lnTo>
                      <a:pt x="11933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28"/>
              <p:cNvSpPr/>
              <p:nvPr/>
            </p:nvSpPr>
            <p:spPr>
              <a:xfrm flipH="1">
                <a:off x="1622450" y="3438025"/>
                <a:ext cx="2930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386" extrusionOk="0">
                    <a:moveTo>
                      <a:pt x="0" y="1"/>
                    </a:moveTo>
                    <a:lnTo>
                      <a:pt x="0" y="1386"/>
                    </a:lnTo>
                    <a:lnTo>
                      <a:pt x="959" y="1386"/>
                    </a:lnTo>
                    <a:lnTo>
                      <a:pt x="1172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28"/>
              <p:cNvSpPr/>
              <p:nvPr/>
            </p:nvSpPr>
            <p:spPr>
              <a:xfrm flipH="1">
                <a:off x="1601125" y="31317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extrusionOk="0">
                    <a:moveTo>
                      <a:pt x="11507" y="0"/>
                    </a:moveTo>
                    <a:lnTo>
                      <a:pt x="10974" y="320"/>
                    </a:lnTo>
                    <a:lnTo>
                      <a:pt x="11507" y="2557"/>
                    </a:lnTo>
                    <a:lnTo>
                      <a:pt x="2025" y="2557"/>
                    </a:lnTo>
                    <a:lnTo>
                      <a:pt x="1492" y="1385"/>
                    </a:lnTo>
                    <a:lnTo>
                      <a:pt x="0" y="1385"/>
                    </a:lnTo>
                    <a:lnTo>
                      <a:pt x="1066" y="3942"/>
                    </a:lnTo>
                    <a:lnTo>
                      <a:pt x="12359" y="3729"/>
                    </a:lnTo>
                    <a:lnTo>
                      <a:pt x="11507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28"/>
              <p:cNvSpPr/>
              <p:nvPr/>
            </p:nvSpPr>
            <p:spPr>
              <a:xfrm flipH="1">
                <a:off x="1601125" y="31317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fill="none" extrusionOk="0">
                    <a:moveTo>
                      <a:pt x="11507" y="0"/>
                    </a:moveTo>
                    <a:lnTo>
                      <a:pt x="10974" y="320"/>
                    </a:lnTo>
                    <a:lnTo>
                      <a:pt x="11507" y="2557"/>
                    </a:lnTo>
                    <a:lnTo>
                      <a:pt x="2025" y="2557"/>
                    </a:lnTo>
                    <a:lnTo>
                      <a:pt x="1492" y="1385"/>
                    </a:lnTo>
                    <a:lnTo>
                      <a:pt x="0" y="1385"/>
                    </a:lnTo>
                    <a:lnTo>
                      <a:pt x="1066" y="3942"/>
                    </a:lnTo>
                    <a:lnTo>
                      <a:pt x="12359" y="3729"/>
                    </a:lnTo>
                    <a:lnTo>
                      <a:pt x="11507" y="0"/>
                    </a:lnTo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28"/>
              <p:cNvSpPr/>
              <p:nvPr/>
            </p:nvSpPr>
            <p:spPr>
              <a:xfrm flipH="1">
                <a:off x="1651725" y="3131725"/>
                <a:ext cx="29835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934" h="1386" extrusionOk="0">
                    <a:moveTo>
                      <a:pt x="11933" y="0"/>
                    </a:moveTo>
                    <a:lnTo>
                      <a:pt x="0" y="320"/>
                    </a:lnTo>
                    <a:lnTo>
                      <a:pt x="0" y="1385"/>
                    </a:lnTo>
                    <a:lnTo>
                      <a:pt x="11933" y="1385"/>
                    </a:lnTo>
                    <a:lnTo>
                      <a:pt x="11933" y="0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28"/>
              <p:cNvSpPr/>
              <p:nvPr/>
            </p:nvSpPr>
            <p:spPr>
              <a:xfrm flipH="1">
                <a:off x="1622450" y="3131725"/>
                <a:ext cx="2930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386" extrusionOk="0">
                    <a:moveTo>
                      <a:pt x="0" y="0"/>
                    </a:moveTo>
                    <a:lnTo>
                      <a:pt x="0" y="1385"/>
                    </a:lnTo>
                    <a:lnTo>
                      <a:pt x="959" y="1385"/>
                    </a:lnTo>
                    <a:lnTo>
                      <a:pt x="1172" y="0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28"/>
              <p:cNvSpPr/>
              <p:nvPr/>
            </p:nvSpPr>
            <p:spPr>
              <a:xfrm flipH="1">
                <a:off x="1579825" y="3826900"/>
                <a:ext cx="309000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4" extrusionOk="0">
                    <a:moveTo>
                      <a:pt x="11507" y="1"/>
                    </a:moveTo>
                    <a:lnTo>
                      <a:pt x="10975" y="321"/>
                    </a:lnTo>
                    <a:lnTo>
                      <a:pt x="11507" y="2451"/>
                    </a:lnTo>
                    <a:lnTo>
                      <a:pt x="2025" y="2558"/>
                    </a:lnTo>
                    <a:lnTo>
                      <a:pt x="1599" y="1279"/>
                    </a:lnTo>
                    <a:lnTo>
                      <a:pt x="1" y="1279"/>
                    </a:lnTo>
                    <a:lnTo>
                      <a:pt x="1066" y="3943"/>
                    </a:lnTo>
                    <a:lnTo>
                      <a:pt x="12360" y="3623"/>
                    </a:lnTo>
                    <a:lnTo>
                      <a:pt x="11507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28"/>
              <p:cNvSpPr/>
              <p:nvPr/>
            </p:nvSpPr>
            <p:spPr>
              <a:xfrm flipH="1">
                <a:off x="1579825" y="3826900"/>
                <a:ext cx="309000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4" fill="none" extrusionOk="0">
                    <a:moveTo>
                      <a:pt x="11507" y="1"/>
                    </a:moveTo>
                    <a:lnTo>
                      <a:pt x="10975" y="321"/>
                    </a:lnTo>
                    <a:lnTo>
                      <a:pt x="11507" y="2451"/>
                    </a:lnTo>
                    <a:lnTo>
                      <a:pt x="2025" y="2558"/>
                    </a:lnTo>
                    <a:lnTo>
                      <a:pt x="1599" y="1279"/>
                    </a:lnTo>
                    <a:lnTo>
                      <a:pt x="1" y="1279"/>
                    </a:lnTo>
                    <a:lnTo>
                      <a:pt x="1066" y="3943"/>
                    </a:lnTo>
                    <a:lnTo>
                      <a:pt x="12360" y="3623"/>
                    </a:lnTo>
                    <a:lnTo>
                      <a:pt x="1150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28"/>
              <p:cNvSpPr/>
              <p:nvPr/>
            </p:nvSpPr>
            <p:spPr>
              <a:xfrm flipH="1">
                <a:off x="1630425" y="3826900"/>
                <a:ext cx="29835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11934" h="1280" extrusionOk="0">
                    <a:moveTo>
                      <a:pt x="11933" y="1"/>
                    </a:moveTo>
                    <a:lnTo>
                      <a:pt x="0" y="321"/>
                    </a:lnTo>
                    <a:lnTo>
                      <a:pt x="0" y="1279"/>
                    </a:lnTo>
                    <a:lnTo>
                      <a:pt x="11933" y="1279"/>
                    </a:lnTo>
                    <a:lnTo>
                      <a:pt x="11933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28"/>
              <p:cNvSpPr/>
              <p:nvPr/>
            </p:nvSpPr>
            <p:spPr>
              <a:xfrm flipH="1">
                <a:off x="1601125" y="3826900"/>
                <a:ext cx="29325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280" extrusionOk="0">
                    <a:moveTo>
                      <a:pt x="0" y="1"/>
                    </a:moveTo>
                    <a:lnTo>
                      <a:pt x="0" y="1279"/>
                    </a:lnTo>
                    <a:lnTo>
                      <a:pt x="959" y="1279"/>
                    </a:lnTo>
                    <a:lnTo>
                      <a:pt x="1172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28"/>
              <p:cNvSpPr/>
              <p:nvPr/>
            </p:nvSpPr>
            <p:spPr>
              <a:xfrm flipH="1">
                <a:off x="756775" y="2990550"/>
                <a:ext cx="452825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18113" h="48904" extrusionOk="0">
                    <a:moveTo>
                      <a:pt x="853" y="0"/>
                    </a:moveTo>
                    <a:lnTo>
                      <a:pt x="0" y="48904"/>
                    </a:lnTo>
                    <a:lnTo>
                      <a:pt x="14703" y="48904"/>
                    </a:lnTo>
                    <a:lnTo>
                      <a:pt x="18113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76" name="Google Shape;2876;p28"/>
          <p:cNvGrpSpPr/>
          <p:nvPr/>
        </p:nvGrpSpPr>
        <p:grpSpPr>
          <a:xfrm flipH="1">
            <a:off x="8313250" y="2501831"/>
            <a:ext cx="783125" cy="1182650"/>
            <a:chOff x="11447475" y="-511450"/>
            <a:chExt cx="783125" cy="1182650"/>
          </a:xfrm>
        </p:grpSpPr>
        <p:sp>
          <p:nvSpPr>
            <p:cNvPr id="2877" name="Google Shape;2877;p28"/>
            <p:cNvSpPr/>
            <p:nvPr/>
          </p:nvSpPr>
          <p:spPr>
            <a:xfrm>
              <a:off x="11447475" y="561975"/>
              <a:ext cx="495450" cy="109225"/>
            </a:xfrm>
            <a:custGeom>
              <a:avLst/>
              <a:gdLst/>
              <a:ahLst/>
              <a:cxnLst/>
              <a:rect l="l" t="t" r="r" b="b"/>
              <a:pathLst>
                <a:path w="19818" h="4369" extrusionOk="0">
                  <a:moveTo>
                    <a:pt x="10549" y="0"/>
                  </a:moveTo>
                  <a:lnTo>
                    <a:pt x="8950" y="107"/>
                  </a:lnTo>
                  <a:lnTo>
                    <a:pt x="7459" y="320"/>
                  </a:lnTo>
                  <a:lnTo>
                    <a:pt x="5967" y="746"/>
                  </a:lnTo>
                  <a:lnTo>
                    <a:pt x="4689" y="1279"/>
                  </a:lnTo>
                  <a:lnTo>
                    <a:pt x="3517" y="1811"/>
                  </a:lnTo>
                  <a:lnTo>
                    <a:pt x="2558" y="2451"/>
                  </a:lnTo>
                  <a:lnTo>
                    <a:pt x="1705" y="2983"/>
                  </a:lnTo>
                  <a:lnTo>
                    <a:pt x="427" y="3942"/>
                  </a:lnTo>
                  <a:lnTo>
                    <a:pt x="1" y="4368"/>
                  </a:lnTo>
                  <a:lnTo>
                    <a:pt x="19818" y="3942"/>
                  </a:lnTo>
                  <a:lnTo>
                    <a:pt x="18859" y="3090"/>
                  </a:lnTo>
                  <a:lnTo>
                    <a:pt x="17900" y="2451"/>
                  </a:lnTo>
                  <a:lnTo>
                    <a:pt x="16941" y="1811"/>
                  </a:lnTo>
                  <a:lnTo>
                    <a:pt x="15982" y="1385"/>
                  </a:lnTo>
                  <a:lnTo>
                    <a:pt x="15023" y="959"/>
                  </a:lnTo>
                  <a:lnTo>
                    <a:pt x="14065" y="639"/>
                  </a:lnTo>
                  <a:lnTo>
                    <a:pt x="13212" y="320"/>
                  </a:lnTo>
                  <a:lnTo>
                    <a:pt x="12253" y="107"/>
                  </a:lnTo>
                  <a:lnTo>
                    <a:pt x="10549" y="0"/>
                  </a:lnTo>
                  <a:close/>
                </a:path>
              </a:pathLst>
            </a:custGeom>
            <a:solidFill>
              <a:srgbClr val="CC4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28"/>
            <p:cNvSpPr/>
            <p:nvPr/>
          </p:nvSpPr>
          <p:spPr>
            <a:xfrm>
              <a:off x="11447475" y="-223800"/>
              <a:ext cx="239750" cy="788450"/>
            </a:xfrm>
            <a:custGeom>
              <a:avLst/>
              <a:gdLst/>
              <a:ahLst/>
              <a:cxnLst/>
              <a:rect l="l" t="t" r="r" b="b"/>
              <a:pathLst>
                <a:path w="9590" h="31538" extrusionOk="0">
                  <a:moveTo>
                    <a:pt x="2025" y="1"/>
                  </a:moveTo>
                  <a:lnTo>
                    <a:pt x="1" y="1705"/>
                  </a:lnTo>
                  <a:lnTo>
                    <a:pt x="8631" y="31538"/>
                  </a:lnTo>
                  <a:lnTo>
                    <a:pt x="9590" y="31431"/>
                  </a:lnTo>
                  <a:lnTo>
                    <a:pt x="20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28"/>
            <p:cNvSpPr/>
            <p:nvPr/>
          </p:nvSpPr>
          <p:spPr>
            <a:xfrm>
              <a:off x="11498100" y="-223800"/>
              <a:ext cx="207775" cy="785800"/>
            </a:xfrm>
            <a:custGeom>
              <a:avLst/>
              <a:gdLst/>
              <a:ahLst/>
              <a:cxnLst/>
              <a:rect l="l" t="t" r="r" b="b"/>
              <a:pathLst>
                <a:path w="8311" h="31432" extrusionOk="0">
                  <a:moveTo>
                    <a:pt x="0" y="1"/>
                  </a:moveTo>
                  <a:lnTo>
                    <a:pt x="7565" y="31431"/>
                  </a:lnTo>
                  <a:lnTo>
                    <a:pt x="8311" y="31325"/>
                  </a:lnTo>
                  <a:lnTo>
                    <a:pt x="1385" y="5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E2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28"/>
            <p:cNvSpPr/>
            <p:nvPr/>
          </p:nvSpPr>
          <p:spPr>
            <a:xfrm>
              <a:off x="11519400" y="-452850"/>
              <a:ext cx="253075" cy="285025"/>
            </a:xfrm>
            <a:custGeom>
              <a:avLst/>
              <a:gdLst/>
              <a:ahLst/>
              <a:cxnLst/>
              <a:rect l="l" t="t" r="r" b="b"/>
              <a:pathLst>
                <a:path w="10123" h="11401" extrusionOk="0">
                  <a:moveTo>
                    <a:pt x="8630" y="0"/>
                  </a:moveTo>
                  <a:lnTo>
                    <a:pt x="0" y="9482"/>
                  </a:lnTo>
                  <a:lnTo>
                    <a:pt x="533" y="11400"/>
                  </a:lnTo>
                  <a:lnTo>
                    <a:pt x="10122" y="1385"/>
                  </a:lnTo>
                  <a:lnTo>
                    <a:pt x="86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28"/>
            <p:cNvSpPr/>
            <p:nvPr/>
          </p:nvSpPr>
          <p:spPr>
            <a:xfrm>
              <a:off x="11532725" y="-418225"/>
              <a:ext cx="263700" cy="250400"/>
            </a:xfrm>
            <a:custGeom>
              <a:avLst/>
              <a:gdLst/>
              <a:ahLst/>
              <a:cxnLst/>
              <a:rect l="l" t="t" r="r" b="b"/>
              <a:pathLst>
                <a:path w="10548" h="10016" extrusionOk="0">
                  <a:moveTo>
                    <a:pt x="9269" y="0"/>
                  </a:moveTo>
                  <a:lnTo>
                    <a:pt x="0" y="10015"/>
                  </a:lnTo>
                  <a:lnTo>
                    <a:pt x="426" y="10015"/>
                  </a:lnTo>
                  <a:lnTo>
                    <a:pt x="10548" y="0"/>
                  </a:lnTo>
                  <a:close/>
                </a:path>
              </a:pathLst>
            </a:custGeom>
            <a:solidFill>
              <a:srgbClr val="8E2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28"/>
            <p:cNvSpPr/>
            <p:nvPr/>
          </p:nvSpPr>
          <p:spPr>
            <a:xfrm>
              <a:off x="11735150" y="-508800"/>
              <a:ext cx="495450" cy="471475"/>
            </a:xfrm>
            <a:custGeom>
              <a:avLst/>
              <a:gdLst/>
              <a:ahLst/>
              <a:cxnLst/>
              <a:rect l="l" t="t" r="r" b="b"/>
              <a:pathLst>
                <a:path w="19818" h="18859" extrusionOk="0">
                  <a:moveTo>
                    <a:pt x="6180" y="1"/>
                  </a:moveTo>
                  <a:lnTo>
                    <a:pt x="5541" y="107"/>
                  </a:lnTo>
                  <a:lnTo>
                    <a:pt x="4795" y="214"/>
                  </a:lnTo>
                  <a:lnTo>
                    <a:pt x="4049" y="427"/>
                  </a:lnTo>
                  <a:lnTo>
                    <a:pt x="3410" y="746"/>
                  </a:lnTo>
                  <a:lnTo>
                    <a:pt x="2771" y="1173"/>
                  </a:lnTo>
                  <a:lnTo>
                    <a:pt x="2131" y="1599"/>
                  </a:lnTo>
                  <a:lnTo>
                    <a:pt x="1599" y="2238"/>
                  </a:lnTo>
                  <a:lnTo>
                    <a:pt x="1066" y="2877"/>
                  </a:lnTo>
                  <a:lnTo>
                    <a:pt x="640" y="3623"/>
                  </a:lnTo>
                  <a:lnTo>
                    <a:pt x="427" y="4262"/>
                  </a:lnTo>
                  <a:lnTo>
                    <a:pt x="214" y="4902"/>
                  </a:lnTo>
                  <a:lnTo>
                    <a:pt x="107" y="5647"/>
                  </a:lnTo>
                  <a:lnTo>
                    <a:pt x="0" y="6393"/>
                  </a:lnTo>
                  <a:lnTo>
                    <a:pt x="107" y="7032"/>
                  </a:lnTo>
                  <a:lnTo>
                    <a:pt x="214" y="7778"/>
                  </a:lnTo>
                  <a:lnTo>
                    <a:pt x="640" y="9163"/>
                  </a:lnTo>
                  <a:lnTo>
                    <a:pt x="1279" y="10548"/>
                  </a:lnTo>
                  <a:lnTo>
                    <a:pt x="2131" y="11933"/>
                  </a:lnTo>
                  <a:lnTo>
                    <a:pt x="3090" y="13105"/>
                  </a:lnTo>
                  <a:lnTo>
                    <a:pt x="4049" y="14384"/>
                  </a:lnTo>
                  <a:lnTo>
                    <a:pt x="5115" y="15449"/>
                  </a:lnTo>
                  <a:lnTo>
                    <a:pt x="7032" y="17261"/>
                  </a:lnTo>
                  <a:lnTo>
                    <a:pt x="8524" y="18433"/>
                  </a:lnTo>
                  <a:lnTo>
                    <a:pt x="9057" y="18859"/>
                  </a:lnTo>
                  <a:lnTo>
                    <a:pt x="11294" y="15769"/>
                  </a:lnTo>
                  <a:lnTo>
                    <a:pt x="13425" y="13212"/>
                  </a:lnTo>
                  <a:lnTo>
                    <a:pt x="15236" y="11188"/>
                  </a:lnTo>
                  <a:lnTo>
                    <a:pt x="16728" y="9483"/>
                  </a:lnTo>
                  <a:lnTo>
                    <a:pt x="18006" y="8311"/>
                  </a:lnTo>
                  <a:lnTo>
                    <a:pt x="18965" y="7565"/>
                  </a:lnTo>
                  <a:lnTo>
                    <a:pt x="19818" y="6926"/>
                  </a:lnTo>
                  <a:lnTo>
                    <a:pt x="19178" y="6500"/>
                  </a:lnTo>
                  <a:lnTo>
                    <a:pt x="17793" y="5221"/>
                  </a:lnTo>
                  <a:lnTo>
                    <a:pt x="15556" y="3623"/>
                  </a:lnTo>
                  <a:lnTo>
                    <a:pt x="14277" y="2771"/>
                  </a:lnTo>
                  <a:lnTo>
                    <a:pt x="12892" y="1918"/>
                  </a:lnTo>
                  <a:lnTo>
                    <a:pt x="11507" y="1279"/>
                  </a:lnTo>
                  <a:lnTo>
                    <a:pt x="10016" y="640"/>
                  </a:lnTo>
                  <a:lnTo>
                    <a:pt x="8417" y="214"/>
                  </a:lnTo>
                  <a:lnTo>
                    <a:pt x="69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28"/>
            <p:cNvSpPr/>
            <p:nvPr/>
          </p:nvSpPr>
          <p:spPr>
            <a:xfrm>
              <a:off x="11961550" y="-325007"/>
              <a:ext cx="253071" cy="285036"/>
            </a:xfrm>
            <a:custGeom>
              <a:avLst/>
              <a:gdLst/>
              <a:ahLst/>
              <a:cxnLst/>
              <a:rect l="l" t="t" r="r" b="b"/>
              <a:pathLst>
                <a:path w="8844" h="10122" extrusionOk="0">
                  <a:moveTo>
                    <a:pt x="8843" y="0"/>
                  </a:moveTo>
                  <a:lnTo>
                    <a:pt x="7991" y="746"/>
                  </a:lnTo>
                  <a:lnTo>
                    <a:pt x="7032" y="1492"/>
                  </a:lnTo>
                  <a:lnTo>
                    <a:pt x="5434" y="3090"/>
                  </a:lnTo>
                  <a:lnTo>
                    <a:pt x="3836" y="4688"/>
                  </a:lnTo>
                  <a:lnTo>
                    <a:pt x="2557" y="6393"/>
                  </a:lnTo>
                  <a:lnTo>
                    <a:pt x="1492" y="7778"/>
                  </a:lnTo>
                  <a:lnTo>
                    <a:pt x="639" y="9056"/>
                  </a:lnTo>
                  <a:lnTo>
                    <a:pt x="0" y="10122"/>
                  </a:lnTo>
                  <a:lnTo>
                    <a:pt x="1705" y="8630"/>
                  </a:lnTo>
                  <a:lnTo>
                    <a:pt x="3303" y="7032"/>
                  </a:lnTo>
                  <a:lnTo>
                    <a:pt x="4901" y="5327"/>
                  </a:lnTo>
                  <a:lnTo>
                    <a:pt x="6180" y="3729"/>
                  </a:lnTo>
                  <a:lnTo>
                    <a:pt x="8098" y="1066"/>
                  </a:lnTo>
                  <a:lnTo>
                    <a:pt x="88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28"/>
            <p:cNvSpPr/>
            <p:nvPr/>
          </p:nvSpPr>
          <p:spPr>
            <a:xfrm>
              <a:off x="11716500" y="-511450"/>
              <a:ext cx="127875" cy="117200"/>
            </a:xfrm>
            <a:custGeom>
              <a:avLst/>
              <a:gdLst/>
              <a:ahLst/>
              <a:cxnLst/>
              <a:rect l="l" t="t" r="r" b="b"/>
              <a:pathLst>
                <a:path w="5115" h="4688" extrusionOk="0">
                  <a:moveTo>
                    <a:pt x="2451" y="0"/>
                  </a:moveTo>
                  <a:lnTo>
                    <a:pt x="1599" y="107"/>
                  </a:lnTo>
                  <a:lnTo>
                    <a:pt x="960" y="320"/>
                  </a:lnTo>
                  <a:lnTo>
                    <a:pt x="640" y="533"/>
                  </a:lnTo>
                  <a:lnTo>
                    <a:pt x="320" y="852"/>
                  </a:lnTo>
                  <a:lnTo>
                    <a:pt x="214" y="1172"/>
                  </a:lnTo>
                  <a:lnTo>
                    <a:pt x="1" y="1492"/>
                  </a:lnTo>
                  <a:lnTo>
                    <a:pt x="1" y="2131"/>
                  </a:lnTo>
                  <a:lnTo>
                    <a:pt x="1" y="2770"/>
                  </a:lnTo>
                  <a:lnTo>
                    <a:pt x="214" y="3303"/>
                  </a:lnTo>
                  <a:lnTo>
                    <a:pt x="746" y="4262"/>
                  </a:lnTo>
                  <a:lnTo>
                    <a:pt x="1066" y="4688"/>
                  </a:lnTo>
                  <a:lnTo>
                    <a:pt x="3517" y="2024"/>
                  </a:lnTo>
                  <a:lnTo>
                    <a:pt x="5115" y="426"/>
                  </a:lnTo>
                  <a:lnTo>
                    <a:pt x="4582" y="213"/>
                  </a:lnTo>
                  <a:lnTo>
                    <a:pt x="3197" y="0"/>
                  </a:lnTo>
                  <a:close/>
                </a:path>
              </a:pathLst>
            </a:custGeom>
            <a:solidFill>
              <a:srgbClr val="8E2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28"/>
            <p:cNvSpPr/>
            <p:nvPr/>
          </p:nvSpPr>
          <p:spPr>
            <a:xfrm>
              <a:off x="11913600" y="-495475"/>
              <a:ext cx="133225" cy="53300"/>
            </a:xfrm>
            <a:custGeom>
              <a:avLst/>
              <a:gdLst/>
              <a:ahLst/>
              <a:cxnLst/>
              <a:rect l="l" t="t" r="r" b="b"/>
              <a:pathLst>
                <a:path w="5329" h="2132" extrusionOk="0">
                  <a:moveTo>
                    <a:pt x="1" y="0"/>
                  </a:moveTo>
                  <a:lnTo>
                    <a:pt x="427" y="427"/>
                  </a:lnTo>
                  <a:lnTo>
                    <a:pt x="1066" y="746"/>
                  </a:lnTo>
                  <a:lnTo>
                    <a:pt x="1706" y="1279"/>
                  </a:lnTo>
                  <a:lnTo>
                    <a:pt x="2558" y="1705"/>
                  </a:lnTo>
                  <a:lnTo>
                    <a:pt x="3410" y="2025"/>
                  </a:lnTo>
                  <a:lnTo>
                    <a:pt x="4369" y="2131"/>
                  </a:lnTo>
                  <a:lnTo>
                    <a:pt x="4902" y="2131"/>
                  </a:lnTo>
                  <a:lnTo>
                    <a:pt x="5328" y="2025"/>
                  </a:lnTo>
                  <a:lnTo>
                    <a:pt x="4902" y="1705"/>
                  </a:lnTo>
                  <a:lnTo>
                    <a:pt x="3730" y="1066"/>
                  </a:lnTo>
                  <a:lnTo>
                    <a:pt x="2984" y="640"/>
                  </a:lnTo>
                  <a:lnTo>
                    <a:pt x="2025" y="320"/>
                  </a:lnTo>
                  <a:lnTo>
                    <a:pt x="1066" y="1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28"/>
            <p:cNvSpPr/>
            <p:nvPr/>
          </p:nvSpPr>
          <p:spPr>
            <a:xfrm>
              <a:off x="11871000" y="-135900"/>
              <a:ext cx="87925" cy="69275"/>
            </a:xfrm>
            <a:custGeom>
              <a:avLst/>
              <a:gdLst/>
              <a:ahLst/>
              <a:cxnLst/>
              <a:rect l="l" t="t" r="r" b="b"/>
              <a:pathLst>
                <a:path w="3517" h="2771" extrusionOk="0">
                  <a:moveTo>
                    <a:pt x="0" y="1"/>
                  </a:moveTo>
                  <a:lnTo>
                    <a:pt x="320" y="427"/>
                  </a:lnTo>
                  <a:lnTo>
                    <a:pt x="1066" y="1386"/>
                  </a:lnTo>
                  <a:lnTo>
                    <a:pt x="1598" y="1918"/>
                  </a:lnTo>
                  <a:lnTo>
                    <a:pt x="2131" y="2345"/>
                  </a:lnTo>
                  <a:lnTo>
                    <a:pt x="2877" y="2664"/>
                  </a:lnTo>
                  <a:lnTo>
                    <a:pt x="3516" y="2771"/>
                  </a:lnTo>
                  <a:lnTo>
                    <a:pt x="3303" y="2451"/>
                  </a:lnTo>
                  <a:lnTo>
                    <a:pt x="2557" y="1705"/>
                  </a:lnTo>
                  <a:lnTo>
                    <a:pt x="2025" y="1279"/>
                  </a:lnTo>
                  <a:lnTo>
                    <a:pt x="1492" y="747"/>
                  </a:lnTo>
                  <a:lnTo>
                    <a:pt x="746" y="3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28"/>
            <p:cNvSpPr/>
            <p:nvPr/>
          </p:nvSpPr>
          <p:spPr>
            <a:xfrm>
              <a:off x="11471450" y="-178500"/>
              <a:ext cx="29325" cy="63950"/>
            </a:xfrm>
            <a:custGeom>
              <a:avLst/>
              <a:gdLst/>
              <a:ahLst/>
              <a:cxnLst/>
              <a:rect l="l" t="t" r="r" b="b"/>
              <a:pathLst>
                <a:path w="1173" h="2558" extrusionOk="0">
                  <a:moveTo>
                    <a:pt x="320" y="0"/>
                  </a:moveTo>
                  <a:lnTo>
                    <a:pt x="214" y="320"/>
                  </a:lnTo>
                  <a:lnTo>
                    <a:pt x="107" y="639"/>
                  </a:lnTo>
                  <a:lnTo>
                    <a:pt x="1" y="959"/>
                  </a:lnTo>
                  <a:lnTo>
                    <a:pt x="1" y="1385"/>
                  </a:lnTo>
                  <a:lnTo>
                    <a:pt x="107" y="1811"/>
                  </a:lnTo>
                  <a:lnTo>
                    <a:pt x="533" y="2237"/>
                  </a:lnTo>
                  <a:lnTo>
                    <a:pt x="1066" y="2557"/>
                  </a:lnTo>
                  <a:lnTo>
                    <a:pt x="1173" y="2237"/>
                  </a:lnTo>
                  <a:lnTo>
                    <a:pt x="1173" y="1492"/>
                  </a:lnTo>
                  <a:lnTo>
                    <a:pt x="1173" y="1065"/>
                  </a:lnTo>
                  <a:lnTo>
                    <a:pt x="1066" y="639"/>
                  </a:lnTo>
                  <a:lnTo>
                    <a:pt x="746" y="320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28"/>
          <p:cNvGrpSpPr/>
          <p:nvPr/>
        </p:nvGrpSpPr>
        <p:grpSpPr>
          <a:xfrm>
            <a:off x="368571" y="0"/>
            <a:ext cx="689309" cy="773883"/>
            <a:chOff x="289713" y="0"/>
            <a:chExt cx="847025" cy="950950"/>
          </a:xfrm>
        </p:grpSpPr>
        <p:sp>
          <p:nvSpPr>
            <p:cNvPr id="2889" name="Google Shape;2889;p28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28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28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28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28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28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28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28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28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28"/>
          <p:cNvGrpSpPr/>
          <p:nvPr/>
        </p:nvGrpSpPr>
        <p:grpSpPr>
          <a:xfrm>
            <a:off x="1206771" y="0"/>
            <a:ext cx="689309" cy="773883"/>
            <a:chOff x="289713" y="0"/>
            <a:chExt cx="847025" cy="950950"/>
          </a:xfrm>
        </p:grpSpPr>
        <p:sp>
          <p:nvSpPr>
            <p:cNvPr id="2899" name="Google Shape;2899;p28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28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28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28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28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28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28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28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28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8" name="Google Shape;2908;p28"/>
          <p:cNvGrpSpPr/>
          <p:nvPr/>
        </p:nvGrpSpPr>
        <p:grpSpPr>
          <a:xfrm>
            <a:off x="2044971" y="0"/>
            <a:ext cx="689309" cy="773883"/>
            <a:chOff x="289713" y="0"/>
            <a:chExt cx="847025" cy="950950"/>
          </a:xfrm>
        </p:grpSpPr>
        <p:sp>
          <p:nvSpPr>
            <p:cNvPr id="2909" name="Google Shape;2909;p28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28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28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28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28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28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28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28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28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18" name="Google Shape;2918;p28"/>
          <p:cNvGrpSpPr/>
          <p:nvPr/>
        </p:nvGrpSpPr>
        <p:grpSpPr>
          <a:xfrm>
            <a:off x="220964" y="2896089"/>
            <a:ext cx="984524" cy="2106122"/>
            <a:chOff x="-2306975" y="-1486200"/>
            <a:chExt cx="1429125" cy="3057225"/>
          </a:xfrm>
        </p:grpSpPr>
        <p:sp>
          <p:nvSpPr>
            <p:cNvPr id="2919" name="Google Shape;2919;p28"/>
            <p:cNvSpPr/>
            <p:nvPr/>
          </p:nvSpPr>
          <p:spPr>
            <a:xfrm>
              <a:off x="-1840526" y="1442325"/>
              <a:ext cx="804600" cy="128700"/>
            </a:xfrm>
            <a:prstGeom prst="ellipse">
              <a:avLst/>
            </a:pr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20" name="Google Shape;2920;p28"/>
            <p:cNvGrpSpPr/>
            <p:nvPr/>
          </p:nvGrpSpPr>
          <p:grpSpPr>
            <a:xfrm>
              <a:off x="-2306975" y="-1486200"/>
              <a:ext cx="1429125" cy="3004725"/>
              <a:chOff x="-2306975" y="-1486200"/>
              <a:chExt cx="1429125" cy="3004725"/>
            </a:xfrm>
          </p:grpSpPr>
          <p:sp>
            <p:nvSpPr>
              <p:cNvPr id="2921" name="Google Shape;2921;p28"/>
              <p:cNvSpPr/>
              <p:nvPr/>
            </p:nvSpPr>
            <p:spPr>
              <a:xfrm>
                <a:off x="-1896425" y="-216000"/>
                <a:ext cx="43817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527" h="35661" extrusionOk="0">
                    <a:moveTo>
                      <a:pt x="1" y="0"/>
                    </a:moveTo>
                    <a:lnTo>
                      <a:pt x="77" y="837"/>
                    </a:lnTo>
                    <a:lnTo>
                      <a:pt x="286" y="3045"/>
                    </a:lnTo>
                    <a:lnTo>
                      <a:pt x="438" y="4548"/>
                    </a:lnTo>
                    <a:lnTo>
                      <a:pt x="629" y="6261"/>
                    </a:lnTo>
                    <a:lnTo>
                      <a:pt x="838" y="8107"/>
                    </a:lnTo>
                    <a:lnTo>
                      <a:pt x="1104" y="10048"/>
                    </a:lnTo>
                    <a:lnTo>
                      <a:pt x="1371" y="12027"/>
                    </a:lnTo>
                    <a:lnTo>
                      <a:pt x="1694" y="14006"/>
                    </a:lnTo>
                    <a:lnTo>
                      <a:pt x="2037" y="15928"/>
                    </a:lnTo>
                    <a:lnTo>
                      <a:pt x="2227" y="16860"/>
                    </a:lnTo>
                    <a:lnTo>
                      <a:pt x="2417" y="17754"/>
                    </a:lnTo>
                    <a:lnTo>
                      <a:pt x="2608" y="18592"/>
                    </a:lnTo>
                    <a:lnTo>
                      <a:pt x="2817" y="19410"/>
                    </a:lnTo>
                    <a:lnTo>
                      <a:pt x="3026" y="20171"/>
                    </a:lnTo>
                    <a:lnTo>
                      <a:pt x="3236" y="20856"/>
                    </a:lnTo>
                    <a:lnTo>
                      <a:pt x="3464" y="21503"/>
                    </a:lnTo>
                    <a:lnTo>
                      <a:pt x="3692" y="22055"/>
                    </a:lnTo>
                    <a:lnTo>
                      <a:pt x="3940" y="22550"/>
                    </a:lnTo>
                    <a:lnTo>
                      <a:pt x="4054" y="22759"/>
                    </a:lnTo>
                    <a:lnTo>
                      <a:pt x="4187" y="22949"/>
                    </a:lnTo>
                    <a:lnTo>
                      <a:pt x="4454" y="23330"/>
                    </a:lnTo>
                    <a:lnTo>
                      <a:pt x="4777" y="23730"/>
                    </a:lnTo>
                    <a:lnTo>
                      <a:pt x="5120" y="24148"/>
                    </a:lnTo>
                    <a:lnTo>
                      <a:pt x="5500" y="24586"/>
                    </a:lnTo>
                    <a:lnTo>
                      <a:pt x="6376" y="25537"/>
                    </a:lnTo>
                    <a:lnTo>
                      <a:pt x="7346" y="26546"/>
                    </a:lnTo>
                    <a:lnTo>
                      <a:pt x="8393" y="27592"/>
                    </a:lnTo>
                    <a:lnTo>
                      <a:pt x="9477" y="28658"/>
                    </a:lnTo>
                    <a:lnTo>
                      <a:pt x="10600" y="29705"/>
                    </a:lnTo>
                    <a:lnTo>
                      <a:pt x="11723" y="30751"/>
                    </a:lnTo>
                    <a:lnTo>
                      <a:pt x="13816" y="32654"/>
                    </a:lnTo>
                    <a:lnTo>
                      <a:pt x="15586" y="34215"/>
                    </a:lnTo>
                    <a:lnTo>
                      <a:pt x="17241" y="35661"/>
                    </a:lnTo>
                    <a:lnTo>
                      <a:pt x="17317" y="35166"/>
                    </a:lnTo>
                    <a:lnTo>
                      <a:pt x="17374" y="34595"/>
                    </a:lnTo>
                    <a:lnTo>
                      <a:pt x="17432" y="33796"/>
                    </a:lnTo>
                    <a:lnTo>
                      <a:pt x="17489" y="32826"/>
                    </a:lnTo>
                    <a:lnTo>
                      <a:pt x="17527" y="31703"/>
                    </a:lnTo>
                    <a:lnTo>
                      <a:pt x="17527" y="30428"/>
                    </a:lnTo>
                    <a:lnTo>
                      <a:pt x="17508" y="29743"/>
                    </a:lnTo>
                    <a:lnTo>
                      <a:pt x="17489" y="29020"/>
                    </a:lnTo>
                    <a:lnTo>
                      <a:pt x="17451" y="28278"/>
                    </a:lnTo>
                    <a:lnTo>
                      <a:pt x="17393" y="27516"/>
                    </a:lnTo>
                    <a:lnTo>
                      <a:pt x="17336" y="26736"/>
                    </a:lnTo>
                    <a:lnTo>
                      <a:pt x="17241" y="25937"/>
                    </a:lnTo>
                    <a:lnTo>
                      <a:pt x="17127" y="25119"/>
                    </a:lnTo>
                    <a:lnTo>
                      <a:pt x="17013" y="24281"/>
                    </a:lnTo>
                    <a:lnTo>
                      <a:pt x="16861" y="23425"/>
                    </a:lnTo>
                    <a:lnTo>
                      <a:pt x="16689" y="22569"/>
                    </a:lnTo>
                    <a:lnTo>
                      <a:pt x="16480" y="21712"/>
                    </a:lnTo>
                    <a:lnTo>
                      <a:pt x="16252" y="20856"/>
                    </a:lnTo>
                    <a:lnTo>
                      <a:pt x="16004" y="19981"/>
                    </a:lnTo>
                    <a:lnTo>
                      <a:pt x="15719" y="19124"/>
                    </a:lnTo>
                    <a:lnTo>
                      <a:pt x="15414" y="18249"/>
                    </a:lnTo>
                    <a:lnTo>
                      <a:pt x="15053" y="17393"/>
                    </a:lnTo>
                    <a:lnTo>
                      <a:pt x="14672" y="16556"/>
                    </a:lnTo>
                    <a:lnTo>
                      <a:pt x="14273" y="15718"/>
                    </a:lnTo>
                    <a:lnTo>
                      <a:pt x="13816" y="14881"/>
                    </a:lnTo>
                    <a:lnTo>
                      <a:pt x="13340" y="14063"/>
                    </a:lnTo>
                    <a:lnTo>
                      <a:pt x="12845" y="13263"/>
                    </a:lnTo>
                    <a:lnTo>
                      <a:pt x="12332" y="12483"/>
                    </a:lnTo>
                    <a:lnTo>
                      <a:pt x="11780" y="11722"/>
                    </a:lnTo>
                    <a:lnTo>
                      <a:pt x="11228" y="10961"/>
                    </a:lnTo>
                    <a:lnTo>
                      <a:pt x="10657" y="10219"/>
                    </a:lnTo>
                    <a:lnTo>
                      <a:pt x="10086" y="9515"/>
                    </a:lnTo>
                    <a:lnTo>
                      <a:pt x="9496" y="8811"/>
                    </a:lnTo>
                    <a:lnTo>
                      <a:pt x="8906" y="8126"/>
                    </a:lnTo>
                    <a:lnTo>
                      <a:pt x="8317" y="7479"/>
                    </a:lnTo>
                    <a:lnTo>
                      <a:pt x="7727" y="6832"/>
                    </a:lnTo>
                    <a:lnTo>
                      <a:pt x="7137" y="6223"/>
                    </a:lnTo>
                    <a:lnTo>
                      <a:pt x="6547" y="5633"/>
                    </a:lnTo>
                    <a:lnTo>
                      <a:pt x="5405" y="4529"/>
                    </a:lnTo>
                    <a:lnTo>
                      <a:pt x="4320" y="3520"/>
                    </a:lnTo>
                    <a:lnTo>
                      <a:pt x="3293" y="2626"/>
                    </a:lnTo>
                    <a:lnTo>
                      <a:pt x="2379" y="1865"/>
                    </a:lnTo>
                    <a:lnTo>
                      <a:pt x="1580" y="1218"/>
                    </a:lnTo>
                    <a:lnTo>
                      <a:pt x="914" y="685"/>
                    </a:lnTo>
                    <a:lnTo>
                      <a:pt x="419" y="3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2" name="Google Shape;2922;p28"/>
              <p:cNvSpPr/>
              <p:nvPr/>
            </p:nvSpPr>
            <p:spPr>
              <a:xfrm>
                <a:off x="-1896425" y="-216000"/>
                <a:ext cx="43817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527" h="35661" fill="none" extrusionOk="0">
                    <a:moveTo>
                      <a:pt x="17241" y="35661"/>
                    </a:moveTo>
                    <a:lnTo>
                      <a:pt x="17241" y="35661"/>
                    </a:lnTo>
                    <a:lnTo>
                      <a:pt x="15586" y="34215"/>
                    </a:lnTo>
                    <a:lnTo>
                      <a:pt x="13816" y="32654"/>
                    </a:lnTo>
                    <a:lnTo>
                      <a:pt x="11723" y="30751"/>
                    </a:lnTo>
                    <a:lnTo>
                      <a:pt x="10600" y="29705"/>
                    </a:lnTo>
                    <a:lnTo>
                      <a:pt x="9477" y="28658"/>
                    </a:lnTo>
                    <a:lnTo>
                      <a:pt x="8393" y="27592"/>
                    </a:lnTo>
                    <a:lnTo>
                      <a:pt x="7346" y="26546"/>
                    </a:lnTo>
                    <a:lnTo>
                      <a:pt x="6376" y="25537"/>
                    </a:lnTo>
                    <a:lnTo>
                      <a:pt x="5500" y="24586"/>
                    </a:lnTo>
                    <a:lnTo>
                      <a:pt x="5120" y="24148"/>
                    </a:lnTo>
                    <a:lnTo>
                      <a:pt x="4777" y="23730"/>
                    </a:lnTo>
                    <a:lnTo>
                      <a:pt x="4454" y="23330"/>
                    </a:lnTo>
                    <a:lnTo>
                      <a:pt x="4187" y="22949"/>
                    </a:lnTo>
                    <a:lnTo>
                      <a:pt x="4187" y="22949"/>
                    </a:lnTo>
                    <a:lnTo>
                      <a:pt x="4054" y="22759"/>
                    </a:lnTo>
                    <a:lnTo>
                      <a:pt x="3940" y="22550"/>
                    </a:lnTo>
                    <a:lnTo>
                      <a:pt x="3692" y="22055"/>
                    </a:lnTo>
                    <a:lnTo>
                      <a:pt x="3464" y="21503"/>
                    </a:lnTo>
                    <a:lnTo>
                      <a:pt x="3236" y="20856"/>
                    </a:lnTo>
                    <a:lnTo>
                      <a:pt x="3026" y="20171"/>
                    </a:lnTo>
                    <a:lnTo>
                      <a:pt x="2817" y="19410"/>
                    </a:lnTo>
                    <a:lnTo>
                      <a:pt x="2608" y="18592"/>
                    </a:lnTo>
                    <a:lnTo>
                      <a:pt x="2417" y="17754"/>
                    </a:lnTo>
                    <a:lnTo>
                      <a:pt x="2227" y="16860"/>
                    </a:lnTo>
                    <a:lnTo>
                      <a:pt x="2037" y="15928"/>
                    </a:lnTo>
                    <a:lnTo>
                      <a:pt x="1694" y="14006"/>
                    </a:lnTo>
                    <a:lnTo>
                      <a:pt x="1371" y="12027"/>
                    </a:lnTo>
                    <a:lnTo>
                      <a:pt x="1104" y="10048"/>
                    </a:lnTo>
                    <a:lnTo>
                      <a:pt x="838" y="8107"/>
                    </a:lnTo>
                    <a:lnTo>
                      <a:pt x="629" y="6261"/>
                    </a:lnTo>
                    <a:lnTo>
                      <a:pt x="438" y="4548"/>
                    </a:lnTo>
                    <a:lnTo>
                      <a:pt x="286" y="3045"/>
                    </a:lnTo>
                    <a:lnTo>
                      <a:pt x="77" y="837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419" y="324"/>
                    </a:lnTo>
                    <a:lnTo>
                      <a:pt x="914" y="685"/>
                    </a:lnTo>
                    <a:lnTo>
                      <a:pt x="1580" y="1218"/>
                    </a:lnTo>
                    <a:lnTo>
                      <a:pt x="2379" y="1865"/>
                    </a:lnTo>
                    <a:lnTo>
                      <a:pt x="3293" y="2626"/>
                    </a:lnTo>
                    <a:lnTo>
                      <a:pt x="4320" y="3520"/>
                    </a:lnTo>
                    <a:lnTo>
                      <a:pt x="5405" y="4529"/>
                    </a:lnTo>
                    <a:lnTo>
                      <a:pt x="6547" y="5633"/>
                    </a:lnTo>
                    <a:lnTo>
                      <a:pt x="7137" y="6223"/>
                    </a:lnTo>
                    <a:lnTo>
                      <a:pt x="7727" y="6832"/>
                    </a:lnTo>
                    <a:lnTo>
                      <a:pt x="8317" y="7479"/>
                    </a:lnTo>
                    <a:lnTo>
                      <a:pt x="8906" y="8126"/>
                    </a:lnTo>
                    <a:lnTo>
                      <a:pt x="9496" y="8811"/>
                    </a:lnTo>
                    <a:lnTo>
                      <a:pt x="10086" y="9515"/>
                    </a:lnTo>
                    <a:lnTo>
                      <a:pt x="10657" y="10219"/>
                    </a:lnTo>
                    <a:lnTo>
                      <a:pt x="11228" y="10961"/>
                    </a:lnTo>
                    <a:lnTo>
                      <a:pt x="11780" y="11722"/>
                    </a:lnTo>
                    <a:lnTo>
                      <a:pt x="12332" y="12483"/>
                    </a:lnTo>
                    <a:lnTo>
                      <a:pt x="12845" y="13263"/>
                    </a:lnTo>
                    <a:lnTo>
                      <a:pt x="13340" y="14063"/>
                    </a:lnTo>
                    <a:lnTo>
                      <a:pt x="13816" y="14881"/>
                    </a:lnTo>
                    <a:lnTo>
                      <a:pt x="14273" y="15718"/>
                    </a:lnTo>
                    <a:lnTo>
                      <a:pt x="14273" y="15718"/>
                    </a:lnTo>
                    <a:lnTo>
                      <a:pt x="14672" y="16556"/>
                    </a:lnTo>
                    <a:lnTo>
                      <a:pt x="15053" y="17393"/>
                    </a:lnTo>
                    <a:lnTo>
                      <a:pt x="15414" y="18249"/>
                    </a:lnTo>
                    <a:lnTo>
                      <a:pt x="15719" y="19124"/>
                    </a:lnTo>
                    <a:lnTo>
                      <a:pt x="16004" y="19981"/>
                    </a:lnTo>
                    <a:lnTo>
                      <a:pt x="16252" y="20856"/>
                    </a:lnTo>
                    <a:lnTo>
                      <a:pt x="16480" y="21712"/>
                    </a:lnTo>
                    <a:lnTo>
                      <a:pt x="16689" y="22569"/>
                    </a:lnTo>
                    <a:lnTo>
                      <a:pt x="16861" y="23425"/>
                    </a:lnTo>
                    <a:lnTo>
                      <a:pt x="17013" y="24281"/>
                    </a:lnTo>
                    <a:lnTo>
                      <a:pt x="17127" y="25119"/>
                    </a:lnTo>
                    <a:lnTo>
                      <a:pt x="17241" y="25937"/>
                    </a:lnTo>
                    <a:lnTo>
                      <a:pt x="17336" y="26736"/>
                    </a:lnTo>
                    <a:lnTo>
                      <a:pt x="17393" y="27516"/>
                    </a:lnTo>
                    <a:lnTo>
                      <a:pt x="17451" y="28278"/>
                    </a:lnTo>
                    <a:lnTo>
                      <a:pt x="17489" y="29020"/>
                    </a:lnTo>
                    <a:lnTo>
                      <a:pt x="17508" y="29743"/>
                    </a:lnTo>
                    <a:lnTo>
                      <a:pt x="17527" y="30428"/>
                    </a:lnTo>
                    <a:lnTo>
                      <a:pt x="17527" y="31703"/>
                    </a:lnTo>
                    <a:lnTo>
                      <a:pt x="17489" y="32826"/>
                    </a:lnTo>
                    <a:lnTo>
                      <a:pt x="17432" y="33796"/>
                    </a:lnTo>
                    <a:lnTo>
                      <a:pt x="17374" y="34595"/>
                    </a:lnTo>
                    <a:lnTo>
                      <a:pt x="17317" y="35166"/>
                    </a:lnTo>
                    <a:lnTo>
                      <a:pt x="17241" y="3566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28"/>
              <p:cNvSpPr/>
              <p:nvPr/>
            </p:nvSpPr>
            <p:spPr>
              <a:xfrm>
                <a:off x="-1896425" y="-216000"/>
                <a:ext cx="43532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413" h="35661" extrusionOk="0">
                    <a:moveTo>
                      <a:pt x="1" y="0"/>
                    </a:moveTo>
                    <a:lnTo>
                      <a:pt x="1523" y="2265"/>
                    </a:lnTo>
                    <a:lnTo>
                      <a:pt x="3141" y="4681"/>
                    </a:lnTo>
                    <a:lnTo>
                      <a:pt x="5024" y="7574"/>
                    </a:lnTo>
                    <a:lnTo>
                      <a:pt x="6014" y="9096"/>
                    </a:lnTo>
                    <a:lnTo>
                      <a:pt x="7004" y="10656"/>
                    </a:lnTo>
                    <a:lnTo>
                      <a:pt x="7955" y="12198"/>
                    </a:lnTo>
                    <a:lnTo>
                      <a:pt x="8868" y="13682"/>
                    </a:lnTo>
                    <a:lnTo>
                      <a:pt x="9687" y="15071"/>
                    </a:lnTo>
                    <a:lnTo>
                      <a:pt x="10410" y="16346"/>
                    </a:lnTo>
                    <a:lnTo>
                      <a:pt x="10714" y="16917"/>
                    </a:lnTo>
                    <a:lnTo>
                      <a:pt x="10981" y="17450"/>
                    </a:lnTo>
                    <a:lnTo>
                      <a:pt x="11228" y="17945"/>
                    </a:lnTo>
                    <a:lnTo>
                      <a:pt x="11418" y="18363"/>
                    </a:lnTo>
                    <a:lnTo>
                      <a:pt x="11780" y="19277"/>
                    </a:lnTo>
                    <a:lnTo>
                      <a:pt x="12198" y="20361"/>
                    </a:lnTo>
                    <a:lnTo>
                      <a:pt x="12636" y="21579"/>
                    </a:lnTo>
                    <a:lnTo>
                      <a:pt x="13093" y="22892"/>
                    </a:lnTo>
                    <a:lnTo>
                      <a:pt x="14063" y="25747"/>
                    </a:lnTo>
                    <a:lnTo>
                      <a:pt x="15015" y="28639"/>
                    </a:lnTo>
                    <a:lnTo>
                      <a:pt x="15890" y="31341"/>
                    </a:lnTo>
                    <a:lnTo>
                      <a:pt x="16594" y="33568"/>
                    </a:lnTo>
                    <a:lnTo>
                      <a:pt x="17241" y="35661"/>
                    </a:lnTo>
                    <a:lnTo>
                      <a:pt x="17298" y="35185"/>
                    </a:lnTo>
                    <a:lnTo>
                      <a:pt x="17336" y="34595"/>
                    </a:lnTo>
                    <a:lnTo>
                      <a:pt x="17374" y="33815"/>
                    </a:lnTo>
                    <a:lnTo>
                      <a:pt x="17412" y="32864"/>
                    </a:lnTo>
                    <a:lnTo>
                      <a:pt x="17412" y="31760"/>
                    </a:lnTo>
                    <a:lnTo>
                      <a:pt x="17412" y="30504"/>
                    </a:lnTo>
                    <a:lnTo>
                      <a:pt x="17355" y="29134"/>
                    </a:lnTo>
                    <a:lnTo>
                      <a:pt x="17317" y="28411"/>
                    </a:lnTo>
                    <a:lnTo>
                      <a:pt x="17260" y="27669"/>
                    </a:lnTo>
                    <a:lnTo>
                      <a:pt x="17203" y="26907"/>
                    </a:lnTo>
                    <a:lnTo>
                      <a:pt x="17127" y="26127"/>
                    </a:lnTo>
                    <a:lnTo>
                      <a:pt x="17032" y="25347"/>
                    </a:lnTo>
                    <a:lnTo>
                      <a:pt x="16918" y="24529"/>
                    </a:lnTo>
                    <a:lnTo>
                      <a:pt x="16785" y="23711"/>
                    </a:lnTo>
                    <a:lnTo>
                      <a:pt x="16632" y="22892"/>
                    </a:lnTo>
                    <a:lnTo>
                      <a:pt x="16461" y="22074"/>
                    </a:lnTo>
                    <a:lnTo>
                      <a:pt x="16271" y="21237"/>
                    </a:lnTo>
                    <a:lnTo>
                      <a:pt x="16042" y="20418"/>
                    </a:lnTo>
                    <a:lnTo>
                      <a:pt x="15814" y="19581"/>
                    </a:lnTo>
                    <a:lnTo>
                      <a:pt x="15548" y="18763"/>
                    </a:lnTo>
                    <a:lnTo>
                      <a:pt x="15262" y="17964"/>
                    </a:lnTo>
                    <a:lnTo>
                      <a:pt x="14939" y="17164"/>
                    </a:lnTo>
                    <a:lnTo>
                      <a:pt x="14596" y="16365"/>
                    </a:lnTo>
                    <a:lnTo>
                      <a:pt x="14216" y="15604"/>
                    </a:lnTo>
                    <a:lnTo>
                      <a:pt x="13797" y="14824"/>
                    </a:lnTo>
                    <a:lnTo>
                      <a:pt x="13340" y="14044"/>
                    </a:lnTo>
                    <a:lnTo>
                      <a:pt x="12865" y="13282"/>
                    </a:lnTo>
                    <a:lnTo>
                      <a:pt x="12351" y="12521"/>
                    </a:lnTo>
                    <a:lnTo>
                      <a:pt x="11818" y="11779"/>
                    </a:lnTo>
                    <a:lnTo>
                      <a:pt x="11266" y="11037"/>
                    </a:lnTo>
                    <a:lnTo>
                      <a:pt x="10695" y="10314"/>
                    </a:lnTo>
                    <a:lnTo>
                      <a:pt x="10105" y="9591"/>
                    </a:lnTo>
                    <a:lnTo>
                      <a:pt x="9515" y="8887"/>
                    </a:lnTo>
                    <a:lnTo>
                      <a:pt x="8906" y="8202"/>
                    </a:lnTo>
                    <a:lnTo>
                      <a:pt x="8297" y="7536"/>
                    </a:lnTo>
                    <a:lnTo>
                      <a:pt x="7670" y="6889"/>
                    </a:lnTo>
                    <a:lnTo>
                      <a:pt x="7061" y="6261"/>
                    </a:lnTo>
                    <a:lnTo>
                      <a:pt x="5862" y="5081"/>
                    </a:lnTo>
                    <a:lnTo>
                      <a:pt x="4701" y="3977"/>
                    </a:lnTo>
                    <a:lnTo>
                      <a:pt x="3597" y="2988"/>
                    </a:lnTo>
                    <a:lnTo>
                      <a:pt x="2608" y="2131"/>
                    </a:lnTo>
                    <a:lnTo>
                      <a:pt x="1751" y="1389"/>
                    </a:lnTo>
                    <a:lnTo>
                      <a:pt x="1028" y="799"/>
                    </a:lnTo>
                    <a:lnTo>
                      <a:pt x="477" y="36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4" name="Google Shape;2924;p28"/>
              <p:cNvSpPr/>
              <p:nvPr/>
            </p:nvSpPr>
            <p:spPr>
              <a:xfrm>
                <a:off x="-1896425" y="-216000"/>
                <a:ext cx="43532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413" h="3566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523" y="2265"/>
                    </a:lnTo>
                    <a:lnTo>
                      <a:pt x="3141" y="4681"/>
                    </a:lnTo>
                    <a:lnTo>
                      <a:pt x="5024" y="7574"/>
                    </a:lnTo>
                    <a:lnTo>
                      <a:pt x="6014" y="9096"/>
                    </a:lnTo>
                    <a:lnTo>
                      <a:pt x="7004" y="10656"/>
                    </a:lnTo>
                    <a:lnTo>
                      <a:pt x="7955" y="12198"/>
                    </a:lnTo>
                    <a:lnTo>
                      <a:pt x="8868" y="13682"/>
                    </a:lnTo>
                    <a:lnTo>
                      <a:pt x="9687" y="15071"/>
                    </a:lnTo>
                    <a:lnTo>
                      <a:pt x="10410" y="16346"/>
                    </a:lnTo>
                    <a:lnTo>
                      <a:pt x="10714" y="16917"/>
                    </a:lnTo>
                    <a:lnTo>
                      <a:pt x="10981" y="17450"/>
                    </a:lnTo>
                    <a:lnTo>
                      <a:pt x="11228" y="17945"/>
                    </a:lnTo>
                    <a:lnTo>
                      <a:pt x="11418" y="18363"/>
                    </a:lnTo>
                    <a:lnTo>
                      <a:pt x="11418" y="18363"/>
                    </a:lnTo>
                    <a:lnTo>
                      <a:pt x="11780" y="19277"/>
                    </a:lnTo>
                    <a:lnTo>
                      <a:pt x="12198" y="20361"/>
                    </a:lnTo>
                    <a:lnTo>
                      <a:pt x="12636" y="21579"/>
                    </a:lnTo>
                    <a:lnTo>
                      <a:pt x="13093" y="22892"/>
                    </a:lnTo>
                    <a:lnTo>
                      <a:pt x="14063" y="25747"/>
                    </a:lnTo>
                    <a:lnTo>
                      <a:pt x="15015" y="28639"/>
                    </a:lnTo>
                    <a:lnTo>
                      <a:pt x="15890" y="31341"/>
                    </a:lnTo>
                    <a:lnTo>
                      <a:pt x="16594" y="33568"/>
                    </a:lnTo>
                    <a:lnTo>
                      <a:pt x="17241" y="35661"/>
                    </a:lnTo>
                    <a:lnTo>
                      <a:pt x="17241" y="35661"/>
                    </a:lnTo>
                    <a:lnTo>
                      <a:pt x="17298" y="35185"/>
                    </a:lnTo>
                    <a:lnTo>
                      <a:pt x="17336" y="34595"/>
                    </a:lnTo>
                    <a:lnTo>
                      <a:pt x="17374" y="33815"/>
                    </a:lnTo>
                    <a:lnTo>
                      <a:pt x="17412" y="32864"/>
                    </a:lnTo>
                    <a:lnTo>
                      <a:pt x="17412" y="31760"/>
                    </a:lnTo>
                    <a:lnTo>
                      <a:pt x="17412" y="30504"/>
                    </a:lnTo>
                    <a:lnTo>
                      <a:pt x="17355" y="29134"/>
                    </a:lnTo>
                    <a:lnTo>
                      <a:pt x="17317" y="28411"/>
                    </a:lnTo>
                    <a:lnTo>
                      <a:pt x="17260" y="27669"/>
                    </a:lnTo>
                    <a:lnTo>
                      <a:pt x="17203" y="26907"/>
                    </a:lnTo>
                    <a:lnTo>
                      <a:pt x="17127" y="26127"/>
                    </a:lnTo>
                    <a:lnTo>
                      <a:pt x="17032" y="25347"/>
                    </a:lnTo>
                    <a:lnTo>
                      <a:pt x="16918" y="24529"/>
                    </a:lnTo>
                    <a:lnTo>
                      <a:pt x="16785" y="23711"/>
                    </a:lnTo>
                    <a:lnTo>
                      <a:pt x="16632" y="22892"/>
                    </a:lnTo>
                    <a:lnTo>
                      <a:pt x="16461" y="22074"/>
                    </a:lnTo>
                    <a:lnTo>
                      <a:pt x="16271" y="21237"/>
                    </a:lnTo>
                    <a:lnTo>
                      <a:pt x="16042" y="20418"/>
                    </a:lnTo>
                    <a:lnTo>
                      <a:pt x="15814" y="19581"/>
                    </a:lnTo>
                    <a:lnTo>
                      <a:pt x="15548" y="18763"/>
                    </a:lnTo>
                    <a:lnTo>
                      <a:pt x="15262" y="17964"/>
                    </a:lnTo>
                    <a:lnTo>
                      <a:pt x="14939" y="17164"/>
                    </a:lnTo>
                    <a:lnTo>
                      <a:pt x="14596" y="16365"/>
                    </a:lnTo>
                    <a:lnTo>
                      <a:pt x="14596" y="16365"/>
                    </a:lnTo>
                    <a:lnTo>
                      <a:pt x="14216" y="15604"/>
                    </a:lnTo>
                    <a:lnTo>
                      <a:pt x="13797" y="14824"/>
                    </a:lnTo>
                    <a:lnTo>
                      <a:pt x="13340" y="14044"/>
                    </a:lnTo>
                    <a:lnTo>
                      <a:pt x="12865" y="13282"/>
                    </a:lnTo>
                    <a:lnTo>
                      <a:pt x="12351" y="12521"/>
                    </a:lnTo>
                    <a:lnTo>
                      <a:pt x="11818" y="11779"/>
                    </a:lnTo>
                    <a:lnTo>
                      <a:pt x="11266" y="11037"/>
                    </a:lnTo>
                    <a:lnTo>
                      <a:pt x="10695" y="10314"/>
                    </a:lnTo>
                    <a:lnTo>
                      <a:pt x="10105" y="9591"/>
                    </a:lnTo>
                    <a:lnTo>
                      <a:pt x="9515" y="8887"/>
                    </a:lnTo>
                    <a:lnTo>
                      <a:pt x="8906" y="8202"/>
                    </a:lnTo>
                    <a:lnTo>
                      <a:pt x="8297" y="7536"/>
                    </a:lnTo>
                    <a:lnTo>
                      <a:pt x="7670" y="6889"/>
                    </a:lnTo>
                    <a:lnTo>
                      <a:pt x="7061" y="6261"/>
                    </a:lnTo>
                    <a:lnTo>
                      <a:pt x="5862" y="5081"/>
                    </a:lnTo>
                    <a:lnTo>
                      <a:pt x="4701" y="3977"/>
                    </a:lnTo>
                    <a:lnTo>
                      <a:pt x="3597" y="2988"/>
                    </a:lnTo>
                    <a:lnTo>
                      <a:pt x="2608" y="2131"/>
                    </a:lnTo>
                    <a:lnTo>
                      <a:pt x="1751" y="1389"/>
                    </a:lnTo>
                    <a:lnTo>
                      <a:pt x="1028" y="799"/>
                    </a:lnTo>
                    <a:lnTo>
                      <a:pt x="477" y="36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5" name="Google Shape;2925;p28"/>
              <p:cNvSpPr/>
              <p:nvPr/>
            </p:nvSpPr>
            <p:spPr>
              <a:xfrm>
                <a:off x="-1641900" y="-876325"/>
                <a:ext cx="20410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3540" extrusionOk="0">
                    <a:moveTo>
                      <a:pt x="743" y="0"/>
                    </a:moveTo>
                    <a:lnTo>
                      <a:pt x="666" y="952"/>
                    </a:lnTo>
                    <a:lnTo>
                      <a:pt x="495" y="3464"/>
                    </a:lnTo>
                    <a:lnTo>
                      <a:pt x="400" y="5176"/>
                    </a:lnTo>
                    <a:lnTo>
                      <a:pt x="305" y="7117"/>
                    </a:lnTo>
                    <a:lnTo>
                      <a:pt x="210" y="9230"/>
                    </a:lnTo>
                    <a:lnTo>
                      <a:pt x="115" y="11456"/>
                    </a:lnTo>
                    <a:lnTo>
                      <a:pt x="38" y="13721"/>
                    </a:lnTo>
                    <a:lnTo>
                      <a:pt x="0" y="16004"/>
                    </a:lnTo>
                    <a:lnTo>
                      <a:pt x="0" y="18211"/>
                    </a:lnTo>
                    <a:lnTo>
                      <a:pt x="19" y="19277"/>
                    </a:lnTo>
                    <a:lnTo>
                      <a:pt x="38" y="20305"/>
                    </a:lnTo>
                    <a:lnTo>
                      <a:pt x="77" y="21294"/>
                    </a:lnTo>
                    <a:lnTo>
                      <a:pt x="115" y="22246"/>
                    </a:lnTo>
                    <a:lnTo>
                      <a:pt x="191" y="23121"/>
                    </a:lnTo>
                    <a:lnTo>
                      <a:pt x="267" y="23939"/>
                    </a:lnTo>
                    <a:lnTo>
                      <a:pt x="362" y="24681"/>
                    </a:lnTo>
                    <a:lnTo>
                      <a:pt x="457" y="25347"/>
                    </a:lnTo>
                    <a:lnTo>
                      <a:pt x="590" y="25937"/>
                    </a:lnTo>
                    <a:lnTo>
                      <a:pt x="666" y="26185"/>
                    </a:lnTo>
                    <a:lnTo>
                      <a:pt x="743" y="26413"/>
                    </a:lnTo>
                    <a:lnTo>
                      <a:pt x="1085" y="27384"/>
                    </a:lnTo>
                    <a:lnTo>
                      <a:pt x="1504" y="28506"/>
                    </a:lnTo>
                    <a:lnTo>
                      <a:pt x="2512" y="31075"/>
                    </a:lnTo>
                    <a:lnTo>
                      <a:pt x="3635" y="33892"/>
                    </a:lnTo>
                    <a:lnTo>
                      <a:pt x="4796" y="36727"/>
                    </a:lnTo>
                    <a:lnTo>
                      <a:pt x="6756" y="41522"/>
                    </a:lnTo>
                    <a:lnTo>
                      <a:pt x="7612" y="43539"/>
                    </a:lnTo>
                    <a:lnTo>
                      <a:pt x="7650" y="43007"/>
                    </a:lnTo>
                    <a:lnTo>
                      <a:pt x="7783" y="41560"/>
                    </a:lnTo>
                    <a:lnTo>
                      <a:pt x="7936" y="39391"/>
                    </a:lnTo>
                    <a:lnTo>
                      <a:pt x="8012" y="38078"/>
                    </a:lnTo>
                    <a:lnTo>
                      <a:pt x="8069" y="36651"/>
                    </a:lnTo>
                    <a:lnTo>
                      <a:pt x="8126" y="35147"/>
                    </a:lnTo>
                    <a:lnTo>
                      <a:pt x="8164" y="33568"/>
                    </a:lnTo>
                    <a:lnTo>
                      <a:pt x="8164" y="31951"/>
                    </a:lnTo>
                    <a:lnTo>
                      <a:pt x="8145" y="30295"/>
                    </a:lnTo>
                    <a:lnTo>
                      <a:pt x="8107" y="28659"/>
                    </a:lnTo>
                    <a:lnTo>
                      <a:pt x="8050" y="27840"/>
                    </a:lnTo>
                    <a:lnTo>
                      <a:pt x="8012" y="27041"/>
                    </a:lnTo>
                    <a:lnTo>
                      <a:pt x="7936" y="26261"/>
                    </a:lnTo>
                    <a:lnTo>
                      <a:pt x="7859" y="25481"/>
                    </a:lnTo>
                    <a:lnTo>
                      <a:pt x="7783" y="24719"/>
                    </a:lnTo>
                    <a:lnTo>
                      <a:pt x="7669" y="23996"/>
                    </a:lnTo>
                    <a:lnTo>
                      <a:pt x="7555" y="23235"/>
                    </a:lnTo>
                    <a:lnTo>
                      <a:pt x="7403" y="22455"/>
                    </a:lnTo>
                    <a:lnTo>
                      <a:pt x="7231" y="21618"/>
                    </a:lnTo>
                    <a:lnTo>
                      <a:pt x="7041" y="20742"/>
                    </a:lnTo>
                    <a:lnTo>
                      <a:pt x="6604" y="18916"/>
                    </a:lnTo>
                    <a:lnTo>
                      <a:pt x="6109" y="16994"/>
                    </a:lnTo>
                    <a:lnTo>
                      <a:pt x="5557" y="15015"/>
                    </a:lnTo>
                    <a:lnTo>
                      <a:pt x="4967" y="13016"/>
                    </a:lnTo>
                    <a:lnTo>
                      <a:pt x="4377" y="11037"/>
                    </a:lnTo>
                    <a:lnTo>
                      <a:pt x="3768" y="9096"/>
                    </a:lnTo>
                    <a:lnTo>
                      <a:pt x="3178" y="7270"/>
                    </a:lnTo>
                    <a:lnTo>
                      <a:pt x="2626" y="5557"/>
                    </a:lnTo>
                    <a:lnTo>
                      <a:pt x="1656" y="2665"/>
                    </a:lnTo>
                    <a:lnTo>
                      <a:pt x="990" y="724"/>
                    </a:lnTo>
                    <a:lnTo>
                      <a:pt x="743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6" name="Google Shape;2926;p28"/>
              <p:cNvSpPr/>
              <p:nvPr/>
            </p:nvSpPr>
            <p:spPr>
              <a:xfrm>
                <a:off x="-1641900" y="-876325"/>
                <a:ext cx="20410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3540" fill="none" extrusionOk="0">
                    <a:moveTo>
                      <a:pt x="7612" y="43539"/>
                    </a:moveTo>
                    <a:lnTo>
                      <a:pt x="7612" y="43539"/>
                    </a:lnTo>
                    <a:lnTo>
                      <a:pt x="6756" y="41522"/>
                    </a:lnTo>
                    <a:lnTo>
                      <a:pt x="4796" y="36727"/>
                    </a:lnTo>
                    <a:lnTo>
                      <a:pt x="3635" y="33892"/>
                    </a:lnTo>
                    <a:lnTo>
                      <a:pt x="2512" y="31075"/>
                    </a:lnTo>
                    <a:lnTo>
                      <a:pt x="1504" y="28506"/>
                    </a:lnTo>
                    <a:lnTo>
                      <a:pt x="1085" y="27384"/>
                    </a:lnTo>
                    <a:lnTo>
                      <a:pt x="743" y="26413"/>
                    </a:lnTo>
                    <a:lnTo>
                      <a:pt x="743" y="26413"/>
                    </a:lnTo>
                    <a:lnTo>
                      <a:pt x="666" y="26185"/>
                    </a:lnTo>
                    <a:lnTo>
                      <a:pt x="590" y="25937"/>
                    </a:lnTo>
                    <a:lnTo>
                      <a:pt x="457" y="25347"/>
                    </a:lnTo>
                    <a:lnTo>
                      <a:pt x="362" y="24681"/>
                    </a:lnTo>
                    <a:lnTo>
                      <a:pt x="267" y="23939"/>
                    </a:lnTo>
                    <a:lnTo>
                      <a:pt x="191" y="23121"/>
                    </a:lnTo>
                    <a:lnTo>
                      <a:pt x="115" y="22246"/>
                    </a:lnTo>
                    <a:lnTo>
                      <a:pt x="77" y="21294"/>
                    </a:lnTo>
                    <a:lnTo>
                      <a:pt x="38" y="20305"/>
                    </a:lnTo>
                    <a:lnTo>
                      <a:pt x="19" y="19277"/>
                    </a:lnTo>
                    <a:lnTo>
                      <a:pt x="0" y="18211"/>
                    </a:lnTo>
                    <a:lnTo>
                      <a:pt x="0" y="16004"/>
                    </a:lnTo>
                    <a:lnTo>
                      <a:pt x="38" y="13721"/>
                    </a:lnTo>
                    <a:lnTo>
                      <a:pt x="115" y="11456"/>
                    </a:lnTo>
                    <a:lnTo>
                      <a:pt x="210" y="9230"/>
                    </a:lnTo>
                    <a:lnTo>
                      <a:pt x="305" y="7117"/>
                    </a:lnTo>
                    <a:lnTo>
                      <a:pt x="400" y="5176"/>
                    </a:lnTo>
                    <a:lnTo>
                      <a:pt x="495" y="3464"/>
                    </a:lnTo>
                    <a:lnTo>
                      <a:pt x="666" y="952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990" y="724"/>
                    </a:lnTo>
                    <a:lnTo>
                      <a:pt x="1656" y="2665"/>
                    </a:lnTo>
                    <a:lnTo>
                      <a:pt x="2626" y="5557"/>
                    </a:lnTo>
                    <a:lnTo>
                      <a:pt x="3178" y="7270"/>
                    </a:lnTo>
                    <a:lnTo>
                      <a:pt x="3768" y="9096"/>
                    </a:lnTo>
                    <a:lnTo>
                      <a:pt x="4377" y="11037"/>
                    </a:lnTo>
                    <a:lnTo>
                      <a:pt x="4967" y="13016"/>
                    </a:lnTo>
                    <a:lnTo>
                      <a:pt x="5557" y="15015"/>
                    </a:lnTo>
                    <a:lnTo>
                      <a:pt x="6109" y="16994"/>
                    </a:lnTo>
                    <a:lnTo>
                      <a:pt x="6604" y="18916"/>
                    </a:lnTo>
                    <a:lnTo>
                      <a:pt x="7041" y="20742"/>
                    </a:lnTo>
                    <a:lnTo>
                      <a:pt x="7231" y="21618"/>
                    </a:lnTo>
                    <a:lnTo>
                      <a:pt x="7403" y="22455"/>
                    </a:lnTo>
                    <a:lnTo>
                      <a:pt x="7555" y="23235"/>
                    </a:lnTo>
                    <a:lnTo>
                      <a:pt x="7669" y="23996"/>
                    </a:lnTo>
                    <a:lnTo>
                      <a:pt x="7669" y="23996"/>
                    </a:lnTo>
                    <a:lnTo>
                      <a:pt x="7783" y="24719"/>
                    </a:lnTo>
                    <a:lnTo>
                      <a:pt x="7859" y="25481"/>
                    </a:lnTo>
                    <a:lnTo>
                      <a:pt x="7936" y="26261"/>
                    </a:lnTo>
                    <a:lnTo>
                      <a:pt x="8012" y="27041"/>
                    </a:lnTo>
                    <a:lnTo>
                      <a:pt x="8050" y="27840"/>
                    </a:lnTo>
                    <a:lnTo>
                      <a:pt x="8107" y="28659"/>
                    </a:lnTo>
                    <a:lnTo>
                      <a:pt x="8145" y="30295"/>
                    </a:lnTo>
                    <a:lnTo>
                      <a:pt x="8164" y="31951"/>
                    </a:lnTo>
                    <a:lnTo>
                      <a:pt x="8164" y="33568"/>
                    </a:lnTo>
                    <a:lnTo>
                      <a:pt x="8126" y="35147"/>
                    </a:lnTo>
                    <a:lnTo>
                      <a:pt x="8069" y="36651"/>
                    </a:lnTo>
                    <a:lnTo>
                      <a:pt x="8012" y="38078"/>
                    </a:lnTo>
                    <a:lnTo>
                      <a:pt x="7936" y="39391"/>
                    </a:lnTo>
                    <a:lnTo>
                      <a:pt x="7783" y="41560"/>
                    </a:lnTo>
                    <a:lnTo>
                      <a:pt x="7650" y="43007"/>
                    </a:lnTo>
                    <a:lnTo>
                      <a:pt x="7612" y="4353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7" name="Google Shape;2927;p28"/>
              <p:cNvSpPr/>
              <p:nvPr/>
            </p:nvSpPr>
            <p:spPr>
              <a:xfrm>
                <a:off x="-1623350" y="-876325"/>
                <a:ext cx="18365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3540" extrusionOk="0">
                    <a:moveTo>
                      <a:pt x="1" y="0"/>
                    </a:moveTo>
                    <a:lnTo>
                      <a:pt x="1884" y="11361"/>
                    </a:lnTo>
                    <a:lnTo>
                      <a:pt x="3293" y="19924"/>
                    </a:lnTo>
                    <a:lnTo>
                      <a:pt x="3825" y="23273"/>
                    </a:lnTo>
                    <a:lnTo>
                      <a:pt x="4149" y="25385"/>
                    </a:lnTo>
                    <a:lnTo>
                      <a:pt x="4777" y="29724"/>
                    </a:lnTo>
                    <a:lnTo>
                      <a:pt x="5690" y="35794"/>
                    </a:lnTo>
                    <a:lnTo>
                      <a:pt x="6870" y="43539"/>
                    </a:lnTo>
                    <a:lnTo>
                      <a:pt x="6908" y="43045"/>
                    </a:lnTo>
                    <a:lnTo>
                      <a:pt x="7022" y="41655"/>
                    </a:lnTo>
                    <a:lnTo>
                      <a:pt x="7155" y="39600"/>
                    </a:lnTo>
                    <a:lnTo>
                      <a:pt x="7213" y="38363"/>
                    </a:lnTo>
                    <a:lnTo>
                      <a:pt x="7270" y="37012"/>
                    </a:lnTo>
                    <a:lnTo>
                      <a:pt x="7308" y="35585"/>
                    </a:lnTo>
                    <a:lnTo>
                      <a:pt x="7346" y="34120"/>
                    </a:lnTo>
                    <a:lnTo>
                      <a:pt x="7346" y="32598"/>
                    </a:lnTo>
                    <a:lnTo>
                      <a:pt x="7327" y="31056"/>
                    </a:lnTo>
                    <a:lnTo>
                      <a:pt x="7270" y="29534"/>
                    </a:lnTo>
                    <a:lnTo>
                      <a:pt x="7175" y="28050"/>
                    </a:lnTo>
                    <a:lnTo>
                      <a:pt x="7117" y="27307"/>
                    </a:lnTo>
                    <a:lnTo>
                      <a:pt x="7041" y="26603"/>
                    </a:lnTo>
                    <a:lnTo>
                      <a:pt x="6965" y="25918"/>
                    </a:lnTo>
                    <a:lnTo>
                      <a:pt x="6870" y="25252"/>
                    </a:lnTo>
                    <a:lnTo>
                      <a:pt x="6737" y="24548"/>
                    </a:lnTo>
                    <a:lnTo>
                      <a:pt x="6604" y="23806"/>
                    </a:lnTo>
                    <a:lnTo>
                      <a:pt x="6242" y="22151"/>
                    </a:lnTo>
                    <a:lnTo>
                      <a:pt x="5823" y="20324"/>
                    </a:lnTo>
                    <a:lnTo>
                      <a:pt x="5329" y="18345"/>
                    </a:lnTo>
                    <a:lnTo>
                      <a:pt x="4777" y="16290"/>
                    </a:lnTo>
                    <a:lnTo>
                      <a:pt x="4206" y="14177"/>
                    </a:lnTo>
                    <a:lnTo>
                      <a:pt x="3616" y="12065"/>
                    </a:lnTo>
                    <a:lnTo>
                      <a:pt x="3007" y="9991"/>
                    </a:lnTo>
                    <a:lnTo>
                      <a:pt x="1884" y="6147"/>
                    </a:lnTo>
                    <a:lnTo>
                      <a:pt x="914" y="296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8" name="Google Shape;2928;p28"/>
              <p:cNvSpPr/>
              <p:nvPr/>
            </p:nvSpPr>
            <p:spPr>
              <a:xfrm>
                <a:off x="-1761775" y="740200"/>
                <a:ext cx="626550" cy="778325"/>
              </a:xfrm>
              <a:custGeom>
                <a:avLst/>
                <a:gdLst/>
                <a:ahLst/>
                <a:cxnLst/>
                <a:rect l="l" t="t" r="r" b="b"/>
                <a:pathLst>
                  <a:path w="25062" h="31133" extrusionOk="0">
                    <a:moveTo>
                      <a:pt x="0" y="1"/>
                    </a:moveTo>
                    <a:lnTo>
                      <a:pt x="1922" y="31133"/>
                    </a:lnTo>
                    <a:lnTo>
                      <a:pt x="23082" y="31133"/>
                    </a:lnTo>
                    <a:lnTo>
                      <a:pt x="2506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9" name="Google Shape;2929;p28"/>
              <p:cNvSpPr/>
              <p:nvPr/>
            </p:nvSpPr>
            <p:spPr>
              <a:xfrm>
                <a:off x="-1295100" y="789200"/>
                <a:ext cx="32850" cy="289750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1590" extrusionOk="0">
                    <a:moveTo>
                      <a:pt x="743" y="1"/>
                    </a:moveTo>
                    <a:lnTo>
                      <a:pt x="667" y="267"/>
                    </a:lnTo>
                    <a:lnTo>
                      <a:pt x="495" y="1028"/>
                    </a:lnTo>
                    <a:lnTo>
                      <a:pt x="400" y="1580"/>
                    </a:lnTo>
                    <a:lnTo>
                      <a:pt x="286" y="2208"/>
                    </a:lnTo>
                    <a:lnTo>
                      <a:pt x="191" y="2931"/>
                    </a:lnTo>
                    <a:lnTo>
                      <a:pt x="115" y="3731"/>
                    </a:lnTo>
                    <a:lnTo>
                      <a:pt x="39" y="4587"/>
                    </a:lnTo>
                    <a:lnTo>
                      <a:pt x="1" y="5500"/>
                    </a:lnTo>
                    <a:lnTo>
                      <a:pt x="1" y="6452"/>
                    </a:lnTo>
                    <a:lnTo>
                      <a:pt x="1" y="6947"/>
                    </a:lnTo>
                    <a:lnTo>
                      <a:pt x="20" y="7441"/>
                    </a:lnTo>
                    <a:lnTo>
                      <a:pt x="58" y="7955"/>
                    </a:lnTo>
                    <a:lnTo>
                      <a:pt x="115" y="8469"/>
                    </a:lnTo>
                    <a:lnTo>
                      <a:pt x="172" y="8983"/>
                    </a:lnTo>
                    <a:lnTo>
                      <a:pt x="248" y="9496"/>
                    </a:lnTo>
                    <a:lnTo>
                      <a:pt x="343" y="10029"/>
                    </a:lnTo>
                    <a:lnTo>
                      <a:pt x="457" y="10543"/>
                    </a:lnTo>
                    <a:lnTo>
                      <a:pt x="591" y="11076"/>
                    </a:lnTo>
                    <a:lnTo>
                      <a:pt x="743" y="11590"/>
                    </a:lnTo>
                    <a:lnTo>
                      <a:pt x="800" y="11342"/>
                    </a:lnTo>
                    <a:lnTo>
                      <a:pt x="914" y="10638"/>
                    </a:lnTo>
                    <a:lnTo>
                      <a:pt x="990" y="10143"/>
                    </a:lnTo>
                    <a:lnTo>
                      <a:pt x="1085" y="9554"/>
                    </a:lnTo>
                    <a:lnTo>
                      <a:pt x="1161" y="8868"/>
                    </a:lnTo>
                    <a:lnTo>
                      <a:pt x="1219" y="8107"/>
                    </a:lnTo>
                    <a:lnTo>
                      <a:pt x="1276" y="7270"/>
                    </a:lnTo>
                    <a:lnTo>
                      <a:pt x="1314" y="6376"/>
                    </a:lnTo>
                    <a:lnTo>
                      <a:pt x="1314" y="5405"/>
                    </a:lnTo>
                    <a:lnTo>
                      <a:pt x="1295" y="4397"/>
                    </a:lnTo>
                    <a:lnTo>
                      <a:pt x="1219" y="3350"/>
                    </a:lnTo>
                    <a:lnTo>
                      <a:pt x="1104" y="2265"/>
                    </a:lnTo>
                    <a:lnTo>
                      <a:pt x="1047" y="1713"/>
                    </a:lnTo>
                    <a:lnTo>
                      <a:pt x="952" y="1143"/>
                    </a:lnTo>
                    <a:lnTo>
                      <a:pt x="857" y="572"/>
                    </a:lnTo>
                    <a:lnTo>
                      <a:pt x="743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0" name="Google Shape;2930;p28"/>
              <p:cNvSpPr/>
              <p:nvPr/>
            </p:nvSpPr>
            <p:spPr>
              <a:xfrm>
                <a:off x="-1708500" y="1023750"/>
                <a:ext cx="17625" cy="289750"/>
              </a:xfrm>
              <a:custGeom>
                <a:avLst/>
                <a:gdLst/>
                <a:ahLst/>
                <a:cxnLst/>
                <a:rect l="l" t="t" r="r" b="b"/>
                <a:pathLst>
                  <a:path w="705" h="11590" extrusionOk="0">
                    <a:moveTo>
                      <a:pt x="210" y="0"/>
                    </a:moveTo>
                    <a:lnTo>
                      <a:pt x="191" y="267"/>
                    </a:lnTo>
                    <a:lnTo>
                      <a:pt x="134" y="1028"/>
                    </a:lnTo>
                    <a:lnTo>
                      <a:pt x="57" y="2208"/>
                    </a:lnTo>
                    <a:lnTo>
                      <a:pt x="19" y="2931"/>
                    </a:lnTo>
                    <a:lnTo>
                      <a:pt x="0" y="3730"/>
                    </a:lnTo>
                    <a:lnTo>
                      <a:pt x="0" y="4586"/>
                    </a:lnTo>
                    <a:lnTo>
                      <a:pt x="0" y="5500"/>
                    </a:lnTo>
                    <a:lnTo>
                      <a:pt x="19" y="6451"/>
                    </a:lnTo>
                    <a:lnTo>
                      <a:pt x="76" y="7460"/>
                    </a:lnTo>
                    <a:lnTo>
                      <a:pt x="153" y="8468"/>
                    </a:lnTo>
                    <a:lnTo>
                      <a:pt x="248" y="9515"/>
                    </a:lnTo>
                    <a:lnTo>
                      <a:pt x="381" y="10542"/>
                    </a:lnTo>
                    <a:lnTo>
                      <a:pt x="552" y="11589"/>
                    </a:lnTo>
                    <a:lnTo>
                      <a:pt x="571" y="11342"/>
                    </a:lnTo>
                    <a:lnTo>
                      <a:pt x="628" y="10638"/>
                    </a:lnTo>
                    <a:lnTo>
                      <a:pt x="666" y="9534"/>
                    </a:lnTo>
                    <a:lnTo>
                      <a:pt x="704" y="8088"/>
                    </a:lnTo>
                    <a:lnTo>
                      <a:pt x="704" y="7250"/>
                    </a:lnTo>
                    <a:lnTo>
                      <a:pt x="685" y="6356"/>
                    </a:lnTo>
                    <a:lnTo>
                      <a:pt x="666" y="5405"/>
                    </a:lnTo>
                    <a:lnTo>
                      <a:pt x="628" y="4396"/>
                    </a:lnTo>
                    <a:lnTo>
                      <a:pt x="552" y="3349"/>
                    </a:lnTo>
                    <a:lnTo>
                      <a:pt x="476" y="2246"/>
                    </a:lnTo>
                    <a:lnTo>
                      <a:pt x="362" y="1142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1" name="Google Shape;2931;p28"/>
              <p:cNvSpPr/>
              <p:nvPr/>
            </p:nvSpPr>
            <p:spPr>
              <a:xfrm>
                <a:off x="-1284150" y="1117475"/>
                <a:ext cx="12875" cy="101350"/>
              </a:xfrm>
              <a:custGeom>
                <a:avLst/>
                <a:gdLst/>
                <a:ahLst/>
                <a:cxnLst/>
                <a:rect l="l" t="t" r="r" b="b"/>
                <a:pathLst>
                  <a:path w="515" h="4054" extrusionOk="0">
                    <a:moveTo>
                      <a:pt x="210" y="0"/>
                    </a:moveTo>
                    <a:lnTo>
                      <a:pt x="153" y="419"/>
                    </a:lnTo>
                    <a:lnTo>
                      <a:pt x="76" y="856"/>
                    </a:lnTo>
                    <a:lnTo>
                      <a:pt x="19" y="1408"/>
                    </a:lnTo>
                    <a:lnTo>
                      <a:pt x="0" y="2055"/>
                    </a:lnTo>
                    <a:lnTo>
                      <a:pt x="0" y="2398"/>
                    </a:lnTo>
                    <a:lnTo>
                      <a:pt x="0" y="2721"/>
                    </a:lnTo>
                    <a:lnTo>
                      <a:pt x="19" y="3064"/>
                    </a:lnTo>
                    <a:lnTo>
                      <a:pt x="76" y="3406"/>
                    </a:lnTo>
                    <a:lnTo>
                      <a:pt x="134" y="3730"/>
                    </a:lnTo>
                    <a:lnTo>
                      <a:pt x="210" y="4053"/>
                    </a:lnTo>
                    <a:lnTo>
                      <a:pt x="248" y="3977"/>
                    </a:lnTo>
                    <a:lnTo>
                      <a:pt x="305" y="3730"/>
                    </a:lnTo>
                    <a:lnTo>
                      <a:pt x="400" y="3368"/>
                    </a:lnTo>
                    <a:lnTo>
                      <a:pt x="476" y="2854"/>
                    </a:lnTo>
                    <a:lnTo>
                      <a:pt x="495" y="2569"/>
                    </a:lnTo>
                    <a:lnTo>
                      <a:pt x="514" y="2265"/>
                    </a:lnTo>
                    <a:lnTo>
                      <a:pt x="514" y="1922"/>
                    </a:lnTo>
                    <a:lnTo>
                      <a:pt x="514" y="1579"/>
                    </a:lnTo>
                    <a:lnTo>
                      <a:pt x="476" y="1199"/>
                    </a:lnTo>
                    <a:lnTo>
                      <a:pt x="419" y="818"/>
                    </a:lnTo>
                    <a:lnTo>
                      <a:pt x="324" y="419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28"/>
              <p:cNvSpPr/>
              <p:nvPr/>
            </p:nvSpPr>
            <p:spPr>
              <a:xfrm>
                <a:off x="-1690900" y="730700"/>
                <a:ext cx="4976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9905" h="914" extrusionOk="0">
                    <a:moveTo>
                      <a:pt x="9896" y="0"/>
                    </a:moveTo>
                    <a:lnTo>
                      <a:pt x="8145" y="19"/>
                    </a:lnTo>
                    <a:lnTo>
                      <a:pt x="6261" y="57"/>
                    </a:lnTo>
                    <a:lnTo>
                      <a:pt x="4282" y="133"/>
                    </a:lnTo>
                    <a:lnTo>
                      <a:pt x="2189" y="248"/>
                    </a:lnTo>
                    <a:lnTo>
                      <a:pt x="0" y="381"/>
                    </a:lnTo>
                    <a:lnTo>
                      <a:pt x="552" y="419"/>
                    </a:lnTo>
                    <a:lnTo>
                      <a:pt x="2075" y="552"/>
                    </a:lnTo>
                    <a:lnTo>
                      <a:pt x="4339" y="704"/>
                    </a:lnTo>
                    <a:lnTo>
                      <a:pt x="5709" y="761"/>
                    </a:lnTo>
                    <a:lnTo>
                      <a:pt x="7174" y="838"/>
                    </a:lnTo>
                    <a:lnTo>
                      <a:pt x="8735" y="876"/>
                    </a:lnTo>
                    <a:lnTo>
                      <a:pt x="10352" y="914"/>
                    </a:lnTo>
                    <a:lnTo>
                      <a:pt x="12008" y="914"/>
                    </a:lnTo>
                    <a:lnTo>
                      <a:pt x="13682" y="895"/>
                    </a:lnTo>
                    <a:lnTo>
                      <a:pt x="15319" y="819"/>
                    </a:lnTo>
                    <a:lnTo>
                      <a:pt x="16137" y="780"/>
                    </a:lnTo>
                    <a:lnTo>
                      <a:pt x="16917" y="723"/>
                    </a:lnTo>
                    <a:lnTo>
                      <a:pt x="17698" y="647"/>
                    </a:lnTo>
                    <a:lnTo>
                      <a:pt x="18459" y="571"/>
                    </a:lnTo>
                    <a:lnTo>
                      <a:pt x="19201" y="476"/>
                    </a:lnTo>
                    <a:lnTo>
                      <a:pt x="19905" y="381"/>
                    </a:lnTo>
                    <a:lnTo>
                      <a:pt x="19543" y="343"/>
                    </a:lnTo>
                    <a:lnTo>
                      <a:pt x="18478" y="248"/>
                    </a:lnTo>
                    <a:lnTo>
                      <a:pt x="16746" y="153"/>
                    </a:lnTo>
                    <a:lnTo>
                      <a:pt x="15661" y="95"/>
                    </a:lnTo>
                    <a:lnTo>
                      <a:pt x="14425" y="57"/>
                    </a:lnTo>
                    <a:lnTo>
                      <a:pt x="13054" y="19"/>
                    </a:lnTo>
                    <a:lnTo>
                      <a:pt x="1153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28"/>
              <p:cNvSpPr/>
              <p:nvPr/>
            </p:nvSpPr>
            <p:spPr>
              <a:xfrm>
                <a:off x="-1485875" y="-653200"/>
                <a:ext cx="68075" cy="14067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56270" extrusionOk="0">
                    <a:moveTo>
                      <a:pt x="1923" y="0"/>
                    </a:moveTo>
                    <a:lnTo>
                      <a:pt x="172" y="4358"/>
                    </a:lnTo>
                    <a:lnTo>
                      <a:pt x="382" y="15909"/>
                    </a:lnTo>
                    <a:lnTo>
                      <a:pt x="458" y="16708"/>
                    </a:lnTo>
                    <a:lnTo>
                      <a:pt x="515" y="17450"/>
                    </a:lnTo>
                    <a:lnTo>
                      <a:pt x="553" y="18154"/>
                    </a:lnTo>
                    <a:lnTo>
                      <a:pt x="553" y="18801"/>
                    </a:lnTo>
                    <a:lnTo>
                      <a:pt x="534" y="19391"/>
                    </a:lnTo>
                    <a:lnTo>
                      <a:pt x="496" y="19943"/>
                    </a:lnTo>
                    <a:lnTo>
                      <a:pt x="458" y="20438"/>
                    </a:lnTo>
                    <a:lnTo>
                      <a:pt x="401" y="20875"/>
                    </a:lnTo>
                    <a:lnTo>
                      <a:pt x="324" y="21275"/>
                    </a:lnTo>
                    <a:lnTo>
                      <a:pt x="267" y="21617"/>
                    </a:lnTo>
                    <a:lnTo>
                      <a:pt x="134" y="22131"/>
                    </a:lnTo>
                    <a:lnTo>
                      <a:pt x="39" y="22455"/>
                    </a:lnTo>
                    <a:lnTo>
                      <a:pt x="1" y="22550"/>
                    </a:lnTo>
                    <a:lnTo>
                      <a:pt x="762" y="56251"/>
                    </a:lnTo>
                    <a:lnTo>
                      <a:pt x="2722" y="56270"/>
                    </a:lnTo>
                    <a:lnTo>
                      <a:pt x="1371" y="29343"/>
                    </a:lnTo>
                    <a:lnTo>
                      <a:pt x="1314" y="28068"/>
                    </a:lnTo>
                    <a:lnTo>
                      <a:pt x="1257" y="26641"/>
                    </a:lnTo>
                    <a:lnTo>
                      <a:pt x="1219" y="24852"/>
                    </a:lnTo>
                    <a:lnTo>
                      <a:pt x="1200" y="22816"/>
                    </a:lnTo>
                    <a:lnTo>
                      <a:pt x="1200" y="20628"/>
                    </a:lnTo>
                    <a:lnTo>
                      <a:pt x="1219" y="19524"/>
                    </a:lnTo>
                    <a:lnTo>
                      <a:pt x="1257" y="18440"/>
                    </a:lnTo>
                    <a:lnTo>
                      <a:pt x="1295" y="17355"/>
                    </a:lnTo>
                    <a:lnTo>
                      <a:pt x="1371" y="16327"/>
                    </a:lnTo>
                    <a:lnTo>
                      <a:pt x="1504" y="14063"/>
                    </a:lnTo>
                    <a:lnTo>
                      <a:pt x="1618" y="11494"/>
                    </a:lnTo>
                    <a:lnTo>
                      <a:pt x="1714" y="8773"/>
                    </a:lnTo>
                    <a:lnTo>
                      <a:pt x="1790" y="6128"/>
                    </a:lnTo>
                    <a:lnTo>
                      <a:pt x="1885" y="1789"/>
                    </a:lnTo>
                    <a:lnTo>
                      <a:pt x="1923" y="0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28"/>
              <p:cNvSpPr/>
              <p:nvPr/>
            </p:nvSpPr>
            <p:spPr>
              <a:xfrm>
                <a:off x="-1485875" y="-653200"/>
                <a:ext cx="68075" cy="14067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56270" fill="none" extrusionOk="0">
                    <a:moveTo>
                      <a:pt x="762" y="56251"/>
                    </a:moveTo>
                    <a:lnTo>
                      <a:pt x="1" y="22550"/>
                    </a:lnTo>
                    <a:lnTo>
                      <a:pt x="1" y="22550"/>
                    </a:lnTo>
                    <a:lnTo>
                      <a:pt x="39" y="22455"/>
                    </a:lnTo>
                    <a:lnTo>
                      <a:pt x="134" y="22131"/>
                    </a:lnTo>
                    <a:lnTo>
                      <a:pt x="267" y="21617"/>
                    </a:lnTo>
                    <a:lnTo>
                      <a:pt x="324" y="21275"/>
                    </a:lnTo>
                    <a:lnTo>
                      <a:pt x="401" y="20875"/>
                    </a:lnTo>
                    <a:lnTo>
                      <a:pt x="458" y="20438"/>
                    </a:lnTo>
                    <a:lnTo>
                      <a:pt x="496" y="19943"/>
                    </a:lnTo>
                    <a:lnTo>
                      <a:pt x="534" y="19391"/>
                    </a:lnTo>
                    <a:lnTo>
                      <a:pt x="553" y="18801"/>
                    </a:lnTo>
                    <a:lnTo>
                      <a:pt x="553" y="18154"/>
                    </a:lnTo>
                    <a:lnTo>
                      <a:pt x="515" y="17450"/>
                    </a:lnTo>
                    <a:lnTo>
                      <a:pt x="458" y="16708"/>
                    </a:lnTo>
                    <a:lnTo>
                      <a:pt x="382" y="15909"/>
                    </a:lnTo>
                    <a:lnTo>
                      <a:pt x="172" y="4358"/>
                    </a:lnTo>
                    <a:lnTo>
                      <a:pt x="1923" y="0"/>
                    </a:lnTo>
                    <a:lnTo>
                      <a:pt x="1923" y="0"/>
                    </a:lnTo>
                    <a:lnTo>
                      <a:pt x="1885" y="1789"/>
                    </a:lnTo>
                    <a:lnTo>
                      <a:pt x="1790" y="6128"/>
                    </a:lnTo>
                    <a:lnTo>
                      <a:pt x="1714" y="8773"/>
                    </a:lnTo>
                    <a:lnTo>
                      <a:pt x="1618" y="11494"/>
                    </a:lnTo>
                    <a:lnTo>
                      <a:pt x="1504" y="14063"/>
                    </a:lnTo>
                    <a:lnTo>
                      <a:pt x="1371" y="16327"/>
                    </a:lnTo>
                    <a:lnTo>
                      <a:pt x="1371" y="16327"/>
                    </a:lnTo>
                    <a:lnTo>
                      <a:pt x="1295" y="17355"/>
                    </a:lnTo>
                    <a:lnTo>
                      <a:pt x="1257" y="18440"/>
                    </a:lnTo>
                    <a:lnTo>
                      <a:pt x="1219" y="19524"/>
                    </a:lnTo>
                    <a:lnTo>
                      <a:pt x="1200" y="20628"/>
                    </a:lnTo>
                    <a:lnTo>
                      <a:pt x="1200" y="22816"/>
                    </a:lnTo>
                    <a:lnTo>
                      <a:pt x="1219" y="24852"/>
                    </a:lnTo>
                    <a:lnTo>
                      <a:pt x="1257" y="26641"/>
                    </a:lnTo>
                    <a:lnTo>
                      <a:pt x="1314" y="28068"/>
                    </a:lnTo>
                    <a:lnTo>
                      <a:pt x="1371" y="29343"/>
                    </a:lnTo>
                    <a:lnTo>
                      <a:pt x="2722" y="56270"/>
                    </a:lnTo>
                    <a:lnTo>
                      <a:pt x="762" y="5625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5" name="Google Shape;2935;p28"/>
              <p:cNvSpPr/>
              <p:nvPr/>
            </p:nvSpPr>
            <p:spPr>
              <a:xfrm>
                <a:off x="-1434000" y="-124675"/>
                <a:ext cx="80900" cy="673200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26928" extrusionOk="0">
                    <a:moveTo>
                      <a:pt x="2683" y="1"/>
                    </a:moveTo>
                    <a:lnTo>
                      <a:pt x="2588" y="438"/>
                    </a:lnTo>
                    <a:lnTo>
                      <a:pt x="2322" y="1713"/>
                    </a:lnTo>
                    <a:lnTo>
                      <a:pt x="2131" y="2646"/>
                    </a:lnTo>
                    <a:lnTo>
                      <a:pt x="1941" y="3749"/>
                    </a:lnTo>
                    <a:lnTo>
                      <a:pt x="1713" y="5024"/>
                    </a:lnTo>
                    <a:lnTo>
                      <a:pt x="1484" y="6452"/>
                    </a:lnTo>
                    <a:lnTo>
                      <a:pt x="1237" y="8031"/>
                    </a:lnTo>
                    <a:lnTo>
                      <a:pt x="1009" y="9744"/>
                    </a:lnTo>
                    <a:lnTo>
                      <a:pt x="780" y="11609"/>
                    </a:lnTo>
                    <a:lnTo>
                      <a:pt x="571" y="13569"/>
                    </a:lnTo>
                    <a:lnTo>
                      <a:pt x="381" y="15643"/>
                    </a:lnTo>
                    <a:lnTo>
                      <a:pt x="228" y="17831"/>
                    </a:lnTo>
                    <a:lnTo>
                      <a:pt x="95" y="20096"/>
                    </a:lnTo>
                    <a:lnTo>
                      <a:pt x="38" y="21256"/>
                    </a:lnTo>
                    <a:lnTo>
                      <a:pt x="0" y="22436"/>
                    </a:lnTo>
                    <a:lnTo>
                      <a:pt x="228" y="26927"/>
                    </a:lnTo>
                    <a:lnTo>
                      <a:pt x="228" y="26261"/>
                    </a:lnTo>
                    <a:lnTo>
                      <a:pt x="267" y="24396"/>
                    </a:lnTo>
                    <a:lnTo>
                      <a:pt x="286" y="23083"/>
                    </a:lnTo>
                    <a:lnTo>
                      <a:pt x="343" y="21561"/>
                    </a:lnTo>
                    <a:lnTo>
                      <a:pt x="438" y="19829"/>
                    </a:lnTo>
                    <a:lnTo>
                      <a:pt x="552" y="17945"/>
                    </a:lnTo>
                    <a:lnTo>
                      <a:pt x="704" y="15928"/>
                    </a:lnTo>
                    <a:lnTo>
                      <a:pt x="895" y="13797"/>
                    </a:lnTo>
                    <a:lnTo>
                      <a:pt x="1142" y="11609"/>
                    </a:lnTo>
                    <a:lnTo>
                      <a:pt x="1275" y="10467"/>
                    </a:lnTo>
                    <a:lnTo>
                      <a:pt x="1427" y="9344"/>
                    </a:lnTo>
                    <a:lnTo>
                      <a:pt x="1599" y="8202"/>
                    </a:lnTo>
                    <a:lnTo>
                      <a:pt x="1789" y="7061"/>
                    </a:lnTo>
                    <a:lnTo>
                      <a:pt x="1979" y="5919"/>
                    </a:lnTo>
                    <a:lnTo>
                      <a:pt x="2188" y="4777"/>
                    </a:lnTo>
                    <a:lnTo>
                      <a:pt x="2417" y="3635"/>
                    </a:lnTo>
                    <a:lnTo>
                      <a:pt x="2683" y="2513"/>
                    </a:lnTo>
                    <a:lnTo>
                      <a:pt x="2950" y="1409"/>
                    </a:lnTo>
                    <a:lnTo>
                      <a:pt x="3235" y="305"/>
                    </a:lnTo>
                    <a:lnTo>
                      <a:pt x="2683" y="1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28"/>
              <p:cNvSpPr/>
              <p:nvPr/>
            </p:nvSpPr>
            <p:spPr>
              <a:xfrm>
                <a:off x="-1393575" y="-448175"/>
                <a:ext cx="515725" cy="463400"/>
              </a:xfrm>
              <a:custGeom>
                <a:avLst/>
                <a:gdLst/>
                <a:ahLst/>
                <a:cxnLst/>
                <a:rect l="l" t="t" r="r" b="b"/>
                <a:pathLst>
                  <a:path w="20629" h="18536" extrusionOk="0">
                    <a:moveTo>
                      <a:pt x="15566" y="1"/>
                    </a:moveTo>
                    <a:lnTo>
                      <a:pt x="14292" y="20"/>
                    </a:lnTo>
                    <a:lnTo>
                      <a:pt x="12979" y="58"/>
                    </a:lnTo>
                    <a:lnTo>
                      <a:pt x="11646" y="96"/>
                    </a:lnTo>
                    <a:lnTo>
                      <a:pt x="10314" y="191"/>
                    </a:lnTo>
                    <a:lnTo>
                      <a:pt x="9001" y="286"/>
                    </a:lnTo>
                    <a:lnTo>
                      <a:pt x="7745" y="419"/>
                    </a:lnTo>
                    <a:lnTo>
                      <a:pt x="7156" y="515"/>
                    </a:lnTo>
                    <a:lnTo>
                      <a:pt x="6585" y="591"/>
                    </a:lnTo>
                    <a:lnTo>
                      <a:pt x="6033" y="705"/>
                    </a:lnTo>
                    <a:lnTo>
                      <a:pt x="5519" y="800"/>
                    </a:lnTo>
                    <a:lnTo>
                      <a:pt x="5043" y="933"/>
                    </a:lnTo>
                    <a:lnTo>
                      <a:pt x="4606" y="1047"/>
                    </a:lnTo>
                    <a:lnTo>
                      <a:pt x="4396" y="1124"/>
                    </a:lnTo>
                    <a:lnTo>
                      <a:pt x="4206" y="1238"/>
                    </a:lnTo>
                    <a:lnTo>
                      <a:pt x="3997" y="1352"/>
                    </a:lnTo>
                    <a:lnTo>
                      <a:pt x="3806" y="1485"/>
                    </a:lnTo>
                    <a:lnTo>
                      <a:pt x="3635" y="1637"/>
                    </a:lnTo>
                    <a:lnTo>
                      <a:pt x="3445" y="1828"/>
                    </a:lnTo>
                    <a:lnTo>
                      <a:pt x="3293" y="2018"/>
                    </a:lnTo>
                    <a:lnTo>
                      <a:pt x="3121" y="2227"/>
                    </a:lnTo>
                    <a:lnTo>
                      <a:pt x="2950" y="2437"/>
                    </a:lnTo>
                    <a:lnTo>
                      <a:pt x="2798" y="2684"/>
                    </a:lnTo>
                    <a:lnTo>
                      <a:pt x="2665" y="2931"/>
                    </a:lnTo>
                    <a:lnTo>
                      <a:pt x="2512" y="3198"/>
                    </a:lnTo>
                    <a:lnTo>
                      <a:pt x="2246" y="3769"/>
                    </a:lnTo>
                    <a:lnTo>
                      <a:pt x="1999" y="4397"/>
                    </a:lnTo>
                    <a:lnTo>
                      <a:pt x="1751" y="5044"/>
                    </a:lnTo>
                    <a:lnTo>
                      <a:pt x="1542" y="5748"/>
                    </a:lnTo>
                    <a:lnTo>
                      <a:pt x="1352" y="6471"/>
                    </a:lnTo>
                    <a:lnTo>
                      <a:pt x="1180" y="7213"/>
                    </a:lnTo>
                    <a:lnTo>
                      <a:pt x="1009" y="7974"/>
                    </a:lnTo>
                    <a:lnTo>
                      <a:pt x="876" y="8754"/>
                    </a:lnTo>
                    <a:lnTo>
                      <a:pt x="743" y="9553"/>
                    </a:lnTo>
                    <a:lnTo>
                      <a:pt x="629" y="10334"/>
                    </a:lnTo>
                    <a:lnTo>
                      <a:pt x="514" y="11114"/>
                    </a:lnTo>
                    <a:lnTo>
                      <a:pt x="419" y="11894"/>
                    </a:lnTo>
                    <a:lnTo>
                      <a:pt x="267" y="13378"/>
                    </a:lnTo>
                    <a:lnTo>
                      <a:pt x="172" y="14767"/>
                    </a:lnTo>
                    <a:lnTo>
                      <a:pt x="96" y="16004"/>
                    </a:lnTo>
                    <a:lnTo>
                      <a:pt x="39" y="17032"/>
                    </a:lnTo>
                    <a:lnTo>
                      <a:pt x="20" y="17831"/>
                    </a:lnTo>
                    <a:lnTo>
                      <a:pt x="1" y="18535"/>
                    </a:lnTo>
                    <a:lnTo>
                      <a:pt x="362" y="18002"/>
                    </a:lnTo>
                    <a:lnTo>
                      <a:pt x="1333" y="16613"/>
                    </a:lnTo>
                    <a:lnTo>
                      <a:pt x="2760" y="14596"/>
                    </a:lnTo>
                    <a:lnTo>
                      <a:pt x="3597" y="13435"/>
                    </a:lnTo>
                    <a:lnTo>
                      <a:pt x="4511" y="12218"/>
                    </a:lnTo>
                    <a:lnTo>
                      <a:pt x="5462" y="10962"/>
                    </a:lnTo>
                    <a:lnTo>
                      <a:pt x="6432" y="9725"/>
                    </a:lnTo>
                    <a:lnTo>
                      <a:pt x="7403" y="8526"/>
                    </a:lnTo>
                    <a:lnTo>
                      <a:pt x="8373" y="7403"/>
                    </a:lnTo>
                    <a:lnTo>
                      <a:pt x="8849" y="6870"/>
                    </a:lnTo>
                    <a:lnTo>
                      <a:pt x="9306" y="6376"/>
                    </a:lnTo>
                    <a:lnTo>
                      <a:pt x="9763" y="5919"/>
                    </a:lnTo>
                    <a:lnTo>
                      <a:pt x="10200" y="5500"/>
                    </a:lnTo>
                    <a:lnTo>
                      <a:pt x="10619" y="5101"/>
                    </a:lnTo>
                    <a:lnTo>
                      <a:pt x="11019" y="4777"/>
                    </a:lnTo>
                    <a:lnTo>
                      <a:pt x="11399" y="4492"/>
                    </a:lnTo>
                    <a:lnTo>
                      <a:pt x="11761" y="4244"/>
                    </a:lnTo>
                    <a:lnTo>
                      <a:pt x="12465" y="3845"/>
                    </a:lnTo>
                    <a:lnTo>
                      <a:pt x="13188" y="3445"/>
                    </a:lnTo>
                    <a:lnTo>
                      <a:pt x="13930" y="3045"/>
                    </a:lnTo>
                    <a:lnTo>
                      <a:pt x="14691" y="2665"/>
                    </a:lnTo>
                    <a:lnTo>
                      <a:pt x="16175" y="1961"/>
                    </a:lnTo>
                    <a:lnTo>
                      <a:pt x="17565" y="1333"/>
                    </a:lnTo>
                    <a:lnTo>
                      <a:pt x="18782" y="800"/>
                    </a:lnTo>
                    <a:lnTo>
                      <a:pt x="19753" y="400"/>
                    </a:lnTo>
                    <a:lnTo>
                      <a:pt x="20628" y="58"/>
                    </a:lnTo>
                    <a:lnTo>
                      <a:pt x="20114" y="39"/>
                    </a:lnTo>
                    <a:lnTo>
                      <a:pt x="18744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7" name="Google Shape;2937;p28"/>
              <p:cNvSpPr/>
              <p:nvPr/>
            </p:nvSpPr>
            <p:spPr>
              <a:xfrm>
                <a:off x="-1231350" y="-446750"/>
                <a:ext cx="3535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14140" h="4854" extrusionOk="0">
                    <a:moveTo>
                      <a:pt x="14139" y="1"/>
                    </a:moveTo>
                    <a:lnTo>
                      <a:pt x="13606" y="134"/>
                    </a:lnTo>
                    <a:lnTo>
                      <a:pt x="12179" y="496"/>
                    </a:lnTo>
                    <a:lnTo>
                      <a:pt x="10143" y="1048"/>
                    </a:lnTo>
                    <a:lnTo>
                      <a:pt x="8963" y="1390"/>
                    </a:lnTo>
                    <a:lnTo>
                      <a:pt x="7745" y="1733"/>
                    </a:lnTo>
                    <a:lnTo>
                      <a:pt x="6509" y="2113"/>
                    </a:lnTo>
                    <a:lnTo>
                      <a:pt x="5272" y="2513"/>
                    </a:lnTo>
                    <a:lnTo>
                      <a:pt x="4092" y="2912"/>
                    </a:lnTo>
                    <a:lnTo>
                      <a:pt x="2969" y="3331"/>
                    </a:lnTo>
                    <a:lnTo>
                      <a:pt x="1980" y="3731"/>
                    </a:lnTo>
                    <a:lnTo>
                      <a:pt x="1542" y="3921"/>
                    </a:lnTo>
                    <a:lnTo>
                      <a:pt x="1123" y="4111"/>
                    </a:lnTo>
                    <a:lnTo>
                      <a:pt x="762" y="4302"/>
                    </a:lnTo>
                    <a:lnTo>
                      <a:pt x="457" y="4492"/>
                    </a:lnTo>
                    <a:lnTo>
                      <a:pt x="210" y="4682"/>
                    </a:lnTo>
                    <a:lnTo>
                      <a:pt x="1" y="4853"/>
                    </a:lnTo>
                    <a:lnTo>
                      <a:pt x="4054" y="4853"/>
                    </a:lnTo>
                    <a:lnTo>
                      <a:pt x="4301" y="4682"/>
                    </a:lnTo>
                    <a:lnTo>
                      <a:pt x="4986" y="4244"/>
                    </a:lnTo>
                    <a:lnTo>
                      <a:pt x="6071" y="3616"/>
                    </a:lnTo>
                    <a:lnTo>
                      <a:pt x="6699" y="3236"/>
                    </a:lnTo>
                    <a:lnTo>
                      <a:pt x="7422" y="2855"/>
                    </a:lnTo>
                    <a:lnTo>
                      <a:pt x="8183" y="2437"/>
                    </a:lnTo>
                    <a:lnTo>
                      <a:pt x="8982" y="2037"/>
                    </a:lnTo>
                    <a:lnTo>
                      <a:pt x="9820" y="1618"/>
                    </a:lnTo>
                    <a:lnTo>
                      <a:pt x="10676" y="1238"/>
                    </a:lnTo>
                    <a:lnTo>
                      <a:pt x="11551" y="876"/>
                    </a:lnTo>
                    <a:lnTo>
                      <a:pt x="12427" y="534"/>
                    </a:lnTo>
                    <a:lnTo>
                      <a:pt x="13283" y="248"/>
                    </a:lnTo>
                    <a:lnTo>
                      <a:pt x="13721" y="115"/>
                    </a:lnTo>
                    <a:lnTo>
                      <a:pt x="14139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8" name="Google Shape;2938;p28"/>
              <p:cNvSpPr/>
              <p:nvPr/>
            </p:nvSpPr>
            <p:spPr>
              <a:xfrm>
                <a:off x="-2306975" y="-332575"/>
                <a:ext cx="683650" cy="370150"/>
              </a:xfrm>
              <a:custGeom>
                <a:avLst/>
                <a:gdLst/>
                <a:ahLst/>
                <a:cxnLst/>
                <a:rect l="l" t="t" r="r" b="b"/>
                <a:pathLst>
                  <a:path w="27346" h="14806" extrusionOk="0">
                    <a:moveTo>
                      <a:pt x="3197" y="1"/>
                    </a:moveTo>
                    <a:lnTo>
                      <a:pt x="2398" y="20"/>
                    </a:lnTo>
                    <a:lnTo>
                      <a:pt x="1694" y="58"/>
                    </a:lnTo>
                    <a:lnTo>
                      <a:pt x="1104" y="115"/>
                    </a:lnTo>
                    <a:lnTo>
                      <a:pt x="629" y="172"/>
                    </a:lnTo>
                    <a:lnTo>
                      <a:pt x="286" y="229"/>
                    </a:lnTo>
                    <a:lnTo>
                      <a:pt x="1" y="286"/>
                    </a:lnTo>
                    <a:lnTo>
                      <a:pt x="514" y="381"/>
                    </a:lnTo>
                    <a:lnTo>
                      <a:pt x="1028" y="515"/>
                    </a:lnTo>
                    <a:lnTo>
                      <a:pt x="2094" y="800"/>
                    </a:lnTo>
                    <a:lnTo>
                      <a:pt x="3159" y="1124"/>
                    </a:lnTo>
                    <a:lnTo>
                      <a:pt x="4263" y="1504"/>
                    </a:lnTo>
                    <a:lnTo>
                      <a:pt x="5386" y="1942"/>
                    </a:lnTo>
                    <a:lnTo>
                      <a:pt x="6528" y="2399"/>
                    </a:lnTo>
                    <a:lnTo>
                      <a:pt x="7669" y="2912"/>
                    </a:lnTo>
                    <a:lnTo>
                      <a:pt x="8811" y="3445"/>
                    </a:lnTo>
                    <a:lnTo>
                      <a:pt x="9953" y="3997"/>
                    </a:lnTo>
                    <a:lnTo>
                      <a:pt x="11114" y="4587"/>
                    </a:lnTo>
                    <a:lnTo>
                      <a:pt x="12255" y="5177"/>
                    </a:lnTo>
                    <a:lnTo>
                      <a:pt x="13378" y="5805"/>
                    </a:lnTo>
                    <a:lnTo>
                      <a:pt x="14501" y="6433"/>
                    </a:lnTo>
                    <a:lnTo>
                      <a:pt x="15585" y="7061"/>
                    </a:lnTo>
                    <a:lnTo>
                      <a:pt x="16651" y="7689"/>
                    </a:lnTo>
                    <a:lnTo>
                      <a:pt x="17698" y="8336"/>
                    </a:lnTo>
                    <a:lnTo>
                      <a:pt x="19696" y="9573"/>
                    </a:lnTo>
                    <a:lnTo>
                      <a:pt x="21523" y="10771"/>
                    </a:lnTo>
                    <a:lnTo>
                      <a:pt x="23159" y="11856"/>
                    </a:lnTo>
                    <a:lnTo>
                      <a:pt x="24586" y="12827"/>
                    </a:lnTo>
                    <a:lnTo>
                      <a:pt x="25747" y="13645"/>
                    </a:lnTo>
                    <a:lnTo>
                      <a:pt x="26603" y="14273"/>
                    </a:lnTo>
                    <a:lnTo>
                      <a:pt x="27346" y="14806"/>
                    </a:lnTo>
                    <a:lnTo>
                      <a:pt x="27079" y="14406"/>
                    </a:lnTo>
                    <a:lnTo>
                      <a:pt x="26775" y="13949"/>
                    </a:lnTo>
                    <a:lnTo>
                      <a:pt x="26337" y="13340"/>
                    </a:lnTo>
                    <a:lnTo>
                      <a:pt x="25785" y="12617"/>
                    </a:lnTo>
                    <a:lnTo>
                      <a:pt x="25138" y="11780"/>
                    </a:lnTo>
                    <a:lnTo>
                      <a:pt x="24396" y="10867"/>
                    </a:lnTo>
                    <a:lnTo>
                      <a:pt x="23559" y="9877"/>
                    </a:lnTo>
                    <a:lnTo>
                      <a:pt x="23102" y="9363"/>
                    </a:lnTo>
                    <a:lnTo>
                      <a:pt x="22607" y="8850"/>
                    </a:lnTo>
                    <a:lnTo>
                      <a:pt x="22113" y="8336"/>
                    </a:lnTo>
                    <a:lnTo>
                      <a:pt x="21599" y="7822"/>
                    </a:lnTo>
                    <a:lnTo>
                      <a:pt x="21047" y="7289"/>
                    </a:lnTo>
                    <a:lnTo>
                      <a:pt x="20495" y="6775"/>
                    </a:lnTo>
                    <a:lnTo>
                      <a:pt x="19905" y="6262"/>
                    </a:lnTo>
                    <a:lnTo>
                      <a:pt x="19315" y="5767"/>
                    </a:lnTo>
                    <a:lnTo>
                      <a:pt x="18706" y="5272"/>
                    </a:lnTo>
                    <a:lnTo>
                      <a:pt x="18078" y="4777"/>
                    </a:lnTo>
                    <a:lnTo>
                      <a:pt x="17431" y="4321"/>
                    </a:lnTo>
                    <a:lnTo>
                      <a:pt x="16765" y="3883"/>
                    </a:lnTo>
                    <a:lnTo>
                      <a:pt x="16080" y="3445"/>
                    </a:lnTo>
                    <a:lnTo>
                      <a:pt x="15395" y="3065"/>
                    </a:lnTo>
                    <a:lnTo>
                      <a:pt x="14691" y="2684"/>
                    </a:lnTo>
                    <a:lnTo>
                      <a:pt x="13968" y="2342"/>
                    </a:lnTo>
                    <a:lnTo>
                      <a:pt x="13264" y="2037"/>
                    </a:lnTo>
                    <a:lnTo>
                      <a:pt x="12541" y="1752"/>
                    </a:lnTo>
                    <a:lnTo>
                      <a:pt x="11856" y="1485"/>
                    </a:lnTo>
                    <a:lnTo>
                      <a:pt x="11171" y="1257"/>
                    </a:lnTo>
                    <a:lnTo>
                      <a:pt x="10486" y="1048"/>
                    </a:lnTo>
                    <a:lnTo>
                      <a:pt x="9820" y="857"/>
                    </a:lnTo>
                    <a:lnTo>
                      <a:pt x="9173" y="686"/>
                    </a:lnTo>
                    <a:lnTo>
                      <a:pt x="8545" y="553"/>
                    </a:lnTo>
                    <a:lnTo>
                      <a:pt x="7917" y="420"/>
                    </a:lnTo>
                    <a:lnTo>
                      <a:pt x="7327" y="324"/>
                    </a:lnTo>
                    <a:lnTo>
                      <a:pt x="6737" y="229"/>
                    </a:lnTo>
                    <a:lnTo>
                      <a:pt x="6166" y="153"/>
                    </a:lnTo>
                    <a:lnTo>
                      <a:pt x="5614" y="96"/>
                    </a:lnTo>
                    <a:lnTo>
                      <a:pt x="5100" y="58"/>
                    </a:lnTo>
                    <a:lnTo>
                      <a:pt x="4092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28"/>
              <p:cNvSpPr/>
              <p:nvPr/>
            </p:nvSpPr>
            <p:spPr>
              <a:xfrm>
                <a:off x="-2306975" y="-325425"/>
                <a:ext cx="821125" cy="619425"/>
              </a:xfrm>
              <a:custGeom>
                <a:avLst/>
                <a:gdLst/>
                <a:ahLst/>
                <a:cxnLst/>
                <a:rect l="l" t="t" r="r" b="b"/>
                <a:pathLst>
                  <a:path w="32845" h="24777" extrusionOk="0">
                    <a:moveTo>
                      <a:pt x="1" y="0"/>
                    </a:moveTo>
                    <a:lnTo>
                      <a:pt x="800" y="343"/>
                    </a:lnTo>
                    <a:lnTo>
                      <a:pt x="2931" y="1332"/>
                    </a:lnTo>
                    <a:lnTo>
                      <a:pt x="6014" y="2779"/>
                    </a:lnTo>
                    <a:lnTo>
                      <a:pt x="7822" y="3635"/>
                    </a:lnTo>
                    <a:lnTo>
                      <a:pt x="9725" y="4548"/>
                    </a:lnTo>
                    <a:lnTo>
                      <a:pt x="11665" y="5519"/>
                    </a:lnTo>
                    <a:lnTo>
                      <a:pt x="13645" y="6508"/>
                    </a:lnTo>
                    <a:lnTo>
                      <a:pt x="15585" y="7517"/>
                    </a:lnTo>
                    <a:lnTo>
                      <a:pt x="17431" y="8506"/>
                    </a:lnTo>
                    <a:lnTo>
                      <a:pt x="19163" y="9496"/>
                    </a:lnTo>
                    <a:lnTo>
                      <a:pt x="19962" y="9953"/>
                    </a:lnTo>
                    <a:lnTo>
                      <a:pt x="20704" y="10409"/>
                    </a:lnTo>
                    <a:lnTo>
                      <a:pt x="21408" y="10866"/>
                    </a:lnTo>
                    <a:lnTo>
                      <a:pt x="22055" y="11285"/>
                    </a:lnTo>
                    <a:lnTo>
                      <a:pt x="22626" y="11684"/>
                    </a:lnTo>
                    <a:lnTo>
                      <a:pt x="23121" y="12065"/>
                    </a:lnTo>
                    <a:lnTo>
                      <a:pt x="23578" y="12465"/>
                    </a:lnTo>
                    <a:lnTo>
                      <a:pt x="24034" y="12864"/>
                    </a:lnTo>
                    <a:lnTo>
                      <a:pt x="24491" y="13302"/>
                    </a:lnTo>
                    <a:lnTo>
                      <a:pt x="24948" y="13758"/>
                    </a:lnTo>
                    <a:lnTo>
                      <a:pt x="25405" y="14234"/>
                    </a:lnTo>
                    <a:lnTo>
                      <a:pt x="25842" y="14710"/>
                    </a:lnTo>
                    <a:lnTo>
                      <a:pt x="26280" y="15224"/>
                    </a:lnTo>
                    <a:lnTo>
                      <a:pt x="26718" y="15719"/>
                    </a:lnTo>
                    <a:lnTo>
                      <a:pt x="27555" y="16765"/>
                    </a:lnTo>
                    <a:lnTo>
                      <a:pt x="28354" y="17831"/>
                    </a:lnTo>
                    <a:lnTo>
                      <a:pt x="29115" y="18877"/>
                    </a:lnTo>
                    <a:lnTo>
                      <a:pt x="29819" y="19905"/>
                    </a:lnTo>
                    <a:lnTo>
                      <a:pt x="30485" y="20894"/>
                    </a:lnTo>
                    <a:lnTo>
                      <a:pt x="31056" y="21808"/>
                    </a:lnTo>
                    <a:lnTo>
                      <a:pt x="31570" y="22626"/>
                    </a:lnTo>
                    <a:lnTo>
                      <a:pt x="32008" y="23349"/>
                    </a:lnTo>
                    <a:lnTo>
                      <a:pt x="32617" y="24396"/>
                    </a:lnTo>
                    <a:lnTo>
                      <a:pt x="32845" y="24776"/>
                    </a:lnTo>
                    <a:lnTo>
                      <a:pt x="32636" y="24053"/>
                    </a:lnTo>
                    <a:lnTo>
                      <a:pt x="32388" y="23216"/>
                    </a:lnTo>
                    <a:lnTo>
                      <a:pt x="32046" y="22131"/>
                    </a:lnTo>
                    <a:lnTo>
                      <a:pt x="31608" y="20818"/>
                    </a:lnTo>
                    <a:lnTo>
                      <a:pt x="31113" y="19334"/>
                    </a:lnTo>
                    <a:lnTo>
                      <a:pt x="30542" y="17736"/>
                    </a:lnTo>
                    <a:lnTo>
                      <a:pt x="29895" y="16061"/>
                    </a:lnTo>
                    <a:lnTo>
                      <a:pt x="29553" y="15205"/>
                    </a:lnTo>
                    <a:lnTo>
                      <a:pt x="29191" y="14329"/>
                    </a:lnTo>
                    <a:lnTo>
                      <a:pt x="28830" y="13473"/>
                    </a:lnTo>
                    <a:lnTo>
                      <a:pt x="28430" y="12636"/>
                    </a:lnTo>
                    <a:lnTo>
                      <a:pt x="28050" y="11798"/>
                    </a:lnTo>
                    <a:lnTo>
                      <a:pt x="27631" y="10980"/>
                    </a:lnTo>
                    <a:lnTo>
                      <a:pt x="27212" y="10200"/>
                    </a:lnTo>
                    <a:lnTo>
                      <a:pt x="26794" y="9439"/>
                    </a:lnTo>
                    <a:lnTo>
                      <a:pt x="26356" y="8716"/>
                    </a:lnTo>
                    <a:lnTo>
                      <a:pt x="25899" y="8031"/>
                    </a:lnTo>
                    <a:lnTo>
                      <a:pt x="25443" y="7384"/>
                    </a:lnTo>
                    <a:lnTo>
                      <a:pt x="24986" y="6813"/>
                    </a:lnTo>
                    <a:lnTo>
                      <a:pt x="24529" y="6280"/>
                    </a:lnTo>
                    <a:lnTo>
                      <a:pt x="24301" y="6052"/>
                    </a:lnTo>
                    <a:lnTo>
                      <a:pt x="24053" y="5823"/>
                    </a:lnTo>
                    <a:lnTo>
                      <a:pt x="23825" y="5614"/>
                    </a:lnTo>
                    <a:lnTo>
                      <a:pt x="23578" y="5443"/>
                    </a:lnTo>
                    <a:lnTo>
                      <a:pt x="23349" y="5271"/>
                    </a:lnTo>
                    <a:lnTo>
                      <a:pt x="23102" y="5119"/>
                    </a:lnTo>
                    <a:lnTo>
                      <a:pt x="22455" y="4777"/>
                    </a:lnTo>
                    <a:lnTo>
                      <a:pt x="21732" y="4434"/>
                    </a:lnTo>
                    <a:lnTo>
                      <a:pt x="20990" y="4111"/>
                    </a:lnTo>
                    <a:lnTo>
                      <a:pt x="20191" y="3806"/>
                    </a:lnTo>
                    <a:lnTo>
                      <a:pt x="19353" y="3502"/>
                    </a:lnTo>
                    <a:lnTo>
                      <a:pt x="18497" y="3235"/>
                    </a:lnTo>
                    <a:lnTo>
                      <a:pt x="17603" y="2969"/>
                    </a:lnTo>
                    <a:lnTo>
                      <a:pt x="16670" y="2703"/>
                    </a:lnTo>
                    <a:lnTo>
                      <a:pt x="15738" y="2474"/>
                    </a:lnTo>
                    <a:lnTo>
                      <a:pt x="14786" y="2246"/>
                    </a:lnTo>
                    <a:lnTo>
                      <a:pt x="13835" y="2017"/>
                    </a:lnTo>
                    <a:lnTo>
                      <a:pt x="12864" y="1827"/>
                    </a:lnTo>
                    <a:lnTo>
                      <a:pt x="10942" y="1447"/>
                    </a:lnTo>
                    <a:lnTo>
                      <a:pt x="9058" y="1123"/>
                    </a:lnTo>
                    <a:lnTo>
                      <a:pt x="7251" y="838"/>
                    </a:lnTo>
                    <a:lnTo>
                      <a:pt x="5557" y="609"/>
                    </a:lnTo>
                    <a:lnTo>
                      <a:pt x="4016" y="419"/>
                    </a:lnTo>
                    <a:lnTo>
                      <a:pt x="2684" y="267"/>
                    </a:lnTo>
                    <a:lnTo>
                      <a:pt x="724" y="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28"/>
              <p:cNvSpPr/>
              <p:nvPr/>
            </p:nvSpPr>
            <p:spPr>
              <a:xfrm>
                <a:off x="-1501075" y="255925"/>
                <a:ext cx="50925" cy="1646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6585" extrusionOk="0">
                    <a:moveTo>
                      <a:pt x="152" y="0"/>
                    </a:moveTo>
                    <a:lnTo>
                      <a:pt x="0" y="457"/>
                    </a:lnTo>
                    <a:lnTo>
                      <a:pt x="1066" y="6584"/>
                    </a:lnTo>
                    <a:lnTo>
                      <a:pt x="1256" y="6451"/>
                    </a:lnTo>
                    <a:lnTo>
                      <a:pt x="1446" y="6299"/>
                    </a:lnTo>
                    <a:lnTo>
                      <a:pt x="1637" y="6108"/>
                    </a:lnTo>
                    <a:lnTo>
                      <a:pt x="1827" y="5880"/>
                    </a:lnTo>
                    <a:lnTo>
                      <a:pt x="1903" y="5766"/>
                    </a:lnTo>
                    <a:lnTo>
                      <a:pt x="1979" y="5652"/>
                    </a:lnTo>
                    <a:lnTo>
                      <a:pt x="2017" y="5538"/>
                    </a:lnTo>
                    <a:lnTo>
                      <a:pt x="2036" y="5423"/>
                    </a:lnTo>
                    <a:lnTo>
                      <a:pt x="2017" y="5309"/>
                    </a:lnTo>
                    <a:lnTo>
                      <a:pt x="1979" y="5195"/>
                    </a:lnTo>
                    <a:lnTo>
                      <a:pt x="1884" y="5043"/>
                    </a:lnTo>
                    <a:lnTo>
                      <a:pt x="1789" y="4795"/>
                    </a:lnTo>
                    <a:lnTo>
                      <a:pt x="1541" y="4129"/>
                    </a:lnTo>
                    <a:lnTo>
                      <a:pt x="1256" y="3292"/>
                    </a:lnTo>
                    <a:lnTo>
                      <a:pt x="932" y="2379"/>
                    </a:lnTo>
                    <a:lnTo>
                      <a:pt x="400" y="723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2941;p28"/>
              <p:cNvSpPr/>
              <p:nvPr/>
            </p:nvSpPr>
            <p:spPr>
              <a:xfrm>
                <a:off x="-1534875" y="-592325"/>
                <a:ext cx="61875" cy="50287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0115" extrusionOk="0">
                    <a:moveTo>
                      <a:pt x="1" y="1"/>
                    </a:moveTo>
                    <a:lnTo>
                      <a:pt x="1961" y="20115"/>
                    </a:lnTo>
                    <a:lnTo>
                      <a:pt x="2075" y="19982"/>
                    </a:lnTo>
                    <a:lnTo>
                      <a:pt x="2189" y="19810"/>
                    </a:lnTo>
                    <a:lnTo>
                      <a:pt x="2265" y="19639"/>
                    </a:lnTo>
                    <a:lnTo>
                      <a:pt x="2342" y="19449"/>
                    </a:lnTo>
                    <a:lnTo>
                      <a:pt x="2399" y="19259"/>
                    </a:lnTo>
                    <a:lnTo>
                      <a:pt x="2437" y="19068"/>
                    </a:lnTo>
                    <a:lnTo>
                      <a:pt x="2475" y="18688"/>
                    </a:lnTo>
                    <a:lnTo>
                      <a:pt x="2475" y="18345"/>
                    </a:lnTo>
                    <a:lnTo>
                      <a:pt x="2475" y="18060"/>
                    </a:lnTo>
                    <a:lnTo>
                      <a:pt x="2437" y="17793"/>
                    </a:lnTo>
                    <a:lnTo>
                      <a:pt x="2380" y="17717"/>
                    </a:lnTo>
                    <a:lnTo>
                      <a:pt x="2342" y="17622"/>
                    </a:lnTo>
                    <a:lnTo>
                      <a:pt x="2227" y="17394"/>
                    </a:lnTo>
                    <a:lnTo>
                      <a:pt x="2132" y="17070"/>
                    </a:lnTo>
                    <a:lnTo>
                      <a:pt x="2037" y="16671"/>
                    </a:lnTo>
                    <a:lnTo>
                      <a:pt x="1942" y="16214"/>
                    </a:lnTo>
                    <a:lnTo>
                      <a:pt x="1847" y="15700"/>
                    </a:lnTo>
                    <a:lnTo>
                      <a:pt x="1676" y="14501"/>
                    </a:lnTo>
                    <a:lnTo>
                      <a:pt x="1504" y="13112"/>
                    </a:lnTo>
                    <a:lnTo>
                      <a:pt x="1352" y="11628"/>
                    </a:lnTo>
                    <a:lnTo>
                      <a:pt x="1219" y="10048"/>
                    </a:lnTo>
                    <a:lnTo>
                      <a:pt x="1086" y="8431"/>
                    </a:lnTo>
                    <a:lnTo>
                      <a:pt x="857" y="5310"/>
                    </a:lnTo>
                    <a:lnTo>
                      <a:pt x="686" y="2608"/>
                    </a:lnTo>
                    <a:lnTo>
                      <a:pt x="553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2942;p28"/>
              <p:cNvSpPr/>
              <p:nvPr/>
            </p:nvSpPr>
            <p:spPr>
              <a:xfrm>
                <a:off x="-1450175" y="-743125"/>
                <a:ext cx="56625" cy="46672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8669" extrusionOk="0">
                    <a:moveTo>
                      <a:pt x="2265" y="1"/>
                    </a:moveTo>
                    <a:lnTo>
                      <a:pt x="1846" y="419"/>
                    </a:lnTo>
                    <a:lnTo>
                      <a:pt x="1637" y="2627"/>
                    </a:lnTo>
                    <a:lnTo>
                      <a:pt x="1408" y="4910"/>
                    </a:lnTo>
                    <a:lnTo>
                      <a:pt x="1142" y="7555"/>
                    </a:lnTo>
                    <a:lnTo>
                      <a:pt x="837" y="10238"/>
                    </a:lnTo>
                    <a:lnTo>
                      <a:pt x="685" y="11513"/>
                    </a:lnTo>
                    <a:lnTo>
                      <a:pt x="533" y="12674"/>
                    </a:lnTo>
                    <a:lnTo>
                      <a:pt x="400" y="13702"/>
                    </a:lnTo>
                    <a:lnTo>
                      <a:pt x="248" y="14539"/>
                    </a:lnTo>
                    <a:lnTo>
                      <a:pt x="114" y="15148"/>
                    </a:lnTo>
                    <a:lnTo>
                      <a:pt x="57" y="15376"/>
                    </a:lnTo>
                    <a:lnTo>
                      <a:pt x="0" y="15510"/>
                    </a:lnTo>
                    <a:lnTo>
                      <a:pt x="0" y="18668"/>
                    </a:lnTo>
                    <a:lnTo>
                      <a:pt x="2265" y="1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28"/>
              <p:cNvSpPr/>
              <p:nvPr/>
            </p:nvSpPr>
            <p:spPr>
              <a:xfrm>
                <a:off x="-1450175" y="-743125"/>
                <a:ext cx="56625" cy="46672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8669" fill="none" extrusionOk="0">
                    <a:moveTo>
                      <a:pt x="0" y="18668"/>
                    </a:moveTo>
                    <a:lnTo>
                      <a:pt x="2265" y="1"/>
                    </a:lnTo>
                    <a:lnTo>
                      <a:pt x="1846" y="419"/>
                    </a:lnTo>
                    <a:lnTo>
                      <a:pt x="1846" y="419"/>
                    </a:lnTo>
                    <a:lnTo>
                      <a:pt x="1637" y="2627"/>
                    </a:lnTo>
                    <a:lnTo>
                      <a:pt x="1408" y="4910"/>
                    </a:lnTo>
                    <a:lnTo>
                      <a:pt x="1142" y="7555"/>
                    </a:lnTo>
                    <a:lnTo>
                      <a:pt x="837" y="10238"/>
                    </a:lnTo>
                    <a:lnTo>
                      <a:pt x="685" y="11513"/>
                    </a:lnTo>
                    <a:lnTo>
                      <a:pt x="533" y="12674"/>
                    </a:lnTo>
                    <a:lnTo>
                      <a:pt x="400" y="13702"/>
                    </a:lnTo>
                    <a:lnTo>
                      <a:pt x="248" y="14539"/>
                    </a:lnTo>
                    <a:lnTo>
                      <a:pt x="114" y="15148"/>
                    </a:lnTo>
                    <a:lnTo>
                      <a:pt x="57" y="15376"/>
                    </a:lnTo>
                    <a:lnTo>
                      <a:pt x="0" y="15510"/>
                    </a:lnTo>
                    <a:lnTo>
                      <a:pt x="0" y="1866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28"/>
              <p:cNvSpPr/>
              <p:nvPr/>
            </p:nvSpPr>
            <p:spPr>
              <a:xfrm>
                <a:off x="-1450650" y="-1486200"/>
                <a:ext cx="195075" cy="893900"/>
              </a:xfrm>
              <a:custGeom>
                <a:avLst/>
                <a:gdLst/>
                <a:ahLst/>
                <a:cxnLst/>
                <a:rect l="l" t="t" r="r" b="b"/>
                <a:pathLst>
                  <a:path w="7803" h="35756" extrusionOk="0">
                    <a:moveTo>
                      <a:pt x="6089" y="0"/>
                    </a:moveTo>
                    <a:lnTo>
                      <a:pt x="5842" y="723"/>
                    </a:lnTo>
                    <a:lnTo>
                      <a:pt x="5176" y="2645"/>
                    </a:lnTo>
                    <a:lnTo>
                      <a:pt x="4225" y="5461"/>
                    </a:lnTo>
                    <a:lnTo>
                      <a:pt x="3692" y="7098"/>
                    </a:lnTo>
                    <a:lnTo>
                      <a:pt x="3140" y="8849"/>
                    </a:lnTo>
                    <a:lnTo>
                      <a:pt x="2588" y="10656"/>
                    </a:lnTo>
                    <a:lnTo>
                      <a:pt x="2036" y="12483"/>
                    </a:lnTo>
                    <a:lnTo>
                      <a:pt x="1522" y="14310"/>
                    </a:lnTo>
                    <a:lnTo>
                      <a:pt x="1066" y="16080"/>
                    </a:lnTo>
                    <a:lnTo>
                      <a:pt x="856" y="16917"/>
                    </a:lnTo>
                    <a:lnTo>
                      <a:pt x="666" y="17735"/>
                    </a:lnTo>
                    <a:lnTo>
                      <a:pt x="495" y="18534"/>
                    </a:lnTo>
                    <a:lnTo>
                      <a:pt x="343" y="19277"/>
                    </a:lnTo>
                    <a:lnTo>
                      <a:pt x="228" y="19981"/>
                    </a:lnTo>
                    <a:lnTo>
                      <a:pt x="133" y="20647"/>
                    </a:lnTo>
                    <a:lnTo>
                      <a:pt x="57" y="21237"/>
                    </a:lnTo>
                    <a:lnTo>
                      <a:pt x="19" y="21788"/>
                    </a:lnTo>
                    <a:lnTo>
                      <a:pt x="0" y="22854"/>
                    </a:lnTo>
                    <a:lnTo>
                      <a:pt x="38" y="23958"/>
                    </a:lnTo>
                    <a:lnTo>
                      <a:pt x="95" y="25119"/>
                    </a:lnTo>
                    <a:lnTo>
                      <a:pt x="171" y="26279"/>
                    </a:lnTo>
                    <a:lnTo>
                      <a:pt x="286" y="27459"/>
                    </a:lnTo>
                    <a:lnTo>
                      <a:pt x="419" y="28620"/>
                    </a:lnTo>
                    <a:lnTo>
                      <a:pt x="571" y="29743"/>
                    </a:lnTo>
                    <a:lnTo>
                      <a:pt x="704" y="30827"/>
                    </a:lnTo>
                    <a:lnTo>
                      <a:pt x="1009" y="32787"/>
                    </a:lnTo>
                    <a:lnTo>
                      <a:pt x="1294" y="34348"/>
                    </a:lnTo>
                    <a:lnTo>
                      <a:pt x="1484" y="35375"/>
                    </a:lnTo>
                    <a:lnTo>
                      <a:pt x="1561" y="35756"/>
                    </a:lnTo>
                    <a:lnTo>
                      <a:pt x="2341" y="34424"/>
                    </a:lnTo>
                    <a:lnTo>
                      <a:pt x="3159" y="32978"/>
                    </a:lnTo>
                    <a:lnTo>
                      <a:pt x="4148" y="31246"/>
                    </a:lnTo>
                    <a:lnTo>
                      <a:pt x="5176" y="29362"/>
                    </a:lnTo>
                    <a:lnTo>
                      <a:pt x="5671" y="28411"/>
                    </a:lnTo>
                    <a:lnTo>
                      <a:pt x="6147" y="27478"/>
                    </a:lnTo>
                    <a:lnTo>
                      <a:pt x="6584" y="26603"/>
                    </a:lnTo>
                    <a:lnTo>
                      <a:pt x="6965" y="25766"/>
                    </a:lnTo>
                    <a:lnTo>
                      <a:pt x="7288" y="25042"/>
                    </a:lnTo>
                    <a:lnTo>
                      <a:pt x="7536" y="24395"/>
                    </a:lnTo>
                    <a:lnTo>
                      <a:pt x="7593" y="24243"/>
                    </a:lnTo>
                    <a:lnTo>
                      <a:pt x="7631" y="24053"/>
                    </a:lnTo>
                    <a:lnTo>
                      <a:pt x="7688" y="23615"/>
                    </a:lnTo>
                    <a:lnTo>
                      <a:pt x="7745" y="23082"/>
                    </a:lnTo>
                    <a:lnTo>
                      <a:pt x="7783" y="22455"/>
                    </a:lnTo>
                    <a:lnTo>
                      <a:pt x="7802" y="21750"/>
                    </a:lnTo>
                    <a:lnTo>
                      <a:pt x="7802" y="20989"/>
                    </a:lnTo>
                    <a:lnTo>
                      <a:pt x="7783" y="20171"/>
                    </a:lnTo>
                    <a:lnTo>
                      <a:pt x="7764" y="19277"/>
                    </a:lnTo>
                    <a:lnTo>
                      <a:pt x="7669" y="17355"/>
                    </a:lnTo>
                    <a:lnTo>
                      <a:pt x="7555" y="15319"/>
                    </a:lnTo>
                    <a:lnTo>
                      <a:pt x="7402" y="13187"/>
                    </a:lnTo>
                    <a:lnTo>
                      <a:pt x="7212" y="11037"/>
                    </a:lnTo>
                    <a:lnTo>
                      <a:pt x="7022" y="8925"/>
                    </a:lnTo>
                    <a:lnTo>
                      <a:pt x="6832" y="6908"/>
                    </a:lnTo>
                    <a:lnTo>
                      <a:pt x="6470" y="3387"/>
                    </a:lnTo>
                    <a:lnTo>
                      <a:pt x="6204" y="932"/>
                    </a:lnTo>
                    <a:lnTo>
                      <a:pt x="6089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28"/>
              <p:cNvSpPr/>
              <p:nvPr/>
            </p:nvSpPr>
            <p:spPr>
              <a:xfrm>
                <a:off x="-1411650" y="-1471475"/>
                <a:ext cx="115150" cy="879175"/>
              </a:xfrm>
              <a:custGeom>
                <a:avLst/>
                <a:gdLst/>
                <a:ahLst/>
                <a:cxnLst/>
                <a:rect l="l" t="t" r="r" b="b"/>
                <a:pathLst>
                  <a:path w="4606" h="35167" extrusionOk="0">
                    <a:moveTo>
                      <a:pt x="4606" y="1"/>
                    </a:moveTo>
                    <a:lnTo>
                      <a:pt x="4054" y="3540"/>
                    </a:lnTo>
                    <a:lnTo>
                      <a:pt x="3464" y="7441"/>
                    </a:lnTo>
                    <a:lnTo>
                      <a:pt x="2760" y="12351"/>
                    </a:lnTo>
                    <a:lnTo>
                      <a:pt x="1999" y="17907"/>
                    </a:lnTo>
                    <a:lnTo>
                      <a:pt x="1618" y="20819"/>
                    </a:lnTo>
                    <a:lnTo>
                      <a:pt x="1237" y="23768"/>
                    </a:lnTo>
                    <a:lnTo>
                      <a:pt x="876" y="26737"/>
                    </a:lnTo>
                    <a:lnTo>
                      <a:pt x="552" y="29648"/>
                    </a:lnTo>
                    <a:lnTo>
                      <a:pt x="248" y="32465"/>
                    </a:lnTo>
                    <a:lnTo>
                      <a:pt x="1" y="35167"/>
                    </a:lnTo>
                    <a:lnTo>
                      <a:pt x="4606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28"/>
              <p:cNvSpPr/>
              <p:nvPr/>
            </p:nvSpPr>
            <p:spPr>
              <a:xfrm>
                <a:off x="-1465400" y="-89475"/>
                <a:ext cx="467650" cy="800700"/>
              </a:xfrm>
              <a:custGeom>
                <a:avLst/>
                <a:gdLst/>
                <a:ahLst/>
                <a:cxnLst/>
                <a:rect l="l" t="t" r="r" b="b"/>
                <a:pathLst>
                  <a:path w="18706" h="32028" extrusionOk="0">
                    <a:moveTo>
                      <a:pt x="18706" y="1"/>
                    </a:moveTo>
                    <a:lnTo>
                      <a:pt x="18211" y="267"/>
                    </a:lnTo>
                    <a:lnTo>
                      <a:pt x="17621" y="572"/>
                    </a:lnTo>
                    <a:lnTo>
                      <a:pt x="16841" y="1009"/>
                    </a:lnTo>
                    <a:lnTo>
                      <a:pt x="15890" y="1561"/>
                    </a:lnTo>
                    <a:lnTo>
                      <a:pt x="14824" y="2208"/>
                    </a:lnTo>
                    <a:lnTo>
                      <a:pt x="13625" y="2969"/>
                    </a:lnTo>
                    <a:lnTo>
                      <a:pt x="12350" y="3826"/>
                    </a:lnTo>
                    <a:lnTo>
                      <a:pt x="11684" y="4282"/>
                    </a:lnTo>
                    <a:lnTo>
                      <a:pt x="10999" y="4777"/>
                    </a:lnTo>
                    <a:lnTo>
                      <a:pt x="10314" y="5291"/>
                    </a:lnTo>
                    <a:lnTo>
                      <a:pt x="9629" y="5824"/>
                    </a:lnTo>
                    <a:lnTo>
                      <a:pt x="8944" y="6395"/>
                    </a:lnTo>
                    <a:lnTo>
                      <a:pt x="8240" y="6966"/>
                    </a:lnTo>
                    <a:lnTo>
                      <a:pt x="7555" y="7574"/>
                    </a:lnTo>
                    <a:lnTo>
                      <a:pt x="6889" y="8183"/>
                    </a:lnTo>
                    <a:lnTo>
                      <a:pt x="6223" y="8830"/>
                    </a:lnTo>
                    <a:lnTo>
                      <a:pt x="5576" y="9477"/>
                    </a:lnTo>
                    <a:lnTo>
                      <a:pt x="4929" y="10162"/>
                    </a:lnTo>
                    <a:lnTo>
                      <a:pt x="4320" y="10867"/>
                    </a:lnTo>
                    <a:lnTo>
                      <a:pt x="3730" y="11571"/>
                    </a:lnTo>
                    <a:lnTo>
                      <a:pt x="3178" y="12294"/>
                    </a:lnTo>
                    <a:lnTo>
                      <a:pt x="2645" y="13055"/>
                    </a:lnTo>
                    <a:lnTo>
                      <a:pt x="2151" y="13816"/>
                    </a:lnTo>
                    <a:lnTo>
                      <a:pt x="1941" y="14197"/>
                    </a:lnTo>
                    <a:lnTo>
                      <a:pt x="1732" y="14634"/>
                    </a:lnTo>
                    <a:lnTo>
                      <a:pt x="1561" y="15129"/>
                    </a:lnTo>
                    <a:lnTo>
                      <a:pt x="1389" y="15662"/>
                    </a:lnTo>
                    <a:lnTo>
                      <a:pt x="1237" y="16252"/>
                    </a:lnTo>
                    <a:lnTo>
                      <a:pt x="1085" y="16880"/>
                    </a:lnTo>
                    <a:lnTo>
                      <a:pt x="952" y="17546"/>
                    </a:lnTo>
                    <a:lnTo>
                      <a:pt x="837" y="18231"/>
                    </a:lnTo>
                    <a:lnTo>
                      <a:pt x="723" y="18954"/>
                    </a:lnTo>
                    <a:lnTo>
                      <a:pt x="628" y="19696"/>
                    </a:lnTo>
                    <a:lnTo>
                      <a:pt x="457" y="21218"/>
                    </a:lnTo>
                    <a:lnTo>
                      <a:pt x="324" y="22760"/>
                    </a:lnTo>
                    <a:lnTo>
                      <a:pt x="210" y="24320"/>
                    </a:lnTo>
                    <a:lnTo>
                      <a:pt x="133" y="25824"/>
                    </a:lnTo>
                    <a:lnTo>
                      <a:pt x="76" y="27251"/>
                    </a:lnTo>
                    <a:lnTo>
                      <a:pt x="38" y="28545"/>
                    </a:lnTo>
                    <a:lnTo>
                      <a:pt x="19" y="29705"/>
                    </a:lnTo>
                    <a:lnTo>
                      <a:pt x="0" y="31399"/>
                    </a:lnTo>
                    <a:lnTo>
                      <a:pt x="0" y="32027"/>
                    </a:lnTo>
                    <a:lnTo>
                      <a:pt x="780" y="30942"/>
                    </a:lnTo>
                    <a:lnTo>
                      <a:pt x="1618" y="29725"/>
                    </a:lnTo>
                    <a:lnTo>
                      <a:pt x="2683" y="28202"/>
                    </a:lnTo>
                    <a:lnTo>
                      <a:pt x="3863" y="26451"/>
                    </a:lnTo>
                    <a:lnTo>
                      <a:pt x="5100" y="24587"/>
                    </a:lnTo>
                    <a:lnTo>
                      <a:pt x="6337" y="22665"/>
                    </a:lnTo>
                    <a:lnTo>
                      <a:pt x="6908" y="21732"/>
                    </a:lnTo>
                    <a:lnTo>
                      <a:pt x="7460" y="20819"/>
                    </a:lnTo>
                    <a:lnTo>
                      <a:pt x="8050" y="19791"/>
                    </a:lnTo>
                    <a:lnTo>
                      <a:pt x="8754" y="18554"/>
                    </a:lnTo>
                    <a:lnTo>
                      <a:pt x="10409" y="15548"/>
                    </a:lnTo>
                    <a:lnTo>
                      <a:pt x="12274" y="12142"/>
                    </a:lnTo>
                    <a:lnTo>
                      <a:pt x="14158" y="8621"/>
                    </a:lnTo>
                    <a:lnTo>
                      <a:pt x="17355" y="2589"/>
                    </a:lnTo>
                    <a:lnTo>
                      <a:pt x="18706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28"/>
              <p:cNvSpPr/>
              <p:nvPr/>
            </p:nvSpPr>
            <p:spPr>
              <a:xfrm>
                <a:off x="-1465400" y="-89475"/>
                <a:ext cx="467650" cy="800700"/>
              </a:xfrm>
              <a:custGeom>
                <a:avLst/>
                <a:gdLst/>
                <a:ahLst/>
                <a:cxnLst/>
                <a:rect l="l" t="t" r="r" b="b"/>
                <a:pathLst>
                  <a:path w="18706" h="32028" extrusionOk="0">
                    <a:moveTo>
                      <a:pt x="18706" y="1"/>
                    </a:moveTo>
                    <a:lnTo>
                      <a:pt x="18211" y="743"/>
                    </a:lnTo>
                    <a:lnTo>
                      <a:pt x="17678" y="1561"/>
                    </a:lnTo>
                    <a:lnTo>
                      <a:pt x="16460" y="3464"/>
                    </a:lnTo>
                    <a:lnTo>
                      <a:pt x="15109" y="5653"/>
                    </a:lnTo>
                    <a:lnTo>
                      <a:pt x="13663" y="8069"/>
                    </a:lnTo>
                    <a:lnTo>
                      <a:pt x="12141" y="10638"/>
                    </a:lnTo>
                    <a:lnTo>
                      <a:pt x="10580" y="13321"/>
                    </a:lnTo>
                    <a:lnTo>
                      <a:pt x="9001" y="16023"/>
                    </a:lnTo>
                    <a:lnTo>
                      <a:pt x="7460" y="18726"/>
                    </a:lnTo>
                    <a:lnTo>
                      <a:pt x="4586" y="23806"/>
                    </a:lnTo>
                    <a:lnTo>
                      <a:pt x="2227" y="28031"/>
                    </a:lnTo>
                    <a:lnTo>
                      <a:pt x="0" y="32027"/>
                    </a:lnTo>
                    <a:lnTo>
                      <a:pt x="18706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28"/>
              <p:cNvSpPr/>
              <p:nvPr/>
            </p:nvSpPr>
            <p:spPr>
              <a:xfrm>
                <a:off x="-1481575" y="-653200"/>
                <a:ext cx="43775" cy="10895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4358" extrusionOk="0">
                    <a:moveTo>
                      <a:pt x="1751" y="0"/>
                    </a:moveTo>
                    <a:lnTo>
                      <a:pt x="1504" y="305"/>
                    </a:lnTo>
                    <a:lnTo>
                      <a:pt x="1275" y="647"/>
                    </a:lnTo>
                    <a:lnTo>
                      <a:pt x="1066" y="990"/>
                    </a:lnTo>
                    <a:lnTo>
                      <a:pt x="876" y="1351"/>
                    </a:lnTo>
                    <a:lnTo>
                      <a:pt x="723" y="1713"/>
                    </a:lnTo>
                    <a:lnTo>
                      <a:pt x="571" y="2074"/>
                    </a:lnTo>
                    <a:lnTo>
                      <a:pt x="457" y="2436"/>
                    </a:lnTo>
                    <a:lnTo>
                      <a:pt x="343" y="2778"/>
                    </a:lnTo>
                    <a:lnTo>
                      <a:pt x="191" y="3387"/>
                    </a:lnTo>
                    <a:lnTo>
                      <a:pt x="76" y="3901"/>
                    </a:lnTo>
                    <a:lnTo>
                      <a:pt x="0" y="4358"/>
                    </a:lnTo>
                    <a:lnTo>
                      <a:pt x="0" y="4358"/>
                    </a:lnTo>
                    <a:lnTo>
                      <a:pt x="133" y="4320"/>
                    </a:lnTo>
                    <a:lnTo>
                      <a:pt x="267" y="4263"/>
                    </a:lnTo>
                    <a:lnTo>
                      <a:pt x="400" y="4206"/>
                    </a:lnTo>
                    <a:lnTo>
                      <a:pt x="514" y="4111"/>
                    </a:lnTo>
                    <a:lnTo>
                      <a:pt x="609" y="3996"/>
                    </a:lnTo>
                    <a:lnTo>
                      <a:pt x="723" y="3882"/>
                    </a:lnTo>
                    <a:lnTo>
                      <a:pt x="818" y="3749"/>
                    </a:lnTo>
                    <a:lnTo>
                      <a:pt x="895" y="3597"/>
                    </a:lnTo>
                    <a:lnTo>
                      <a:pt x="1066" y="3254"/>
                    </a:lnTo>
                    <a:lnTo>
                      <a:pt x="1218" y="2893"/>
                    </a:lnTo>
                    <a:lnTo>
                      <a:pt x="1332" y="2512"/>
                    </a:lnTo>
                    <a:lnTo>
                      <a:pt x="1427" y="2112"/>
                    </a:lnTo>
                    <a:lnTo>
                      <a:pt x="1523" y="1713"/>
                    </a:lnTo>
                    <a:lnTo>
                      <a:pt x="1599" y="1332"/>
                    </a:lnTo>
                    <a:lnTo>
                      <a:pt x="1694" y="647"/>
                    </a:lnTo>
                    <a:lnTo>
                      <a:pt x="1751" y="171"/>
                    </a:lnTo>
                    <a:lnTo>
                      <a:pt x="1751" y="0"/>
                    </a:lnTo>
                    <a:close/>
                  </a:path>
                </a:pathLst>
              </a:custGeom>
              <a:solidFill>
                <a:srgbClr val="6D4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28"/>
              <p:cNvSpPr/>
              <p:nvPr/>
            </p:nvSpPr>
            <p:spPr>
              <a:xfrm>
                <a:off x="-1478250" y="-332575"/>
                <a:ext cx="181750" cy="370150"/>
              </a:xfrm>
              <a:custGeom>
                <a:avLst/>
                <a:gdLst/>
                <a:ahLst/>
                <a:cxnLst/>
                <a:rect l="l" t="t" r="r" b="b"/>
                <a:pathLst>
                  <a:path w="7270" h="14806" extrusionOk="0">
                    <a:moveTo>
                      <a:pt x="7270" y="1"/>
                    </a:moveTo>
                    <a:lnTo>
                      <a:pt x="4815" y="1542"/>
                    </a:lnTo>
                    <a:lnTo>
                      <a:pt x="685" y="1542"/>
                    </a:lnTo>
                    <a:lnTo>
                      <a:pt x="628" y="1942"/>
                    </a:lnTo>
                    <a:lnTo>
                      <a:pt x="457" y="3027"/>
                    </a:lnTo>
                    <a:lnTo>
                      <a:pt x="362" y="3769"/>
                    </a:lnTo>
                    <a:lnTo>
                      <a:pt x="248" y="4625"/>
                    </a:lnTo>
                    <a:lnTo>
                      <a:pt x="153" y="5557"/>
                    </a:lnTo>
                    <a:lnTo>
                      <a:pt x="77" y="6585"/>
                    </a:lnTo>
                    <a:lnTo>
                      <a:pt x="19" y="7632"/>
                    </a:lnTo>
                    <a:lnTo>
                      <a:pt x="0" y="8735"/>
                    </a:lnTo>
                    <a:lnTo>
                      <a:pt x="19" y="9839"/>
                    </a:lnTo>
                    <a:lnTo>
                      <a:pt x="58" y="10391"/>
                    </a:lnTo>
                    <a:lnTo>
                      <a:pt x="96" y="10943"/>
                    </a:lnTo>
                    <a:lnTo>
                      <a:pt x="134" y="11476"/>
                    </a:lnTo>
                    <a:lnTo>
                      <a:pt x="210" y="11989"/>
                    </a:lnTo>
                    <a:lnTo>
                      <a:pt x="286" y="12503"/>
                    </a:lnTo>
                    <a:lnTo>
                      <a:pt x="400" y="13017"/>
                    </a:lnTo>
                    <a:lnTo>
                      <a:pt x="514" y="13493"/>
                    </a:lnTo>
                    <a:lnTo>
                      <a:pt x="647" y="13949"/>
                    </a:lnTo>
                    <a:lnTo>
                      <a:pt x="800" y="14387"/>
                    </a:lnTo>
                    <a:lnTo>
                      <a:pt x="990" y="14806"/>
                    </a:lnTo>
                    <a:lnTo>
                      <a:pt x="1637" y="13055"/>
                    </a:lnTo>
                    <a:lnTo>
                      <a:pt x="2341" y="11171"/>
                    </a:lnTo>
                    <a:lnTo>
                      <a:pt x="3235" y="8888"/>
                    </a:lnTo>
                    <a:lnTo>
                      <a:pt x="3711" y="7670"/>
                    </a:lnTo>
                    <a:lnTo>
                      <a:pt x="4225" y="6433"/>
                    </a:lnTo>
                    <a:lnTo>
                      <a:pt x="4758" y="5196"/>
                    </a:lnTo>
                    <a:lnTo>
                      <a:pt x="5272" y="3978"/>
                    </a:lnTo>
                    <a:lnTo>
                      <a:pt x="5804" y="2836"/>
                    </a:lnTo>
                    <a:lnTo>
                      <a:pt x="6318" y="1771"/>
                    </a:lnTo>
                    <a:lnTo>
                      <a:pt x="6813" y="819"/>
                    </a:lnTo>
                    <a:lnTo>
                      <a:pt x="7041" y="381"/>
                    </a:lnTo>
                    <a:lnTo>
                      <a:pt x="7270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28"/>
              <p:cNvSpPr/>
              <p:nvPr/>
            </p:nvSpPr>
            <p:spPr>
              <a:xfrm>
                <a:off x="-1755600" y="-2875"/>
                <a:ext cx="254550" cy="564225"/>
              </a:xfrm>
              <a:custGeom>
                <a:avLst/>
                <a:gdLst/>
                <a:ahLst/>
                <a:cxnLst/>
                <a:rect l="l" t="t" r="r" b="b"/>
                <a:pathLst>
                  <a:path w="10182" h="22569" extrusionOk="0">
                    <a:moveTo>
                      <a:pt x="0" y="0"/>
                    </a:moveTo>
                    <a:lnTo>
                      <a:pt x="552" y="933"/>
                    </a:lnTo>
                    <a:lnTo>
                      <a:pt x="1161" y="1979"/>
                    </a:lnTo>
                    <a:lnTo>
                      <a:pt x="1903" y="3292"/>
                    </a:lnTo>
                    <a:lnTo>
                      <a:pt x="2722" y="4796"/>
                    </a:lnTo>
                    <a:lnTo>
                      <a:pt x="3559" y="6394"/>
                    </a:lnTo>
                    <a:lnTo>
                      <a:pt x="3978" y="7193"/>
                    </a:lnTo>
                    <a:lnTo>
                      <a:pt x="4377" y="8011"/>
                    </a:lnTo>
                    <a:lnTo>
                      <a:pt x="4758" y="8792"/>
                    </a:lnTo>
                    <a:lnTo>
                      <a:pt x="5100" y="9553"/>
                    </a:lnTo>
                    <a:lnTo>
                      <a:pt x="5823" y="11285"/>
                    </a:lnTo>
                    <a:lnTo>
                      <a:pt x="6642" y="13321"/>
                    </a:lnTo>
                    <a:lnTo>
                      <a:pt x="7498" y="15471"/>
                    </a:lnTo>
                    <a:lnTo>
                      <a:pt x="8297" y="17602"/>
                    </a:lnTo>
                    <a:lnTo>
                      <a:pt x="9629" y="21104"/>
                    </a:lnTo>
                    <a:lnTo>
                      <a:pt x="10181" y="22569"/>
                    </a:lnTo>
                    <a:lnTo>
                      <a:pt x="9610" y="20837"/>
                    </a:lnTo>
                    <a:lnTo>
                      <a:pt x="8259" y="16841"/>
                    </a:lnTo>
                    <a:lnTo>
                      <a:pt x="7479" y="14577"/>
                    </a:lnTo>
                    <a:lnTo>
                      <a:pt x="6737" y="12426"/>
                    </a:lnTo>
                    <a:lnTo>
                      <a:pt x="6071" y="10618"/>
                    </a:lnTo>
                    <a:lnTo>
                      <a:pt x="5804" y="9914"/>
                    </a:lnTo>
                    <a:lnTo>
                      <a:pt x="5576" y="9401"/>
                    </a:lnTo>
                    <a:lnTo>
                      <a:pt x="5462" y="9153"/>
                    </a:lnTo>
                    <a:lnTo>
                      <a:pt x="4986" y="8297"/>
                    </a:lnTo>
                    <a:lnTo>
                      <a:pt x="4263" y="7060"/>
                    </a:lnTo>
                    <a:lnTo>
                      <a:pt x="2417" y="39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5C2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28"/>
              <p:cNvSpPr/>
              <p:nvPr/>
            </p:nvSpPr>
            <p:spPr>
              <a:xfrm>
                <a:off x="-1755600" y="-2875"/>
                <a:ext cx="254550" cy="564225"/>
              </a:xfrm>
              <a:custGeom>
                <a:avLst/>
                <a:gdLst/>
                <a:ahLst/>
                <a:cxnLst/>
                <a:rect l="l" t="t" r="r" b="b"/>
                <a:pathLst>
                  <a:path w="10182" h="2256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552" y="933"/>
                    </a:lnTo>
                    <a:lnTo>
                      <a:pt x="1161" y="1979"/>
                    </a:lnTo>
                    <a:lnTo>
                      <a:pt x="1903" y="3292"/>
                    </a:lnTo>
                    <a:lnTo>
                      <a:pt x="2722" y="4796"/>
                    </a:lnTo>
                    <a:lnTo>
                      <a:pt x="3559" y="6394"/>
                    </a:lnTo>
                    <a:lnTo>
                      <a:pt x="3978" y="7193"/>
                    </a:lnTo>
                    <a:lnTo>
                      <a:pt x="4377" y="8011"/>
                    </a:lnTo>
                    <a:lnTo>
                      <a:pt x="4758" y="8792"/>
                    </a:lnTo>
                    <a:lnTo>
                      <a:pt x="5100" y="9553"/>
                    </a:lnTo>
                    <a:lnTo>
                      <a:pt x="5100" y="9553"/>
                    </a:lnTo>
                    <a:lnTo>
                      <a:pt x="5823" y="11285"/>
                    </a:lnTo>
                    <a:lnTo>
                      <a:pt x="6642" y="13321"/>
                    </a:lnTo>
                    <a:lnTo>
                      <a:pt x="7498" y="15471"/>
                    </a:lnTo>
                    <a:lnTo>
                      <a:pt x="8297" y="17602"/>
                    </a:lnTo>
                    <a:lnTo>
                      <a:pt x="9629" y="21104"/>
                    </a:lnTo>
                    <a:lnTo>
                      <a:pt x="10181" y="22569"/>
                    </a:lnTo>
                    <a:lnTo>
                      <a:pt x="10181" y="22569"/>
                    </a:lnTo>
                    <a:lnTo>
                      <a:pt x="9610" y="20837"/>
                    </a:lnTo>
                    <a:lnTo>
                      <a:pt x="8259" y="16841"/>
                    </a:lnTo>
                    <a:lnTo>
                      <a:pt x="7479" y="14577"/>
                    </a:lnTo>
                    <a:lnTo>
                      <a:pt x="6737" y="12426"/>
                    </a:lnTo>
                    <a:lnTo>
                      <a:pt x="6071" y="10618"/>
                    </a:lnTo>
                    <a:lnTo>
                      <a:pt x="5804" y="9914"/>
                    </a:lnTo>
                    <a:lnTo>
                      <a:pt x="5576" y="9401"/>
                    </a:lnTo>
                    <a:lnTo>
                      <a:pt x="5576" y="9401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4986" y="8297"/>
                    </a:lnTo>
                    <a:lnTo>
                      <a:pt x="4263" y="7060"/>
                    </a:lnTo>
                    <a:lnTo>
                      <a:pt x="2417" y="397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28"/>
              <p:cNvSpPr/>
              <p:nvPr/>
            </p:nvSpPr>
            <p:spPr>
              <a:xfrm>
                <a:off x="-1619075" y="225950"/>
                <a:ext cx="287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248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5" y="248"/>
                    </a:lnTo>
                    <a:lnTo>
                      <a:pt x="115" y="24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28"/>
              <p:cNvSpPr/>
              <p:nvPr/>
            </p:nvSpPr>
            <p:spPr>
              <a:xfrm>
                <a:off x="-1619075" y="225950"/>
                <a:ext cx="287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248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5" y="248"/>
                    </a:lnTo>
                    <a:lnTo>
                      <a:pt x="115" y="248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28"/>
              <p:cNvSpPr/>
              <p:nvPr/>
            </p:nvSpPr>
            <p:spPr>
              <a:xfrm>
                <a:off x="-1461125" y="-332575"/>
                <a:ext cx="337800" cy="207925"/>
              </a:xfrm>
              <a:custGeom>
                <a:avLst/>
                <a:gdLst/>
                <a:ahLst/>
                <a:cxnLst/>
                <a:rect l="l" t="t" r="r" b="b"/>
                <a:pathLst>
                  <a:path w="13512" h="8317" extrusionOk="0">
                    <a:moveTo>
                      <a:pt x="6585" y="1"/>
                    </a:moveTo>
                    <a:lnTo>
                      <a:pt x="4130" y="1542"/>
                    </a:lnTo>
                    <a:lnTo>
                      <a:pt x="0" y="1542"/>
                    </a:lnTo>
                    <a:lnTo>
                      <a:pt x="628" y="1752"/>
                    </a:lnTo>
                    <a:lnTo>
                      <a:pt x="1237" y="1961"/>
                    </a:lnTo>
                    <a:lnTo>
                      <a:pt x="1865" y="2170"/>
                    </a:lnTo>
                    <a:lnTo>
                      <a:pt x="2474" y="2418"/>
                    </a:lnTo>
                    <a:lnTo>
                      <a:pt x="3692" y="2912"/>
                    </a:lnTo>
                    <a:lnTo>
                      <a:pt x="4891" y="3445"/>
                    </a:lnTo>
                    <a:lnTo>
                      <a:pt x="6052" y="4016"/>
                    </a:lnTo>
                    <a:lnTo>
                      <a:pt x="7155" y="4568"/>
                    </a:lnTo>
                    <a:lnTo>
                      <a:pt x="8221" y="5139"/>
                    </a:lnTo>
                    <a:lnTo>
                      <a:pt x="9230" y="5691"/>
                    </a:lnTo>
                    <a:lnTo>
                      <a:pt x="10143" y="6204"/>
                    </a:lnTo>
                    <a:lnTo>
                      <a:pt x="10980" y="6699"/>
                    </a:lnTo>
                    <a:lnTo>
                      <a:pt x="12331" y="7536"/>
                    </a:lnTo>
                    <a:lnTo>
                      <a:pt x="13207" y="8107"/>
                    </a:lnTo>
                    <a:lnTo>
                      <a:pt x="13511" y="8317"/>
                    </a:lnTo>
                    <a:lnTo>
                      <a:pt x="13302" y="7765"/>
                    </a:lnTo>
                    <a:lnTo>
                      <a:pt x="13093" y="7251"/>
                    </a:lnTo>
                    <a:lnTo>
                      <a:pt x="12864" y="6737"/>
                    </a:lnTo>
                    <a:lnTo>
                      <a:pt x="12617" y="6243"/>
                    </a:lnTo>
                    <a:lnTo>
                      <a:pt x="12350" y="5786"/>
                    </a:lnTo>
                    <a:lnTo>
                      <a:pt x="12103" y="5348"/>
                    </a:lnTo>
                    <a:lnTo>
                      <a:pt x="11818" y="4910"/>
                    </a:lnTo>
                    <a:lnTo>
                      <a:pt x="11551" y="4511"/>
                    </a:lnTo>
                    <a:lnTo>
                      <a:pt x="11266" y="4111"/>
                    </a:lnTo>
                    <a:lnTo>
                      <a:pt x="10980" y="3750"/>
                    </a:lnTo>
                    <a:lnTo>
                      <a:pt x="10695" y="3407"/>
                    </a:lnTo>
                    <a:lnTo>
                      <a:pt x="10409" y="3065"/>
                    </a:lnTo>
                    <a:lnTo>
                      <a:pt x="9820" y="2456"/>
                    </a:lnTo>
                    <a:lnTo>
                      <a:pt x="9268" y="1923"/>
                    </a:lnTo>
                    <a:lnTo>
                      <a:pt x="8735" y="1466"/>
                    </a:lnTo>
                    <a:lnTo>
                      <a:pt x="8221" y="1067"/>
                    </a:lnTo>
                    <a:lnTo>
                      <a:pt x="7764" y="724"/>
                    </a:lnTo>
                    <a:lnTo>
                      <a:pt x="7365" y="458"/>
                    </a:lnTo>
                    <a:lnTo>
                      <a:pt x="7041" y="248"/>
                    </a:lnTo>
                    <a:lnTo>
                      <a:pt x="6794" y="115"/>
                    </a:lnTo>
                    <a:lnTo>
                      <a:pt x="6585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28"/>
              <p:cNvSpPr/>
              <p:nvPr/>
            </p:nvSpPr>
            <p:spPr>
              <a:xfrm>
                <a:off x="-1357900" y="-332575"/>
                <a:ext cx="234575" cy="20792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8317" extrusionOk="0">
                    <a:moveTo>
                      <a:pt x="2456" y="1"/>
                    </a:moveTo>
                    <a:lnTo>
                      <a:pt x="1" y="1542"/>
                    </a:lnTo>
                    <a:lnTo>
                      <a:pt x="286" y="1618"/>
                    </a:lnTo>
                    <a:lnTo>
                      <a:pt x="629" y="1714"/>
                    </a:lnTo>
                    <a:lnTo>
                      <a:pt x="1066" y="1847"/>
                    </a:lnTo>
                    <a:lnTo>
                      <a:pt x="1599" y="2018"/>
                    </a:lnTo>
                    <a:lnTo>
                      <a:pt x="2208" y="2246"/>
                    </a:lnTo>
                    <a:lnTo>
                      <a:pt x="2874" y="2551"/>
                    </a:lnTo>
                    <a:lnTo>
                      <a:pt x="3597" y="2893"/>
                    </a:lnTo>
                    <a:lnTo>
                      <a:pt x="3978" y="3084"/>
                    </a:lnTo>
                    <a:lnTo>
                      <a:pt x="4358" y="3312"/>
                    </a:lnTo>
                    <a:lnTo>
                      <a:pt x="4758" y="3540"/>
                    </a:lnTo>
                    <a:lnTo>
                      <a:pt x="5139" y="3788"/>
                    </a:lnTo>
                    <a:lnTo>
                      <a:pt x="5538" y="4054"/>
                    </a:lnTo>
                    <a:lnTo>
                      <a:pt x="5919" y="4340"/>
                    </a:lnTo>
                    <a:lnTo>
                      <a:pt x="6318" y="4644"/>
                    </a:lnTo>
                    <a:lnTo>
                      <a:pt x="6699" y="4968"/>
                    </a:lnTo>
                    <a:lnTo>
                      <a:pt x="7080" y="5310"/>
                    </a:lnTo>
                    <a:lnTo>
                      <a:pt x="7441" y="5672"/>
                    </a:lnTo>
                    <a:lnTo>
                      <a:pt x="7803" y="6052"/>
                    </a:lnTo>
                    <a:lnTo>
                      <a:pt x="8145" y="6471"/>
                    </a:lnTo>
                    <a:lnTo>
                      <a:pt x="8488" y="6889"/>
                    </a:lnTo>
                    <a:lnTo>
                      <a:pt x="8792" y="7346"/>
                    </a:lnTo>
                    <a:lnTo>
                      <a:pt x="9097" y="7822"/>
                    </a:lnTo>
                    <a:lnTo>
                      <a:pt x="9382" y="8317"/>
                    </a:lnTo>
                    <a:lnTo>
                      <a:pt x="9325" y="8088"/>
                    </a:lnTo>
                    <a:lnTo>
                      <a:pt x="9230" y="7822"/>
                    </a:lnTo>
                    <a:lnTo>
                      <a:pt x="9097" y="7460"/>
                    </a:lnTo>
                    <a:lnTo>
                      <a:pt x="8925" y="7023"/>
                    </a:lnTo>
                    <a:lnTo>
                      <a:pt x="8697" y="6528"/>
                    </a:lnTo>
                    <a:lnTo>
                      <a:pt x="8412" y="5957"/>
                    </a:lnTo>
                    <a:lnTo>
                      <a:pt x="8050" y="5348"/>
                    </a:lnTo>
                    <a:lnTo>
                      <a:pt x="7632" y="4701"/>
                    </a:lnTo>
                    <a:lnTo>
                      <a:pt x="7403" y="4378"/>
                    </a:lnTo>
                    <a:lnTo>
                      <a:pt x="7156" y="4035"/>
                    </a:lnTo>
                    <a:lnTo>
                      <a:pt x="6870" y="3693"/>
                    </a:lnTo>
                    <a:lnTo>
                      <a:pt x="6585" y="3331"/>
                    </a:lnTo>
                    <a:lnTo>
                      <a:pt x="6280" y="2989"/>
                    </a:lnTo>
                    <a:lnTo>
                      <a:pt x="5938" y="2646"/>
                    </a:lnTo>
                    <a:lnTo>
                      <a:pt x="5576" y="2284"/>
                    </a:lnTo>
                    <a:lnTo>
                      <a:pt x="5215" y="1942"/>
                    </a:lnTo>
                    <a:lnTo>
                      <a:pt x="4815" y="1599"/>
                    </a:lnTo>
                    <a:lnTo>
                      <a:pt x="4397" y="1276"/>
                    </a:lnTo>
                    <a:lnTo>
                      <a:pt x="3940" y="933"/>
                    </a:lnTo>
                    <a:lnTo>
                      <a:pt x="3464" y="610"/>
                    </a:lnTo>
                    <a:lnTo>
                      <a:pt x="2969" y="305"/>
                    </a:lnTo>
                    <a:lnTo>
                      <a:pt x="2456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28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extrusionOk="0">
                    <a:moveTo>
                      <a:pt x="0" y="1"/>
                    </a:moveTo>
                    <a:lnTo>
                      <a:pt x="152" y="438"/>
                    </a:lnTo>
                    <a:lnTo>
                      <a:pt x="571" y="1618"/>
                    </a:lnTo>
                    <a:lnTo>
                      <a:pt x="875" y="2436"/>
                    </a:lnTo>
                    <a:lnTo>
                      <a:pt x="1218" y="3369"/>
                    </a:lnTo>
                    <a:lnTo>
                      <a:pt x="1637" y="4396"/>
                    </a:lnTo>
                    <a:lnTo>
                      <a:pt x="2074" y="5481"/>
                    </a:lnTo>
                    <a:lnTo>
                      <a:pt x="2569" y="6604"/>
                    </a:lnTo>
                    <a:lnTo>
                      <a:pt x="3102" y="7765"/>
                    </a:lnTo>
                    <a:lnTo>
                      <a:pt x="3654" y="8925"/>
                    </a:lnTo>
                    <a:lnTo>
                      <a:pt x="4263" y="10067"/>
                    </a:lnTo>
                    <a:lnTo>
                      <a:pt x="4567" y="10600"/>
                    </a:lnTo>
                    <a:lnTo>
                      <a:pt x="4872" y="11133"/>
                    </a:lnTo>
                    <a:lnTo>
                      <a:pt x="5195" y="11647"/>
                    </a:lnTo>
                    <a:lnTo>
                      <a:pt x="5499" y="12141"/>
                    </a:lnTo>
                    <a:lnTo>
                      <a:pt x="5823" y="12617"/>
                    </a:lnTo>
                    <a:lnTo>
                      <a:pt x="6166" y="13055"/>
                    </a:lnTo>
                    <a:lnTo>
                      <a:pt x="6489" y="13473"/>
                    </a:lnTo>
                    <a:lnTo>
                      <a:pt x="6832" y="13854"/>
                    </a:lnTo>
                    <a:lnTo>
                      <a:pt x="7498" y="14558"/>
                    </a:lnTo>
                    <a:lnTo>
                      <a:pt x="8164" y="15205"/>
                    </a:lnTo>
                    <a:lnTo>
                      <a:pt x="8811" y="15814"/>
                    </a:lnTo>
                    <a:lnTo>
                      <a:pt x="9439" y="16347"/>
                    </a:lnTo>
                    <a:lnTo>
                      <a:pt x="10066" y="16861"/>
                    </a:lnTo>
                    <a:lnTo>
                      <a:pt x="10656" y="17298"/>
                    </a:lnTo>
                    <a:lnTo>
                      <a:pt x="11208" y="17717"/>
                    </a:lnTo>
                    <a:lnTo>
                      <a:pt x="11722" y="18078"/>
                    </a:lnTo>
                    <a:lnTo>
                      <a:pt x="12217" y="18383"/>
                    </a:lnTo>
                    <a:lnTo>
                      <a:pt x="12635" y="18649"/>
                    </a:lnTo>
                    <a:lnTo>
                      <a:pt x="13340" y="19068"/>
                    </a:lnTo>
                    <a:lnTo>
                      <a:pt x="13796" y="19296"/>
                    </a:lnTo>
                    <a:lnTo>
                      <a:pt x="13948" y="19372"/>
                    </a:lnTo>
                    <a:lnTo>
                      <a:pt x="13435" y="17831"/>
                    </a:lnTo>
                    <a:lnTo>
                      <a:pt x="12845" y="16195"/>
                    </a:lnTo>
                    <a:lnTo>
                      <a:pt x="12141" y="14254"/>
                    </a:lnTo>
                    <a:lnTo>
                      <a:pt x="11741" y="13226"/>
                    </a:lnTo>
                    <a:lnTo>
                      <a:pt x="11322" y="12179"/>
                    </a:lnTo>
                    <a:lnTo>
                      <a:pt x="10904" y="11171"/>
                    </a:lnTo>
                    <a:lnTo>
                      <a:pt x="10466" y="10219"/>
                    </a:lnTo>
                    <a:lnTo>
                      <a:pt x="10028" y="9306"/>
                    </a:lnTo>
                    <a:lnTo>
                      <a:pt x="9610" y="8507"/>
                    </a:lnTo>
                    <a:lnTo>
                      <a:pt x="9400" y="8164"/>
                    </a:lnTo>
                    <a:lnTo>
                      <a:pt x="9210" y="7822"/>
                    </a:lnTo>
                    <a:lnTo>
                      <a:pt x="9020" y="7536"/>
                    </a:lnTo>
                    <a:lnTo>
                      <a:pt x="8830" y="7289"/>
                    </a:lnTo>
                    <a:lnTo>
                      <a:pt x="8392" y="6813"/>
                    </a:lnTo>
                    <a:lnTo>
                      <a:pt x="7878" y="6280"/>
                    </a:lnTo>
                    <a:lnTo>
                      <a:pt x="7269" y="5709"/>
                    </a:lnTo>
                    <a:lnTo>
                      <a:pt x="6603" y="5120"/>
                    </a:lnTo>
                    <a:lnTo>
                      <a:pt x="5899" y="4530"/>
                    </a:lnTo>
                    <a:lnTo>
                      <a:pt x="5157" y="3921"/>
                    </a:lnTo>
                    <a:lnTo>
                      <a:pt x="3673" y="2741"/>
                    </a:lnTo>
                    <a:lnTo>
                      <a:pt x="2265" y="1675"/>
                    </a:lnTo>
                    <a:lnTo>
                      <a:pt x="1104" y="800"/>
                    </a:lnTo>
                    <a:lnTo>
                      <a:pt x="0" y="1"/>
                    </a:lnTo>
                    <a:close/>
                    <a:moveTo>
                      <a:pt x="13948" y="19372"/>
                    </a:moveTo>
                    <a:lnTo>
                      <a:pt x="13948" y="19372"/>
                    </a:lnTo>
                    <a:lnTo>
                      <a:pt x="13948" y="19372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28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fill="none" extrusionOk="0">
                    <a:moveTo>
                      <a:pt x="13948" y="19372"/>
                    </a:moveTo>
                    <a:lnTo>
                      <a:pt x="13948" y="19372"/>
                    </a:lnTo>
                    <a:lnTo>
                      <a:pt x="13796" y="19296"/>
                    </a:lnTo>
                    <a:lnTo>
                      <a:pt x="13340" y="19068"/>
                    </a:lnTo>
                    <a:lnTo>
                      <a:pt x="12635" y="18649"/>
                    </a:lnTo>
                    <a:lnTo>
                      <a:pt x="12217" y="18383"/>
                    </a:lnTo>
                    <a:lnTo>
                      <a:pt x="11722" y="18078"/>
                    </a:lnTo>
                    <a:lnTo>
                      <a:pt x="11208" y="17717"/>
                    </a:lnTo>
                    <a:lnTo>
                      <a:pt x="10656" y="17298"/>
                    </a:lnTo>
                    <a:lnTo>
                      <a:pt x="10066" y="16861"/>
                    </a:lnTo>
                    <a:lnTo>
                      <a:pt x="9439" y="16347"/>
                    </a:lnTo>
                    <a:lnTo>
                      <a:pt x="8811" y="15814"/>
                    </a:lnTo>
                    <a:lnTo>
                      <a:pt x="8164" y="15205"/>
                    </a:lnTo>
                    <a:lnTo>
                      <a:pt x="7498" y="14558"/>
                    </a:lnTo>
                    <a:lnTo>
                      <a:pt x="6832" y="13854"/>
                    </a:lnTo>
                    <a:lnTo>
                      <a:pt x="6832" y="13854"/>
                    </a:lnTo>
                    <a:lnTo>
                      <a:pt x="6489" y="13473"/>
                    </a:lnTo>
                    <a:lnTo>
                      <a:pt x="6166" y="13055"/>
                    </a:lnTo>
                    <a:lnTo>
                      <a:pt x="5823" y="12617"/>
                    </a:lnTo>
                    <a:lnTo>
                      <a:pt x="5499" y="12141"/>
                    </a:lnTo>
                    <a:lnTo>
                      <a:pt x="5195" y="11647"/>
                    </a:lnTo>
                    <a:lnTo>
                      <a:pt x="4872" y="11133"/>
                    </a:lnTo>
                    <a:lnTo>
                      <a:pt x="4567" y="10600"/>
                    </a:lnTo>
                    <a:lnTo>
                      <a:pt x="4263" y="10067"/>
                    </a:lnTo>
                    <a:lnTo>
                      <a:pt x="3654" y="8925"/>
                    </a:lnTo>
                    <a:lnTo>
                      <a:pt x="3102" y="7765"/>
                    </a:lnTo>
                    <a:lnTo>
                      <a:pt x="2569" y="6604"/>
                    </a:lnTo>
                    <a:lnTo>
                      <a:pt x="2074" y="5481"/>
                    </a:lnTo>
                    <a:lnTo>
                      <a:pt x="1637" y="4396"/>
                    </a:lnTo>
                    <a:lnTo>
                      <a:pt x="1218" y="3369"/>
                    </a:lnTo>
                    <a:lnTo>
                      <a:pt x="875" y="2436"/>
                    </a:lnTo>
                    <a:lnTo>
                      <a:pt x="571" y="1618"/>
                    </a:lnTo>
                    <a:lnTo>
                      <a:pt x="152" y="438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104" y="800"/>
                    </a:lnTo>
                    <a:lnTo>
                      <a:pt x="2265" y="1675"/>
                    </a:lnTo>
                    <a:lnTo>
                      <a:pt x="3673" y="2741"/>
                    </a:lnTo>
                    <a:lnTo>
                      <a:pt x="5157" y="3921"/>
                    </a:lnTo>
                    <a:lnTo>
                      <a:pt x="5899" y="4530"/>
                    </a:lnTo>
                    <a:lnTo>
                      <a:pt x="6603" y="5120"/>
                    </a:lnTo>
                    <a:lnTo>
                      <a:pt x="7269" y="5709"/>
                    </a:lnTo>
                    <a:lnTo>
                      <a:pt x="7878" y="6280"/>
                    </a:lnTo>
                    <a:lnTo>
                      <a:pt x="8392" y="6813"/>
                    </a:lnTo>
                    <a:lnTo>
                      <a:pt x="8830" y="7289"/>
                    </a:lnTo>
                    <a:lnTo>
                      <a:pt x="8830" y="7289"/>
                    </a:lnTo>
                    <a:lnTo>
                      <a:pt x="9020" y="7536"/>
                    </a:lnTo>
                    <a:lnTo>
                      <a:pt x="9210" y="7822"/>
                    </a:lnTo>
                    <a:lnTo>
                      <a:pt x="9400" y="8164"/>
                    </a:lnTo>
                    <a:lnTo>
                      <a:pt x="9610" y="8507"/>
                    </a:lnTo>
                    <a:lnTo>
                      <a:pt x="10028" y="9306"/>
                    </a:lnTo>
                    <a:lnTo>
                      <a:pt x="10466" y="10219"/>
                    </a:lnTo>
                    <a:lnTo>
                      <a:pt x="10904" y="11171"/>
                    </a:lnTo>
                    <a:lnTo>
                      <a:pt x="11322" y="12179"/>
                    </a:lnTo>
                    <a:lnTo>
                      <a:pt x="11741" y="13226"/>
                    </a:lnTo>
                    <a:lnTo>
                      <a:pt x="12141" y="14254"/>
                    </a:lnTo>
                    <a:lnTo>
                      <a:pt x="12845" y="16195"/>
                    </a:lnTo>
                    <a:lnTo>
                      <a:pt x="13435" y="17831"/>
                    </a:lnTo>
                    <a:lnTo>
                      <a:pt x="13948" y="1937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8" name="Google Shape;2958;p28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extrusionOk="0">
                    <a:moveTo>
                      <a:pt x="0" y="1"/>
                    </a:moveTo>
                    <a:lnTo>
                      <a:pt x="761" y="1447"/>
                    </a:lnTo>
                    <a:lnTo>
                      <a:pt x="1560" y="2988"/>
                    </a:lnTo>
                    <a:lnTo>
                      <a:pt x="2550" y="4834"/>
                    </a:lnTo>
                    <a:lnTo>
                      <a:pt x="3616" y="6794"/>
                    </a:lnTo>
                    <a:lnTo>
                      <a:pt x="4681" y="8697"/>
                    </a:lnTo>
                    <a:lnTo>
                      <a:pt x="5176" y="9553"/>
                    </a:lnTo>
                    <a:lnTo>
                      <a:pt x="5652" y="10334"/>
                    </a:lnTo>
                    <a:lnTo>
                      <a:pt x="6070" y="11019"/>
                    </a:lnTo>
                    <a:lnTo>
                      <a:pt x="6432" y="11551"/>
                    </a:lnTo>
                    <a:lnTo>
                      <a:pt x="6812" y="12065"/>
                    </a:lnTo>
                    <a:lnTo>
                      <a:pt x="7269" y="12617"/>
                    </a:lnTo>
                    <a:lnTo>
                      <a:pt x="7802" y="13226"/>
                    </a:lnTo>
                    <a:lnTo>
                      <a:pt x="8373" y="13854"/>
                    </a:lnTo>
                    <a:lnTo>
                      <a:pt x="8982" y="14482"/>
                    </a:lnTo>
                    <a:lnTo>
                      <a:pt x="9610" y="15148"/>
                    </a:lnTo>
                    <a:lnTo>
                      <a:pt x="10866" y="16423"/>
                    </a:lnTo>
                    <a:lnTo>
                      <a:pt x="12046" y="17565"/>
                    </a:lnTo>
                    <a:lnTo>
                      <a:pt x="13035" y="18516"/>
                    </a:lnTo>
                    <a:lnTo>
                      <a:pt x="13948" y="19372"/>
                    </a:lnTo>
                    <a:lnTo>
                      <a:pt x="12902" y="18364"/>
                    </a:lnTo>
                    <a:lnTo>
                      <a:pt x="11817" y="17298"/>
                    </a:lnTo>
                    <a:lnTo>
                      <a:pt x="10523" y="15985"/>
                    </a:lnTo>
                    <a:lnTo>
                      <a:pt x="10504" y="16042"/>
                    </a:lnTo>
                    <a:lnTo>
                      <a:pt x="10181" y="15624"/>
                    </a:lnTo>
                    <a:lnTo>
                      <a:pt x="9134" y="14520"/>
                    </a:lnTo>
                    <a:lnTo>
                      <a:pt x="8126" y="13416"/>
                    </a:lnTo>
                    <a:lnTo>
                      <a:pt x="7688" y="12884"/>
                    </a:lnTo>
                    <a:lnTo>
                      <a:pt x="7269" y="12389"/>
                    </a:lnTo>
                    <a:lnTo>
                      <a:pt x="6908" y="11913"/>
                    </a:lnTo>
                    <a:lnTo>
                      <a:pt x="6603" y="11475"/>
                    </a:lnTo>
                    <a:lnTo>
                      <a:pt x="6204" y="10866"/>
                    </a:lnTo>
                    <a:lnTo>
                      <a:pt x="5747" y="10143"/>
                    </a:lnTo>
                    <a:lnTo>
                      <a:pt x="4738" y="8450"/>
                    </a:lnTo>
                    <a:lnTo>
                      <a:pt x="3654" y="6566"/>
                    </a:lnTo>
                    <a:lnTo>
                      <a:pt x="2569" y="4644"/>
                    </a:lnTo>
                    <a:lnTo>
                      <a:pt x="761" y="139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BDB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9" name="Google Shape;2959;p28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61" y="1447"/>
                    </a:lnTo>
                    <a:lnTo>
                      <a:pt x="1560" y="2988"/>
                    </a:lnTo>
                    <a:lnTo>
                      <a:pt x="2550" y="4834"/>
                    </a:lnTo>
                    <a:lnTo>
                      <a:pt x="3616" y="6794"/>
                    </a:lnTo>
                    <a:lnTo>
                      <a:pt x="4681" y="8697"/>
                    </a:lnTo>
                    <a:lnTo>
                      <a:pt x="5176" y="9553"/>
                    </a:lnTo>
                    <a:lnTo>
                      <a:pt x="5652" y="10334"/>
                    </a:lnTo>
                    <a:lnTo>
                      <a:pt x="6070" y="11019"/>
                    </a:lnTo>
                    <a:lnTo>
                      <a:pt x="6432" y="11551"/>
                    </a:lnTo>
                    <a:lnTo>
                      <a:pt x="6432" y="11551"/>
                    </a:lnTo>
                    <a:lnTo>
                      <a:pt x="6812" y="12065"/>
                    </a:lnTo>
                    <a:lnTo>
                      <a:pt x="7269" y="12617"/>
                    </a:lnTo>
                    <a:lnTo>
                      <a:pt x="7802" y="13226"/>
                    </a:lnTo>
                    <a:lnTo>
                      <a:pt x="8373" y="13854"/>
                    </a:lnTo>
                    <a:lnTo>
                      <a:pt x="8982" y="14482"/>
                    </a:lnTo>
                    <a:lnTo>
                      <a:pt x="9610" y="15148"/>
                    </a:lnTo>
                    <a:lnTo>
                      <a:pt x="10866" y="16423"/>
                    </a:lnTo>
                    <a:lnTo>
                      <a:pt x="12046" y="17565"/>
                    </a:lnTo>
                    <a:lnTo>
                      <a:pt x="13035" y="18516"/>
                    </a:lnTo>
                    <a:lnTo>
                      <a:pt x="13948" y="19372"/>
                    </a:lnTo>
                    <a:lnTo>
                      <a:pt x="13948" y="19372"/>
                    </a:lnTo>
                    <a:lnTo>
                      <a:pt x="12902" y="18364"/>
                    </a:lnTo>
                    <a:lnTo>
                      <a:pt x="11817" y="17298"/>
                    </a:lnTo>
                    <a:lnTo>
                      <a:pt x="10523" y="15985"/>
                    </a:lnTo>
                    <a:lnTo>
                      <a:pt x="10504" y="16042"/>
                    </a:lnTo>
                    <a:lnTo>
                      <a:pt x="10181" y="15624"/>
                    </a:lnTo>
                    <a:lnTo>
                      <a:pt x="10181" y="15624"/>
                    </a:lnTo>
                    <a:lnTo>
                      <a:pt x="9134" y="14520"/>
                    </a:lnTo>
                    <a:lnTo>
                      <a:pt x="8126" y="13416"/>
                    </a:lnTo>
                    <a:lnTo>
                      <a:pt x="7688" y="12884"/>
                    </a:lnTo>
                    <a:lnTo>
                      <a:pt x="7269" y="12389"/>
                    </a:lnTo>
                    <a:lnTo>
                      <a:pt x="6908" y="11913"/>
                    </a:lnTo>
                    <a:lnTo>
                      <a:pt x="6603" y="11475"/>
                    </a:lnTo>
                    <a:lnTo>
                      <a:pt x="6603" y="11475"/>
                    </a:lnTo>
                    <a:lnTo>
                      <a:pt x="6204" y="10866"/>
                    </a:lnTo>
                    <a:lnTo>
                      <a:pt x="5747" y="10143"/>
                    </a:lnTo>
                    <a:lnTo>
                      <a:pt x="4738" y="8450"/>
                    </a:lnTo>
                    <a:lnTo>
                      <a:pt x="3654" y="6566"/>
                    </a:lnTo>
                    <a:lnTo>
                      <a:pt x="2569" y="4644"/>
                    </a:lnTo>
                    <a:lnTo>
                      <a:pt x="761" y="1390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0" name="Google Shape;2960;p28"/>
              <p:cNvSpPr/>
              <p:nvPr/>
            </p:nvSpPr>
            <p:spPr>
              <a:xfrm>
                <a:off x="-1829825" y="-239800"/>
                <a:ext cx="108975" cy="20887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8355" extrusionOk="0">
                    <a:moveTo>
                      <a:pt x="1" y="1"/>
                    </a:moveTo>
                    <a:lnTo>
                      <a:pt x="2075" y="7270"/>
                    </a:lnTo>
                    <a:lnTo>
                      <a:pt x="3654" y="8354"/>
                    </a:lnTo>
                    <a:lnTo>
                      <a:pt x="4359" y="1923"/>
                    </a:lnTo>
                    <a:lnTo>
                      <a:pt x="4054" y="1732"/>
                    </a:lnTo>
                    <a:lnTo>
                      <a:pt x="3673" y="1523"/>
                    </a:lnTo>
                    <a:lnTo>
                      <a:pt x="3160" y="1238"/>
                    </a:lnTo>
                    <a:lnTo>
                      <a:pt x="2532" y="952"/>
                    </a:lnTo>
                    <a:lnTo>
                      <a:pt x="1790" y="629"/>
                    </a:lnTo>
                    <a:lnTo>
                      <a:pt x="933" y="305"/>
                    </a:lnTo>
                    <a:lnTo>
                      <a:pt x="477" y="15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1" name="Google Shape;2961;p28"/>
              <p:cNvSpPr/>
              <p:nvPr/>
            </p:nvSpPr>
            <p:spPr>
              <a:xfrm>
                <a:off x="-1357900" y="151725"/>
                <a:ext cx="74250" cy="268825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10753" extrusionOk="0">
                    <a:moveTo>
                      <a:pt x="1105" y="1"/>
                    </a:moveTo>
                    <a:lnTo>
                      <a:pt x="1" y="1238"/>
                    </a:lnTo>
                    <a:lnTo>
                      <a:pt x="2208" y="10752"/>
                    </a:lnTo>
                    <a:lnTo>
                      <a:pt x="2969" y="9420"/>
                    </a:lnTo>
                    <a:lnTo>
                      <a:pt x="1105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2" name="Google Shape;2962;p28"/>
              <p:cNvSpPr/>
              <p:nvPr/>
            </p:nvSpPr>
            <p:spPr>
              <a:xfrm>
                <a:off x="-1223725" y="44700"/>
                <a:ext cx="45200" cy="185075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7403" extrusionOk="0">
                    <a:moveTo>
                      <a:pt x="571" y="0"/>
                    </a:moveTo>
                    <a:lnTo>
                      <a:pt x="0" y="438"/>
                    </a:lnTo>
                    <a:lnTo>
                      <a:pt x="1218" y="7402"/>
                    </a:lnTo>
                    <a:lnTo>
                      <a:pt x="1808" y="6394"/>
                    </a:lnTo>
                    <a:lnTo>
                      <a:pt x="57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3" name="Google Shape;2963;p28"/>
              <p:cNvSpPr/>
              <p:nvPr/>
            </p:nvSpPr>
            <p:spPr>
              <a:xfrm>
                <a:off x="-1382150" y="-1190775"/>
                <a:ext cx="126575" cy="37155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14862" extrusionOk="0">
                    <a:moveTo>
                      <a:pt x="4548" y="0"/>
                    </a:moveTo>
                    <a:lnTo>
                      <a:pt x="1732" y="1694"/>
                    </a:lnTo>
                    <a:lnTo>
                      <a:pt x="0" y="14862"/>
                    </a:lnTo>
                    <a:lnTo>
                      <a:pt x="5062" y="9971"/>
                    </a:lnTo>
                    <a:lnTo>
                      <a:pt x="5005" y="8792"/>
                    </a:lnTo>
                    <a:lnTo>
                      <a:pt x="4891" y="6013"/>
                    </a:lnTo>
                    <a:lnTo>
                      <a:pt x="4720" y="2702"/>
                    </a:lnTo>
                    <a:lnTo>
                      <a:pt x="4643" y="1218"/>
                    </a:lnTo>
                    <a:lnTo>
                      <a:pt x="4548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4" name="Google Shape;2964;p28"/>
              <p:cNvSpPr/>
              <p:nvPr/>
            </p:nvSpPr>
            <p:spPr>
              <a:xfrm>
                <a:off x="-1716600" y="-791650"/>
                <a:ext cx="93275" cy="199350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7974" extrusionOk="0">
                    <a:moveTo>
                      <a:pt x="362" y="1"/>
                    </a:moveTo>
                    <a:lnTo>
                      <a:pt x="1" y="3007"/>
                    </a:lnTo>
                    <a:lnTo>
                      <a:pt x="324" y="3616"/>
                    </a:lnTo>
                    <a:lnTo>
                      <a:pt x="1124" y="5062"/>
                    </a:lnTo>
                    <a:lnTo>
                      <a:pt x="1580" y="5919"/>
                    </a:lnTo>
                    <a:lnTo>
                      <a:pt x="2075" y="6718"/>
                    </a:lnTo>
                    <a:lnTo>
                      <a:pt x="2532" y="7441"/>
                    </a:lnTo>
                    <a:lnTo>
                      <a:pt x="2722" y="7727"/>
                    </a:lnTo>
                    <a:lnTo>
                      <a:pt x="2912" y="7974"/>
                    </a:lnTo>
                    <a:lnTo>
                      <a:pt x="3731" y="2741"/>
                    </a:lnTo>
                    <a:lnTo>
                      <a:pt x="362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5" name="Google Shape;2965;p28"/>
              <p:cNvSpPr/>
              <p:nvPr/>
            </p:nvSpPr>
            <p:spPr>
              <a:xfrm>
                <a:off x="-1539625" y="-549500"/>
                <a:ext cx="38575" cy="92800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3712" extrusionOk="0">
                    <a:moveTo>
                      <a:pt x="1180" y="1"/>
                    </a:moveTo>
                    <a:lnTo>
                      <a:pt x="1" y="3350"/>
                    </a:lnTo>
                    <a:lnTo>
                      <a:pt x="343" y="3711"/>
                    </a:lnTo>
                    <a:lnTo>
                      <a:pt x="1542" y="914"/>
                    </a:lnTo>
                    <a:lnTo>
                      <a:pt x="1180" y="1"/>
                    </a:lnTo>
                    <a:close/>
                  </a:path>
                </a:pathLst>
              </a:custGeom>
              <a:solidFill>
                <a:srgbClr val="9B9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6" name="Google Shape;2966;p28"/>
              <p:cNvSpPr/>
              <p:nvPr/>
            </p:nvSpPr>
            <p:spPr>
              <a:xfrm>
                <a:off x="-1539625" y="-549500"/>
                <a:ext cx="38575" cy="92800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3712" fill="none" extrusionOk="0">
                    <a:moveTo>
                      <a:pt x="1180" y="1"/>
                    </a:moveTo>
                    <a:lnTo>
                      <a:pt x="1" y="3350"/>
                    </a:lnTo>
                    <a:lnTo>
                      <a:pt x="1" y="3350"/>
                    </a:lnTo>
                    <a:lnTo>
                      <a:pt x="1" y="3350"/>
                    </a:lnTo>
                    <a:lnTo>
                      <a:pt x="343" y="3711"/>
                    </a:lnTo>
                    <a:lnTo>
                      <a:pt x="1542" y="914"/>
                    </a:lnTo>
                    <a:lnTo>
                      <a:pt x="118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7" name="Google Shape;2967;p28"/>
              <p:cNvSpPr/>
              <p:nvPr/>
            </p:nvSpPr>
            <p:spPr>
              <a:xfrm>
                <a:off x="-1539625" y="-465775"/>
                <a:ext cx="860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0" extrusionOk="0">
                    <a:moveTo>
                      <a:pt x="1" y="1"/>
                    </a:moveTo>
                    <a:lnTo>
                      <a:pt x="324" y="419"/>
                    </a:lnTo>
                    <a:lnTo>
                      <a:pt x="343" y="36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D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8" name="Google Shape;2968;p28"/>
              <p:cNvSpPr/>
              <p:nvPr/>
            </p:nvSpPr>
            <p:spPr>
              <a:xfrm>
                <a:off x="-1539625" y="-465775"/>
                <a:ext cx="860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0" fill="none" extrusionOk="0">
                    <a:moveTo>
                      <a:pt x="1" y="1"/>
                    </a:moveTo>
                    <a:lnTo>
                      <a:pt x="324" y="419"/>
                    </a:lnTo>
                    <a:lnTo>
                      <a:pt x="343" y="362"/>
                    </a:lnTo>
                    <a:lnTo>
                      <a:pt x="343" y="36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9" name="Google Shape;2969;p28"/>
              <p:cNvSpPr/>
              <p:nvPr/>
            </p:nvSpPr>
            <p:spPr>
              <a:xfrm>
                <a:off x="-1839800" y="212150"/>
                <a:ext cx="282125" cy="199825"/>
              </a:xfrm>
              <a:custGeom>
                <a:avLst/>
                <a:gdLst/>
                <a:ahLst/>
                <a:cxnLst/>
                <a:rect l="l" t="t" r="r" b="b"/>
                <a:pathLst>
                  <a:path w="11285" h="7993" extrusionOk="0">
                    <a:moveTo>
                      <a:pt x="0" y="0"/>
                    </a:moveTo>
                    <a:lnTo>
                      <a:pt x="114" y="552"/>
                    </a:lnTo>
                    <a:lnTo>
                      <a:pt x="248" y="1161"/>
                    </a:lnTo>
                    <a:lnTo>
                      <a:pt x="457" y="1941"/>
                    </a:lnTo>
                    <a:lnTo>
                      <a:pt x="723" y="2855"/>
                    </a:lnTo>
                    <a:lnTo>
                      <a:pt x="876" y="3331"/>
                    </a:lnTo>
                    <a:lnTo>
                      <a:pt x="1047" y="3825"/>
                    </a:lnTo>
                    <a:lnTo>
                      <a:pt x="1237" y="4320"/>
                    </a:lnTo>
                    <a:lnTo>
                      <a:pt x="1446" y="4834"/>
                    </a:lnTo>
                    <a:lnTo>
                      <a:pt x="1675" y="5329"/>
                    </a:lnTo>
                    <a:lnTo>
                      <a:pt x="1922" y="5823"/>
                    </a:lnTo>
                    <a:lnTo>
                      <a:pt x="11285" y="7993"/>
                    </a:lnTo>
                    <a:lnTo>
                      <a:pt x="9705" y="39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0" name="Google Shape;2970;p28"/>
              <p:cNvSpPr/>
              <p:nvPr/>
            </p:nvSpPr>
            <p:spPr>
              <a:xfrm>
                <a:off x="-1861700" y="87025"/>
                <a:ext cx="213625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4245" extrusionOk="0">
                    <a:moveTo>
                      <a:pt x="1" y="1"/>
                    </a:moveTo>
                    <a:lnTo>
                      <a:pt x="210" y="1314"/>
                    </a:lnTo>
                    <a:lnTo>
                      <a:pt x="8545" y="4244"/>
                    </a:lnTo>
                    <a:lnTo>
                      <a:pt x="8545" y="352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"/>
          <p:cNvSpPr txBox="1">
            <a:spLocks noGrp="1"/>
          </p:cNvSpPr>
          <p:nvPr>
            <p:ph type="title"/>
          </p:nvPr>
        </p:nvSpPr>
        <p:spPr>
          <a:xfrm>
            <a:off x="720000" y="468173"/>
            <a:ext cx="7704000" cy="457200"/>
          </a:xfrm>
          <a:prstGeom prst="rect">
            <a:avLst/>
          </a:prstGeom>
          <a:effectLst>
            <a:outerShdw dist="4762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4"/>
          <p:cNvSpPr txBox="1">
            <a:spLocks noGrp="1"/>
          </p:cNvSpPr>
          <p:nvPr>
            <p:ph type="body" idx="1"/>
          </p:nvPr>
        </p:nvSpPr>
        <p:spPr>
          <a:xfrm>
            <a:off x="720000" y="1348525"/>
            <a:ext cx="7704000" cy="29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2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 panose="02000000000000000000"/>
              <a:buAutoNum type="alphaLcPeriod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 panose="02000000000000000000"/>
              <a:buAutoNum type="romanLcPeriod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 panose="02000000000000000000"/>
              <a:buAutoNum type="arabicPeriod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 panose="02000000000000000000"/>
              <a:buAutoNum type="alphaLcPeriod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 panose="02000000000000000000"/>
              <a:buAutoNum type="romanLcPeriod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 panose="02000000000000000000"/>
              <a:buAutoNum type="arabicPeriod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 panose="02000000000000000000"/>
              <a:buAutoNum type="alphaLcPeriod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 panose="02000000000000000000"/>
              <a:buAutoNum type="romanLcPeriod"/>
              <a:defRPr sz="1600"/>
            </a:lvl9pPr>
          </a:lstStyle>
          <a:p>
            <a:endParaRPr/>
          </a:p>
        </p:txBody>
      </p:sp>
      <p:grpSp>
        <p:nvGrpSpPr>
          <p:cNvPr id="357" name="Google Shape;357;p4"/>
          <p:cNvGrpSpPr/>
          <p:nvPr/>
        </p:nvGrpSpPr>
        <p:grpSpPr>
          <a:xfrm>
            <a:off x="8086113" y="0"/>
            <a:ext cx="689309" cy="773883"/>
            <a:chOff x="289713" y="0"/>
            <a:chExt cx="847025" cy="950950"/>
          </a:xfrm>
        </p:grpSpPr>
        <p:sp>
          <p:nvSpPr>
            <p:cNvPr id="358" name="Google Shape;358;p4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7" name="Google Shape;367;p4"/>
          <p:cNvGrpSpPr/>
          <p:nvPr/>
        </p:nvGrpSpPr>
        <p:grpSpPr>
          <a:xfrm>
            <a:off x="368563" y="0"/>
            <a:ext cx="689309" cy="773883"/>
            <a:chOff x="289713" y="0"/>
            <a:chExt cx="847025" cy="950950"/>
          </a:xfrm>
        </p:grpSpPr>
        <p:sp>
          <p:nvSpPr>
            <p:cNvPr id="368" name="Google Shape;368;p4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7" name="Google Shape;377;p4"/>
          <p:cNvGrpSpPr/>
          <p:nvPr/>
        </p:nvGrpSpPr>
        <p:grpSpPr>
          <a:xfrm flipH="1">
            <a:off x="8419489" y="2960589"/>
            <a:ext cx="984524" cy="2106122"/>
            <a:chOff x="-2306975" y="-1486200"/>
            <a:chExt cx="1429125" cy="3057225"/>
          </a:xfrm>
        </p:grpSpPr>
        <p:sp>
          <p:nvSpPr>
            <p:cNvPr id="378" name="Google Shape;378;p4"/>
            <p:cNvSpPr/>
            <p:nvPr/>
          </p:nvSpPr>
          <p:spPr>
            <a:xfrm>
              <a:off x="-1840526" y="1442325"/>
              <a:ext cx="804600" cy="128700"/>
            </a:xfrm>
            <a:prstGeom prst="ellipse">
              <a:avLst/>
            </a:pr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9" name="Google Shape;379;p4"/>
            <p:cNvGrpSpPr/>
            <p:nvPr/>
          </p:nvGrpSpPr>
          <p:grpSpPr>
            <a:xfrm>
              <a:off x="-2306975" y="-1486200"/>
              <a:ext cx="1429125" cy="3004725"/>
              <a:chOff x="-2306975" y="-1486200"/>
              <a:chExt cx="1429125" cy="3004725"/>
            </a:xfrm>
          </p:grpSpPr>
          <p:sp>
            <p:nvSpPr>
              <p:cNvPr id="380" name="Google Shape;380;p4"/>
              <p:cNvSpPr/>
              <p:nvPr/>
            </p:nvSpPr>
            <p:spPr>
              <a:xfrm>
                <a:off x="-1896425" y="-216000"/>
                <a:ext cx="43817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527" h="35661" extrusionOk="0">
                    <a:moveTo>
                      <a:pt x="1" y="0"/>
                    </a:moveTo>
                    <a:lnTo>
                      <a:pt x="77" y="837"/>
                    </a:lnTo>
                    <a:lnTo>
                      <a:pt x="286" y="3045"/>
                    </a:lnTo>
                    <a:lnTo>
                      <a:pt x="438" y="4548"/>
                    </a:lnTo>
                    <a:lnTo>
                      <a:pt x="629" y="6261"/>
                    </a:lnTo>
                    <a:lnTo>
                      <a:pt x="838" y="8107"/>
                    </a:lnTo>
                    <a:lnTo>
                      <a:pt x="1104" y="10048"/>
                    </a:lnTo>
                    <a:lnTo>
                      <a:pt x="1371" y="12027"/>
                    </a:lnTo>
                    <a:lnTo>
                      <a:pt x="1694" y="14006"/>
                    </a:lnTo>
                    <a:lnTo>
                      <a:pt x="2037" y="15928"/>
                    </a:lnTo>
                    <a:lnTo>
                      <a:pt x="2227" y="16860"/>
                    </a:lnTo>
                    <a:lnTo>
                      <a:pt x="2417" y="17754"/>
                    </a:lnTo>
                    <a:lnTo>
                      <a:pt x="2608" y="18592"/>
                    </a:lnTo>
                    <a:lnTo>
                      <a:pt x="2817" y="19410"/>
                    </a:lnTo>
                    <a:lnTo>
                      <a:pt x="3026" y="20171"/>
                    </a:lnTo>
                    <a:lnTo>
                      <a:pt x="3236" y="20856"/>
                    </a:lnTo>
                    <a:lnTo>
                      <a:pt x="3464" y="21503"/>
                    </a:lnTo>
                    <a:lnTo>
                      <a:pt x="3692" y="22055"/>
                    </a:lnTo>
                    <a:lnTo>
                      <a:pt x="3940" y="22550"/>
                    </a:lnTo>
                    <a:lnTo>
                      <a:pt x="4054" y="22759"/>
                    </a:lnTo>
                    <a:lnTo>
                      <a:pt x="4187" y="22949"/>
                    </a:lnTo>
                    <a:lnTo>
                      <a:pt x="4454" y="23330"/>
                    </a:lnTo>
                    <a:lnTo>
                      <a:pt x="4777" y="23730"/>
                    </a:lnTo>
                    <a:lnTo>
                      <a:pt x="5120" y="24148"/>
                    </a:lnTo>
                    <a:lnTo>
                      <a:pt x="5500" y="24586"/>
                    </a:lnTo>
                    <a:lnTo>
                      <a:pt x="6376" y="25537"/>
                    </a:lnTo>
                    <a:lnTo>
                      <a:pt x="7346" y="26546"/>
                    </a:lnTo>
                    <a:lnTo>
                      <a:pt x="8393" y="27592"/>
                    </a:lnTo>
                    <a:lnTo>
                      <a:pt x="9477" y="28658"/>
                    </a:lnTo>
                    <a:lnTo>
                      <a:pt x="10600" y="29705"/>
                    </a:lnTo>
                    <a:lnTo>
                      <a:pt x="11723" y="30751"/>
                    </a:lnTo>
                    <a:lnTo>
                      <a:pt x="13816" y="32654"/>
                    </a:lnTo>
                    <a:lnTo>
                      <a:pt x="15586" y="34215"/>
                    </a:lnTo>
                    <a:lnTo>
                      <a:pt x="17241" y="35661"/>
                    </a:lnTo>
                    <a:lnTo>
                      <a:pt x="17317" y="35166"/>
                    </a:lnTo>
                    <a:lnTo>
                      <a:pt x="17374" y="34595"/>
                    </a:lnTo>
                    <a:lnTo>
                      <a:pt x="17432" y="33796"/>
                    </a:lnTo>
                    <a:lnTo>
                      <a:pt x="17489" y="32826"/>
                    </a:lnTo>
                    <a:lnTo>
                      <a:pt x="17527" y="31703"/>
                    </a:lnTo>
                    <a:lnTo>
                      <a:pt x="17527" y="30428"/>
                    </a:lnTo>
                    <a:lnTo>
                      <a:pt x="17508" y="29743"/>
                    </a:lnTo>
                    <a:lnTo>
                      <a:pt x="17489" y="29020"/>
                    </a:lnTo>
                    <a:lnTo>
                      <a:pt x="17451" y="28278"/>
                    </a:lnTo>
                    <a:lnTo>
                      <a:pt x="17393" y="27516"/>
                    </a:lnTo>
                    <a:lnTo>
                      <a:pt x="17336" y="26736"/>
                    </a:lnTo>
                    <a:lnTo>
                      <a:pt x="17241" y="25937"/>
                    </a:lnTo>
                    <a:lnTo>
                      <a:pt x="17127" y="25119"/>
                    </a:lnTo>
                    <a:lnTo>
                      <a:pt x="17013" y="24281"/>
                    </a:lnTo>
                    <a:lnTo>
                      <a:pt x="16861" y="23425"/>
                    </a:lnTo>
                    <a:lnTo>
                      <a:pt x="16689" y="22569"/>
                    </a:lnTo>
                    <a:lnTo>
                      <a:pt x="16480" y="21712"/>
                    </a:lnTo>
                    <a:lnTo>
                      <a:pt x="16252" y="20856"/>
                    </a:lnTo>
                    <a:lnTo>
                      <a:pt x="16004" y="19981"/>
                    </a:lnTo>
                    <a:lnTo>
                      <a:pt x="15719" y="19124"/>
                    </a:lnTo>
                    <a:lnTo>
                      <a:pt x="15414" y="18249"/>
                    </a:lnTo>
                    <a:lnTo>
                      <a:pt x="15053" y="17393"/>
                    </a:lnTo>
                    <a:lnTo>
                      <a:pt x="14672" y="16556"/>
                    </a:lnTo>
                    <a:lnTo>
                      <a:pt x="14273" y="15718"/>
                    </a:lnTo>
                    <a:lnTo>
                      <a:pt x="13816" y="14881"/>
                    </a:lnTo>
                    <a:lnTo>
                      <a:pt x="13340" y="14063"/>
                    </a:lnTo>
                    <a:lnTo>
                      <a:pt x="12845" y="13263"/>
                    </a:lnTo>
                    <a:lnTo>
                      <a:pt x="12332" y="12483"/>
                    </a:lnTo>
                    <a:lnTo>
                      <a:pt x="11780" y="11722"/>
                    </a:lnTo>
                    <a:lnTo>
                      <a:pt x="11228" y="10961"/>
                    </a:lnTo>
                    <a:lnTo>
                      <a:pt x="10657" y="10219"/>
                    </a:lnTo>
                    <a:lnTo>
                      <a:pt x="10086" y="9515"/>
                    </a:lnTo>
                    <a:lnTo>
                      <a:pt x="9496" y="8811"/>
                    </a:lnTo>
                    <a:lnTo>
                      <a:pt x="8906" y="8126"/>
                    </a:lnTo>
                    <a:lnTo>
                      <a:pt x="8317" y="7479"/>
                    </a:lnTo>
                    <a:lnTo>
                      <a:pt x="7727" y="6832"/>
                    </a:lnTo>
                    <a:lnTo>
                      <a:pt x="7137" y="6223"/>
                    </a:lnTo>
                    <a:lnTo>
                      <a:pt x="6547" y="5633"/>
                    </a:lnTo>
                    <a:lnTo>
                      <a:pt x="5405" y="4529"/>
                    </a:lnTo>
                    <a:lnTo>
                      <a:pt x="4320" y="3520"/>
                    </a:lnTo>
                    <a:lnTo>
                      <a:pt x="3293" y="2626"/>
                    </a:lnTo>
                    <a:lnTo>
                      <a:pt x="2379" y="1865"/>
                    </a:lnTo>
                    <a:lnTo>
                      <a:pt x="1580" y="1218"/>
                    </a:lnTo>
                    <a:lnTo>
                      <a:pt x="914" y="685"/>
                    </a:lnTo>
                    <a:lnTo>
                      <a:pt x="419" y="3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4"/>
              <p:cNvSpPr/>
              <p:nvPr/>
            </p:nvSpPr>
            <p:spPr>
              <a:xfrm>
                <a:off x="-1896425" y="-216000"/>
                <a:ext cx="43817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527" h="35661" fill="none" extrusionOk="0">
                    <a:moveTo>
                      <a:pt x="17241" y="35661"/>
                    </a:moveTo>
                    <a:lnTo>
                      <a:pt x="17241" y="35661"/>
                    </a:lnTo>
                    <a:lnTo>
                      <a:pt x="15586" y="34215"/>
                    </a:lnTo>
                    <a:lnTo>
                      <a:pt x="13816" y="32654"/>
                    </a:lnTo>
                    <a:lnTo>
                      <a:pt x="11723" y="30751"/>
                    </a:lnTo>
                    <a:lnTo>
                      <a:pt x="10600" y="29705"/>
                    </a:lnTo>
                    <a:lnTo>
                      <a:pt x="9477" y="28658"/>
                    </a:lnTo>
                    <a:lnTo>
                      <a:pt x="8393" y="27592"/>
                    </a:lnTo>
                    <a:lnTo>
                      <a:pt x="7346" y="26546"/>
                    </a:lnTo>
                    <a:lnTo>
                      <a:pt x="6376" y="25537"/>
                    </a:lnTo>
                    <a:lnTo>
                      <a:pt x="5500" y="24586"/>
                    </a:lnTo>
                    <a:lnTo>
                      <a:pt x="5120" y="24148"/>
                    </a:lnTo>
                    <a:lnTo>
                      <a:pt x="4777" y="23730"/>
                    </a:lnTo>
                    <a:lnTo>
                      <a:pt x="4454" y="23330"/>
                    </a:lnTo>
                    <a:lnTo>
                      <a:pt x="4187" y="22949"/>
                    </a:lnTo>
                    <a:lnTo>
                      <a:pt x="4187" y="22949"/>
                    </a:lnTo>
                    <a:lnTo>
                      <a:pt x="4054" y="22759"/>
                    </a:lnTo>
                    <a:lnTo>
                      <a:pt x="3940" y="22550"/>
                    </a:lnTo>
                    <a:lnTo>
                      <a:pt x="3692" y="22055"/>
                    </a:lnTo>
                    <a:lnTo>
                      <a:pt x="3464" y="21503"/>
                    </a:lnTo>
                    <a:lnTo>
                      <a:pt x="3236" y="20856"/>
                    </a:lnTo>
                    <a:lnTo>
                      <a:pt x="3026" y="20171"/>
                    </a:lnTo>
                    <a:lnTo>
                      <a:pt x="2817" y="19410"/>
                    </a:lnTo>
                    <a:lnTo>
                      <a:pt x="2608" y="18592"/>
                    </a:lnTo>
                    <a:lnTo>
                      <a:pt x="2417" y="17754"/>
                    </a:lnTo>
                    <a:lnTo>
                      <a:pt x="2227" y="16860"/>
                    </a:lnTo>
                    <a:lnTo>
                      <a:pt x="2037" y="15928"/>
                    </a:lnTo>
                    <a:lnTo>
                      <a:pt x="1694" y="14006"/>
                    </a:lnTo>
                    <a:lnTo>
                      <a:pt x="1371" y="12027"/>
                    </a:lnTo>
                    <a:lnTo>
                      <a:pt x="1104" y="10048"/>
                    </a:lnTo>
                    <a:lnTo>
                      <a:pt x="838" y="8107"/>
                    </a:lnTo>
                    <a:lnTo>
                      <a:pt x="629" y="6261"/>
                    </a:lnTo>
                    <a:lnTo>
                      <a:pt x="438" y="4548"/>
                    </a:lnTo>
                    <a:lnTo>
                      <a:pt x="286" y="3045"/>
                    </a:lnTo>
                    <a:lnTo>
                      <a:pt x="77" y="837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419" y="324"/>
                    </a:lnTo>
                    <a:lnTo>
                      <a:pt x="914" y="685"/>
                    </a:lnTo>
                    <a:lnTo>
                      <a:pt x="1580" y="1218"/>
                    </a:lnTo>
                    <a:lnTo>
                      <a:pt x="2379" y="1865"/>
                    </a:lnTo>
                    <a:lnTo>
                      <a:pt x="3293" y="2626"/>
                    </a:lnTo>
                    <a:lnTo>
                      <a:pt x="4320" y="3520"/>
                    </a:lnTo>
                    <a:lnTo>
                      <a:pt x="5405" y="4529"/>
                    </a:lnTo>
                    <a:lnTo>
                      <a:pt x="6547" y="5633"/>
                    </a:lnTo>
                    <a:lnTo>
                      <a:pt x="7137" y="6223"/>
                    </a:lnTo>
                    <a:lnTo>
                      <a:pt x="7727" y="6832"/>
                    </a:lnTo>
                    <a:lnTo>
                      <a:pt x="8317" y="7479"/>
                    </a:lnTo>
                    <a:lnTo>
                      <a:pt x="8906" y="8126"/>
                    </a:lnTo>
                    <a:lnTo>
                      <a:pt x="9496" y="8811"/>
                    </a:lnTo>
                    <a:lnTo>
                      <a:pt x="10086" y="9515"/>
                    </a:lnTo>
                    <a:lnTo>
                      <a:pt x="10657" y="10219"/>
                    </a:lnTo>
                    <a:lnTo>
                      <a:pt x="11228" y="10961"/>
                    </a:lnTo>
                    <a:lnTo>
                      <a:pt x="11780" y="11722"/>
                    </a:lnTo>
                    <a:lnTo>
                      <a:pt x="12332" y="12483"/>
                    </a:lnTo>
                    <a:lnTo>
                      <a:pt x="12845" y="13263"/>
                    </a:lnTo>
                    <a:lnTo>
                      <a:pt x="13340" y="14063"/>
                    </a:lnTo>
                    <a:lnTo>
                      <a:pt x="13816" y="14881"/>
                    </a:lnTo>
                    <a:lnTo>
                      <a:pt x="14273" y="15718"/>
                    </a:lnTo>
                    <a:lnTo>
                      <a:pt x="14273" y="15718"/>
                    </a:lnTo>
                    <a:lnTo>
                      <a:pt x="14672" y="16556"/>
                    </a:lnTo>
                    <a:lnTo>
                      <a:pt x="15053" y="17393"/>
                    </a:lnTo>
                    <a:lnTo>
                      <a:pt x="15414" y="18249"/>
                    </a:lnTo>
                    <a:lnTo>
                      <a:pt x="15719" y="19124"/>
                    </a:lnTo>
                    <a:lnTo>
                      <a:pt x="16004" y="19981"/>
                    </a:lnTo>
                    <a:lnTo>
                      <a:pt x="16252" y="20856"/>
                    </a:lnTo>
                    <a:lnTo>
                      <a:pt x="16480" y="21712"/>
                    </a:lnTo>
                    <a:lnTo>
                      <a:pt x="16689" y="22569"/>
                    </a:lnTo>
                    <a:lnTo>
                      <a:pt x="16861" y="23425"/>
                    </a:lnTo>
                    <a:lnTo>
                      <a:pt x="17013" y="24281"/>
                    </a:lnTo>
                    <a:lnTo>
                      <a:pt x="17127" y="25119"/>
                    </a:lnTo>
                    <a:lnTo>
                      <a:pt x="17241" y="25937"/>
                    </a:lnTo>
                    <a:lnTo>
                      <a:pt x="17336" y="26736"/>
                    </a:lnTo>
                    <a:lnTo>
                      <a:pt x="17393" y="27516"/>
                    </a:lnTo>
                    <a:lnTo>
                      <a:pt x="17451" y="28278"/>
                    </a:lnTo>
                    <a:lnTo>
                      <a:pt x="17489" y="29020"/>
                    </a:lnTo>
                    <a:lnTo>
                      <a:pt x="17508" y="29743"/>
                    </a:lnTo>
                    <a:lnTo>
                      <a:pt x="17527" y="30428"/>
                    </a:lnTo>
                    <a:lnTo>
                      <a:pt x="17527" y="31703"/>
                    </a:lnTo>
                    <a:lnTo>
                      <a:pt x="17489" y="32826"/>
                    </a:lnTo>
                    <a:lnTo>
                      <a:pt x="17432" y="33796"/>
                    </a:lnTo>
                    <a:lnTo>
                      <a:pt x="17374" y="34595"/>
                    </a:lnTo>
                    <a:lnTo>
                      <a:pt x="17317" y="35166"/>
                    </a:lnTo>
                    <a:lnTo>
                      <a:pt x="17241" y="3566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4"/>
              <p:cNvSpPr/>
              <p:nvPr/>
            </p:nvSpPr>
            <p:spPr>
              <a:xfrm>
                <a:off x="-1896425" y="-216000"/>
                <a:ext cx="43532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413" h="35661" extrusionOk="0">
                    <a:moveTo>
                      <a:pt x="1" y="0"/>
                    </a:moveTo>
                    <a:lnTo>
                      <a:pt x="1523" y="2265"/>
                    </a:lnTo>
                    <a:lnTo>
                      <a:pt x="3141" y="4681"/>
                    </a:lnTo>
                    <a:lnTo>
                      <a:pt x="5024" y="7574"/>
                    </a:lnTo>
                    <a:lnTo>
                      <a:pt x="6014" y="9096"/>
                    </a:lnTo>
                    <a:lnTo>
                      <a:pt x="7004" y="10656"/>
                    </a:lnTo>
                    <a:lnTo>
                      <a:pt x="7955" y="12198"/>
                    </a:lnTo>
                    <a:lnTo>
                      <a:pt x="8868" y="13682"/>
                    </a:lnTo>
                    <a:lnTo>
                      <a:pt x="9687" y="15071"/>
                    </a:lnTo>
                    <a:lnTo>
                      <a:pt x="10410" y="16346"/>
                    </a:lnTo>
                    <a:lnTo>
                      <a:pt x="10714" y="16917"/>
                    </a:lnTo>
                    <a:lnTo>
                      <a:pt x="10981" y="17450"/>
                    </a:lnTo>
                    <a:lnTo>
                      <a:pt x="11228" y="17945"/>
                    </a:lnTo>
                    <a:lnTo>
                      <a:pt x="11418" y="18363"/>
                    </a:lnTo>
                    <a:lnTo>
                      <a:pt x="11780" y="19277"/>
                    </a:lnTo>
                    <a:lnTo>
                      <a:pt x="12198" y="20361"/>
                    </a:lnTo>
                    <a:lnTo>
                      <a:pt x="12636" y="21579"/>
                    </a:lnTo>
                    <a:lnTo>
                      <a:pt x="13093" y="22892"/>
                    </a:lnTo>
                    <a:lnTo>
                      <a:pt x="14063" y="25747"/>
                    </a:lnTo>
                    <a:lnTo>
                      <a:pt x="15015" y="28639"/>
                    </a:lnTo>
                    <a:lnTo>
                      <a:pt x="15890" y="31341"/>
                    </a:lnTo>
                    <a:lnTo>
                      <a:pt x="16594" y="33568"/>
                    </a:lnTo>
                    <a:lnTo>
                      <a:pt x="17241" y="35661"/>
                    </a:lnTo>
                    <a:lnTo>
                      <a:pt x="17298" y="35185"/>
                    </a:lnTo>
                    <a:lnTo>
                      <a:pt x="17336" y="34595"/>
                    </a:lnTo>
                    <a:lnTo>
                      <a:pt x="17374" y="33815"/>
                    </a:lnTo>
                    <a:lnTo>
                      <a:pt x="17412" y="32864"/>
                    </a:lnTo>
                    <a:lnTo>
                      <a:pt x="17412" y="31760"/>
                    </a:lnTo>
                    <a:lnTo>
                      <a:pt x="17412" y="30504"/>
                    </a:lnTo>
                    <a:lnTo>
                      <a:pt x="17355" y="29134"/>
                    </a:lnTo>
                    <a:lnTo>
                      <a:pt x="17317" y="28411"/>
                    </a:lnTo>
                    <a:lnTo>
                      <a:pt x="17260" y="27669"/>
                    </a:lnTo>
                    <a:lnTo>
                      <a:pt x="17203" y="26907"/>
                    </a:lnTo>
                    <a:lnTo>
                      <a:pt x="17127" y="26127"/>
                    </a:lnTo>
                    <a:lnTo>
                      <a:pt x="17032" y="25347"/>
                    </a:lnTo>
                    <a:lnTo>
                      <a:pt x="16918" y="24529"/>
                    </a:lnTo>
                    <a:lnTo>
                      <a:pt x="16785" y="23711"/>
                    </a:lnTo>
                    <a:lnTo>
                      <a:pt x="16632" y="22892"/>
                    </a:lnTo>
                    <a:lnTo>
                      <a:pt x="16461" y="22074"/>
                    </a:lnTo>
                    <a:lnTo>
                      <a:pt x="16271" y="21237"/>
                    </a:lnTo>
                    <a:lnTo>
                      <a:pt x="16042" y="20418"/>
                    </a:lnTo>
                    <a:lnTo>
                      <a:pt x="15814" y="19581"/>
                    </a:lnTo>
                    <a:lnTo>
                      <a:pt x="15548" y="18763"/>
                    </a:lnTo>
                    <a:lnTo>
                      <a:pt x="15262" y="17964"/>
                    </a:lnTo>
                    <a:lnTo>
                      <a:pt x="14939" y="17164"/>
                    </a:lnTo>
                    <a:lnTo>
                      <a:pt x="14596" y="16365"/>
                    </a:lnTo>
                    <a:lnTo>
                      <a:pt x="14216" y="15604"/>
                    </a:lnTo>
                    <a:lnTo>
                      <a:pt x="13797" y="14824"/>
                    </a:lnTo>
                    <a:lnTo>
                      <a:pt x="13340" y="14044"/>
                    </a:lnTo>
                    <a:lnTo>
                      <a:pt x="12865" y="13282"/>
                    </a:lnTo>
                    <a:lnTo>
                      <a:pt x="12351" y="12521"/>
                    </a:lnTo>
                    <a:lnTo>
                      <a:pt x="11818" y="11779"/>
                    </a:lnTo>
                    <a:lnTo>
                      <a:pt x="11266" y="11037"/>
                    </a:lnTo>
                    <a:lnTo>
                      <a:pt x="10695" y="10314"/>
                    </a:lnTo>
                    <a:lnTo>
                      <a:pt x="10105" y="9591"/>
                    </a:lnTo>
                    <a:lnTo>
                      <a:pt x="9515" y="8887"/>
                    </a:lnTo>
                    <a:lnTo>
                      <a:pt x="8906" y="8202"/>
                    </a:lnTo>
                    <a:lnTo>
                      <a:pt x="8297" y="7536"/>
                    </a:lnTo>
                    <a:lnTo>
                      <a:pt x="7670" y="6889"/>
                    </a:lnTo>
                    <a:lnTo>
                      <a:pt x="7061" y="6261"/>
                    </a:lnTo>
                    <a:lnTo>
                      <a:pt x="5862" y="5081"/>
                    </a:lnTo>
                    <a:lnTo>
                      <a:pt x="4701" y="3977"/>
                    </a:lnTo>
                    <a:lnTo>
                      <a:pt x="3597" y="2988"/>
                    </a:lnTo>
                    <a:lnTo>
                      <a:pt x="2608" y="2131"/>
                    </a:lnTo>
                    <a:lnTo>
                      <a:pt x="1751" y="1389"/>
                    </a:lnTo>
                    <a:lnTo>
                      <a:pt x="1028" y="799"/>
                    </a:lnTo>
                    <a:lnTo>
                      <a:pt x="477" y="36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4"/>
              <p:cNvSpPr/>
              <p:nvPr/>
            </p:nvSpPr>
            <p:spPr>
              <a:xfrm>
                <a:off x="-1896425" y="-216000"/>
                <a:ext cx="43532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413" h="3566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523" y="2265"/>
                    </a:lnTo>
                    <a:lnTo>
                      <a:pt x="3141" y="4681"/>
                    </a:lnTo>
                    <a:lnTo>
                      <a:pt x="5024" y="7574"/>
                    </a:lnTo>
                    <a:lnTo>
                      <a:pt x="6014" y="9096"/>
                    </a:lnTo>
                    <a:lnTo>
                      <a:pt x="7004" y="10656"/>
                    </a:lnTo>
                    <a:lnTo>
                      <a:pt x="7955" y="12198"/>
                    </a:lnTo>
                    <a:lnTo>
                      <a:pt x="8868" y="13682"/>
                    </a:lnTo>
                    <a:lnTo>
                      <a:pt x="9687" y="15071"/>
                    </a:lnTo>
                    <a:lnTo>
                      <a:pt x="10410" y="16346"/>
                    </a:lnTo>
                    <a:lnTo>
                      <a:pt x="10714" y="16917"/>
                    </a:lnTo>
                    <a:lnTo>
                      <a:pt x="10981" y="17450"/>
                    </a:lnTo>
                    <a:lnTo>
                      <a:pt x="11228" y="17945"/>
                    </a:lnTo>
                    <a:lnTo>
                      <a:pt x="11418" y="18363"/>
                    </a:lnTo>
                    <a:lnTo>
                      <a:pt x="11418" y="18363"/>
                    </a:lnTo>
                    <a:lnTo>
                      <a:pt x="11780" y="19277"/>
                    </a:lnTo>
                    <a:lnTo>
                      <a:pt x="12198" y="20361"/>
                    </a:lnTo>
                    <a:lnTo>
                      <a:pt x="12636" y="21579"/>
                    </a:lnTo>
                    <a:lnTo>
                      <a:pt x="13093" y="22892"/>
                    </a:lnTo>
                    <a:lnTo>
                      <a:pt x="14063" y="25747"/>
                    </a:lnTo>
                    <a:lnTo>
                      <a:pt x="15015" y="28639"/>
                    </a:lnTo>
                    <a:lnTo>
                      <a:pt x="15890" y="31341"/>
                    </a:lnTo>
                    <a:lnTo>
                      <a:pt x="16594" y="33568"/>
                    </a:lnTo>
                    <a:lnTo>
                      <a:pt x="17241" y="35661"/>
                    </a:lnTo>
                    <a:lnTo>
                      <a:pt x="17241" y="35661"/>
                    </a:lnTo>
                    <a:lnTo>
                      <a:pt x="17298" y="35185"/>
                    </a:lnTo>
                    <a:lnTo>
                      <a:pt x="17336" y="34595"/>
                    </a:lnTo>
                    <a:lnTo>
                      <a:pt x="17374" y="33815"/>
                    </a:lnTo>
                    <a:lnTo>
                      <a:pt x="17412" y="32864"/>
                    </a:lnTo>
                    <a:lnTo>
                      <a:pt x="17412" y="31760"/>
                    </a:lnTo>
                    <a:lnTo>
                      <a:pt x="17412" y="30504"/>
                    </a:lnTo>
                    <a:lnTo>
                      <a:pt x="17355" y="29134"/>
                    </a:lnTo>
                    <a:lnTo>
                      <a:pt x="17317" y="28411"/>
                    </a:lnTo>
                    <a:lnTo>
                      <a:pt x="17260" y="27669"/>
                    </a:lnTo>
                    <a:lnTo>
                      <a:pt x="17203" y="26907"/>
                    </a:lnTo>
                    <a:lnTo>
                      <a:pt x="17127" y="26127"/>
                    </a:lnTo>
                    <a:lnTo>
                      <a:pt x="17032" y="25347"/>
                    </a:lnTo>
                    <a:lnTo>
                      <a:pt x="16918" y="24529"/>
                    </a:lnTo>
                    <a:lnTo>
                      <a:pt x="16785" y="23711"/>
                    </a:lnTo>
                    <a:lnTo>
                      <a:pt x="16632" y="22892"/>
                    </a:lnTo>
                    <a:lnTo>
                      <a:pt x="16461" y="22074"/>
                    </a:lnTo>
                    <a:lnTo>
                      <a:pt x="16271" y="21237"/>
                    </a:lnTo>
                    <a:lnTo>
                      <a:pt x="16042" y="20418"/>
                    </a:lnTo>
                    <a:lnTo>
                      <a:pt x="15814" y="19581"/>
                    </a:lnTo>
                    <a:lnTo>
                      <a:pt x="15548" y="18763"/>
                    </a:lnTo>
                    <a:lnTo>
                      <a:pt x="15262" y="17964"/>
                    </a:lnTo>
                    <a:lnTo>
                      <a:pt x="14939" y="17164"/>
                    </a:lnTo>
                    <a:lnTo>
                      <a:pt x="14596" y="16365"/>
                    </a:lnTo>
                    <a:lnTo>
                      <a:pt x="14596" y="16365"/>
                    </a:lnTo>
                    <a:lnTo>
                      <a:pt x="14216" y="15604"/>
                    </a:lnTo>
                    <a:lnTo>
                      <a:pt x="13797" y="14824"/>
                    </a:lnTo>
                    <a:lnTo>
                      <a:pt x="13340" y="14044"/>
                    </a:lnTo>
                    <a:lnTo>
                      <a:pt x="12865" y="13282"/>
                    </a:lnTo>
                    <a:lnTo>
                      <a:pt x="12351" y="12521"/>
                    </a:lnTo>
                    <a:lnTo>
                      <a:pt x="11818" y="11779"/>
                    </a:lnTo>
                    <a:lnTo>
                      <a:pt x="11266" y="11037"/>
                    </a:lnTo>
                    <a:lnTo>
                      <a:pt x="10695" y="10314"/>
                    </a:lnTo>
                    <a:lnTo>
                      <a:pt x="10105" y="9591"/>
                    </a:lnTo>
                    <a:lnTo>
                      <a:pt x="9515" y="8887"/>
                    </a:lnTo>
                    <a:lnTo>
                      <a:pt x="8906" y="8202"/>
                    </a:lnTo>
                    <a:lnTo>
                      <a:pt x="8297" y="7536"/>
                    </a:lnTo>
                    <a:lnTo>
                      <a:pt x="7670" y="6889"/>
                    </a:lnTo>
                    <a:lnTo>
                      <a:pt x="7061" y="6261"/>
                    </a:lnTo>
                    <a:lnTo>
                      <a:pt x="5862" y="5081"/>
                    </a:lnTo>
                    <a:lnTo>
                      <a:pt x="4701" y="3977"/>
                    </a:lnTo>
                    <a:lnTo>
                      <a:pt x="3597" y="2988"/>
                    </a:lnTo>
                    <a:lnTo>
                      <a:pt x="2608" y="2131"/>
                    </a:lnTo>
                    <a:lnTo>
                      <a:pt x="1751" y="1389"/>
                    </a:lnTo>
                    <a:lnTo>
                      <a:pt x="1028" y="799"/>
                    </a:lnTo>
                    <a:lnTo>
                      <a:pt x="477" y="36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4"/>
              <p:cNvSpPr/>
              <p:nvPr/>
            </p:nvSpPr>
            <p:spPr>
              <a:xfrm>
                <a:off x="-1641900" y="-876325"/>
                <a:ext cx="20410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3540" extrusionOk="0">
                    <a:moveTo>
                      <a:pt x="743" y="0"/>
                    </a:moveTo>
                    <a:lnTo>
                      <a:pt x="666" y="952"/>
                    </a:lnTo>
                    <a:lnTo>
                      <a:pt x="495" y="3464"/>
                    </a:lnTo>
                    <a:lnTo>
                      <a:pt x="400" y="5176"/>
                    </a:lnTo>
                    <a:lnTo>
                      <a:pt x="305" y="7117"/>
                    </a:lnTo>
                    <a:lnTo>
                      <a:pt x="210" y="9230"/>
                    </a:lnTo>
                    <a:lnTo>
                      <a:pt x="115" y="11456"/>
                    </a:lnTo>
                    <a:lnTo>
                      <a:pt x="38" y="13721"/>
                    </a:lnTo>
                    <a:lnTo>
                      <a:pt x="0" y="16004"/>
                    </a:lnTo>
                    <a:lnTo>
                      <a:pt x="0" y="18211"/>
                    </a:lnTo>
                    <a:lnTo>
                      <a:pt x="19" y="19277"/>
                    </a:lnTo>
                    <a:lnTo>
                      <a:pt x="38" y="20305"/>
                    </a:lnTo>
                    <a:lnTo>
                      <a:pt x="77" y="21294"/>
                    </a:lnTo>
                    <a:lnTo>
                      <a:pt x="115" y="22246"/>
                    </a:lnTo>
                    <a:lnTo>
                      <a:pt x="191" y="23121"/>
                    </a:lnTo>
                    <a:lnTo>
                      <a:pt x="267" y="23939"/>
                    </a:lnTo>
                    <a:lnTo>
                      <a:pt x="362" y="24681"/>
                    </a:lnTo>
                    <a:lnTo>
                      <a:pt x="457" y="25347"/>
                    </a:lnTo>
                    <a:lnTo>
                      <a:pt x="590" y="25937"/>
                    </a:lnTo>
                    <a:lnTo>
                      <a:pt x="666" y="26185"/>
                    </a:lnTo>
                    <a:lnTo>
                      <a:pt x="743" y="26413"/>
                    </a:lnTo>
                    <a:lnTo>
                      <a:pt x="1085" y="27384"/>
                    </a:lnTo>
                    <a:lnTo>
                      <a:pt x="1504" y="28506"/>
                    </a:lnTo>
                    <a:lnTo>
                      <a:pt x="2512" y="31075"/>
                    </a:lnTo>
                    <a:lnTo>
                      <a:pt x="3635" y="33892"/>
                    </a:lnTo>
                    <a:lnTo>
                      <a:pt x="4796" y="36727"/>
                    </a:lnTo>
                    <a:lnTo>
                      <a:pt x="6756" y="41522"/>
                    </a:lnTo>
                    <a:lnTo>
                      <a:pt x="7612" y="43539"/>
                    </a:lnTo>
                    <a:lnTo>
                      <a:pt x="7650" y="43007"/>
                    </a:lnTo>
                    <a:lnTo>
                      <a:pt x="7783" y="41560"/>
                    </a:lnTo>
                    <a:lnTo>
                      <a:pt x="7936" y="39391"/>
                    </a:lnTo>
                    <a:lnTo>
                      <a:pt x="8012" y="38078"/>
                    </a:lnTo>
                    <a:lnTo>
                      <a:pt x="8069" y="36651"/>
                    </a:lnTo>
                    <a:lnTo>
                      <a:pt x="8126" y="35147"/>
                    </a:lnTo>
                    <a:lnTo>
                      <a:pt x="8164" y="33568"/>
                    </a:lnTo>
                    <a:lnTo>
                      <a:pt x="8164" y="31951"/>
                    </a:lnTo>
                    <a:lnTo>
                      <a:pt x="8145" y="30295"/>
                    </a:lnTo>
                    <a:lnTo>
                      <a:pt x="8107" y="28659"/>
                    </a:lnTo>
                    <a:lnTo>
                      <a:pt x="8050" y="27840"/>
                    </a:lnTo>
                    <a:lnTo>
                      <a:pt x="8012" y="27041"/>
                    </a:lnTo>
                    <a:lnTo>
                      <a:pt x="7936" y="26261"/>
                    </a:lnTo>
                    <a:lnTo>
                      <a:pt x="7859" y="25481"/>
                    </a:lnTo>
                    <a:lnTo>
                      <a:pt x="7783" y="24719"/>
                    </a:lnTo>
                    <a:lnTo>
                      <a:pt x="7669" y="23996"/>
                    </a:lnTo>
                    <a:lnTo>
                      <a:pt x="7555" y="23235"/>
                    </a:lnTo>
                    <a:lnTo>
                      <a:pt x="7403" y="22455"/>
                    </a:lnTo>
                    <a:lnTo>
                      <a:pt x="7231" y="21618"/>
                    </a:lnTo>
                    <a:lnTo>
                      <a:pt x="7041" y="20742"/>
                    </a:lnTo>
                    <a:lnTo>
                      <a:pt x="6604" y="18916"/>
                    </a:lnTo>
                    <a:lnTo>
                      <a:pt x="6109" y="16994"/>
                    </a:lnTo>
                    <a:lnTo>
                      <a:pt x="5557" y="15015"/>
                    </a:lnTo>
                    <a:lnTo>
                      <a:pt x="4967" y="13016"/>
                    </a:lnTo>
                    <a:lnTo>
                      <a:pt x="4377" y="11037"/>
                    </a:lnTo>
                    <a:lnTo>
                      <a:pt x="3768" y="9096"/>
                    </a:lnTo>
                    <a:lnTo>
                      <a:pt x="3178" y="7270"/>
                    </a:lnTo>
                    <a:lnTo>
                      <a:pt x="2626" y="5557"/>
                    </a:lnTo>
                    <a:lnTo>
                      <a:pt x="1656" y="2665"/>
                    </a:lnTo>
                    <a:lnTo>
                      <a:pt x="990" y="724"/>
                    </a:lnTo>
                    <a:lnTo>
                      <a:pt x="743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4"/>
              <p:cNvSpPr/>
              <p:nvPr/>
            </p:nvSpPr>
            <p:spPr>
              <a:xfrm>
                <a:off x="-1641900" y="-876325"/>
                <a:ext cx="20410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3540" fill="none" extrusionOk="0">
                    <a:moveTo>
                      <a:pt x="7612" y="43539"/>
                    </a:moveTo>
                    <a:lnTo>
                      <a:pt x="7612" y="43539"/>
                    </a:lnTo>
                    <a:lnTo>
                      <a:pt x="6756" y="41522"/>
                    </a:lnTo>
                    <a:lnTo>
                      <a:pt x="4796" y="36727"/>
                    </a:lnTo>
                    <a:lnTo>
                      <a:pt x="3635" y="33892"/>
                    </a:lnTo>
                    <a:lnTo>
                      <a:pt x="2512" y="31075"/>
                    </a:lnTo>
                    <a:lnTo>
                      <a:pt x="1504" y="28506"/>
                    </a:lnTo>
                    <a:lnTo>
                      <a:pt x="1085" y="27384"/>
                    </a:lnTo>
                    <a:lnTo>
                      <a:pt x="743" y="26413"/>
                    </a:lnTo>
                    <a:lnTo>
                      <a:pt x="743" y="26413"/>
                    </a:lnTo>
                    <a:lnTo>
                      <a:pt x="666" y="26185"/>
                    </a:lnTo>
                    <a:lnTo>
                      <a:pt x="590" y="25937"/>
                    </a:lnTo>
                    <a:lnTo>
                      <a:pt x="457" y="25347"/>
                    </a:lnTo>
                    <a:lnTo>
                      <a:pt x="362" y="24681"/>
                    </a:lnTo>
                    <a:lnTo>
                      <a:pt x="267" y="23939"/>
                    </a:lnTo>
                    <a:lnTo>
                      <a:pt x="191" y="23121"/>
                    </a:lnTo>
                    <a:lnTo>
                      <a:pt x="115" y="22246"/>
                    </a:lnTo>
                    <a:lnTo>
                      <a:pt x="77" y="21294"/>
                    </a:lnTo>
                    <a:lnTo>
                      <a:pt x="38" y="20305"/>
                    </a:lnTo>
                    <a:lnTo>
                      <a:pt x="19" y="19277"/>
                    </a:lnTo>
                    <a:lnTo>
                      <a:pt x="0" y="18211"/>
                    </a:lnTo>
                    <a:lnTo>
                      <a:pt x="0" y="16004"/>
                    </a:lnTo>
                    <a:lnTo>
                      <a:pt x="38" y="13721"/>
                    </a:lnTo>
                    <a:lnTo>
                      <a:pt x="115" y="11456"/>
                    </a:lnTo>
                    <a:lnTo>
                      <a:pt x="210" y="9230"/>
                    </a:lnTo>
                    <a:lnTo>
                      <a:pt x="305" y="7117"/>
                    </a:lnTo>
                    <a:lnTo>
                      <a:pt x="400" y="5176"/>
                    </a:lnTo>
                    <a:lnTo>
                      <a:pt x="495" y="3464"/>
                    </a:lnTo>
                    <a:lnTo>
                      <a:pt x="666" y="952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990" y="724"/>
                    </a:lnTo>
                    <a:lnTo>
                      <a:pt x="1656" y="2665"/>
                    </a:lnTo>
                    <a:lnTo>
                      <a:pt x="2626" y="5557"/>
                    </a:lnTo>
                    <a:lnTo>
                      <a:pt x="3178" y="7270"/>
                    </a:lnTo>
                    <a:lnTo>
                      <a:pt x="3768" y="9096"/>
                    </a:lnTo>
                    <a:lnTo>
                      <a:pt x="4377" y="11037"/>
                    </a:lnTo>
                    <a:lnTo>
                      <a:pt x="4967" y="13016"/>
                    </a:lnTo>
                    <a:lnTo>
                      <a:pt x="5557" y="15015"/>
                    </a:lnTo>
                    <a:lnTo>
                      <a:pt x="6109" y="16994"/>
                    </a:lnTo>
                    <a:lnTo>
                      <a:pt x="6604" y="18916"/>
                    </a:lnTo>
                    <a:lnTo>
                      <a:pt x="7041" y="20742"/>
                    </a:lnTo>
                    <a:lnTo>
                      <a:pt x="7231" y="21618"/>
                    </a:lnTo>
                    <a:lnTo>
                      <a:pt x="7403" y="22455"/>
                    </a:lnTo>
                    <a:lnTo>
                      <a:pt x="7555" y="23235"/>
                    </a:lnTo>
                    <a:lnTo>
                      <a:pt x="7669" y="23996"/>
                    </a:lnTo>
                    <a:lnTo>
                      <a:pt x="7669" y="23996"/>
                    </a:lnTo>
                    <a:lnTo>
                      <a:pt x="7783" y="24719"/>
                    </a:lnTo>
                    <a:lnTo>
                      <a:pt x="7859" y="25481"/>
                    </a:lnTo>
                    <a:lnTo>
                      <a:pt x="7936" y="26261"/>
                    </a:lnTo>
                    <a:lnTo>
                      <a:pt x="8012" y="27041"/>
                    </a:lnTo>
                    <a:lnTo>
                      <a:pt x="8050" y="27840"/>
                    </a:lnTo>
                    <a:lnTo>
                      <a:pt x="8107" y="28659"/>
                    </a:lnTo>
                    <a:lnTo>
                      <a:pt x="8145" y="30295"/>
                    </a:lnTo>
                    <a:lnTo>
                      <a:pt x="8164" y="31951"/>
                    </a:lnTo>
                    <a:lnTo>
                      <a:pt x="8164" y="33568"/>
                    </a:lnTo>
                    <a:lnTo>
                      <a:pt x="8126" y="35147"/>
                    </a:lnTo>
                    <a:lnTo>
                      <a:pt x="8069" y="36651"/>
                    </a:lnTo>
                    <a:lnTo>
                      <a:pt x="8012" y="38078"/>
                    </a:lnTo>
                    <a:lnTo>
                      <a:pt x="7936" y="39391"/>
                    </a:lnTo>
                    <a:lnTo>
                      <a:pt x="7783" y="41560"/>
                    </a:lnTo>
                    <a:lnTo>
                      <a:pt x="7650" y="43007"/>
                    </a:lnTo>
                    <a:lnTo>
                      <a:pt x="7612" y="4353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4"/>
              <p:cNvSpPr/>
              <p:nvPr/>
            </p:nvSpPr>
            <p:spPr>
              <a:xfrm>
                <a:off x="-1623350" y="-876325"/>
                <a:ext cx="18365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3540" extrusionOk="0">
                    <a:moveTo>
                      <a:pt x="1" y="0"/>
                    </a:moveTo>
                    <a:lnTo>
                      <a:pt x="1884" y="11361"/>
                    </a:lnTo>
                    <a:lnTo>
                      <a:pt x="3293" y="19924"/>
                    </a:lnTo>
                    <a:lnTo>
                      <a:pt x="3825" y="23273"/>
                    </a:lnTo>
                    <a:lnTo>
                      <a:pt x="4149" y="25385"/>
                    </a:lnTo>
                    <a:lnTo>
                      <a:pt x="4777" y="29724"/>
                    </a:lnTo>
                    <a:lnTo>
                      <a:pt x="5690" y="35794"/>
                    </a:lnTo>
                    <a:lnTo>
                      <a:pt x="6870" y="43539"/>
                    </a:lnTo>
                    <a:lnTo>
                      <a:pt x="6908" y="43045"/>
                    </a:lnTo>
                    <a:lnTo>
                      <a:pt x="7022" y="41655"/>
                    </a:lnTo>
                    <a:lnTo>
                      <a:pt x="7155" y="39600"/>
                    </a:lnTo>
                    <a:lnTo>
                      <a:pt x="7213" y="38363"/>
                    </a:lnTo>
                    <a:lnTo>
                      <a:pt x="7270" y="37012"/>
                    </a:lnTo>
                    <a:lnTo>
                      <a:pt x="7308" y="35585"/>
                    </a:lnTo>
                    <a:lnTo>
                      <a:pt x="7346" y="34120"/>
                    </a:lnTo>
                    <a:lnTo>
                      <a:pt x="7346" y="32598"/>
                    </a:lnTo>
                    <a:lnTo>
                      <a:pt x="7327" y="31056"/>
                    </a:lnTo>
                    <a:lnTo>
                      <a:pt x="7270" y="29534"/>
                    </a:lnTo>
                    <a:lnTo>
                      <a:pt x="7175" y="28050"/>
                    </a:lnTo>
                    <a:lnTo>
                      <a:pt x="7117" y="27307"/>
                    </a:lnTo>
                    <a:lnTo>
                      <a:pt x="7041" y="26603"/>
                    </a:lnTo>
                    <a:lnTo>
                      <a:pt x="6965" y="25918"/>
                    </a:lnTo>
                    <a:lnTo>
                      <a:pt x="6870" y="25252"/>
                    </a:lnTo>
                    <a:lnTo>
                      <a:pt x="6737" y="24548"/>
                    </a:lnTo>
                    <a:lnTo>
                      <a:pt x="6604" y="23806"/>
                    </a:lnTo>
                    <a:lnTo>
                      <a:pt x="6242" y="22151"/>
                    </a:lnTo>
                    <a:lnTo>
                      <a:pt x="5823" y="20324"/>
                    </a:lnTo>
                    <a:lnTo>
                      <a:pt x="5329" y="18345"/>
                    </a:lnTo>
                    <a:lnTo>
                      <a:pt x="4777" y="16290"/>
                    </a:lnTo>
                    <a:lnTo>
                      <a:pt x="4206" y="14177"/>
                    </a:lnTo>
                    <a:lnTo>
                      <a:pt x="3616" y="12065"/>
                    </a:lnTo>
                    <a:lnTo>
                      <a:pt x="3007" y="9991"/>
                    </a:lnTo>
                    <a:lnTo>
                      <a:pt x="1884" y="6147"/>
                    </a:lnTo>
                    <a:lnTo>
                      <a:pt x="914" y="296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4"/>
              <p:cNvSpPr/>
              <p:nvPr/>
            </p:nvSpPr>
            <p:spPr>
              <a:xfrm>
                <a:off x="-1761775" y="740200"/>
                <a:ext cx="626550" cy="778325"/>
              </a:xfrm>
              <a:custGeom>
                <a:avLst/>
                <a:gdLst/>
                <a:ahLst/>
                <a:cxnLst/>
                <a:rect l="l" t="t" r="r" b="b"/>
                <a:pathLst>
                  <a:path w="25062" h="31133" extrusionOk="0">
                    <a:moveTo>
                      <a:pt x="0" y="1"/>
                    </a:moveTo>
                    <a:lnTo>
                      <a:pt x="1922" y="31133"/>
                    </a:lnTo>
                    <a:lnTo>
                      <a:pt x="23082" y="31133"/>
                    </a:lnTo>
                    <a:lnTo>
                      <a:pt x="2506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4"/>
              <p:cNvSpPr/>
              <p:nvPr/>
            </p:nvSpPr>
            <p:spPr>
              <a:xfrm>
                <a:off x="-1295100" y="789200"/>
                <a:ext cx="32850" cy="289750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1590" extrusionOk="0">
                    <a:moveTo>
                      <a:pt x="743" y="1"/>
                    </a:moveTo>
                    <a:lnTo>
                      <a:pt x="667" y="267"/>
                    </a:lnTo>
                    <a:lnTo>
                      <a:pt x="495" y="1028"/>
                    </a:lnTo>
                    <a:lnTo>
                      <a:pt x="400" y="1580"/>
                    </a:lnTo>
                    <a:lnTo>
                      <a:pt x="286" y="2208"/>
                    </a:lnTo>
                    <a:lnTo>
                      <a:pt x="191" y="2931"/>
                    </a:lnTo>
                    <a:lnTo>
                      <a:pt x="115" y="3731"/>
                    </a:lnTo>
                    <a:lnTo>
                      <a:pt x="39" y="4587"/>
                    </a:lnTo>
                    <a:lnTo>
                      <a:pt x="1" y="5500"/>
                    </a:lnTo>
                    <a:lnTo>
                      <a:pt x="1" y="6452"/>
                    </a:lnTo>
                    <a:lnTo>
                      <a:pt x="1" y="6947"/>
                    </a:lnTo>
                    <a:lnTo>
                      <a:pt x="20" y="7441"/>
                    </a:lnTo>
                    <a:lnTo>
                      <a:pt x="58" y="7955"/>
                    </a:lnTo>
                    <a:lnTo>
                      <a:pt x="115" y="8469"/>
                    </a:lnTo>
                    <a:lnTo>
                      <a:pt x="172" y="8983"/>
                    </a:lnTo>
                    <a:lnTo>
                      <a:pt x="248" y="9496"/>
                    </a:lnTo>
                    <a:lnTo>
                      <a:pt x="343" y="10029"/>
                    </a:lnTo>
                    <a:lnTo>
                      <a:pt x="457" y="10543"/>
                    </a:lnTo>
                    <a:lnTo>
                      <a:pt x="591" y="11076"/>
                    </a:lnTo>
                    <a:lnTo>
                      <a:pt x="743" y="11590"/>
                    </a:lnTo>
                    <a:lnTo>
                      <a:pt x="800" y="11342"/>
                    </a:lnTo>
                    <a:lnTo>
                      <a:pt x="914" y="10638"/>
                    </a:lnTo>
                    <a:lnTo>
                      <a:pt x="990" y="10143"/>
                    </a:lnTo>
                    <a:lnTo>
                      <a:pt x="1085" y="9554"/>
                    </a:lnTo>
                    <a:lnTo>
                      <a:pt x="1161" y="8868"/>
                    </a:lnTo>
                    <a:lnTo>
                      <a:pt x="1219" y="8107"/>
                    </a:lnTo>
                    <a:lnTo>
                      <a:pt x="1276" y="7270"/>
                    </a:lnTo>
                    <a:lnTo>
                      <a:pt x="1314" y="6376"/>
                    </a:lnTo>
                    <a:lnTo>
                      <a:pt x="1314" y="5405"/>
                    </a:lnTo>
                    <a:lnTo>
                      <a:pt x="1295" y="4397"/>
                    </a:lnTo>
                    <a:lnTo>
                      <a:pt x="1219" y="3350"/>
                    </a:lnTo>
                    <a:lnTo>
                      <a:pt x="1104" y="2265"/>
                    </a:lnTo>
                    <a:lnTo>
                      <a:pt x="1047" y="1713"/>
                    </a:lnTo>
                    <a:lnTo>
                      <a:pt x="952" y="1143"/>
                    </a:lnTo>
                    <a:lnTo>
                      <a:pt x="857" y="572"/>
                    </a:lnTo>
                    <a:lnTo>
                      <a:pt x="743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4"/>
              <p:cNvSpPr/>
              <p:nvPr/>
            </p:nvSpPr>
            <p:spPr>
              <a:xfrm>
                <a:off x="-1708500" y="1023750"/>
                <a:ext cx="17625" cy="289750"/>
              </a:xfrm>
              <a:custGeom>
                <a:avLst/>
                <a:gdLst/>
                <a:ahLst/>
                <a:cxnLst/>
                <a:rect l="l" t="t" r="r" b="b"/>
                <a:pathLst>
                  <a:path w="705" h="11590" extrusionOk="0">
                    <a:moveTo>
                      <a:pt x="210" y="0"/>
                    </a:moveTo>
                    <a:lnTo>
                      <a:pt x="191" y="267"/>
                    </a:lnTo>
                    <a:lnTo>
                      <a:pt x="134" y="1028"/>
                    </a:lnTo>
                    <a:lnTo>
                      <a:pt x="57" y="2208"/>
                    </a:lnTo>
                    <a:lnTo>
                      <a:pt x="19" y="2931"/>
                    </a:lnTo>
                    <a:lnTo>
                      <a:pt x="0" y="3730"/>
                    </a:lnTo>
                    <a:lnTo>
                      <a:pt x="0" y="4586"/>
                    </a:lnTo>
                    <a:lnTo>
                      <a:pt x="0" y="5500"/>
                    </a:lnTo>
                    <a:lnTo>
                      <a:pt x="19" y="6451"/>
                    </a:lnTo>
                    <a:lnTo>
                      <a:pt x="76" y="7460"/>
                    </a:lnTo>
                    <a:lnTo>
                      <a:pt x="153" y="8468"/>
                    </a:lnTo>
                    <a:lnTo>
                      <a:pt x="248" y="9515"/>
                    </a:lnTo>
                    <a:lnTo>
                      <a:pt x="381" y="10542"/>
                    </a:lnTo>
                    <a:lnTo>
                      <a:pt x="552" y="11589"/>
                    </a:lnTo>
                    <a:lnTo>
                      <a:pt x="571" y="11342"/>
                    </a:lnTo>
                    <a:lnTo>
                      <a:pt x="628" y="10638"/>
                    </a:lnTo>
                    <a:lnTo>
                      <a:pt x="666" y="9534"/>
                    </a:lnTo>
                    <a:lnTo>
                      <a:pt x="704" y="8088"/>
                    </a:lnTo>
                    <a:lnTo>
                      <a:pt x="704" y="7250"/>
                    </a:lnTo>
                    <a:lnTo>
                      <a:pt x="685" y="6356"/>
                    </a:lnTo>
                    <a:lnTo>
                      <a:pt x="666" y="5405"/>
                    </a:lnTo>
                    <a:lnTo>
                      <a:pt x="628" y="4396"/>
                    </a:lnTo>
                    <a:lnTo>
                      <a:pt x="552" y="3349"/>
                    </a:lnTo>
                    <a:lnTo>
                      <a:pt x="476" y="2246"/>
                    </a:lnTo>
                    <a:lnTo>
                      <a:pt x="362" y="1142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4"/>
              <p:cNvSpPr/>
              <p:nvPr/>
            </p:nvSpPr>
            <p:spPr>
              <a:xfrm>
                <a:off x="-1284150" y="1117475"/>
                <a:ext cx="12875" cy="101350"/>
              </a:xfrm>
              <a:custGeom>
                <a:avLst/>
                <a:gdLst/>
                <a:ahLst/>
                <a:cxnLst/>
                <a:rect l="l" t="t" r="r" b="b"/>
                <a:pathLst>
                  <a:path w="515" h="4054" extrusionOk="0">
                    <a:moveTo>
                      <a:pt x="210" y="0"/>
                    </a:moveTo>
                    <a:lnTo>
                      <a:pt x="153" y="419"/>
                    </a:lnTo>
                    <a:lnTo>
                      <a:pt x="76" y="856"/>
                    </a:lnTo>
                    <a:lnTo>
                      <a:pt x="19" y="1408"/>
                    </a:lnTo>
                    <a:lnTo>
                      <a:pt x="0" y="2055"/>
                    </a:lnTo>
                    <a:lnTo>
                      <a:pt x="0" y="2398"/>
                    </a:lnTo>
                    <a:lnTo>
                      <a:pt x="0" y="2721"/>
                    </a:lnTo>
                    <a:lnTo>
                      <a:pt x="19" y="3064"/>
                    </a:lnTo>
                    <a:lnTo>
                      <a:pt x="76" y="3406"/>
                    </a:lnTo>
                    <a:lnTo>
                      <a:pt x="134" y="3730"/>
                    </a:lnTo>
                    <a:lnTo>
                      <a:pt x="210" y="4053"/>
                    </a:lnTo>
                    <a:lnTo>
                      <a:pt x="248" y="3977"/>
                    </a:lnTo>
                    <a:lnTo>
                      <a:pt x="305" y="3730"/>
                    </a:lnTo>
                    <a:lnTo>
                      <a:pt x="400" y="3368"/>
                    </a:lnTo>
                    <a:lnTo>
                      <a:pt x="476" y="2854"/>
                    </a:lnTo>
                    <a:lnTo>
                      <a:pt x="495" y="2569"/>
                    </a:lnTo>
                    <a:lnTo>
                      <a:pt x="514" y="2265"/>
                    </a:lnTo>
                    <a:lnTo>
                      <a:pt x="514" y="1922"/>
                    </a:lnTo>
                    <a:lnTo>
                      <a:pt x="514" y="1579"/>
                    </a:lnTo>
                    <a:lnTo>
                      <a:pt x="476" y="1199"/>
                    </a:lnTo>
                    <a:lnTo>
                      <a:pt x="419" y="818"/>
                    </a:lnTo>
                    <a:lnTo>
                      <a:pt x="324" y="419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4"/>
              <p:cNvSpPr/>
              <p:nvPr/>
            </p:nvSpPr>
            <p:spPr>
              <a:xfrm>
                <a:off x="-1690900" y="730700"/>
                <a:ext cx="4976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9905" h="914" extrusionOk="0">
                    <a:moveTo>
                      <a:pt x="9896" y="0"/>
                    </a:moveTo>
                    <a:lnTo>
                      <a:pt x="8145" y="19"/>
                    </a:lnTo>
                    <a:lnTo>
                      <a:pt x="6261" y="57"/>
                    </a:lnTo>
                    <a:lnTo>
                      <a:pt x="4282" y="133"/>
                    </a:lnTo>
                    <a:lnTo>
                      <a:pt x="2189" y="248"/>
                    </a:lnTo>
                    <a:lnTo>
                      <a:pt x="0" y="381"/>
                    </a:lnTo>
                    <a:lnTo>
                      <a:pt x="552" y="419"/>
                    </a:lnTo>
                    <a:lnTo>
                      <a:pt x="2075" y="552"/>
                    </a:lnTo>
                    <a:lnTo>
                      <a:pt x="4339" y="704"/>
                    </a:lnTo>
                    <a:lnTo>
                      <a:pt x="5709" y="761"/>
                    </a:lnTo>
                    <a:lnTo>
                      <a:pt x="7174" y="838"/>
                    </a:lnTo>
                    <a:lnTo>
                      <a:pt x="8735" y="876"/>
                    </a:lnTo>
                    <a:lnTo>
                      <a:pt x="10352" y="914"/>
                    </a:lnTo>
                    <a:lnTo>
                      <a:pt x="12008" y="914"/>
                    </a:lnTo>
                    <a:lnTo>
                      <a:pt x="13682" y="895"/>
                    </a:lnTo>
                    <a:lnTo>
                      <a:pt x="15319" y="819"/>
                    </a:lnTo>
                    <a:lnTo>
                      <a:pt x="16137" y="780"/>
                    </a:lnTo>
                    <a:lnTo>
                      <a:pt x="16917" y="723"/>
                    </a:lnTo>
                    <a:lnTo>
                      <a:pt x="17698" y="647"/>
                    </a:lnTo>
                    <a:lnTo>
                      <a:pt x="18459" y="571"/>
                    </a:lnTo>
                    <a:lnTo>
                      <a:pt x="19201" y="476"/>
                    </a:lnTo>
                    <a:lnTo>
                      <a:pt x="19905" y="381"/>
                    </a:lnTo>
                    <a:lnTo>
                      <a:pt x="19543" y="343"/>
                    </a:lnTo>
                    <a:lnTo>
                      <a:pt x="18478" y="248"/>
                    </a:lnTo>
                    <a:lnTo>
                      <a:pt x="16746" y="153"/>
                    </a:lnTo>
                    <a:lnTo>
                      <a:pt x="15661" y="95"/>
                    </a:lnTo>
                    <a:lnTo>
                      <a:pt x="14425" y="57"/>
                    </a:lnTo>
                    <a:lnTo>
                      <a:pt x="13054" y="19"/>
                    </a:lnTo>
                    <a:lnTo>
                      <a:pt x="1153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4"/>
              <p:cNvSpPr/>
              <p:nvPr/>
            </p:nvSpPr>
            <p:spPr>
              <a:xfrm>
                <a:off x="-1485875" y="-653200"/>
                <a:ext cx="68075" cy="14067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56270" extrusionOk="0">
                    <a:moveTo>
                      <a:pt x="1923" y="0"/>
                    </a:moveTo>
                    <a:lnTo>
                      <a:pt x="172" y="4358"/>
                    </a:lnTo>
                    <a:lnTo>
                      <a:pt x="382" y="15909"/>
                    </a:lnTo>
                    <a:lnTo>
                      <a:pt x="458" y="16708"/>
                    </a:lnTo>
                    <a:lnTo>
                      <a:pt x="515" y="17450"/>
                    </a:lnTo>
                    <a:lnTo>
                      <a:pt x="553" y="18154"/>
                    </a:lnTo>
                    <a:lnTo>
                      <a:pt x="553" y="18801"/>
                    </a:lnTo>
                    <a:lnTo>
                      <a:pt x="534" y="19391"/>
                    </a:lnTo>
                    <a:lnTo>
                      <a:pt x="496" y="19943"/>
                    </a:lnTo>
                    <a:lnTo>
                      <a:pt x="458" y="20438"/>
                    </a:lnTo>
                    <a:lnTo>
                      <a:pt x="401" y="20875"/>
                    </a:lnTo>
                    <a:lnTo>
                      <a:pt x="324" y="21275"/>
                    </a:lnTo>
                    <a:lnTo>
                      <a:pt x="267" y="21617"/>
                    </a:lnTo>
                    <a:lnTo>
                      <a:pt x="134" y="22131"/>
                    </a:lnTo>
                    <a:lnTo>
                      <a:pt x="39" y="22455"/>
                    </a:lnTo>
                    <a:lnTo>
                      <a:pt x="1" y="22550"/>
                    </a:lnTo>
                    <a:lnTo>
                      <a:pt x="762" y="56251"/>
                    </a:lnTo>
                    <a:lnTo>
                      <a:pt x="2722" y="56270"/>
                    </a:lnTo>
                    <a:lnTo>
                      <a:pt x="1371" y="29343"/>
                    </a:lnTo>
                    <a:lnTo>
                      <a:pt x="1314" y="28068"/>
                    </a:lnTo>
                    <a:lnTo>
                      <a:pt x="1257" y="26641"/>
                    </a:lnTo>
                    <a:lnTo>
                      <a:pt x="1219" y="24852"/>
                    </a:lnTo>
                    <a:lnTo>
                      <a:pt x="1200" y="22816"/>
                    </a:lnTo>
                    <a:lnTo>
                      <a:pt x="1200" y="20628"/>
                    </a:lnTo>
                    <a:lnTo>
                      <a:pt x="1219" y="19524"/>
                    </a:lnTo>
                    <a:lnTo>
                      <a:pt x="1257" y="18440"/>
                    </a:lnTo>
                    <a:lnTo>
                      <a:pt x="1295" y="17355"/>
                    </a:lnTo>
                    <a:lnTo>
                      <a:pt x="1371" y="16327"/>
                    </a:lnTo>
                    <a:lnTo>
                      <a:pt x="1504" y="14063"/>
                    </a:lnTo>
                    <a:lnTo>
                      <a:pt x="1618" y="11494"/>
                    </a:lnTo>
                    <a:lnTo>
                      <a:pt x="1714" y="8773"/>
                    </a:lnTo>
                    <a:lnTo>
                      <a:pt x="1790" y="6128"/>
                    </a:lnTo>
                    <a:lnTo>
                      <a:pt x="1885" y="1789"/>
                    </a:lnTo>
                    <a:lnTo>
                      <a:pt x="1923" y="0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4"/>
              <p:cNvSpPr/>
              <p:nvPr/>
            </p:nvSpPr>
            <p:spPr>
              <a:xfrm>
                <a:off x="-1485875" y="-653200"/>
                <a:ext cx="68075" cy="14067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56270" fill="none" extrusionOk="0">
                    <a:moveTo>
                      <a:pt x="762" y="56251"/>
                    </a:moveTo>
                    <a:lnTo>
                      <a:pt x="1" y="22550"/>
                    </a:lnTo>
                    <a:lnTo>
                      <a:pt x="1" y="22550"/>
                    </a:lnTo>
                    <a:lnTo>
                      <a:pt x="39" y="22455"/>
                    </a:lnTo>
                    <a:lnTo>
                      <a:pt x="134" y="22131"/>
                    </a:lnTo>
                    <a:lnTo>
                      <a:pt x="267" y="21617"/>
                    </a:lnTo>
                    <a:lnTo>
                      <a:pt x="324" y="21275"/>
                    </a:lnTo>
                    <a:lnTo>
                      <a:pt x="401" y="20875"/>
                    </a:lnTo>
                    <a:lnTo>
                      <a:pt x="458" y="20438"/>
                    </a:lnTo>
                    <a:lnTo>
                      <a:pt x="496" y="19943"/>
                    </a:lnTo>
                    <a:lnTo>
                      <a:pt x="534" y="19391"/>
                    </a:lnTo>
                    <a:lnTo>
                      <a:pt x="553" y="18801"/>
                    </a:lnTo>
                    <a:lnTo>
                      <a:pt x="553" y="18154"/>
                    </a:lnTo>
                    <a:lnTo>
                      <a:pt x="515" y="17450"/>
                    </a:lnTo>
                    <a:lnTo>
                      <a:pt x="458" y="16708"/>
                    </a:lnTo>
                    <a:lnTo>
                      <a:pt x="382" y="15909"/>
                    </a:lnTo>
                    <a:lnTo>
                      <a:pt x="172" y="4358"/>
                    </a:lnTo>
                    <a:lnTo>
                      <a:pt x="1923" y="0"/>
                    </a:lnTo>
                    <a:lnTo>
                      <a:pt x="1923" y="0"/>
                    </a:lnTo>
                    <a:lnTo>
                      <a:pt x="1885" y="1789"/>
                    </a:lnTo>
                    <a:lnTo>
                      <a:pt x="1790" y="6128"/>
                    </a:lnTo>
                    <a:lnTo>
                      <a:pt x="1714" y="8773"/>
                    </a:lnTo>
                    <a:lnTo>
                      <a:pt x="1618" y="11494"/>
                    </a:lnTo>
                    <a:lnTo>
                      <a:pt x="1504" y="14063"/>
                    </a:lnTo>
                    <a:lnTo>
                      <a:pt x="1371" y="16327"/>
                    </a:lnTo>
                    <a:lnTo>
                      <a:pt x="1371" y="16327"/>
                    </a:lnTo>
                    <a:lnTo>
                      <a:pt x="1295" y="17355"/>
                    </a:lnTo>
                    <a:lnTo>
                      <a:pt x="1257" y="18440"/>
                    </a:lnTo>
                    <a:lnTo>
                      <a:pt x="1219" y="19524"/>
                    </a:lnTo>
                    <a:lnTo>
                      <a:pt x="1200" y="20628"/>
                    </a:lnTo>
                    <a:lnTo>
                      <a:pt x="1200" y="22816"/>
                    </a:lnTo>
                    <a:lnTo>
                      <a:pt x="1219" y="24852"/>
                    </a:lnTo>
                    <a:lnTo>
                      <a:pt x="1257" y="26641"/>
                    </a:lnTo>
                    <a:lnTo>
                      <a:pt x="1314" y="28068"/>
                    </a:lnTo>
                    <a:lnTo>
                      <a:pt x="1371" y="29343"/>
                    </a:lnTo>
                    <a:lnTo>
                      <a:pt x="2722" y="56270"/>
                    </a:lnTo>
                    <a:lnTo>
                      <a:pt x="762" y="5625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4"/>
              <p:cNvSpPr/>
              <p:nvPr/>
            </p:nvSpPr>
            <p:spPr>
              <a:xfrm>
                <a:off x="-1434000" y="-124675"/>
                <a:ext cx="80900" cy="673200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26928" extrusionOk="0">
                    <a:moveTo>
                      <a:pt x="2683" y="1"/>
                    </a:moveTo>
                    <a:lnTo>
                      <a:pt x="2588" y="438"/>
                    </a:lnTo>
                    <a:lnTo>
                      <a:pt x="2322" y="1713"/>
                    </a:lnTo>
                    <a:lnTo>
                      <a:pt x="2131" y="2646"/>
                    </a:lnTo>
                    <a:lnTo>
                      <a:pt x="1941" y="3749"/>
                    </a:lnTo>
                    <a:lnTo>
                      <a:pt x="1713" y="5024"/>
                    </a:lnTo>
                    <a:lnTo>
                      <a:pt x="1484" y="6452"/>
                    </a:lnTo>
                    <a:lnTo>
                      <a:pt x="1237" y="8031"/>
                    </a:lnTo>
                    <a:lnTo>
                      <a:pt x="1009" y="9744"/>
                    </a:lnTo>
                    <a:lnTo>
                      <a:pt x="780" y="11609"/>
                    </a:lnTo>
                    <a:lnTo>
                      <a:pt x="571" y="13569"/>
                    </a:lnTo>
                    <a:lnTo>
                      <a:pt x="381" y="15643"/>
                    </a:lnTo>
                    <a:lnTo>
                      <a:pt x="228" y="17831"/>
                    </a:lnTo>
                    <a:lnTo>
                      <a:pt x="95" y="20096"/>
                    </a:lnTo>
                    <a:lnTo>
                      <a:pt x="38" y="21256"/>
                    </a:lnTo>
                    <a:lnTo>
                      <a:pt x="0" y="22436"/>
                    </a:lnTo>
                    <a:lnTo>
                      <a:pt x="228" y="26927"/>
                    </a:lnTo>
                    <a:lnTo>
                      <a:pt x="228" y="26261"/>
                    </a:lnTo>
                    <a:lnTo>
                      <a:pt x="267" y="24396"/>
                    </a:lnTo>
                    <a:lnTo>
                      <a:pt x="286" y="23083"/>
                    </a:lnTo>
                    <a:lnTo>
                      <a:pt x="343" y="21561"/>
                    </a:lnTo>
                    <a:lnTo>
                      <a:pt x="438" y="19829"/>
                    </a:lnTo>
                    <a:lnTo>
                      <a:pt x="552" y="17945"/>
                    </a:lnTo>
                    <a:lnTo>
                      <a:pt x="704" y="15928"/>
                    </a:lnTo>
                    <a:lnTo>
                      <a:pt x="895" y="13797"/>
                    </a:lnTo>
                    <a:lnTo>
                      <a:pt x="1142" y="11609"/>
                    </a:lnTo>
                    <a:lnTo>
                      <a:pt x="1275" y="10467"/>
                    </a:lnTo>
                    <a:lnTo>
                      <a:pt x="1427" y="9344"/>
                    </a:lnTo>
                    <a:lnTo>
                      <a:pt x="1599" y="8202"/>
                    </a:lnTo>
                    <a:lnTo>
                      <a:pt x="1789" y="7061"/>
                    </a:lnTo>
                    <a:lnTo>
                      <a:pt x="1979" y="5919"/>
                    </a:lnTo>
                    <a:lnTo>
                      <a:pt x="2188" y="4777"/>
                    </a:lnTo>
                    <a:lnTo>
                      <a:pt x="2417" y="3635"/>
                    </a:lnTo>
                    <a:lnTo>
                      <a:pt x="2683" y="2513"/>
                    </a:lnTo>
                    <a:lnTo>
                      <a:pt x="2950" y="1409"/>
                    </a:lnTo>
                    <a:lnTo>
                      <a:pt x="3235" y="305"/>
                    </a:lnTo>
                    <a:lnTo>
                      <a:pt x="2683" y="1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4"/>
              <p:cNvSpPr/>
              <p:nvPr/>
            </p:nvSpPr>
            <p:spPr>
              <a:xfrm>
                <a:off x="-1393575" y="-448175"/>
                <a:ext cx="515725" cy="463400"/>
              </a:xfrm>
              <a:custGeom>
                <a:avLst/>
                <a:gdLst/>
                <a:ahLst/>
                <a:cxnLst/>
                <a:rect l="l" t="t" r="r" b="b"/>
                <a:pathLst>
                  <a:path w="20629" h="18536" extrusionOk="0">
                    <a:moveTo>
                      <a:pt x="15566" y="1"/>
                    </a:moveTo>
                    <a:lnTo>
                      <a:pt x="14292" y="20"/>
                    </a:lnTo>
                    <a:lnTo>
                      <a:pt x="12979" y="58"/>
                    </a:lnTo>
                    <a:lnTo>
                      <a:pt x="11646" y="96"/>
                    </a:lnTo>
                    <a:lnTo>
                      <a:pt x="10314" y="191"/>
                    </a:lnTo>
                    <a:lnTo>
                      <a:pt x="9001" y="286"/>
                    </a:lnTo>
                    <a:lnTo>
                      <a:pt x="7745" y="419"/>
                    </a:lnTo>
                    <a:lnTo>
                      <a:pt x="7156" y="515"/>
                    </a:lnTo>
                    <a:lnTo>
                      <a:pt x="6585" y="591"/>
                    </a:lnTo>
                    <a:lnTo>
                      <a:pt x="6033" y="705"/>
                    </a:lnTo>
                    <a:lnTo>
                      <a:pt x="5519" y="800"/>
                    </a:lnTo>
                    <a:lnTo>
                      <a:pt x="5043" y="933"/>
                    </a:lnTo>
                    <a:lnTo>
                      <a:pt x="4606" y="1047"/>
                    </a:lnTo>
                    <a:lnTo>
                      <a:pt x="4396" y="1124"/>
                    </a:lnTo>
                    <a:lnTo>
                      <a:pt x="4206" y="1238"/>
                    </a:lnTo>
                    <a:lnTo>
                      <a:pt x="3997" y="1352"/>
                    </a:lnTo>
                    <a:lnTo>
                      <a:pt x="3806" y="1485"/>
                    </a:lnTo>
                    <a:lnTo>
                      <a:pt x="3635" y="1637"/>
                    </a:lnTo>
                    <a:lnTo>
                      <a:pt x="3445" y="1828"/>
                    </a:lnTo>
                    <a:lnTo>
                      <a:pt x="3293" y="2018"/>
                    </a:lnTo>
                    <a:lnTo>
                      <a:pt x="3121" y="2227"/>
                    </a:lnTo>
                    <a:lnTo>
                      <a:pt x="2950" y="2437"/>
                    </a:lnTo>
                    <a:lnTo>
                      <a:pt x="2798" y="2684"/>
                    </a:lnTo>
                    <a:lnTo>
                      <a:pt x="2665" y="2931"/>
                    </a:lnTo>
                    <a:lnTo>
                      <a:pt x="2512" y="3198"/>
                    </a:lnTo>
                    <a:lnTo>
                      <a:pt x="2246" y="3769"/>
                    </a:lnTo>
                    <a:lnTo>
                      <a:pt x="1999" y="4397"/>
                    </a:lnTo>
                    <a:lnTo>
                      <a:pt x="1751" y="5044"/>
                    </a:lnTo>
                    <a:lnTo>
                      <a:pt x="1542" y="5748"/>
                    </a:lnTo>
                    <a:lnTo>
                      <a:pt x="1352" y="6471"/>
                    </a:lnTo>
                    <a:lnTo>
                      <a:pt x="1180" y="7213"/>
                    </a:lnTo>
                    <a:lnTo>
                      <a:pt x="1009" y="7974"/>
                    </a:lnTo>
                    <a:lnTo>
                      <a:pt x="876" y="8754"/>
                    </a:lnTo>
                    <a:lnTo>
                      <a:pt x="743" y="9553"/>
                    </a:lnTo>
                    <a:lnTo>
                      <a:pt x="629" y="10334"/>
                    </a:lnTo>
                    <a:lnTo>
                      <a:pt x="514" y="11114"/>
                    </a:lnTo>
                    <a:lnTo>
                      <a:pt x="419" y="11894"/>
                    </a:lnTo>
                    <a:lnTo>
                      <a:pt x="267" y="13378"/>
                    </a:lnTo>
                    <a:lnTo>
                      <a:pt x="172" y="14767"/>
                    </a:lnTo>
                    <a:lnTo>
                      <a:pt x="96" y="16004"/>
                    </a:lnTo>
                    <a:lnTo>
                      <a:pt x="39" y="17032"/>
                    </a:lnTo>
                    <a:lnTo>
                      <a:pt x="20" y="17831"/>
                    </a:lnTo>
                    <a:lnTo>
                      <a:pt x="1" y="18535"/>
                    </a:lnTo>
                    <a:lnTo>
                      <a:pt x="362" y="18002"/>
                    </a:lnTo>
                    <a:lnTo>
                      <a:pt x="1333" y="16613"/>
                    </a:lnTo>
                    <a:lnTo>
                      <a:pt x="2760" y="14596"/>
                    </a:lnTo>
                    <a:lnTo>
                      <a:pt x="3597" y="13435"/>
                    </a:lnTo>
                    <a:lnTo>
                      <a:pt x="4511" y="12218"/>
                    </a:lnTo>
                    <a:lnTo>
                      <a:pt x="5462" y="10962"/>
                    </a:lnTo>
                    <a:lnTo>
                      <a:pt x="6432" y="9725"/>
                    </a:lnTo>
                    <a:lnTo>
                      <a:pt x="7403" y="8526"/>
                    </a:lnTo>
                    <a:lnTo>
                      <a:pt x="8373" y="7403"/>
                    </a:lnTo>
                    <a:lnTo>
                      <a:pt x="8849" y="6870"/>
                    </a:lnTo>
                    <a:lnTo>
                      <a:pt x="9306" y="6376"/>
                    </a:lnTo>
                    <a:lnTo>
                      <a:pt x="9763" y="5919"/>
                    </a:lnTo>
                    <a:lnTo>
                      <a:pt x="10200" y="5500"/>
                    </a:lnTo>
                    <a:lnTo>
                      <a:pt x="10619" y="5101"/>
                    </a:lnTo>
                    <a:lnTo>
                      <a:pt x="11019" y="4777"/>
                    </a:lnTo>
                    <a:lnTo>
                      <a:pt x="11399" y="4492"/>
                    </a:lnTo>
                    <a:lnTo>
                      <a:pt x="11761" y="4244"/>
                    </a:lnTo>
                    <a:lnTo>
                      <a:pt x="12465" y="3845"/>
                    </a:lnTo>
                    <a:lnTo>
                      <a:pt x="13188" y="3445"/>
                    </a:lnTo>
                    <a:lnTo>
                      <a:pt x="13930" y="3045"/>
                    </a:lnTo>
                    <a:lnTo>
                      <a:pt x="14691" y="2665"/>
                    </a:lnTo>
                    <a:lnTo>
                      <a:pt x="16175" y="1961"/>
                    </a:lnTo>
                    <a:lnTo>
                      <a:pt x="17565" y="1333"/>
                    </a:lnTo>
                    <a:lnTo>
                      <a:pt x="18782" y="800"/>
                    </a:lnTo>
                    <a:lnTo>
                      <a:pt x="19753" y="400"/>
                    </a:lnTo>
                    <a:lnTo>
                      <a:pt x="20628" y="58"/>
                    </a:lnTo>
                    <a:lnTo>
                      <a:pt x="20114" y="39"/>
                    </a:lnTo>
                    <a:lnTo>
                      <a:pt x="18744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4"/>
              <p:cNvSpPr/>
              <p:nvPr/>
            </p:nvSpPr>
            <p:spPr>
              <a:xfrm>
                <a:off x="-1231350" y="-446750"/>
                <a:ext cx="3535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14140" h="4854" extrusionOk="0">
                    <a:moveTo>
                      <a:pt x="14139" y="1"/>
                    </a:moveTo>
                    <a:lnTo>
                      <a:pt x="13606" y="134"/>
                    </a:lnTo>
                    <a:lnTo>
                      <a:pt x="12179" y="496"/>
                    </a:lnTo>
                    <a:lnTo>
                      <a:pt x="10143" y="1048"/>
                    </a:lnTo>
                    <a:lnTo>
                      <a:pt x="8963" y="1390"/>
                    </a:lnTo>
                    <a:lnTo>
                      <a:pt x="7745" y="1733"/>
                    </a:lnTo>
                    <a:lnTo>
                      <a:pt x="6509" y="2113"/>
                    </a:lnTo>
                    <a:lnTo>
                      <a:pt x="5272" y="2513"/>
                    </a:lnTo>
                    <a:lnTo>
                      <a:pt x="4092" y="2912"/>
                    </a:lnTo>
                    <a:lnTo>
                      <a:pt x="2969" y="3331"/>
                    </a:lnTo>
                    <a:lnTo>
                      <a:pt x="1980" y="3731"/>
                    </a:lnTo>
                    <a:lnTo>
                      <a:pt x="1542" y="3921"/>
                    </a:lnTo>
                    <a:lnTo>
                      <a:pt x="1123" y="4111"/>
                    </a:lnTo>
                    <a:lnTo>
                      <a:pt x="762" y="4302"/>
                    </a:lnTo>
                    <a:lnTo>
                      <a:pt x="457" y="4492"/>
                    </a:lnTo>
                    <a:lnTo>
                      <a:pt x="210" y="4682"/>
                    </a:lnTo>
                    <a:lnTo>
                      <a:pt x="1" y="4853"/>
                    </a:lnTo>
                    <a:lnTo>
                      <a:pt x="4054" y="4853"/>
                    </a:lnTo>
                    <a:lnTo>
                      <a:pt x="4301" y="4682"/>
                    </a:lnTo>
                    <a:lnTo>
                      <a:pt x="4986" y="4244"/>
                    </a:lnTo>
                    <a:lnTo>
                      <a:pt x="6071" y="3616"/>
                    </a:lnTo>
                    <a:lnTo>
                      <a:pt x="6699" y="3236"/>
                    </a:lnTo>
                    <a:lnTo>
                      <a:pt x="7422" y="2855"/>
                    </a:lnTo>
                    <a:lnTo>
                      <a:pt x="8183" y="2437"/>
                    </a:lnTo>
                    <a:lnTo>
                      <a:pt x="8982" y="2037"/>
                    </a:lnTo>
                    <a:lnTo>
                      <a:pt x="9820" y="1618"/>
                    </a:lnTo>
                    <a:lnTo>
                      <a:pt x="10676" y="1238"/>
                    </a:lnTo>
                    <a:lnTo>
                      <a:pt x="11551" y="876"/>
                    </a:lnTo>
                    <a:lnTo>
                      <a:pt x="12427" y="534"/>
                    </a:lnTo>
                    <a:lnTo>
                      <a:pt x="13283" y="248"/>
                    </a:lnTo>
                    <a:lnTo>
                      <a:pt x="13721" y="115"/>
                    </a:lnTo>
                    <a:lnTo>
                      <a:pt x="14139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4"/>
              <p:cNvSpPr/>
              <p:nvPr/>
            </p:nvSpPr>
            <p:spPr>
              <a:xfrm>
                <a:off x="-2306975" y="-332575"/>
                <a:ext cx="683650" cy="370150"/>
              </a:xfrm>
              <a:custGeom>
                <a:avLst/>
                <a:gdLst/>
                <a:ahLst/>
                <a:cxnLst/>
                <a:rect l="l" t="t" r="r" b="b"/>
                <a:pathLst>
                  <a:path w="27346" h="14806" extrusionOk="0">
                    <a:moveTo>
                      <a:pt x="3197" y="1"/>
                    </a:moveTo>
                    <a:lnTo>
                      <a:pt x="2398" y="20"/>
                    </a:lnTo>
                    <a:lnTo>
                      <a:pt x="1694" y="58"/>
                    </a:lnTo>
                    <a:lnTo>
                      <a:pt x="1104" y="115"/>
                    </a:lnTo>
                    <a:lnTo>
                      <a:pt x="629" y="172"/>
                    </a:lnTo>
                    <a:lnTo>
                      <a:pt x="286" y="229"/>
                    </a:lnTo>
                    <a:lnTo>
                      <a:pt x="1" y="286"/>
                    </a:lnTo>
                    <a:lnTo>
                      <a:pt x="514" y="381"/>
                    </a:lnTo>
                    <a:lnTo>
                      <a:pt x="1028" y="515"/>
                    </a:lnTo>
                    <a:lnTo>
                      <a:pt x="2094" y="800"/>
                    </a:lnTo>
                    <a:lnTo>
                      <a:pt x="3159" y="1124"/>
                    </a:lnTo>
                    <a:lnTo>
                      <a:pt x="4263" y="1504"/>
                    </a:lnTo>
                    <a:lnTo>
                      <a:pt x="5386" y="1942"/>
                    </a:lnTo>
                    <a:lnTo>
                      <a:pt x="6528" y="2399"/>
                    </a:lnTo>
                    <a:lnTo>
                      <a:pt x="7669" y="2912"/>
                    </a:lnTo>
                    <a:lnTo>
                      <a:pt x="8811" y="3445"/>
                    </a:lnTo>
                    <a:lnTo>
                      <a:pt x="9953" y="3997"/>
                    </a:lnTo>
                    <a:lnTo>
                      <a:pt x="11114" y="4587"/>
                    </a:lnTo>
                    <a:lnTo>
                      <a:pt x="12255" y="5177"/>
                    </a:lnTo>
                    <a:lnTo>
                      <a:pt x="13378" y="5805"/>
                    </a:lnTo>
                    <a:lnTo>
                      <a:pt x="14501" y="6433"/>
                    </a:lnTo>
                    <a:lnTo>
                      <a:pt x="15585" y="7061"/>
                    </a:lnTo>
                    <a:lnTo>
                      <a:pt x="16651" y="7689"/>
                    </a:lnTo>
                    <a:lnTo>
                      <a:pt x="17698" y="8336"/>
                    </a:lnTo>
                    <a:lnTo>
                      <a:pt x="19696" y="9573"/>
                    </a:lnTo>
                    <a:lnTo>
                      <a:pt x="21523" y="10771"/>
                    </a:lnTo>
                    <a:lnTo>
                      <a:pt x="23159" y="11856"/>
                    </a:lnTo>
                    <a:lnTo>
                      <a:pt x="24586" y="12827"/>
                    </a:lnTo>
                    <a:lnTo>
                      <a:pt x="25747" y="13645"/>
                    </a:lnTo>
                    <a:lnTo>
                      <a:pt x="26603" y="14273"/>
                    </a:lnTo>
                    <a:lnTo>
                      <a:pt x="27346" y="14806"/>
                    </a:lnTo>
                    <a:lnTo>
                      <a:pt x="27079" y="14406"/>
                    </a:lnTo>
                    <a:lnTo>
                      <a:pt x="26775" y="13949"/>
                    </a:lnTo>
                    <a:lnTo>
                      <a:pt x="26337" y="13340"/>
                    </a:lnTo>
                    <a:lnTo>
                      <a:pt x="25785" y="12617"/>
                    </a:lnTo>
                    <a:lnTo>
                      <a:pt x="25138" y="11780"/>
                    </a:lnTo>
                    <a:lnTo>
                      <a:pt x="24396" y="10867"/>
                    </a:lnTo>
                    <a:lnTo>
                      <a:pt x="23559" y="9877"/>
                    </a:lnTo>
                    <a:lnTo>
                      <a:pt x="23102" y="9363"/>
                    </a:lnTo>
                    <a:lnTo>
                      <a:pt x="22607" y="8850"/>
                    </a:lnTo>
                    <a:lnTo>
                      <a:pt x="22113" y="8336"/>
                    </a:lnTo>
                    <a:lnTo>
                      <a:pt x="21599" y="7822"/>
                    </a:lnTo>
                    <a:lnTo>
                      <a:pt x="21047" y="7289"/>
                    </a:lnTo>
                    <a:lnTo>
                      <a:pt x="20495" y="6775"/>
                    </a:lnTo>
                    <a:lnTo>
                      <a:pt x="19905" y="6262"/>
                    </a:lnTo>
                    <a:lnTo>
                      <a:pt x="19315" y="5767"/>
                    </a:lnTo>
                    <a:lnTo>
                      <a:pt x="18706" y="5272"/>
                    </a:lnTo>
                    <a:lnTo>
                      <a:pt x="18078" y="4777"/>
                    </a:lnTo>
                    <a:lnTo>
                      <a:pt x="17431" y="4321"/>
                    </a:lnTo>
                    <a:lnTo>
                      <a:pt x="16765" y="3883"/>
                    </a:lnTo>
                    <a:lnTo>
                      <a:pt x="16080" y="3445"/>
                    </a:lnTo>
                    <a:lnTo>
                      <a:pt x="15395" y="3065"/>
                    </a:lnTo>
                    <a:lnTo>
                      <a:pt x="14691" y="2684"/>
                    </a:lnTo>
                    <a:lnTo>
                      <a:pt x="13968" y="2342"/>
                    </a:lnTo>
                    <a:lnTo>
                      <a:pt x="13264" y="2037"/>
                    </a:lnTo>
                    <a:lnTo>
                      <a:pt x="12541" y="1752"/>
                    </a:lnTo>
                    <a:lnTo>
                      <a:pt x="11856" y="1485"/>
                    </a:lnTo>
                    <a:lnTo>
                      <a:pt x="11171" y="1257"/>
                    </a:lnTo>
                    <a:lnTo>
                      <a:pt x="10486" y="1048"/>
                    </a:lnTo>
                    <a:lnTo>
                      <a:pt x="9820" y="857"/>
                    </a:lnTo>
                    <a:lnTo>
                      <a:pt x="9173" y="686"/>
                    </a:lnTo>
                    <a:lnTo>
                      <a:pt x="8545" y="553"/>
                    </a:lnTo>
                    <a:lnTo>
                      <a:pt x="7917" y="420"/>
                    </a:lnTo>
                    <a:lnTo>
                      <a:pt x="7327" y="324"/>
                    </a:lnTo>
                    <a:lnTo>
                      <a:pt x="6737" y="229"/>
                    </a:lnTo>
                    <a:lnTo>
                      <a:pt x="6166" y="153"/>
                    </a:lnTo>
                    <a:lnTo>
                      <a:pt x="5614" y="96"/>
                    </a:lnTo>
                    <a:lnTo>
                      <a:pt x="5100" y="58"/>
                    </a:lnTo>
                    <a:lnTo>
                      <a:pt x="4092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4"/>
              <p:cNvSpPr/>
              <p:nvPr/>
            </p:nvSpPr>
            <p:spPr>
              <a:xfrm>
                <a:off x="-2306975" y="-325425"/>
                <a:ext cx="821125" cy="619425"/>
              </a:xfrm>
              <a:custGeom>
                <a:avLst/>
                <a:gdLst/>
                <a:ahLst/>
                <a:cxnLst/>
                <a:rect l="l" t="t" r="r" b="b"/>
                <a:pathLst>
                  <a:path w="32845" h="24777" extrusionOk="0">
                    <a:moveTo>
                      <a:pt x="1" y="0"/>
                    </a:moveTo>
                    <a:lnTo>
                      <a:pt x="800" y="343"/>
                    </a:lnTo>
                    <a:lnTo>
                      <a:pt x="2931" y="1332"/>
                    </a:lnTo>
                    <a:lnTo>
                      <a:pt x="6014" y="2779"/>
                    </a:lnTo>
                    <a:lnTo>
                      <a:pt x="7822" y="3635"/>
                    </a:lnTo>
                    <a:lnTo>
                      <a:pt x="9725" y="4548"/>
                    </a:lnTo>
                    <a:lnTo>
                      <a:pt x="11665" y="5519"/>
                    </a:lnTo>
                    <a:lnTo>
                      <a:pt x="13645" y="6508"/>
                    </a:lnTo>
                    <a:lnTo>
                      <a:pt x="15585" y="7517"/>
                    </a:lnTo>
                    <a:lnTo>
                      <a:pt x="17431" y="8506"/>
                    </a:lnTo>
                    <a:lnTo>
                      <a:pt x="19163" y="9496"/>
                    </a:lnTo>
                    <a:lnTo>
                      <a:pt x="19962" y="9953"/>
                    </a:lnTo>
                    <a:lnTo>
                      <a:pt x="20704" y="10409"/>
                    </a:lnTo>
                    <a:lnTo>
                      <a:pt x="21408" y="10866"/>
                    </a:lnTo>
                    <a:lnTo>
                      <a:pt x="22055" y="11285"/>
                    </a:lnTo>
                    <a:lnTo>
                      <a:pt x="22626" y="11684"/>
                    </a:lnTo>
                    <a:lnTo>
                      <a:pt x="23121" y="12065"/>
                    </a:lnTo>
                    <a:lnTo>
                      <a:pt x="23578" y="12465"/>
                    </a:lnTo>
                    <a:lnTo>
                      <a:pt x="24034" y="12864"/>
                    </a:lnTo>
                    <a:lnTo>
                      <a:pt x="24491" y="13302"/>
                    </a:lnTo>
                    <a:lnTo>
                      <a:pt x="24948" y="13758"/>
                    </a:lnTo>
                    <a:lnTo>
                      <a:pt x="25405" y="14234"/>
                    </a:lnTo>
                    <a:lnTo>
                      <a:pt x="25842" y="14710"/>
                    </a:lnTo>
                    <a:lnTo>
                      <a:pt x="26280" y="15224"/>
                    </a:lnTo>
                    <a:lnTo>
                      <a:pt x="26718" y="15719"/>
                    </a:lnTo>
                    <a:lnTo>
                      <a:pt x="27555" y="16765"/>
                    </a:lnTo>
                    <a:lnTo>
                      <a:pt x="28354" y="17831"/>
                    </a:lnTo>
                    <a:lnTo>
                      <a:pt x="29115" y="18877"/>
                    </a:lnTo>
                    <a:lnTo>
                      <a:pt x="29819" y="19905"/>
                    </a:lnTo>
                    <a:lnTo>
                      <a:pt x="30485" y="20894"/>
                    </a:lnTo>
                    <a:lnTo>
                      <a:pt x="31056" y="21808"/>
                    </a:lnTo>
                    <a:lnTo>
                      <a:pt x="31570" y="22626"/>
                    </a:lnTo>
                    <a:lnTo>
                      <a:pt x="32008" y="23349"/>
                    </a:lnTo>
                    <a:lnTo>
                      <a:pt x="32617" y="24396"/>
                    </a:lnTo>
                    <a:lnTo>
                      <a:pt x="32845" y="24776"/>
                    </a:lnTo>
                    <a:lnTo>
                      <a:pt x="32636" y="24053"/>
                    </a:lnTo>
                    <a:lnTo>
                      <a:pt x="32388" y="23216"/>
                    </a:lnTo>
                    <a:lnTo>
                      <a:pt x="32046" y="22131"/>
                    </a:lnTo>
                    <a:lnTo>
                      <a:pt x="31608" y="20818"/>
                    </a:lnTo>
                    <a:lnTo>
                      <a:pt x="31113" y="19334"/>
                    </a:lnTo>
                    <a:lnTo>
                      <a:pt x="30542" y="17736"/>
                    </a:lnTo>
                    <a:lnTo>
                      <a:pt x="29895" y="16061"/>
                    </a:lnTo>
                    <a:lnTo>
                      <a:pt x="29553" y="15205"/>
                    </a:lnTo>
                    <a:lnTo>
                      <a:pt x="29191" y="14329"/>
                    </a:lnTo>
                    <a:lnTo>
                      <a:pt x="28830" y="13473"/>
                    </a:lnTo>
                    <a:lnTo>
                      <a:pt x="28430" y="12636"/>
                    </a:lnTo>
                    <a:lnTo>
                      <a:pt x="28050" y="11798"/>
                    </a:lnTo>
                    <a:lnTo>
                      <a:pt x="27631" y="10980"/>
                    </a:lnTo>
                    <a:lnTo>
                      <a:pt x="27212" y="10200"/>
                    </a:lnTo>
                    <a:lnTo>
                      <a:pt x="26794" y="9439"/>
                    </a:lnTo>
                    <a:lnTo>
                      <a:pt x="26356" y="8716"/>
                    </a:lnTo>
                    <a:lnTo>
                      <a:pt x="25899" y="8031"/>
                    </a:lnTo>
                    <a:lnTo>
                      <a:pt x="25443" y="7384"/>
                    </a:lnTo>
                    <a:lnTo>
                      <a:pt x="24986" y="6813"/>
                    </a:lnTo>
                    <a:lnTo>
                      <a:pt x="24529" y="6280"/>
                    </a:lnTo>
                    <a:lnTo>
                      <a:pt x="24301" y="6052"/>
                    </a:lnTo>
                    <a:lnTo>
                      <a:pt x="24053" y="5823"/>
                    </a:lnTo>
                    <a:lnTo>
                      <a:pt x="23825" y="5614"/>
                    </a:lnTo>
                    <a:lnTo>
                      <a:pt x="23578" y="5443"/>
                    </a:lnTo>
                    <a:lnTo>
                      <a:pt x="23349" y="5271"/>
                    </a:lnTo>
                    <a:lnTo>
                      <a:pt x="23102" y="5119"/>
                    </a:lnTo>
                    <a:lnTo>
                      <a:pt x="22455" y="4777"/>
                    </a:lnTo>
                    <a:lnTo>
                      <a:pt x="21732" y="4434"/>
                    </a:lnTo>
                    <a:lnTo>
                      <a:pt x="20990" y="4111"/>
                    </a:lnTo>
                    <a:lnTo>
                      <a:pt x="20191" y="3806"/>
                    </a:lnTo>
                    <a:lnTo>
                      <a:pt x="19353" y="3502"/>
                    </a:lnTo>
                    <a:lnTo>
                      <a:pt x="18497" y="3235"/>
                    </a:lnTo>
                    <a:lnTo>
                      <a:pt x="17603" y="2969"/>
                    </a:lnTo>
                    <a:lnTo>
                      <a:pt x="16670" y="2703"/>
                    </a:lnTo>
                    <a:lnTo>
                      <a:pt x="15738" y="2474"/>
                    </a:lnTo>
                    <a:lnTo>
                      <a:pt x="14786" y="2246"/>
                    </a:lnTo>
                    <a:lnTo>
                      <a:pt x="13835" y="2017"/>
                    </a:lnTo>
                    <a:lnTo>
                      <a:pt x="12864" y="1827"/>
                    </a:lnTo>
                    <a:lnTo>
                      <a:pt x="10942" y="1447"/>
                    </a:lnTo>
                    <a:lnTo>
                      <a:pt x="9058" y="1123"/>
                    </a:lnTo>
                    <a:lnTo>
                      <a:pt x="7251" y="838"/>
                    </a:lnTo>
                    <a:lnTo>
                      <a:pt x="5557" y="609"/>
                    </a:lnTo>
                    <a:lnTo>
                      <a:pt x="4016" y="419"/>
                    </a:lnTo>
                    <a:lnTo>
                      <a:pt x="2684" y="267"/>
                    </a:lnTo>
                    <a:lnTo>
                      <a:pt x="724" y="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4"/>
              <p:cNvSpPr/>
              <p:nvPr/>
            </p:nvSpPr>
            <p:spPr>
              <a:xfrm>
                <a:off x="-1501075" y="255925"/>
                <a:ext cx="50925" cy="1646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6585" extrusionOk="0">
                    <a:moveTo>
                      <a:pt x="152" y="0"/>
                    </a:moveTo>
                    <a:lnTo>
                      <a:pt x="0" y="457"/>
                    </a:lnTo>
                    <a:lnTo>
                      <a:pt x="1066" y="6584"/>
                    </a:lnTo>
                    <a:lnTo>
                      <a:pt x="1256" y="6451"/>
                    </a:lnTo>
                    <a:lnTo>
                      <a:pt x="1446" y="6299"/>
                    </a:lnTo>
                    <a:lnTo>
                      <a:pt x="1637" y="6108"/>
                    </a:lnTo>
                    <a:lnTo>
                      <a:pt x="1827" y="5880"/>
                    </a:lnTo>
                    <a:lnTo>
                      <a:pt x="1903" y="5766"/>
                    </a:lnTo>
                    <a:lnTo>
                      <a:pt x="1979" y="5652"/>
                    </a:lnTo>
                    <a:lnTo>
                      <a:pt x="2017" y="5538"/>
                    </a:lnTo>
                    <a:lnTo>
                      <a:pt x="2036" y="5423"/>
                    </a:lnTo>
                    <a:lnTo>
                      <a:pt x="2017" y="5309"/>
                    </a:lnTo>
                    <a:lnTo>
                      <a:pt x="1979" y="5195"/>
                    </a:lnTo>
                    <a:lnTo>
                      <a:pt x="1884" y="5043"/>
                    </a:lnTo>
                    <a:lnTo>
                      <a:pt x="1789" y="4795"/>
                    </a:lnTo>
                    <a:lnTo>
                      <a:pt x="1541" y="4129"/>
                    </a:lnTo>
                    <a:lnTo>
                      <a:pt x="1256" y="3292"/>
                    </a:lnTo>
                    <a:lnTo>
                      <a:pt x="932" y="2379"/>
                    </a:lnTo>
                    <a:lnTo>
                      <a:pt x="400" y="723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4"/>
              <p:cNvSpPr/>
              <p:nvPr/>
            </p:nvSpPr>
            <p:spPr>
              <a:xfrm>
                <a:off x="-1534875" y="-592325"/>
                <a:ext cx="61875" cy="50287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0115" extrusionOk="0">
                    <a:moveTo>
                      <a:pt x="1" y="1"/>
                    </a:moveTo>
                    <a:lnTo>
                      <a:pt x="1961" y="20115"/>
                    </a:lnTo>
                    <a:lnTo>
                      <a:pt x="2075" y="19982"/>
                    </a:lnTo>
                    <a:lnTo>
                      <a:pt x="2189" y="19810"/>
                    </a:lnTo>
                    <a:lnTo>
                      <a:pt x="2265" y="19639"/>
                    </a:lnTo>
                    <a:lnTo>
                      <a:pt x="2342" y="19449"/>
                    </a:lnTo>
                    <a:lnTo>
                      <a:pt x="2399" y="19259"/>
                    </a:lnTo>
                    <a:lnTo>
                      <a:pt x="2437" y="19068"/>
                    </a:lnTo>
                    <a:lnTo>
                      <a:pt x="2475" y="18688"/>
                    </a:lnTo>
                    <a:lnTo>
                      <a:pt x="2475" y="18345"/>
                    </a:lnTo>
                    <a:lnTo>
                      <a:pt x="2475" y="18060"/>
                    </a:lnTo>
                    <a:lnTo>
                      <a:pt x="2437" y="17793"/>
                    </a:lnTo>
                    <a:lnTo>
                      <a:pt x="2380" y="17717"/>
                    </a:lnTo>
                    <a:lnTo>
                      <a:pt x="2342" y="17622"/>
                    </a:lnTo>
                    <a:lnTo>
                      <a:pt x="2227" y="17394"/>
                    </a:lnTo>
                    <a:lnTo>
                      <a:pt x="2132" y="17070"/>
                    </a:lnTo>
                    <a:lnTo>
                      <a:pt x="2037" y="16671"/>
                    </a:lnTo>
                    <a:lnTo>
                      <a:pt x="1942" y="16214"/>
                    </a:lnTo>
                    <a:lnTo>
                      <a:pt x="1847" y="15700"/>
                    </a:lnTo>
                    <a:lnTo>
                      <a:pt x="1676" y="14501"/>
                    </a:lnTo>
                    <a:lnTo>
                      <a:pt x="1504" y="13112"/>
                    </a:lnTo>
                    <a:lnTo>
                      <a:pt x="1352" y="11628"/>
                    </a:lnTo>
                    <a:lnTo>
                      <a:pt x="1219" y="10048"/>
                    </a:lnTo>
                    <a:lnTo>
                      <a:pt x="1086" y="8431"/>
                    </a:lnTo>
                    <a:lnTo>
                      <a:pt x="857" y="5310"/>
                    </a:lnTo>
                    <a:lnTo>
                      <a:pt x="686" y="2608"/>
                    </a:lnTo>
                    <a:lnTo>
                      <a:pt x="553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4"/>
              <p:cNvSpPr/>
              <p:nvPr/>
            </p:nvSpPr>
            <p:spPr>
              <a:xfrm>
                <a:off x="-1450175" y="-743125"/>
                <a:ext cx="56625" cy="46672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8669" extrusionOk="0">
                    <a:moveTo>
                      <a:pt x="2265" y="1"/>
                    </a:moveTo>
                    <a:lnTo>
                      <a:pt x="1846" y="419"/>
                    </a:lnTo>
                    <a:lnTo>
                      <a:pt x="1637" y="2627"/>
                    </a:lnTo>
                    <a:lnTo>
                      <a:pt x="1408" y="4910"/>
                    </a:lnTo>
                    <a:lnTo>
                      <a:pt x="1142" y="7555"/>
                    </a:lnTo>
                    <a:lnTo>
                      <a:pt x="837" y="10238"/>
                    </a:lnTo>
                    <a:lnTo>
                      <a:pt x="685" y="11513"/>
                    </a:lnTo>
                    <a:lnTo>
                      <a:pt x="533" y="12674"/>
                    </a:lnTo>
                    <a:lnTo>
                      <a:pt x="400" y="13702"/>
                    </a:lnTo>
                    <a:lnTo>
                      <a:pt x="248" y="14539"/>
                    </a:lnTo>
                    <a:lnTo>
                      <a:pt x="114" y="15148"/>
                    </a:lnTo>
                    <a:lnTo>
                      <a:pt x="57" y="15376"/>
                    </a:lnTo>
                    <a:lnTo>
                      <a:pt x="0" y="15510"/>
                    </a:lnTo>
                    <a:lnTo>
                      <a:pt x="0" y="18668"/>
                    </a:lnTo>
                    <a:lnTo>
                      <a:pt x="2265" y="1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4"/>
              <p:cNvSpPr/>
              <p:nvPr/>
            </p:nvSpPr>
            <p:spPr>
              <a:xfrm>
                <a:off x="-1450175" y="-743125"/>
                <a:ext cx="56625" cy="46672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8669" fill="none" extrusionOk="0">
                    <a:moveTo>
                      <a:pt x="0" y="18668"/>
                    </a:moveTo>
                    <a:lnTo>
                      <a:pt x="2265" y="1"/>
                    </a:lnTo>
                    <a:lnTo>
                      <a:pt x="1846" y="419"/>
                    </a:lnTo>
                    <a:lnTo>
                      <a:pt x="1846" y="419"/>
                    </a:lnTo>
                    <a:lnTo>
                      <a:pt x="1637" y="2627"/>
                    </a:lnTo>
                    <a:lnTo>
                      <a:pt x="1408" y="4910"/>
                    </a:lnTo>
                    <a:lnTo>
                      <a:pt x="1142" y="7555"/>
                    </a:lnTo>
                    <a:lnTo>
                      <a:pt x="837" y="10238"/>
                    </a:lnTo>
                    <a:lnTo>
                      <a:pt x="685" y="11513"/>
                    </a:lnTo>
                    <a:lnTo>
                      <a:pt x="533" y="12674"/>
                    </a:lnTo>
                    <a:lnTo>
                      <a:pt x="400" y="13702"/>
                    </a:lnTo>
                    <a:lnTo>
                      <a:pt x="248" y="14539"/>
                    </a:lnTo>
                    <a:lnTo>
                      <a:pt x="114" y="15148"/>
                    </a:lnTo>
                    <a:lnTo>
                      <a:pt x="57" y="15376"/>
                    </a:lnTo>
                    <a:lnTo>
                      <a:pt x="0" y="15510"/>
                    </a:lnTo>
                    <a:lnTo>
                      <a:pt x="0" y="1866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4"/>
              <p:cNvSpPr/>
              <p:nvPr/>
            </p:nvSpPr>
            <p:spPr>
              <a:xfrm>
                <a:off x="-1450650" y="-1486200"/>
                <a:ext cx="195075" cy="893900"/>
              </a:xfrm>
              <a:custGeom>
                <a:avLst/>
                <a:gdLst/>
                <a:ahLst/>
                <a:cxnLst/>
                <a:rect l="l" t="t" r="r" b="b"/>
                <a:pathLst>
                  <a:path w="7803" h="35756" extrusionOk="0">
                    <a:moveTo>
                      <a:pt x="6089" y="0"/>
                    </a:moveTo>
                    <a:lnTo>
                      <a:pt x="5842" y="723"/>
                    </a:lnTo>
                    <a:lnTo>
                      <a:pt x="5176" y="2645"/>
                    </a:lnTo>
                    <a:lnTo>
                      <a:pt x="4225" y="5461"/>
                    </a:lnTo>
                    <a:lnTo>
                      <a:pt x="3692" y="7098"/>
                    </a:lnTo>
                    <a:lnTo>
                      <a:pt x="3140" y="8849"/>
                    </a:lnTo>
                    <a:lnTo>
                      <a:pt x="2588" y="10656"/>
                    </a:lnTo>
                    <a:lnTo>
                      <a:pt x="2036" y="12483"/>
                    </a:lnTo>
                    <a:lnTo>
                      <a:pt x="1522" y="14310"/>
                    </a:lnTo>
                    <a:lnTo>
                      <a:pt x="1066" y="16080"/>
                    </a:lnTo>
                    <a:lnTo>
                      <a:pt x="856" y="16917"/>
                    </a:lnTo>
                    <a:lnTo>
                      <a:pt x="666" y="17735"/>
                    </a:lnTo>
                    <a:lnTo>
                      <a:pt x="495" y="18534"/>
                    </a:lnTo>
                    <a:lnTo>
                      <a:pt x="343" y="19277"/>
                    </a:lnTo>
                    <a:lnTo>
                      <a:pt x="228" y="19981"/>
                    </a:lnTo>
                    <a:lnTo>
                      <a:pt x="133" y="20647"/>
                    </a:lnTo>
                    <a:lnTo>
                      <a:pt x="57" y="21237"/>
                    </a:lnTo>
                    <a:lnTo>
                      <a:pt x="19" y="21788"/>
                    </a:lnTo>
                    <a:lnTo>
                      <a:pt x="0" y="22854"/>
                    </a:lnTo>
                    <a:lnTo>
                      <a:pt x="38" y="23958"/>
                    </a:lnTo>
                    <a:lnTo>
                      <a:pt x="95" y="25119"/>
                    </a:lnTo>
                    <a:lnTo>
                      <a:pt x="171" y="26279"/>
                    </a:lnTo>
                    <a:lnTo>
                      <a:pt x="286" y="27459"/>
                    </a:lnTo>
                    <a:lnTo>
                      <a:pt x="419" y="28620"/>
                    </a:lnTo>
                    <a:lnTo>
                      <a:pt x="571" y="29743"/>
                    </a:lnTo>
                    <a:lnTo>
                      <a:pt x="704" y="30827"/>
                    </a:lnTo>
                    <a:lnTo>
                      <a:pt x="1009" y="32787"/>
                    </a:lnTo>
                    <a:lnTo>
                      <a:pt x="1294" y="34348"/>
                    </a:lnTo>
                    <a:lnTo>
                      <a:pt x="1484" y="35375"/>
                    </a:lnTo>
                    <a:lnTo>
                      <a:pt x="1561" y="35756"/>
                    </a:lnTo>
                    <a:lnTo>
                      <a:pt x="2341" y="34424"/>
                    </a:lnTo>
                    <a:lnTo>
                      <a:pt x="3159" y="32978"/>
                    </a:lnTo>
                    <a:lnTo>
                      <a:pt x="4148" y="31246"/>
                    </a:lnTo>
                    <a:lnTo>
                      <a:pt x="5176" y="29362"/>
                    </a:lnTo>
                    <a:lnTo>
                      <a:pt x="5671" y="28411"/>
                    </a:lnTo>
                    <a:lnTo>
                      <a:pt x="6147" y="27478"/>
                    </a:lnTo>
                    <a:lnTo>
                      <a:pt x="6584" y="26603"/>
                    </a:lnTo>
                    <a:lnTo>
                      <a:pt x="6965" y="25766"/>
                    </a:lnTo>
                    <a:lnTo>
                      <a:pt x="7288" y="25042"/>
                    </a:lnTo>
                    <a:lnTo>
                      <a:pt x="7536" y="24395"/>
                    </a:lnTo>
                    <a:lnTo>
                      <a:pt x="7593" y="24243"/>
                    </a:lnTo>
                    <a:lnTo>
                      <a:pt x="7631" y="24053"/>
                    </a:lnTo>
                    <a:lnTo>
                      <a:pt x="7688" y="23615"/>
                    </a:lnTo>
                    <a:lnTo>
                      <a:pt x="7745" y="23082"/>
                    </a:lnTo>
                    <a:lnTo>
                      <a:pt x="7783" y="22455"/>
                    </a:lnTo>
                    <a:lnTo>
                      <a:pt x="7802" y="21750"/>
                    </a:lnTo>
                    <a:lnTo>
                      <a:pt x="7802" y="20989"/>
                    </a:lnTo>
                    <a:lnTo>
                      <a:pt x="7783" y="20171"/>
                    </a:lnTo>
                    <a:lnTo>
                      <a:pt x="7764" y="19277"/>
                    </a:lnTo>
                    <a:lnTo>
                      <a:pt x="7669" y="17355"/>
                    </a:lnTo>
                    <a:lnTo>
                      <a:pt x="7555" y="15319"/>
                    </a:lnTo>
                    <a:lnTo>
                      <a:pt x="7402" y="13187"/>
                    </a:lnTo>
                    <a:lnTo>
                      <a:pt x="7212" y="11037"/>
                    </a:lnTo>
                    <a:lnTo>
                      <a:pt x="7022" y="8925"/>
                    </a:lnTo>
                    <a:lnTo>
                      <a:pt x="6832" y="6908"/>
                    </a:lnTo>
                    <a:lnTo>
                      <a:pt x="6470" y="3387"/>
                    </a:lnTo>
                    <a:lnTo>
                      <a:pt x="6204" y="932"/>
                    </a:lnTo>
                    <a:lnTo>
                      <a:pt x="6089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4"/>
              <p:cNvSpPr/>
              <p:nvPr/>
            </p:nvSpPr>
            <p:spPr>
              <a:xfrm>
                <a:off x="-1411650" y="-1471475"/>
                <a:ext cx="115150" cy="879175"/>
              </a:xfrm>
              <a:custGeom>
                <a:avLst/>
                <a:gdLst/>
                <a:ahLst/>
                <a:cxnLst/>
                <a:rect l="l" t="t" r="r" b="b"/>
                <a:pathLst>
                  <a:path w="4606" h="35167" extrusionOk="0">
                    <a:moveTo>
                      <a:pt x="4606" y="1"/>
                    </a:moveTo>
                    <a:lnTo>
                      <a:pt x="4054" y="3540"/>
                    </a:lnTo>
                    <a:lnTo>
                      <a:pt x="3464" y="7441"/>
                    </a:lnTo>
                    <a:lnTo>
                      <a:pt x="2760" y="12351"/>
                    </a:lnTo>
                    <a:lnTo>
                      <a:pt x="1999" y="17907"/>
                    </a:lnTo>
                    <a:lnTo>
                      <a:pt x="1618" y="20819"/>
                    </a:lnTo>
                    <a:lnTo>
                      <a:pt x="1237" y="23768"/>
                    </a:lnTo>
                    <a:lnTo>
                      <a:pt x="876" y="26737"/>
                    </a:lnTo>
                    <a:lnTo>
                      <a:pt x="552" y="29648"/>
                    </a:lnTo>
                    <a:lnTo>
                      <a:pt x="248" y="32465"/>
                    </a:lnTo>
                    <a:lnTo>
                      <a:pt x="1" y="35167"/>
                    </a:lnTo>
                    <a:lnTo>
                      <a:pt x="4606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4"/>
              <p:cNvSpPr/>
              <p:nvPr/>
            </p:nvSpPr>
            <p:spPr>
              <a:xfrm>
                <a:off x="-1465400" y="-89475"/>
                <a:ext cx="467650" cy="800700"/>
              </a:xfrm>
              <a:custGeom>
                <a:avLst/>
                <a:gdLst/>
                <a:ahLst/>
                <a:cxnLst/>
                <a:rect l="l" t="t" r="r" b="b"/>
                <a:pathLst>
                  <a:path w="18706" h="32028" extrusionOk="0">
                    <a:moveTo>
                      <a:pt x="18706" y="1"/>
                    </a:moveTo>
                    <a:lnTo>
                      <a:pt x="18211" y="267"/>
                    </a:lnTo>
                    <a:lnTo>
                      <a:pt x="17621" y="572"/>
                    </a:lnTo>
                    <a:lnTo>
                      <a:pt x="16841" y="1009"/>
                    </a:lnTo>
                    <a:lnTo>
                      <a:pt x="15890" y="1561"/>
                    </a:lnTo>
                    <a:lnTo>
                      <a:pt x="14824" y="2208"/>
                    </a:lnTo>
                    <a:lnTo>
                      <a:pt x="13625" y="2969"/>
                    </a:lnTo>
                    <a:lnTo>
                      <a:pt x="12350" y="3826"/>
                    </a:lnTo>
                    <a:lnTo>
                      <a:pt x="11684" y="4282"/>
                    </a:lnTo>
                    <a:lnTo>
                      <a:pt x="10999" y="4777"/>
                    </a:lnTo>
                    <a:lnTo>
                      <a:pt x="10314" y="5291"/>
                    </a:lnTo>
                    <a:lnTo>
                      <a:pt x="9629" y="5824"/>
                    </a:lnTo>
                    <a:lnTo>
                      <a:pt x="8944" y="6395"/>
                    </a:lnTo>
                    <a:lnTo>
                      <a:pt x="8240" y="6966"/>
                    </a:lnTo>
                    <a:lnTo>
                      <a:pt x="7555" y="7574"/>
                    </a:lnTo>
                    <a:lnTo>
                      <a:pt x="6889" y="8183"/>
                    </a:lnTo>
                    <a:lnTo>
                      <a:pt x="6223" y="8830"/>
                    </a:lnTo>
                    <a:lnTo>
                      <a:pt x="5576" y="9477"/>
                    </a:lnTo>
                    <a:lnTo>
                      <a:pt x="4929" y="10162"/>
                    </a:lnTo>
                    <a:lnTo>
                      <a:pt x="4320" y="10867"/>
                    </a:lnTo>
                    <a:lnTo>
                      <a:pt x="3730" y="11571"/>
                    </a:lnTo>
                    <a:lnTo>
                      <a:pt x="3178" y="12294"/>
                    </a:lnTo>
                    <a:lnTo>
                      <a:pt x="2645" y="13055"/>
                    </a:lnTo>
                    <a:lnTo>
                      <a:pt x="2151" y="13816"/>
                    </a:lnTo>
                    <a:lnTo>
                      <a:pt x="1941" y="14197"/>
                    </a:lnTo>
                    <a:lnTo>
                      <a:pt x="1732" y="14634"/>
                    </a:lnTo>
                    <a:lnTo>
                      <a:pt x="1561" y="15129"/>
                    </a:lnTo>
                    <a:lnTo>
                      <a:pt x="1389" y="15662"/>
                    </a:lnTo>
                    <a:lnTo>
                      <a:pt x="1237" y="16252"/>
                    </a:lnTo>
                    <a:lnTo>
                      <a:pt x="1085" y="16880"/>
                    </a:lnTo>
                    <a:lnTo>
                      <a:pt x="952" y="17546"/>
                    </a:lnTo>
                    <a:lnTo>
                      <a:pt x="837" y="18231"/>
                    </a:lnTo>
                    <a:lnTo>
                      <a:pt x="723" y="18954"/>
                    </a:lnTo>
                    <a:lnTo>
                      <a:pt x="628" y="19696"/>
                    </a:lnTo>
                    <a:lnTo>
                      <a:pt x="457" y="21218"/>
                    </a:lnTo>
                    <a:lnTo>
                      <a:pt x="324" y="22760"/>
                    </a:lnTo>
                    <a:lnTo>
                      <a:pt x="210" y="24320"/>
                    </a:lnTo>
                    <a:lnTo>
                      <a:pt x="133" y="25824"/>
                    </a:lnTo>
                    <a:lnTo>
                      <a:pt x="76" y="27251"/>
                    </a:lnTo>
                    <a:lnTo>
                      <a:pt x="38" y="28545"/>
                    </a:lnTo>
                    <a:lnTo>
                      <a:pt x="19" y="29705"/>
                    </a:lnTo>
                    <a:lnTo>
                      <a:pt x="0" y="31399"/>
                    </a:lnTo>
                    <a:lnTo>
                      <a:pt x="0" y="32027"/>
                    </a:lnTo>
                    <a:lnTo>
                      <a:pt x="780" y="30942"/>
                    </a:lnTo>
                    <a:lnTo>
                      <a:pt x="1618" y="29725"/>
                    </a:lnTo>
                    <a:lnTo>
                      <a:pt x="2683" y="28202"/>
                    </a:lnTo>
                    <a:lnTo>
                      <a:pt x="3863" y="26451"/>
                    </a:lnTo>
                    <a:lnTo>
                      <a:pt x="5100" y="24587"/>
                    </a:lnTo>
                    <a:lnTo>
                      <a:pt x="6337" y="22665"/>
                    </a:lnTo>
                    <a:lnTo>
                      <a:pt x="6908" y="21732"/>
                    </a:lnTo>
                    <a:lnTo>
                      <a:pt x="7460" y="20819"/>
                    </a:lnTo>
                    <a:lnTo>
                      <a:pt x="8050" y="19791"/>
                    </a:lnTo>
                    <a:lnTo>
                      <a:pt x="8754" y="18554"/>
                    </a:lnTo>
                    <a:lnTo>
                      <a:pt x="10409" y="15548"/>
                    </a:lnTo>
                    <a:lnTo>
                      <a:pt x="12274" y="12142"/>
                    </a:lnTo>
                    <a:lnTo>
                      <a:pt x="14158" y="8621"/>
                    </a:lnTo>
                    <a:lnTo>
                      <a:pt x="17355" y="2589"/>
                    </a:lnTo>
                    <a:lnTo>
                      <a:pt x="18706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4"/>
              <p:cNvSpPr/>
              <p:nvPr/>
            </p:nvSpPr>
            <p:spPr>
              <a:xfrm>
                <a:off x="-1465400" y="-89475"/>
                <a:ext cx="467650" cy="800700"/>
              </a:xfrm>
              <a:custGeom>
                <a:avLst/>
                <a:gdLst/>
                <a:ahLst/>
                <a:cxnLst/>
                <a:rect l="l" t="t" r="r" b="b"/>
                <a:pathLst>
                  <a:path w="18706" h="32028" extrusionOk="0">
                    <a:moveTo>
                      <a:pt x="18706" y="1"/>
                    </a:moveTo>
                    <a:lnTo>
                      <a:pt x="18211" y="743"/>
                    </a:lnTo>
                    <a:lnTo>
                      <a:pt x="17678" y="1561"/>
                    </a:lnTo>
                    <a:lnTo>
                      <a:pt x="16460" y="3464"/>
                    </a:lnTo>
                    <a:lnTo>
                      <a:pt x="15109" y="5653"/>
                    </a:lnTo>
                    <a:lnTo>
                      <a:pt x="13663" y="8069"/>
                    </a:lnTo>
                    <a:lnTo>
                      <a:pt x="12141" y="10638"/>
                    </a:lnTo>
                    <a:lnTo>
                      <a:pt x="10580" y="13321"/>
                    </a:lnTo>
                    <a:lnTo>
                      <a:pt x="9001" y="16023"/>
                    </a:lnTo>
                    <a:lnTo>
                      <a:pt x="7460" y="18726"/>
                    </a:lnTo>
                    <a:lnTo>
                      <a:pt x="4586" y="23806"/>
                    </a:lnTo>
                    <a:lnTo>
                      <a:pt x="2227" y="28031"/>
                    </a:lnTo>
                    <a:lnTo>
                      <a:pt x="0" y="32027"/>
                    </a:lnTo>
                    <a:lnTo>
                      <a:pt x="18706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4"/>
              <p:cNvSpPr/>
              <p:nvPr/>
            </p:nvSpPr>
            <p:spPr>
              <a:xfrm>
                <a:off x="-1481575" y="-653200"/>
                <a:ext cx="43775" cy="10895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4358" extrusionOk="0">
                    <a:moveTo>
                      <a:pt x="1751" y="0"/>
                    </a:moveTo>
                    <a:lnTo>
                      <a:pt x="1504" y="305"/>
                    </a:lnTo>
                    <a:lnTo>
                      <a:pt x="1275" y="647"/>
                    </a:lnTo>
                    <a:lnTo>
                      <a:pt x="1066" y="990"/>
                    </a:lnTo>
                    <a:lnTo>
                      <a:pt x="876" y="1351"/>
                    </a:lnTo>
                    <a:lnTo>
                      <a:pt x="723" y="1713"/>
                    </a:lnTo>
                    <a:lnTo>
                      <a:pt x="571" y="2074"/>
                    </a:lnTo>
                    <a:lnTo>
                      <a:pt x="457" y="2436"/>
                    </a:lnTo>
                    <a:lnTo>
                      <a:pt x="343" y="2778"/>
                    </a:lnTo>
                    <a:lnTo>
                      <a:pt x="191" y="3387"/>
                    </a:lnTo>
                    <a:lnTo>
                      <a:pt x="76" y="3901"/>
                    </a:lnTo>
                    <a:lnTo>
                      <a:pt x="0" y="4358"/>
                    </a:lnTo>
                    <a:lnTo>
                      <a:pt x="0" y="4358"/>
                    </a:lnTo>
                    <a:lnTo>
                      <a:pt x="133" y="4320"/>
                    </a:lnTo>
                    <a:lnTo>
                      <a:pt x="267" y="4263"/>
                    </a:lnTo>
                    <a:lnTo>
                      <a:pt x="400" y="4206"/>
                    </a:lnTo>
                    <a:lnTo>
                      <a:pt x="514" y="4111"/>
                    </a:lnTo>
                    <a:lnTo>
                      <a:pt x="609" y="3996"/>
                    </a:lnTo>
                    <a:lnTo>
                      <a:pt x="723" y="3882"/>
                    </a:lnTo>
                    <a:lnTo>
                      <a:pt x="818" y="3749"/>
                    </a:lnTo>
                    <a:lnTo>
                      <a:pt x="895" y="3597"/>
                    </a:lnTo>
                    <a:lnTo>
                      <a:pt x="1066" y="3254"/>
                    </a:lnTo>
                    <a:lnTo>
                      <a:pt x="1218" y="2893"/>
                    </a:lnTo>
                    <a:lnTo>
                      <a:pt x="1332" y="2512"/>
                    </a:lnTo>
                    <a:lnTo>
                      <a:pt x="1427" y="2112"/>
                    </a:lnTo>
                    <a:lnTo>
                      <a:pt x="1523" y="1713"/>
                    </a:lnTo>
                    <a:lnTo>
                      <a:pt x="1599" y="1332"/>
                    </a:lnTo>
                    <a:lnTo>
                      <a:pt x="1694" y="647"/>
                    </a:lnTo>
                    <a:lnTo>
                      <a:pt x="1751" y="171"/>
                    </a:lnTo>
                    <a:lnTo>
                      <a:pt x="1751" y="0"/>
                    </a:lnTo>
                    <a:close/>
                  </a:path>
                </a:pathLst>
              </a:custGeom>
              <a:solidFill>
                <a:srgbClr val="6D4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4"/>
              <p:cNvSpPr/>
              <p:nvPr/>
            </p:nvSpPr>
            <p:spPr>
              <a:xfrm>
                <a:off x="-1478250" y="-332575"/>
                <a:ext cx="181750" cy="370150"/>
              </a:xfrm>
              <a:custGeom>
                <a:avLst/>
                <a:gdLst/>
                <a:ahLst/>
                <a:cxnLst/>
                <a:rect l="l" t="t" r="r" b="b"/>
                <a:pathLst>
                  <a:path w="7270" h="14806" extrusionOk="0">
                    <a:moveTo>
                      <a:pt x="7270" y="1"/>
                    </a:moveTo>
                    <a:lnTo>
                      <a:pt x="4815" y="1542"/>
                    </a:lnTo>
                    <a:lnTo>
                      <a:pt x="685" y="1542"/>
                    </a:lnTo>
                    <a:lnTo>
                      <a:pt x="628" y="1942"/>
                    </a:lnTo>
                    <a:lnTo>
                      <a:pt x="457" y="3027"/>
                    </a:lnTo>
                    <a:lnTo>
                      <a:pt x="362" y="3769"/>
                    </a:lnTo>
                    <a:lnTo>
                      <a:pt x="248" y="4625"/>
                    </a:lnTo>
                    <a:lnTo>
                      <a:pt x="153" y="5557"/>
                    </a:lnTo>
                    <a:lnTo>
                      <a:pt x="77" y="6585"/>
                    </a:lnTo>
                    <a:lnTo>
                      <a:pt x="19" y="7632"/>
                    </a:lnTo>
                    <a:lnTo>
                      <a:pt x="0" y="8735"/>
                    </a:lnTo>
                    <a:lnTo>
                      <a:pt x="19" y="9839"/>
                    </a:lnTo>
                    <a:lnTo>
                      <a:pt x="58" y="10391"/>
                    </a:lnTo>
                    <a:lnTo>
                      <a:pt x="96" y="10943"/>
                    </a:lnTo>
                    <a:lnTo>
                      <a:pt x="134" y="11476"/>
                    </a:lnTo>
                    <a:lnTo>
                      <a:pt x="210" y="11989"/>
                    </a:lnTo>
                    <a:lnTo>
                      <a:pt x="286" y="12503"/>
                    </a:lnTo>
                    <a:lnTo>
                      <a:pt x="400" y="13017"/>
                    </a:lnTo>
                    <a:lnTo>
                      <a:pt x="514" y="13493"/>
                    </a:lnTo>
                    <a:lnTo>
                      <a:pt x="647" y="13949"/>
                    </a:lnTo>
                    <a:lnTo>
                      <a:pt x="800" y="14387"/>
                    </a:lnTo>
                    <a:lnTo>
                      <a:pt x="990" y="14806"/>
                    </a:lnTo>
                    <a:lnTo>
                      <a:pt x="1637" y="13055"/>
                    </a:lnTo>
                    <a:lnTo>
                      <a:pt x="2341" y="11171"/>
                    </a:lnTo>
                    <a:lnTo>
                      <a:pt x="3235" y="8888"/>
                    </a:lnTo>
                    <a:lnTo>
                      <a:pt x="3711" y="7670"/>
                    </a:lnTo>
                    <a:lnTo>
                      <a:pt x="4225" y="6433"/>
                    </a:lnTo>
                    <a:lnTo>
                      <a:pt x="4758" y="5196"/>
                    </a:lnTo>
                    <a:lnTo>
                      <a:pt x="5272" y="3978"/>
                    </a:lnTo>
                    <a:lnTo>
                      <a:pt x="5804" y="2836"/>
                    </a:lnTo>
                    <a:lnTo>
                      <a:pt x="6318" y="1771"/>
                    </a:lnTo>
                    <a:lnTo>
                      <a:pt x="6813" y="819"/>
                    </a:lnTo>
                    <a:lnTo>
                      <a:pt x="7041" y="381"/>
                    </a:lnTo>
                    <a:lnTo>
                      <a:pt x="7270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4"/>
              <p:cNvSpPr/>
              <p:nvPr/>
            </p:nvSpPr>
            <p:spPr>
              <a:xfrm>
                <a:off x="-1755600" y="-2875"/>
                <a:ext cx="254550" cy="564225"/>
              </a:xfrm>
              <a:custGeom>
                <a:avLst/>
                <a:gdLst/>
                <a:ahLst/>
                <a:cxnLst/>
                <a:rect l="l" t="t" r="r" b="b"/>
                <a:pathLst>
                  <a:path w="10182" h="22569" extrusionOk="0">
                    <a:moveTo>
                      <a:pt x="0" y="0"/>
                    </a:moveTo>
                    <a:lnTo>
                      <a:pt x="552" y="933"/>
                    </a:lnTo>
                    <a:lnTo>
                      <a:pt x="1161" y="1979"/>
                    </a:lnTo>
                    <a:lnTo>
                      <a:pt x="1903" y="3292"/>
                    </a:lnTo>
                    <a:lnTo>
                      <a:pt x="2722" y="4796"/>
                    </a:lnTo>
                    <a:lnTo>
                      <a:pt x="3559" y="6394"/>
                    </a:lnTo>
                    <a:lnTo>
                      <a:pt x="3978" y="7193"/>
                    </a:lnTo>
                    <a:lnTo>
                      <a:pt x="4377" y="8011"/>
                    </a:lnTo>
                    <a:lnTo>
                      <a:pt x="4758" y="8792"/>
                    </a:lnTo>
                    <a:lnTo>
                      <a:pt x="5100" y="9553"/>
                    </a:lnTo>
                    <a:lnTo>
                      <a:pt x="5823" y="11285"/>
                    </a:lnTo>
                    <a:lnTo>
                      <a:pt x="6642" y="13321"/>
                    </a:lnTo>
                    <a:lnTo>
                      <a:pt x="7498" y="15471"/>
                    </a:lnTo>
                    <a:lnTo>
                      <a:pt x="8297" y="17602"/>
                    </a:lnTo>
                    <a:lnTo>
                      <a:pt x="9629" y="21104"/>
                    </a:lnTo>
                    <a:lnTo>
                      <a:pt x="10181" y="22569"/>
                    </a:lnTo>
                    <a:lnTo>
                      <a:pt x="9610" y="20837"/>
                    </a:lnTo>
                    <a:lnTo>
                      <a:pt x="8259" y="16841"/>
                    </a:lnTo>
                    <a:lnTo>
                      <a:pt x="7479" y="14577"/>
                    </a:lnTo>
                    <a:lnTo>
                      <a:pt x="6737" y="12426"/>
                    </a:lnTo>
                    <a:lnTo>
                      <a:pt x="6071" y="10618"/>
                    </a:lnTo>
                    <a:lnTo>
                      <a:pt x="5804" y="9914"/>
                    </a:lnTo>
                    <a:lnTo>
                      <a:pt x="5576" y="9401"/>
                    </a:lnTo>
                    <a:lnTo>
                      <a:pt x="5462" y="9153"/>
                    </a:lnTo>
                    <a:lnTo>
                      <a:pt x="4986" y="8297"/>
                    </a:lnTo>
                    <a:lnTo>
                      <a:pt x="4263" y="7060"/>
                    </a:lnTo>
                    <a:lnTo>
                      <a:pt x="2417" y="39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5C2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4"/>
              <p:cNvSpPr/>
              <p:nvPr/>
            </p:nvSpPr>
            <p:spPr>
              <a:xfrm>
                <a:off x="-1755600" y="-2875"/>
                <a:ext cx="254550" cy="564225"/>
              </a:xfrm>
              <a:custGeom>
                <a:avLst/>
                <a:gdLst/>
                <a:ahLst/>
                <a:cxnLst/>
                <a:rect l="l" t="t" r="r" b="b"/>
                <a:pathLst>
                  <a:path w="10182" h="2256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552" y="933"/>
                    </a:lnTo>
                    <a:lnTo>
                      <a:pt x="1161" y="1979"/>
                    </a:lnTo>
                    <a:lnTo>
                      <a:pt x="1903" y="3292"/>
                    </a:lnTo>
                    <a:lnTo>
                      <a:pt x="2722" y="4796"/>
                    </a:lnTo>
                    <a:lnTo>
                      <a:pt x="3559" y="6394"/>
                    </a:lnTo>
                    <a:lnTo>
                      <a:pt x="3978" y="7193"/>
                    </a:lnTo>
                    <a:lnTo>
                      <a:pt x="4377" y="8011"/>
                    </a:lnTo>
                    <a:lnTo>
                      <a:pt x="4758" y="8792"/>
                    </a:lnTo>
                    <a:lnTo>
                      <a:pt x="5100" y="9553"/>
                    </a:lnTo>
                    <a:lnTo>
                      <a:pt x="5100" y="9553"/>
                    </a:lnTo>
                    <a:lnTo>
                      <a:pt x="5823" y="11285"/>
                    </a:lnTo>
                    <a:lnTo>
                      <a:pt x="6642" y="13321"/>
                    </a:lnTo>
                    <a:lnTo>
                      <a:pt x="7498" y="15471"/>
                    </a:lnTo>
                    <a:lnTo>
                      <a:pt x="8297" y="17602"/>
                    </a:lnTo>
                    <a:lnTo>
                      <a:pt x="9629" y="21104"/>
                    </a:lnTo>
                    <a:lnTo>
                      <a:pt x="10181" y="22569"/>
                    </a:lnTo>
                    <a:lnTo>
                      <a:pt x="10181" y="22569"/>
                    </a:lnTo>
                    <a:lnTo>
                      <a:pt x="9610" y="20837"/>
                    </a:lnTo>
                    <a:lnTo>
                      <a:pt x="8259" y="16841"/>
                    </a:lnTo>
                    <a:lnTo>
                      <a:pt x="7479" y="14577"/>
                    </a:lnTo>
                    <a:lnTo>
                      <a:pt x="6737" y="12426"/>
                    </a:lnTo>
                    <a:lnTo>
                      <a:pt x="6071" y="10618"/>
                    </a:lnTo>
                    <a:lnTo>
                      <a:pt x="5804" y="9914"/>
                    </a:lnTo>
                    <a:lnTo>
                      <a:pt x="5576" y="9401"/>
                    </a:lnTo>
                    <a:lnTo>
                      <a:pt x="5576" y="9401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4986" y="8297"/>
                    </a:lnTo>
                    <a:lnTo>
                      <a:pt x="4263" y="7060"/>
                    </a:lnTo>
                    <a:lnTo>
                      <a:pt x="2417" y="397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4"/>
              <p:cNvSpPr/>
              <p:nvPr/>
            </p:nvSpPr>
            <p:spPr>
              <a:xfrm>
                <a:off x="-1619075" y="225950"/>
                <a:ext cx="287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248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5" y="248"/>
                    </a:lnTo>
                    <a:lnTo>
                      <a:pt x="115" y="24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4"/>
              <p:cNvSpPr/>
              <p:nvPr/>
            </p:nvSpPr>
            <p:spPr>
              <a:xfrm>
                <a:off x="-1619075" y="225950"/>
                <a:ext cx="287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248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5" y="248"/>
                    </a:lnTo>
                    <a:lnTo>
                      <a:pt x="115" y="248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4"/>
              <p:cNvSpPr/>
              <p:nvPr/>
            </p:nvSpPr>
            <p:spPr>
              <a:xfrm>
                <a:off x="-1461125" y="-332575"/>
                <a:ext cx="337800" cy="207925"/>
              </a:xfrm>
              <a:custGeom>
                <a:avLst/>
                <a:gdLst/>
                <a:ahLst/>
                <a:cxnLst/>
                <a:rect l="l" t="t" r="r" b="b"/>
                <a:pathLst>
                  <a:path w="13512" h="8317" extrusionOk="0">
                    <a:moveTo>
                      <a:pt x="6585" y="1"/>
                    </a:moveTo>
                    <a:lnTo>
                      <a:pt x="4130" y="1542"/>
                    </a:lnTo>
                    <a:lnTo>
                      <a:pt x="0" y="1542"/>
                    </a:lnTo>
                    <a:lnTo>
                      <a:pt x="628" y="1752"/>
                    </a:lnTo>
                    <a:lnTo>
                      <a:pt x="1237" y="1961"/>
                    </a:lnTo>
                    <a:lnTo>
                      <a:pt x="1865" y="2170"/>
                    </a:lnTo>
                    <a:lnTo>
                      <a:pt x="2474" y="2418"/>
                    </a:lnTo>
                    <a:lnTo>
                      <a:pt x="3692" y="2912"/>
                    </a:lnTo>
                    <a:lnTo>
                      <a:pt x="4891" y="3445"/>
                    </a:lnTo>
                    <a:lnTo>
                      <a:pt x="6052" y="4016"/>
                    </a:lnTo>
                    <a:lnTo>
                      <a:pt x="7155" y="4568"/>
                    </a:lnTo>
                    <a:lnTo>
                      <a:pt x="8221" y="5139"/>
                    </a:lnTo>
                    <a:lnTo>
                      <a:pt x="9230" y="5691"/>
                    </a:lnTo>
                    <a:lnTo>
                      <a:pt x="10143" y="6204"/>
                    </a:lnTo>
                    <a:lnTo>
                      <a:pt x="10980" y="6699"/>
                    </a:lnTo>
                    <a:lnTo>
                      <a:pt x="12331" y="7536"/>
                    </a:lnTo>
                    <a:lnTo>
                      <a:pt x="13207" y="8107"/>
                    </a:lnTo>
                    <a:lnTo>
                      <a:pt x="13511" y="8317"/>
                    </a:lnTo>
                    <a:lnTo>
                      <a:pt x="13302" y="7765"/>
                    </a:lnTo>
                    <a:lnTo>
                      <a:pt x="13093" y="7251"/>
                    </a:lnTo>
                    <a:lnTo>
                      <a:pt x="12864" y="6737"/>
                    </a:lnTo>
                    <a:lnTo>
                      <a:pt x="12617" y="6243"/>
                    </a:lnTo>
                    <a:lnTo>
                      <a:pt x="12350" y="5786"/>
                    </a:lnTo>
                    <a:lnTo>
                      <a:pt x="12103" y="5348"/>
                    </a:lnTo>
                    <a:lnTo>
                      <a:pt x="11818" y="4910"/>
                    </a:lnTo>
                    <a:lnTo>
                      <a:pt x="11551" y="4511"/>
                    </a:lnTo>
                    <a:lnTo>
                      <a:pt x="11266" y="4111"/>
                    </a:lnTo>
                    <a:lnTo>
                      <a:pt x="10980" y="3750"/>
                    </a:lnTo>
                    <a:lnTo>
                      <a:pt x="10695" y="3407"/>
                    </a:lnTo>
                    <a:lnTo>
                      <a:pt x="10409" y="3065"/>
                    </a:lnTo>
                    <a:lnTo>
                      <a:pt x="9820" y="2456"/>
                    </a:lnTo>
                    <a:lnTo>
                      <a:pt x="9268" y="1923"/>
                    </a:lnTo>
                    <a:lnTo>
                      <a:pt x="8735" y="1466"/>
                    </a:lnTo>
                    <a:lnTo>
                      <a:pt x="8221" y="1067"/>
                    </a:lnTo>
                    <a:lnTo>
                      <a:pt x="7764" y="724"/>
                    </a:lnTo>
                    <a:lnTo>
                      <a:pt x="7365" y="458"/>
                    </a:lnTo>
                    <a:lnTo>
                      <a:pt x="7041" y="248"/>
                    </a:lnTo>
                    <a:lnTo>
                      <a:pt x="6794" y="115"/>
                    </a:lnTo>
                    <a:lnTo>
                      <a:pt x="6585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4"/>
              <p:cNvSpPr/>
              <p:nvPr/>
            </p:nvSpPr>
            <p:spPr>
              <a:xfrm>
                <a:off x="-1357900" y="-332575"/>
                <a:ext cx="234575" cy="20792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8317" extrusionOk="0">
                    <a:moveTo>
                      <a:pt x="2456" y="1"/>
                    </a:moveTo>
                    <a:lnTo>
                      <a:pt x="1" y="1542"/>
                    </a:lnTo>
                    <a:lnTo>
                      <a:pt x="286" y="1618"/>
                    </a:lnTo>
                    <a:lnTo>
                      <a:pt x="629" y="1714"/>
                    </a:lnTo>
                    <a:lnTo>
                      <a:pt x="1066" y="1847"/>
                    </a:lnTo>
                    <a:lnTo>
                      <a:pt x="1599" y="2018"/>
                    </a:lnTo>
                    <a:lnTo>
                      <a:pt x="2208" y="2246"/>
                    </a:lnTo>
                    <a:lnTo>
                      <a:pt x="2874" y="2551"/>
                    </a:lnTo>
                    <a:lnTo>
                      <a:pt x="3597" y="2893"/>
                    </a:lnTo>
                    <a:lnTo>
                      <a:pt x="3978" y="3084"/>
                    </a:lnTo>
                    <a:lnTo>
                      <a:pt x="4358" y="3312"/>
                    </a:lnTo>
                    <a:lnTo>
                      <a:pt x="4758" y="3540"/>
                    </a:lnTo>
                    <a:lnTo>
                      <a:pt x="5139" y="3788"/>
                    </a:lnTo>
                    <a:lnTo>
                      <a:pt x="5538" y="4054"/>
                    </a:lnTo>
                    <a:lnTo>
                      <a:pt x="5919" y="4340"/>
                    </a:lnTo>
                    <a:lnTo>
                      <a:pt x="6318" y="4644"/>
                    </a:lnTo>
                    <a:lnTo>
                      <a:pt x="6699" y="4968"/>
                    </a:lnTo>
                    <a:lnTo>
                      <a:pt x="7080" y="5310"/>
                    </a:lnTo>
                    <a:lnTo>
                      <a:pt x="7441" y="5672"/>
                    </a:lnTo>
                    <a:lnTo>
                      <a:pt x="7803" y="6052"/>
                    </a:lnTo>
                    <a:lnTo>
                      <a:pt x="8145" y="6471"/>
                    </a:lnTo>
                    <a:lnTo>
                      <a:pt x="8488" y="6889"/>
                    </a:lnTo>
                    <a:lnTo>
                      <a:pt x="8792" y="7346"/>
                    </a:lnTo>
                    <a:lnTo>
                      <a:pt x="9097" y="7822"/>
                    </a:lnTo>
                    <a:lnTo>
                      <a:pt x="9382" y="8317"/>
                    </a:lnTo>
                    <a:lnTo>
                      <a:pt x="9325" y="8088"/>
                    </a:lnTo>
                    <a:lnTo>
                      <a:pt x="9230" y="7822"/>
                    </a:lnTo>
                    <a:lnTo>
                      <a:pt x="9097" y="7460"/>
                    </a:lnTo>
                    <a:lnTo>
                      <a:pt x="8925" y="7023"/>
                    </a:lnTo>
                    <a:lnTo>
                      <a:pt x="8697" y="6528"/>
                    </a:lnTo>
                    <a:lnTo>
                      <a:pt x="8412" y="5957"/>
                    </a:lnTo>
                    <a:lnTo>
                      <a:pt x="8050" y="5348"/>
                    </a:lnTo>
                    <a:lnTo>
                      <a:pt x="7632" y="4701"/>
                    </a:lnTo>
                    <a:lnTo>
                      <a:pt x="7403" y="4378"/>
                    </a:lnTo>
                    <a:lnTo>
                      <a:pt x="7156" y="4035"/>
                    </a:lnTo>
                    <a:lnTo>
                      <a:pt x="6870" y="3693"/>
                    </a:lnTo>
                    <a:lnTo>
                      <a:pt x="6585" y="3331"/>
                    </a:lnTo>
                    <a:lnTo>
                      <a:pt x="6280" y="2989"/>
                    </a:lnTo>
                    <a:lnTo>
                      <a:pt x="5938" y="2646"/>
                    </a:lnTo>
                    <a:lnTo>
                      <a:pt x="5576" y="2284"/>
                    </a:lnTo>
                    <a:lnTo>
                      <a:pt x="5215" y="1942"/>
                    </a:lnTo>
                    <a:lnTo>
                      <a:pt x="4815" y="1599"/>
                    </a:lnTo>
                    <a:lnTo>
                      <a:pt x="4397" y="1276"/>
                    </a:lnTo>
                    <a:lnTo>
                      <a:pt x="3940" y="933"/>
                    </a:lnTo>
                    <a:lnTo>
                      <a:pt x="3464" y="610"/>
                    </a:lnTo>
                    <a:lnTo>
                      <a:pt x="2969" y="305"/>
                    </a:lnTo>
                    <a:lnTo>
                      <a:pt x="2456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4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extrusionOk="0">
                    <a:moveTo>
                      <a:pt x="0" y="1"/>
                    </a:moveTo>
                    <a:lnTo>
                      <a:pt x="152" y="438"/>
                    </a:lnTo>
                    <a:lnTo>
                      <a:pt x="571" y="1618"/>
                    </a:lnTo>
                    <a:lnTo>
                      <a:pt x="875" y="2436"/>
                    </a:lnTo>
                    <a:lnTo>
                      <a:pt x="1218" y="3369"/>
                    </a:lnTo>
                    <a:lnTo>
                      <a:pt x="1637" y="4396"/>
                    </a:lnTo>
                    <a:lnTo>
                      <a:pt x="2074" y="5481"/>
                    </a:lnTo>
                    <a:lnTo>
                      <a:pt x="2569" y="6604"/>
                    </a:lnTo>
                    <a:lnTo>
                      <a:pt x="3102" y="7765"/>
                    </a:lnTo>
                    <a:lnTo>
                      <a:pt x="3654" y="8925"/>
                    </a:lnTo>
                    <a:lnTo>
                      <a:pt x="4263" y="10067"/>
                    </a:lnTo>
                    <a:lnTo>
                      <a:pt x="4567" y="10600"/>
                    </a:lnTo>
                    <a:lnTo>
                      <a:pt x="4872" y="11133"/>
                    </a:lnTo>
                    <a:lnTo>
                      <a:pt x="5195" y="11647"/>
                    </a:lnTo>
                    <a:lnTo>
                      <a:pt x="5499" y="12141"/>
                    </a:lnTo>
                    <a:lnTo>
                      <a:pt x="5823" y="12617"/>
                    </a:lnTo>
                    <a:lnTo>
                      <a:pt x="6166" y="13055"/>
                    </a:lnTo>
                    <a:lnTo>
                      <a:pt x="6489" y="13473"/>
                    </a:lnTo>
                    <a:lnTo>
                      <a:pt x="6832" y="13854"/>
                    </a:lnTo>
                    <a:lnTo>
                      <a:pt x="7498" y="14558"/>
                    </a:lnTo>
                    <a:lnTo>
                      <a:pt x="8164" y="15205"/>
                    </a:lnTo>
                    <a:lnTo>
                      <a:pt x="8811" y="15814"/>
                    </a:lnTo>
                    <a:lnTo>
                      <a:pt x="9439" y="16347"/>
                    </a:lnTo>
                    <a:lnTo>
                      <a:pt x="10066" y="16861"/>
                    </a:lnTo>
                    <a:lnTo>
                      <a:pt x="10656" y="17298"/>
                    </a:lnTo>
                    <a:lnTo>
                      <a:pt x="11208" y="17717"/>
                    </a:lnTo>
                    <a:lnTo>
                      <a:pt x="11722" y="18078"/>
                    </a:lnTo>
                    <a:lnTo>
                      <a:pt x="12217" y="18383"/>
                    </a:lnTo>
                    <a:lnTo>
                      <a:pt x="12635" y="18649"/>
                    </a:lnTo>
                    <a:lnTo>
                      <a:pt x="13340" y="19068"/>
                    </a:lnTo>
                    <a:lnTo>
                      <a:pt x="13796" y="19296"/>
                    </a:lnTo>
                    <a:lnTo>
                      <a:pt x="13948" y="19372"/>
                    </a:lnTo>
                    <a:lnTo>
                      <a:pt x="13435" y="17831"/>
                    </a:lnTo>
                    <a:lnTo>
                      <a:pt x="12845" y="16195"/>
                    </a:lnTo>
                    <a:lnTo>
                      <a:pt x="12141" y="14254"/>
                    </a:lnTo>
                    <a:lnTo>
                      <a:pt x="11741" y="13226"/>
                    </a:lnTo>
                    <a:lnTo>
                      <a:pt x="11322" y="12179"/>
                    </a:lnTo>
                    <a:lnTo>
                      <a:pt x="10904" y="11171"/>
                    </a:lnTo>
                    <a:lnTo>
                      <a:pt x="10466" y="10219"/>
                    </a:lnTo>
                    <a:lnTo>
                      <a:pt x="10028" y="9306"/>
                    </a:lnTo>
                    <a:lnTo>
                      <a:pt x="9610" y="8507"/>
                    </a:lnTo>
                    <a:lnTo>
                      <a:pt x="9400" y="8164"/>
                    </a:lnTo>
                    <a:lnTo>
                      <a:pt x="9210" y="7822"/>
                    </a:lnTo>
                    <a:lnTo>
                      <a:pt x="9020" y="7536"/>
                    </a:lnTo>
                    <a:lnTo>
                      <a:pt x="8830" y="7289"/>
                    </a:lnTo>
                    <a:lnTo>
                      <a:pt x="8392" y="6813"/>
                    </a:lnTo>
                    <a:lnTo>
                      <a:pt x="7878" y="6280"/>
                    </a:lnTo>
                    <a:lnTo>
                      <a:pt x="7269" y="5709"/>
                    </a:lnTo>
                    <a:lnTo>
                      <a:pt x="6603" y="5120"/>
                    </a:lnTo>
                    <a:lnTo>
                      <a:pt x="5899" y="4530"/>
                    </a:lnTo>
                    <a:lnTo>
                      <a:pt x="5157" y="3921"/>
                    </a:lnTo>
                    <a:lnTo>
                      <a:pt x="3673" y="2741"/>
                    </a:lnTo>
                    <a:lnTo>
                      <a:pt x="2265" y="1675"/>
                    </a:lnTo>
                    <a:lnTo>
                      <a:pt x="1104" y="800"/>
                    </a:lnTo>
                    <a:lnTo>
                      <a:pt x="0" y="1"/>
                    </a:lnTo>
                    <a:close/>
                    <a:moveTo>
                      <a:pt x="13948" y="19372"/>
                    </a:moveTo>
                    <a:lnTo>
                      <a:pt x="13948" y="19372"/>
                    </a:lnTo>
                    <a:lnTo>
                      <a:pt x="13948" y="19372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4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fill="none" extrusionOk="0">
                    <a:moveTo>
                      <a:pt x="13948" y="19372"/>
                    </a:moveTo>
                    <a:lnTo>
                      <a:pt x="13948" y="19372"/>
                    </a:lnTo>
                    <a:lnTo>
                      <a:pt x="13796" y="19296"/>
                    </a:lnTo>
                    <a:lnTo>
                      <a:pt x="13340" y="19068"/>
                    </a:lnTo>
                    <a:lnTo>
                      <a:pt x="12635" y="18649"/>
                    </a:lnTo>
                    <a:lnTo>
                      <a:pt x="12217" y="18383"/>
                    </a:lnTo>
                    <a:lnTo>
                      <a:pt x="11722" y="18078"/>
                    </a:lnTo>
                    <a:lnTo>
                      <a:pt x="11208" y="17717"/>
                    </a:lnTo>
                    <a:lnTo>
                      <a:pt x="10656" y="17298"/>
                    </a:lnTo>
                    <a:lnTo>
                      <a:pt x="10066" y="16861"/>
                    </a:lnTo>
                    <a:lnTo>
                      <a:pt x="9439" y="16347"/>
                    </a:lnTo>
                    <a:lnTo>
                      <a:pt x="8811" y="15814"/>
                    </a:lnTo>
                    <a:lnTo>
                      <a:pt x="8164" y="15205"/>
                    </a:lnTo>
                    <a:lnTo>
                      <a:pt x="7498" y="14558"/>
                    </a:lnTo>
                    <a:lnTo>
                      <a:pt x="6832" y="13854"/>
                    </a:lnTo>
                    <a:lnTo>
                      <a:pt x="6832" y="13854"/>
                    </a:lnTo>
                    <a:lnTo>
                      <a:pt x="6489" y="13473"/>
                    </a:lnTo>
                    <a:lnTo>
                      <a:pt x="6166" y="13055"/>
                    </a:lnTo>
                    <a:lnTo>
                      <a:pt x="5823" y="12617"/>
                    </a:lnTo>
                    <a:lnTo>
                      <a:pt x="5499" y="12141"/>
                    </a:lnTo>
                    <a:lnTo>
                      <a:pt x="5195" y="11647"/>
                    </a:lnTo>
                    <a:lnTo>
                      <a:pt x="4872" y="11133"/>
                    </a:lnTo>
                    <a:lnTo>
                      <a:pt x="4567" y="10600"/>
                    </a:lnTo>
                    <a:lnTo>
                      <a:pt x="4263" y="10067"/>
                    </a:lnTo>
                    <a:lnTo>
                      <a:pt x="3654" y="8925"/>
                    </a:lnTo>
                    <a:lnTo>
                      <a:pt x="3102" y="7765"/>
                    </a:lnTo>
                    <a:lnTo>
                      <a:pt x="2569" y="6604"/>
                    </a:lnTo>
                    <a:lnTo>
                      <a:pt x="2074" y="5481"/>
                    </a:lnTo>
                    <a:lnTo>
                      <a:pt x="1637" y="4396"/>
                    </a:lnTo>
                    <a:lnTo>
                      <a:pt x="1218" y="3369"/>
                    </a:lnTo>
                    <a:lnTo>
                      <a:pt x="875" y="2436"/>
                    </a:lnTo>
                    <a:lnTo>
                      <a:pt x="571" y="1618"/>
                    </a:lnTo>
                    <a:lnTo>
                      <a:pt x="152" y="438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104" y="800"/>
                    </a:lnTo>
                    <a:lnTo>
                      <a:pt x="2265" y="1675"/>
                    </a:lnTo>
                    <a:lnTo>
                      <a:pt x="3673" y="2741"/>
                    </a:lnTo>
                    <a:lnTo>
                      <a:pt x="5157" y="3921"/>
                    </a:lnTo>
                    <a:lnTo>
                      <a:pt x="5899" y="4530"/>
                    </a:lnTo>
                    <a:lnTo>
                      <a:pt x="6603" y="5120"/>
                    </a:lnTo>
                    <a:lnTo>
                      <a:pt x="7269" y="5709"/>
                    </a:lnTo>
                    <a:lnTo>
                      <a:pt x="7878" y="6280"/>
                    </a:lnTo>
                    <a:lnTo>
                      <a:pt x="8392" y="6813"/>
                    </a:lnTo>
                    <a:lnTo>
                      <a:pt x="8830" y="7289"/>
                    </a:lnTo>
                    <a:lnTo>
                      <a:pt x="8830" y="7289"/>
                    </a:lnTo>
                    <a:lnTo>
                      <a:pt x="9020" y="7536"/>
                    </a:lnTo>
                    <a:lnTo>
                      <a:pt x="9210" y="7822"/>
                    </a:lnTo>
                    <a:lnTo>
                      <a:pt x="9400" y="8164"/>
                    </a:lnTo>
                    <a:lnTo>
                      <a:pt x="9610" y="8507"/>
                    </a:lnTo>
                    <a:lnTo>
                      <a:pt x="10028" y="9306"/>
                    </a:lnTo>
                    <a:lnTo>
                      <a:pt x="10466" y="10219"/>
                    </a:lnTo>
                    <a:lnTo>
                      <a:pt x="10904" y="11171"/>
                    </a:lnTo>
                    <a:lnTo>
                      <a:pt x="11322" y="12179"/>
                    </a:lnTo>
                    <a:lnTo>
                      <a:pt x="11741" y="13226"/>
                    </a:lnTo>
                    <a:lnTo>
                      <a:pt x="12141" y="14254"/>
                    </a:lnTo>
                    <a:lnTo>
                      <a:pt x="12845" y="16195"/>
                    </a:lnTo>
                    <a:lnTo>
                      <a:pt x="13435" y="17831"/>
                    </a:lnTo>
                    <a:lnTo>
                      <a:pt x="13948" y="1937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4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extrusionOk="0">
                    <a:moveTo>
                      <a:pt x="0" y="1"/>
                    </a:moveTo>
                    <a:lnTo>
                      <a:pt x="761" y="1447"/>
                    </a:lnTo>
                    <a:lnTo>
                      <a:pt x="1560" y="2988"/>
                    </a:lnTo>
                    <a:lnTo>
                      <a:pt x="2550" y="4834"/>
                    </a:lnTo>
                    <a:lnTo>
                      <a:pt x="3616" y="6794"/>
                    </a:lnTo>
                    <a:lnTo>
                      <a:pt x="4681" y="8697"/>
                    </a:lnTo>
                    <a:lnTo>
                      <a:pt x="5176" y="9553"/>
                    </a:lnTo>
                    <a:lnTo>
                      <a:pt x="5652" y="10334"/>
                    </a:lnTo>
                    <a:lnTo>
                      <a:pt x="6070" y="11019"/>
                    </a:lnTo>
                    <a:lnTo>
                      <a:pt x="6432" y="11551"/>
                    </a:lnTo>
                    <a:lnTo>
                      <a:pt x="6812" y="12065"/>
                    </a:lnTo>
                    <a:lnTo>
                      <a:pt x="7269" y="12617"/>
                    </a:lnTo>
                    <a:lnTo>
                      <a:pt x="7802" y="13226"/>
                    </a:lnTo>
                    <a:lnTo>
                      <a:pt x="8373" y="13854"/>
                    </a:lnTo>
                    <a:lnTo>
                      <a:pt x="8982" y="14482"/>
                    </a:lnTo>
                    <a:lnTo>
                      <a:pt x="9610" y="15148"/>
                    </a:lnTo>
                    <a:lnTo>
                      <a:pt x="10866" y="16423"/>
                    </a:lnTo>
                    <a:lnTo>
                      <a:pt x="12046" y="17565"/>
                    </a:lnTo>
                    <a:lnTo>
                      <a:pt x="13035" y="18516"/>
                    </a:lnTo>
                    <a:lnTo>
                      <a:pt x="13948" y="19372"/>
                    </a:lnTo>
                    <a:lnTo>
                      <a:pt x="12902" y="18364"/>
                    </a:lnTo>
                    <a:lnTo>
                      <a:pt x="11817" y="17298"/>
                    </a:lnTo>
                    <a:lnTo>
                      <a:pt x="10523" y="15985"/>
                    </a:lnTo>
                    <a:lnTo>
                      <a:pt x="10504" y="16042"/>
                    </a:lnTo>
                    <a:lnTo>
                      <a:pt x="10181" y="15624"/>
                    </a:lnTo>
                    <a:lnTo>
                      <a:pt x="9134" y="14520"/>
                    </a:lnTo>
                    <a:lnTo>
                      <a:pt x="8126" y="13416"/>
                    </a:lnTo>
                    <a:lnTo>
                      <a:pt x="7688" y="12884"/>
                    </a:lnTo>
                    <a:lnTo>
                      <a:pt x="7269" y="12389"/>
                    </a:lnTo>
                    <a:lnTo>
                      <a:pt x="6908" y="11913"/>
                    </a:lnTo>
                    <a:lnTo>
                      <a:pt x="6603" y="11475"/>
                    </a:lnTo>
                    <a:lnTo>
                      <a:pt x="6204" y="10866"/>
                    </a:lnTo>
                    <a:lnTo>
                      <a:pt x="5747" y="10143"/>
                    </a:lnTo>
                    <a:lnTo>
                      <a:pt x="4738" y="8450"/>
                    </a:lnTo>
                    <a:lnTo>
                      <a:pt x="3654" y="6566"/>
                    </a:lnTo>
                    <a:lnTo>
                      <a:pt x="2569" y="4644"/>
                    </a:lnTo>
                    <a:lnTo>
                      <a:pt x="761" y="139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BDB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4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61" y="1447"/>
                    </a:lnTo>
                    <a:lnTo>
                      <a:pt x="1560" y="2988"/>
                    </a:lnTo>
                    <a:lnTo>
                      <a:pt x="2550" y="4834"/>
                    </a:lnTo>
                    <a:lnTo>
                      <a:pt x="3616" y="6794"/>
                    </a:lnTo>
                    <a:lnTo>
                      <a:pt x="4681" y="8697"/>
                    </a:lnTo>
                    <a:lnTo>
                      <a:pt x="5176" y="9553"/>
                    </a:lnTo>
                    <a:lnTo>
                      <a:pt x="5652" y="10334"/>
                    </a:lnTo>
                    <a:lnTo>
                      <a:pt x="6070" y="11019"/>
                    </a:lnTo>
                    <a:lnTo>
                      <a:pt x="6432" y="11551"/>
                    </a:lnTo>
                    <a:lnTo>
                      <a:pt x="6432" y="11551"/>
                    </a:lnTo>
                    <a:lnTo>
                      <a:pt x="6812" y="12065"/>
                    </a:lnTo>
                    <a:lnTo>
                      <a:pt x="7269" y="12617"/>
                    </a:lnTo>
                    <a:lnTo>
                      <a:pt x="7802" y="13226"/>
                    </a:lnTo>
                    <a:lnTo>
                      <a:pt x="8373" y="13854"/>
                    </a:lnTo>
                    <a:lnTo>
                      <a:pt x="8982" y="14482"/>
                    </a:lnTo>
                    <a:lnTo>
                      <a:pt x="9610" y="15148"/>
                    </a:lnTo>
                    <a:lnTo>
                      <a:pt x="10866" y="16423"/>
                    </a:lnTo>
                    <a:lnTo>
                      <a:pt x="12046" y="17565"/>
                    </a:lnTo>
                    <a:lnTo>
                      <a:pt x="13035" y="18516"/>
                    </a:lnTo>
                    <a:lnTo>
                      <a:pt x="13948" y="19372"/>
                    </a:lnTo>
                    <a:lnTo>
                      <a:pt x="13948" y="19372"/>
                    </a:lnTo>
                    <a:lnTo>
                      <a:pt x="12902" y="18364"/>
                    </a:lnTo>
                    <a:lnTo>
                      <a:pt x="11817" y="17298"/>
                    </a:lnTo>
                    <a:lnTo>
                      <a:pt x="10523" y="15985"/>
                    </a:lnTo>
                    <a:lnTo>
                      <a:pt x="10504" y="16042"/>
                    </a:lnTo>
                    <a:lnTo>
                      <a:pt x="10181" y="15624"/>
                    </a:lnTo>
                    <a:lnTo>
                      <a:pt x="10181" y="15624"/>
                    </a:lnTo>
                    <a:lnTo>
                      <a:pt x="9134" y="14520"/>
                    </a:lnTo>
                    <a:lnTo>
                      <a:pt x="8126" y="13416"/>
                    </a:lnTo>
                    <a:lnTo>
                      <a:pt x="7688" y="12884"/>
                    </a:lnTo>
                    <a:lnTo>
                      <a:pt x="7269" y="12389"/>
                    </a:lnTo>
                    <a:lnTo>
                      <a:pt x="6908" y="11913"/>
                    </a:lnTo>
                    <a:lnTo>
                      <a:pt x="6603" y="11475"/>
                    </a:lnTo>
                    <a:lnTo>
                      <a:pt x="6603" y="11475"/>
                    </a:lnTo>
                    <a:lnTo>
                      <a:pt x="6204" y="10866"/>
                    </a:lnTo>
                    <a:lnTo>
                      <a:pt x="5747" y="10143"/>
                    </a:lnTo>
                    <a:lnTo>
                      <a:pt x="4738" y="8450"/>
                    </a:lnTo>
                    <a:lnTo>
                      <a:pt x="3654" y="6566"/>
                    </a:lnTo>
                    <a:lnTo>
                      <a:pt x="2569" y="4644"/>
                    </a:lnTo>
                    <a:lnTo>
                      <a:pt x="761" y="1390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4"/>
              <p:cNvSpPr/>
              <p:nvPr/>
            </p:nvSpPr>
            <p:spPr>
              <a:xfrm>
                <a:off x="-1829825" y="-239800"/>
                <a:ext cx="108975" cy="20887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8355" extrusionOk="0">
                    <a:moveTo>
                      <a:pt x="1" y="1"/>
                    </a:moveTo>
                    <a:lnTo>
                      <a:pt x="2075" y="7270"/>
                    </a:lnTo>
                    <a:lnTo>
                      <a:pt x="3654" y="8354"/>
                    </a:lnTo>
                    <a:lnTo>
                      <a:pt x="4359" y="1923"/>
                    </a:lnTo>
                    <a:lnTo>
                      <a:pt x="4054" y="1732"/>
                    </a:lnTo>
                    <a:lnTo>
                      <a:pt x="3673" y="1523"/>
                    </a:lnTo>
                    <a:lnTo>
                      <a:pt x="3160" y="1238"/>
                    </a:lnTo>
                    <a:lnTo>
                      <a:pt x="2532" y="952"/>
                    </a:lnTo>
                    <a:lnTo>
                      <a:pt x="1790" y="629"/>
                    </a:lnTo>
                    <a:lnTo>
                      <a:pt x="933" y="305"/>
                    </a:lnTo>
                    <a:lnTo>
                      <a:pt x="477" y="15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4"/>
              <p:cNvSpPr/>
              <p:nvPr/>
            </p:nvSpPr>
            <p:spPr>
              <a:xfrm>
                <a:off x="-1357900" y="151725"/>
                <a:ext cx="74250" cy="268825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10753" extrusionOk="0">
                    <a:moveTo>
                      <a:pt x="1105" y="1"/>
                    </a:moveTo>
                    <a:lnTo>
                      <a:pt x="1" y="1238"/>
                    </a:lnTo>
                    <a:lnTo>
                      <a:pt x="2208" y="10752"/>
                    </a:lnTo>
                    <a:lnTo>
                      <a:pt x="2969" y="9420"/>
                    </a:lnTo>
                    <a:lnTo>
                      <a:pt x="1105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4"/>
              <p:cNvSpPr/>
              <p:nvPr/>
            </p:nvSpPr>
            <p:spPr>
              <a:xfrm>
                <a:off x="-1223725" y="44700"/>
                <a:ext cx="45200" cy="185075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7403" extrusionOk="0">
                    <a:moveTo>
                      <a:pt x="571" y="0"/>
                    </a:moveTo>
                    <a:lnTo>
                      <a:pt x="0" y="438"/>
                    </a:lnTo>
                    <a:lnTo>
                      <a:pt x="1218" y="7402"/>
                    </a:lnTo>
                    <a:lnTo>
                      <a:pt x="1808" y="6394"/>
                    </a:lnTo>
                    <a:lnTo>
                      <a:pt x="57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4"/>
              <p:cNvSpPr/>
              <p:nvPr/>
            </p:nvSpPr>
            <p:spPr>
              <a:xfrm>
                <a:off x="-1382150" y="-1190775"/>
                <a:ext cx="126575" cy="37155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14862" extrusionOk="0">
                    <a:moveTo>
                      <a:pt x="4548" y="0"/>
                    </a:moveTo>
                    <a:lnTo>
                      <a:pt x="1732" y="1694"/>
                    </a:lnTo>
                    <a:lnTo>
                      <a:pt x="0" y="14862"/>
                    </a:lnTo>
                    <a:lnTo>
                      <a:pt x="5062" y="9971"/>
                    </a:lnTo>
                    <a:lnTo>
                      <a:pt x="5005" y="8792"/>
                    </a:lnTo>
                    <a:lnTo>
                      <a:pt x="4891" y="6013"/>
                    </a:lnTo>
                    <a:lnTo>
                      <a:pt x="4720" y="2702"/>
                    </a:lnTo>
                    <a:lnTo>
                      <a:pt x="4643" y="1218"/>
                    </a:lnTo>
                    <a:lnTo>
                      <a:pt x="4548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4"/>
              <p:cNvSpPr/>
              <p:nvPr/>
            </p:nvSpPr>
            <p:spPr>
              <a:xfrm>
                <a:off x="-1716600" y="-791650"/>
                <a:ext cx="93275" cy="199350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7974" extrusionOk="0">
                    <a:moveTo>
                      <a:pt x="362" y="1"/>
                    </a:moveTo>
                    <a:lnTo>
                      <a:pt x="1" y="3007"/>
                    </a:lnTo>
                    <a:lnTo>
                      <a:pt x="324" y="3616"/>
                    </a:lnTo>
                    <a:lnTo>
                      <a:pt x="1124" y="5062"/>
                    </a:lnTo>
                    <a:lnTo>
                      <a:pt x="1580" y="5919"/>
                    </a:lnTo>
                    <a:lnTo>
                      <a:pt x="2075" y="6718"/>
                    </a:lnTo>
                    <a:lnTo>
                      <a:pt x="2532" y="7441"/>
                    </a:lnTo>
                    <a:lnTo>
                      <a:pt x="2722" y="7727"/>
                    </a:lnTo>
                    <a:lnTo>
                      <a:pt x="2912" y="7974"/>
                    </a:lnTo>
                    <a:lnTo>
                      <a:pt x="3731" y="2741"/>
                    </a:lnTo>
                    <a:lnTo>
                      <a:pt x="362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4"/>
              <p:cNvSpPr/>
              <p:nvPr/>
            </p:nvSpPr>
            <p:spPr>
              <a:xfrm>
                <a:off x="-1539625" y="-549500"/>
                <a:ext cx="38575" cy="92800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3712" extrusionOk="0">
                    <a:moveTo>
                      <a:pt x="1180" y="1"/>
                    </a:moveTo>
                    <a:lnTo>
                      <a:pt x="1" y="3350"/>
                    </a:lnTo>
                    <a:lnTo>
                      <a:pt x="343" y="3711"/>
                    </a:lnTo>
                    <a:lnTo>
                      <a:pt x="1542" y="914"/>
                    </a:lnTo>
                    <a:lnTo>
                      <a:pt x="1180" y="1"/>
                    </a:lnTo>
                    <a:close/>
                  </a:path>
                </a:pathLst>
              </a:custGeom>
              <a:solidFill>
                <a:srgbClr val="9B9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4"/>
              <p:cNvSpPr/>
              <p:nvPr/>
            </p:nvSpPr>
            <p:spPr>
              <a:xfrm>
                <a:off x="-1539625" y="-549500"/>
                <a:ext cx="38575" cy="92800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3712" fill="none" extrusionOk="0">
                    <a:moveTo>
                      <a:pt x="1180" y="1"/>
                    </a:moveTo>
                    <a:lnTo>
                      <a:pt x="1" y="3350"/>
                    </a:lnTo>
                    <a:lnTo>
                      <a:pt x="1" y="3350"/>
                    </a:lnTo>
                    <a:lnTo>
                      <a:pt x="1" y="3350"/>
                    </a:lnTo>
                    <a:lnTo>
                      <a:pt x="343" y="3711"/>
                    </a:lnTo>
                    <a:lnTo>
                      <a:pt x="1542" y="914"/>
                    </a:lnTo>
                    <a:lnTo>
                      <a:pt x="118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4"/>
              <p:cNvSpPr/>
              <p:nvPr/>
            </p:nvSpPr>
            <p:spPr>
              <a:xfrm>
                <a:off x="-1539625" y="-465775"/>
                <a:ext cx="860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0" extrusionOk="0">
                    <a:moveTo>
                      <a:pt x="1" y="1"/>
                    </a:moveTo>
                    <a:lnTo>
                      <a:pt x="324" y="419"/>
                    </a:lnTo>
                    <a:lnTo>
                      <a:pt x="343" y="36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D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4"/>
              <p:cNvSpPr/>
              <p:nvPr/>
            </p:nvSpPr>
            <p:spPr>
              <a:xfrm>
                <a:off x="-1539625" y="-465775"/>
                <a:ext cx="860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0" fill="none" extrusionOk="0">
                    <a:moveTo>
                      <a:pt x="1" y="1"/>
                    </a:moveTo>
                    <a:lnTo>
                      <a:pt x="324" y="419"/>
                    </a:lnTo>
                    <a:lnTo>
                      <a:pt x="343" y="362"/>
                    </a:lnTo>
                    <a:lnTo>
                      <a:pt x="343" y="36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4"/>
              <p:cNvSpPr/>
              <p:nvPr/>
            </p:nvSpPr>
            <p:spPr>
              <a:xfrm>
                <a:off x="-1839800" y="212150"/>
                <a:ext cx="282125" cy="199825"/>
              </a:xfrm>
              <a:custGeom>
                <a:avLst/>
                <a:gdLst/>
                <a:ahLst/>
                <a:cxnLst/>
                <a:rect l="l" t="t" r="r" b="b"/>
                <a:pathLst>
                  <a:path w="11285" h="7993" extrusionOk="0">
                    <a:moveTo>
                      <a:pt x="0" y="0"/>
                    </a:moveTo>
                    <a:lnTo>
                      <a:pt x="114" y="552"/>
                    </a:lnTo>
                    <a:lnTo>
                      <a:pt x="248" y="1161"/>
                    </a:lnTo>
                    <a:lnTo>
                      <a:pt x="457" y="1941"/>
                    </a:lnTo>
                    <a:lnTo>
                      <a:pt x="723" y="2855"/>
                    </a:lnTo>
                    <a:lnTo>
                      <a:pt x="876" y="3331"/>
                    </a:lnTo>
                    <a:lnTo>
                      <a:pt x="1047" y="3825"/>
                    </a:lnTo>
                    <a:lnTo>
                      <a:pt x="1237" y="4320"/>
                    </a:lnTo>
                    <a:lnTo>
                      <a:pt x="1446" y="4834"/>
                    </a:lnTo>
                    <a:lnTo>
                      <a:pt x="1675" y="5329"/>
                    </a:lnTo>
                    <a:lnTo>
                      <a:pt x="1922" y="5823"/>
                    </a:lnTo>
                    <a:lnTo>
                      <a:pt x="11285" y="7993"/>
                    </a:lnTo>
                    <a:lnTo>
                      <a:pt x="9705" y="39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4"/>
              <p:cNvSpPr/>
              <p:nvPr/>
            </p:nvSpPr>
            <p:spPr>
              <a:xfrm>
                <a:off x="-1861700" y="87025"/>
                <a:ext cx="213625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4245" extrusionOk="0">
                    <a:moveTo>
                      <a:pt x="1" y="1"/>
                    </a:moveTo>
                    <a:lnTo>
                      <a:pt x="210" y="1314"/>
                    </a:lnTo>
                    <a:lnTo>
                      <a:pt x="8545" y="4244"/>
                    </a:lnTo>
                    <a:lnTo>
                      <a:pt x="8545" y="352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77" name="Picture 7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485" y="-169838"/>
            <a:ext cx="994159" cy="9941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"/>
          <p:cNvSpPr txBox="1">
            <a:spLocks noGrp="1"/>
          </p:cNvSpPr>
          <p:nvPr>
            <p:ph type="title"/>
          </p:nvPr>
        </p:nvSpPr>
        <p:spPr>
          <a:xfrm>
            <a:off x="2573489" y="1742264"/>
            <a:ext cx="2742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5"/>
          <p:cNvSpPr txBox="1">
            <a:spLocks noGrp="1"/>
          </p:cNvSpPr>
          <p:nvPr>
            <p:ph type="title" idx="2"/>
          </p:nvPr>
        </p:nvSpPr>
        <p:spPr>
          <a:xfrm>
            <a:off x="3767679" y="3113814"/>
            <a:ext cx="2742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5"/>
          <p:cNvSpPr txBox="1">
            <a:spLocks noGrp="1"/>
          </p:cNvSpPr>
          <p:nvPr>
            <p:ph type="subTitle" idx="1"/>
          </p:nvPr>
        </p:nvSpPr>
        <p:spPr>
          <a:xfrm>
            <a:off x="4004679" y="3470413"/>
            <a:ext cx="2505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84" name="Google Shape;484;p5"/>
          <p:cNvSpPr txBox="1">
            <a:spLocks noGrp="1"/>
          </p:cNvSpPr>
          <p:nvPr>
            <p:ph type="subTitle" idx="3"/>
          </p:nvPr>
        </p:nvSpPr>
        <p:spPr>
          <a:xfrm>
            <a:off x="2573489" y="2098863"/>
            <a:ext cx="2505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85" name="Google Shape;485;p5"/>
          <p:cNvSpPr txBox="1">
            <a:spLocks noGrp="1"/>
          </p:cNvSpPr>
          <p:nvPr>
            <p:ph type="title" idx="4"/>
          </p:nvPr>
        </p:nvSpPr>
        <p:spPr>
          <a:xfrm>
            <a:off x="720000" y="457200"/>
            <a:ext cx="7704000" cy="457200"/>
          </a:xfrm>
          <a:prstGeom prst="rect">
            <a:avLst/>
          </a:prstGeom>
          <a:effectLst>
            <a:outerShdw dist="47625" dir="552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86" name="Google Shape;486;p5"/>
          <p:cNvGrpSpPr/>
          <p:nvPr/>
        </p:nvGrpSpPr>
        <p:grpSpPr>
          <a:xfrm>
            <a:off x="8086113" y="2"/>
            <a:ext cx="689309" cy="1465781"/>
            <a:chOff x="289713" y="-850207"/>
            <a:chExt cx="847025" cy="1801157"/>
          </a:xfrm>
        </p:grpSpPr>
        <p:sp>
          <p:nvSpPr>
            <p:cNvPr id="487" name="Google Shape;487;p5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5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5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5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5"/>
            <p:cNvSpPr/>
            <p:nvPr/>
          </p:nvSpPr>
          <p:spPr>
            <a:xfrm>
              <a:off x="713203" y="-850207"/>
              <a:ext cx="21321" cy="1329728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5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5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5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5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6" name="Google Shape;496;p5"/>
          <p:cNvGrpSpPr/>
          <p:nvPr/>
        </p:nvGrpSpPr>
        <p:grpSpPr>
          <a:xfrm>
            <a:off x="-158910" y="463296"/>
            <a:ext cx="1591871" cy="525727"/>
            <a:chOff x="583503" y="585996"/>
            <a:chExt cx="1591871" cy="525727"/>
          </a:xfrm>
        </p:grpSpPr>
        <p:sp>
          <p:nvSpPr>
            <p:cNvPr id="497" name="Google Shape;497;p5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5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5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FFE8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5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5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5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5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5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fill="none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5"/>
            <p:cNvSpPr/>
            <p:nvPr/>
          </p:nvSpPr>
          <p:spPr>
            <a:xfrm>
              <a:off x="1043059" y="681578"/>
              <a:ext cx="371308" cy="158102"/>
            </a:xfrm>
            <a:custGeom>
              <a:avLst/>
              <a:gdLst/>
              <a:ahLst/>
              <a:cxnLst/>
              <a:rect l="l" t="t" r="r" b="b"/>
              <a:pathLst>
                <a:path w="10761" h="4582" extrusionOk="0">
                  <a:moveTo>
                    <a:pt x="10761" y="4582"/>
                  </a:moveTo>
                  <a:lnTo>
                    <a:pt x="10122" y="0"/>
                  </a:lnTo>
                  <a:lnTo>
                    <a:pt x="0" y="2344"/>
                  </a:lnTo>
                  <a:lnTo>
                    <a:pt x="0" y="2664"/>
                  </a:lnTo>
                  <a:lnTo>
                    <a:pt x="1065" y="2557"/>
                  </a:lnTo>
                  <a:lnTo>
                    <a:pt x="1172" y="4155"/>
                  </a:lnTo>
                  <a:lnTo>
                    <a:pt x="0" y="4155"/>
                  </a:lnTo>
                  <a:lnTo>
                    <a:pt x="0" y="4582"/>
                  </a:lnTo>
                  <a:lnTo>
                    <a:pt x="10761" y="458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5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5"/>
            <p:cNvSpPr/>
            <p:nvPr/>
          </p:nvSpPr>
          <p:spPr>
            <a:xfrm>
              <a:off x="1079808" y="710978"/>
              <a:ext cx="312512" cy="114005"/>
            </a:xfrm>
            <a:custGeom>
              <a:avLst/>
              <a:gdLst/>
              <a:ahLst/>
              <a:cxnLst/>
              <a:rect l="l" t="t" r="r" b="b"/>
              <a:pathLst>
                <a:path w="9057" h="3304" extrusionOk="0">
                  <a:moveTo>
                    <a:pt x="0" y="1705"/>
                  </a:moveTo>
                  <a:lnTo>
                    <a:pt x="8311" y="1"/>
                  </a:lnTo>
                  <a:lnTo>
                    <a:pt x="9057" y="3197"/>
                  </a:lnTo>
                  <a:lnTo>
                    <a:pt x="107" y="3303"/>
                  </a:lnTo>
                  <a:lnTo>
                    <a:pt x="0" y="170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5"/>
            <p:cNvSpPr/>
            <p:nvPr/>
          </p:nvSpPr>
          <p:spPr>
            <a:xfrm>
              <a:off x="1054066" y="585996"/>
              <a:ext cx="628681" cy="176493"/>
            </a:xfrm>
            <a:custGeom>
              <a:avLst/>
              <a:gdLst/>
              <a:ahLst/>
              <a:cxnLst/>
              <a:rect l="l" t="t" r="r" b="b"/>
              <a:pathLst>
                <a:path w="18220" h="5115" extrusionOk="0">
                  <a:moveTo>
                    <a:pt x="18220" y="2664"/>
                  </a:moveTo>
                  <a:lnTo>
                    <a:pt x="18220" y="2344"/>
                  </a:lnTo>
                  <a:lnTo>
                    <a:pt x="17580" y="2344"/>
                  </a:lnTo>
                  <a:lnTo>
                    <a:pt x="17580" y="1066"/>
                  </a:lnTo>
                  <a:lnTo>
                    <a:pt x="18220" y="1066"/>
                  </a:lnTo>
                  <a:lnTo>
                    <a:pt x="18220" y="746"/>
                  </a:lnTo>
                  <a:lnTo>
                    <a:pt x="9377" y="0"/>
                  </a:lnTo>
                  <a:lnTo>
                    <a:pt x="1" y="0"/>
                  </a:lnTo>
                  <a:lnTo>
                    <a:pt x="214" y="5114"/>
                  </a:lnTo>
                  <a:lnTo>
                    <a:pt x="9803" y="2770"/>
                  </a:lnTo>
                  <a:lnTo>
                    <a:pt x="18220" y="2664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5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5"/>
            <p:cNvSpPr/>
            <p:nvPr/>
          </p:nvSpPr>
          <p:spPr>
            <a:xfrm>
              <a:off x="1072458" y="604354"/>
              <a:ext cx="312512" cy="128704"/>
            </a:xfrm>
            <a:custGeom>
              <a:avLst/>
              <a:gdLst/>
              <a:ahLst/>
              <a:cxnLst/>
              <a:rect l="l" t="t" r="r" b="b"/>
              <a:pathLst>
                <a:path w="9057" h="3730" extrusionOk="0">
                  <a:moveTo>
                    <a:pt x="8844" y="1"/>
                  </a:moveTo>
                  <a:lnTo>
                    <a:pt x="0" y="1"/>
                  </a:lnTo>
                  <a:lnTo>
                    <a:pt x="213" y="3730"/>
                  </a:lnTo>
                  <a:lnTo>
                    <a:pt x="9057" y="2025"/>
                  </a:lnTo>
                  <a:lnTo>
                    <a:pt x="8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5"/>
            <p:cNvSpPr/>
            <p:nvPr/>
          </p:nvSpPr>
          <p:spPr>
            <a:xfrm>
              <a:off x="1377598" y="604354"/>
              <a:ext cx="283114" cy="69907"/>
            </a:xfrm>
            <a:custGeom>
              <a:avLst/>
              <a:gdLst/>
              <a:ahLst/>
              <a:cxnLst/>
              <a:rect l="l" t="t" r="r" b="b"/>
              <a:pathLst>
                <a:path w="8205" h="2026" extrusionOk="0">
                  <a:moveTo>
                    <a:pt x="1" y="1"/>
                  </a:moveTo>
                  <a:lnTo>
                    <a:pt x="8204" y="534"/>
                  </a:lnTo>
                  <a:lnTo>
                    <a:pt x="8204" y="1812"/>
                  </a:lnTo>
                  <a:lnTo>
                    <a:pt x="214" y="20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5"/>
            <p:cNvSpPr/>
            <p:nvPr/>
          </p:nvSpPr>
          <p:spPr>
            <a:xfrm>
              <a:off x="631294" y="839651"/>
              <a:ext cx="389699" cy="58866"/>
            </a:xfrm>
            <a:custGeom>
              <a:avLst/>
              <a:gdLst/>
              <a:ahLst/>
              <a:cxnLst/>
              <a:rect l="l" t="t" r="r" b="b"/>
              <a:pathLst>
                <a:path w="11294" h="1706" extrusionOk="0">
                  <a:moveTo>
                    <a:pt x="11294" y="1"/>
                  </a:moveTo>
                  <a:lnTo>
                    <a:pt x="0" y="427"/>
                  </a:lnTo>
                  <a:lnTo>
                    <a:pt x="0" y="1705"/>
                  </a:lnTo>
                  <a:lnTo>
                    <a:pt x="11294" y="1386"/>
                  </a:lnTo>
                  <a:lnTo>
                    <a:pt x="112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5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5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extrusionOk="0">
                  <a:moveTo>
                    <a:pt x="5648" y="0"/>
                  </a:moveTo>
                  <a:lnTo>
                    <a:pt x="1" y="107"/>
                  </a:lnTo>
                  <a:lnTo>
                    <a:pt x="321" y="6606"/>
                  </a:lnTo>
                  <a:lnTo>
                    <a:pt x="5328" y="6499"/>
                  </a:lnTo>
                  <a:lnTo>
                    <a:pt x="5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5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fill="none" extrusionOk="0">
                  <a:moveTo>
                    <a:pt x="321" y="6606"/>
                  </a:moveTo>
                  <a:lnTo>
                    <a:pt x="1" y="107"/>
                  </a:lnTo>
                  <a:lnTo>
                    <a:pt x="5648" y="0"/>
                  </a:lnTo>
                  <a:lnTo>
                    <a:pt x="5328" y="6499"/>
                  </a:lnTo>
                  <a:lnTo>
                    <a:pt x="321" y="66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5"/>
            <p:cNvSpPr/>
            <p:nvPr/>
          </p:nvSpPr>
          <p:spPr>
            <a:xfrm>
              <a:off x="1932737" y="810252"/>
              <a:ext cx="172836" cy="29433"/>
            </a:xfrm>
            <a:custGeom>
              <a:avLst/>
              <a:gdLst/>
              <a:ahLst/>
              <a:cxnLst/>
              <a:rect l="l" t="t" r="r" b="b"/>
              <a:pathLst>
                <a:path w="5009" h="853" extrusionOk="0">
                  <a:moveTo>
                    <a:pt x="5008" y="0"/>
                  </a:moveTo>
                  <a:lnTo>
                    <a:pt x="1" y="213"/>
                  </a:lnTo>
                  <a:lnTo>
                    <a:pt x="1" y="746"/>
                  </a:lnTo>
                  <a:lnTo>
                    <a:pt x="640" y="746"/>
                  </a:lnTo>
                  <a:lnTo>
                    <a:pt x="853" y="533"/>
                  </a:lnTo>
                  <a:lnTo>
                    <a:pt x="1812" y="533"/>
                  </a:lnTo>
                  <a:lnTo>
                    <a:pt x="2025" y="746"/>
                  </a:lnTo>
                  <a:lnTo>
                    <a:pt x="2771" y="746"/>
                  </a:lnTo>
                  <a:lnTo>
                    <a:pt x="2877" y="533"/>
                  </a:lnTo>
                  <a:lnTo>
                    <a:pt x="4262" y="533"/>
                  </a:lnTo>
                  <a:lnTo>
                    <a:pt x="4582" y="853"/>
                  </a:lnTo>
                  <a:lnTo>
                    <a:pt x="5008" y="853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5"/>
            <p:cNvSpPr/>
            <p:nvPr/>
          </p:nvSpPr>
          <p:spPr>
            <a:xfrm>
              <a:off x="1998920" y="608046"/>
              <a:ext cx="77222" cy="191192"/>
            </a:xfrm>
            <a:custGeom>
              <a:avLst/>
              <a:gdLst/>
              <a:ahLst/>
              <a:cxnLst/>
              <a:rect l="l" t="t" r="r" b="b"/>
              <a:pathLst>
                <a:path w="2238" h="5541" fill="none" extrusionOk="0">
                  <a:moveTo>
                    <a:pt x="1066" y="0"/>
                  </a:moveTo>
                  <a:lnTo>
                    <a:pt x="1066" y="0"/>
                  </a:lnTo>
                  <a:lnTo>
                    <a:pt x="533" y="0"/>
                  </a:lnTo>
                  <a:lnTo>
                    <a:pt x="107" y="214"/>
                  </a:lnTo>
                  <a:lnTo>
                    <a:pt x="107" y="214"/>
                  </a:lnTo>
                  <a:lnTo>
                    <a:pt x="0" y="427"/>
                  </a:lnTo>
                  <a:lnTo>
                    <a:pt x="0" y="1066"/>
                  </a:lnTo>
                  <a:lnTo>
                    <a:pt x="0" y="2771"/>
                  </a:lnTo>
                  <a:lnTo>
                    <a:pt x="320" y="4475"/>
                  </a:lnTo>
                  <a:lnTo>
                    <a:pt x="427" y="5114"/>
                  </a:lnTo>
                  <a:lnTo>
                    <a:pt x="640" y="5434"/>
                  </a:lnTo>
                  <a:lnTo>
                    <a:pt x="640" y="5434"/>
                  </a:lnTo>
                  <a:lnTo>
                    <a:pt x="959" y="5541"/>
                  </a:lnTo>
                  <a:lnTo>
                    <a:pt x="1172" y="5541"/>
                  </a:lnTo>
                  <a:lnTo>
                    <a:pt x="1172" y="5541"/>
                  </a:lnTo>
                  <a:lnTo>
                    <a:pt x="1492" y="5541"/>
                  </a:lnTo>
                  <a:lnTo>
                    <a:pt x="1812" y="5434"/>
                  </a:lnTo>
                  <a:lnTo>
                    <a:pt x="2025" y="5221"/>
                  </a:lnTo>
                  <a:lnTo>
                    <a:pt x="2131" y="5114"/>
                  </a:lnTo>
                  <a:lnTo>
                    <a:pt x="2131" y="5114"/>
                  </a:lnTo>
                  <a:lnTo>
                    <a:pt x="2238" y="2771"/>
                  </a:lnTo>
                  <a:lnTo>
                    <a:pt x="2238" y="1172"/>
                  </a:lnTo>
                  <a:lnTo>
                    <a:pt x="2131" y="320"/>
                  </a:lnTo>
                  <a:lnTo>
                    <a:pt x="2131" y="320"/>
                  </a:lnTo>
                  <a:lnTo>
                    <a:pt x="1918" y="107"/>
                  </a:lnTo>
                  <a:lnTo>
                    <a:pt x="1705" y="0"/>
                  </a:lnTo>
                  <a:lnTo>
                    <a:pt x="10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5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5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5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5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485" y="-169838"/>
            <a:ext cx="994159" cy="9941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6"/>
          <p:cNvSpPr txBox="1">
            <a:spLocks noGrp="1"/>
          </p:cNvSpPr>
          <p:nvPr>
            <p:ph type="title"/>
          </p:nvPr>
        </p:nvSpPr>
        <p:spPr>
          <a:xfrm>
            <a:off x="720000" y="457200"/>
            <a:ext cx="7704000" cy="457200"/>
          </a:xfrm>
          <a:prstGeom prst="rect">
            <a:avLst/>
          </a:prstGeom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25" name="Google Shape;525;p6"/>
          <p:cNvGrpSpPr/>
          <p:nvPr/>
        </p:nvGrpSpPr>
        <p:grpSpPr>
          <a:xfrm>
            <a:off x="8112563" y="0"/>
            <a:ext cx="689309" cy="773883"/>
            <a:chOff x="289713" y="0"/>
            <a:chExt cx="847025" cy="950950"/>
          </a:xfrm>
        </p:grpSpPr>
        <p:sp>
          <p:nvSpPr>
            <p:cNvPr id="526" name="Google Shape;526;p6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6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6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6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6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6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6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6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6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5" name="Google Shape;535;p6"/>
          <p:cNvGrpSpPr/>
          <p:nvPr/>
        </p:nvGrpSpPr>
        <p:grpSpPr>
          <a:xfrm>
            <a:off x="368569" y="0"/>
            <a:ext cx="689309" cy="773883"/>
            <a:chOff x="289713" y="0"/>
            <a:chExt cx="847025" cy="950950"/>
          </a:xfrm>
        </p:grpSpPr>
        <p:sp>
          <p:nvSpPr>
            <p:cNvPr id="536" name="Google Shape;536;p6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6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6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6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6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6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6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6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6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5" name="Google Shape;545;p6"/>
          <p:cNvGrpSpPr/>
          <p:nvPr/>
        </p:nvGrpSpPr>
        <p:grpSpPr>
          <a:xfrm>
            <a:off x="8638036" y="1047645"/>
            <a:ext cx="804678" cy="932160"/>
            <a:chOff x="3335286" y="601670"/>
            <a:chExt cx="804678" cy="932160"/>
          </a:xfrm>
        </p:grpSpPr>
        <p:sp>
          <p:nvSpPr>
            <p:cNvPr id="546" name="Google Shape;546;p6"/>
            <p:cNvSpPr/>
            <p:nvPr/>
          </p:nvSpPr>
          <p:spPr>
            <a:xfrm>
              <a:off x="3335286" y="601670"/>
              <a:ext cx="804678" cy="932160"/>
            </a:xfrm>
            <a:custGeom>
              <a:avLst/>
              <a:gdLst/>
              <a:ahLst/>
              <a:cxnLst/>
              <a:rect l="l" t="t" r="r" b="b"/>
              <a:pathLst>
                <a:path w="26211" h="30366" extrusionOk="0">
                  <a:moveTo>
                    <a:pt x="26211" y="1"/>
                  </a:moveTo>
                  <a:lnTo>
                    <a:pt x="1" y="747"/>
                  </a:lnTo>
                  <a:lnTo>
                    <a:pt x="1599" y="30259"/>
                  </a:lnTo>
                  <a:lnTo>
                    <a:pt x="25039" y="30366"/>
                  </a:lnTo>
                  <a:lnTo>
                    <a:pt x="26211" y="1"/>
                  </a:lnTo>
                  <a:close/>
                </a:path>
              </a:pathLst>
            </a:custGeom>
            <a:solidFill>
              <a:srgbClr val="392A4E"/>
            </a:solidFill>
            <a:ln>
              <a:noFill/>
            </a:ln>
            <a:effectLst>
              <a:outerShdw dist="47625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6"/>
            <p:cNvSpPr/>
            <p:nvPr/>
          </p:nvSpPr>
          <p:spPr>
            <a:xfrm>
              <a:off x="3374551" y="637647"/>
              <a:ext cx="739256" cy="847128"/>
            </a:xfrm>
            <a:custGeom>
              <a:avLst/>
              <a:gdLst/>
              <a:ahLst/>
              <a:cxnLst/>
              <a:rect l="l" t="t" r="r" b="b"/>
              <a:pathLst>
                <a:path w="24080" h="27596" extrusionOk="0">
                  <a:moveTo>
                    <a:pt x="24079" y="1"/>
                  </a:moveTo>
                  <a:lnTo>
                    <a:pt x="0" y="534"/>
                  </a:lnTo>
                  <a:lnTo>
                    <a:pt x="2025" y="27596"/>
                  </a:lnTo>
                  <a:lnTo>
                    <a:pt x="22588" y="27596"/>
                  </a:lnTo>
                  <a:lnTo>
                    <a:pt x="24079" y="1"/>
                  </a:lnTo>
                  <a:close/>
                </a:path>
              </a:pathLst>
            </a:custGeom>
            <a:solidFill>
              <a:srgbClr val="895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6"/>
            <p:cNvSpPr/>
            <p:nvPr/>
          </p:nvSpPr>
          <p:spPr>
            <a:xfrm>
              <a:off x="3374551" y="637647"/>
              <a:ext cx="739256" cy="847128"/>
            </a:xfrm>
            <a:custGeom>
              <a:avLst/>
              <a:gdLst/>
              <a:ahLst/>
              <a:cxnLst/>
              <a:rect l="l" t="t" r="r" b="b"/>
              <a:pathLst>
                <a:path w="24080" h="27596" fill="none" extrusionOk="0">
                  <a:moveTo>
                    <a:pt x="2025" y="27596"/>
                  </a:moveTo>
                  <a:lnTo>
                    <a:pt x="0" y="534"/>
                  </a:lnTo>
                  <a:lnTo>
                    <a:pt x="24079" y="1"/>
                  </a:lnTo>
                  <a:lnTo>
                    <a:pt x="22588" y="27596"/>
                  </a:lnTo>
                  <a:lnTo>
                    <a:pt x="2025" y="275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6"/>
            <p:cNvSpPr/>
            <p:nvPr/>
          </p:nvSpPr>
          <p:spPr>
            <a:xfrm>
              <a:off x="3413785" y="1484745"/>
              <a:ext cx="670580" cy="29470"/>
            </a:xfrm>
            <a:custGeom>
              <a:avLst/>
              <a:gdLst/>
              <a:ahLst/>
              <a:cxnLst/>
              <a:rect l="l" t="t" r="r" b="b"/>
              <a:pathLst>
                <a:path w="21843" h="960" extrusionOk="0">
                  <a:moveTo>
                    <a:pt x="747" y="1"/>
                  </a:moveTo>
                  <a:lnTo>
                    <a:pt x="1" y="960"/>
                  </a:lnTo>
                  <a:lnTo>
                    <a:pt x="21842" y="960"/>
                  </a:lnTo>
                  <a:lnTo>
                    <a:pt x="21310" y="1"/>
                  </a:lnTo>
                  <a:close/>
                </a:path>
              </a:pathLst>
            </a:custGeom>
            <a:solidFill>
              <a:srgbClr val="614F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6"/>
            <p:cNvSpPr/>
            <p:nvPr/>
          </p:nvSpPr>
          <p:spPr>
            <a:xfrm>
              <a:off x="3413785" y="1484745"/>
              <a:ext cx="670580" cy="29470"/>
            </a:xfrm>
            <a:custGeom>
              <a:avLst/>
              <a:gdLst/>
              <a:ahLst/>
              <a:cxnLst/>
              <a:rect l="l" t="t" r="r" b="b"/>
              <a:pathLst>
                <a:path w="21843" h="960" fill="none" extrusionOk="0">
                  <a:moveTo>
                    <a:pt x="21310" y="1"/>
                  </a:moveTo>
                  <a:lnTo>
                    <a:pt x="21310" y="1"/>
                  </a:lnTo>
                  <a:lnTo>
                    <a:pt x="747" y="1"/>
                  </a:lnTo>
                  <a:lnTo>
                    <a:pt x="1" y="960"/>
                  </a:lnTo>
                  <a:lnTo>
                    <a:pt x="21842" y="960"/>
                  </a:lnTo>
                  <a:lnTo>
                    <a:pt x="213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6"/>
            <p:cNvSpPr/>
            <p:nvPr/>
          </p:nvSpPr>
          <p:spPr>
            <a:xfrm>
              <a:off x="3351649" y="624570"/>
              <a:ext cx="778491" cy="75270"/>
            </a:xfrm>
            <a:custGeom>
              <a:avLst/>
              <a:gdLst/>
              <a:ahLst/>
              <a:cxnLst/>
              <a:rect l="l" t="t" r="r" b="b"/>
              <a:pathLst>
                <a:path w="25358" h="2452" extrusionOk="0">
                  <a:moveTo>
                    <a:pt x="25358" y="1"/>
                  </a:moveTo>
                  <a:lnTo>
                    <a:pt x="1" y="427"/>
                  </a:lnTo>
                  <a:lnTo>
                    <a:pt x="853" y="2132"/>
                  </a:lnTo>
                  <a:lnTo>
                    <a:pt x="746" y="960"/>
                  </a:lnTo>
                  <a:lnTo>
                    <a:pt x="24825" y="427"/>
                  </a:lnTo>
                  <a:lnTo>
                    <a:pt x="24825" y="427"/>
                  </a:lnTo>
                  <a:lnTo>
                    <a:pt x="24719" y="2451"/>
                  </a:lnTo>
                  <a:lnTo>
                    <a:pt x="24825" y="2451"/>
                  </a:lnTo>
                  <a:lnTo>
                    <a:pt x="25358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6"/>
            <p:cNvSpPr/>
            <p:nvPr/>
          </p:nvSpPr>
          <p:spPr>
            <a:xfrm>
              <a:off x="3351649" y="624570"/>
              <a:ext cx="778491" cy="75270"/>
            </a:xfrm>
            <a:custGeom>
              <a:avLst/>
              <a:gdLst/>
              <a:ahLst/>
              <a:cxnLst/>
              <a:rect l="l" t="t" r="r" b="b"/>
              <a:pathLst>
                <a:path w="25358" h="2452" fill="none" extrusionOk="0">
                  <a:moveTo>
                    <a:pt x="25358" y="1"/>
                  </a:moveTo>
                  <a:lnTo>
                    <a:pt x="1" y="427"/>
                  </a:lnTo>
                  <a:lnTo>
                    <a:pt x="853" y="2132"/>
                  </a:lnTo>
                  <a:lnTo>
                    <a:pt x="746" y="960"/>
                  </a:lnTo>
                  <a:lnTo>
                    <a:pt x="24825" y="427"/>
                  </a:lnTo>
                  <a:lnTo>
                    <a:pt x="24719" y="2451"/>
                  </a:lnTo>
                  <a:lnTo>
                    <a:pt x="24825" y="2451"/>
                  </a:lnTo>
                  <a:lnTo>
                    <a:pt x="253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6"/>
            <p:cNvSpPr/>
            <p:nvPr/>
          </p:nvSpPr>
          <p:spPr>
            <a:xfrm>
              <a:off x="3374551" y="637647"/>
              <a:ext cx="739256" cy="62193"/>
            </a:xfrm>
            <a:custGeom>
              <a:avLst/>
              <a:gdLst/>
              <a:ahLst/>
              <a:cxnLst/>
              <a:rect l="l" t="t" r="r" b="b"/>
              <a:pathLst>
                <a:path w="24080" h="2026" extrusionOk="0">
                  <a:moveTo>
                    <a:pt x="24079" y="1"/>
                  </a:moveTo>
                  <a:lnTo>
                    <a:pt x="0" y="534"/>
                  </a:lnTo>
                  <a:lnTo>
                    <a:pt x="107" y="1706"/>
                  </a:lnTo>
                  <a:lnTo>
                    <a:pt x="23973" y="2025"/>
                  </a:lnTo>
                  <a:lnTo>
                    <a:pt x="24079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6"/>
            <p:cNvSpPr/>
            <p:nvPr/>
          </p:nvSpPr>
          <p:spPr>
            <a:xfrm>
              <a:off x="3374551" y="637647"/>
              <a:ext cx="739256" cy="62193"/>
            </a:xfrm>
            <a:custGeom>
              <a:avLst/>
              <a:gdLst/>
              <a:ahLst/>
              <a:cxnLst/>
              <a:rect l="l" t="t" r="r" b="b"/>
              <a:pathLst>
                <a:path w="24080" h="2026" fill="none" extrusionOk="0">
                  <a:moveTo>
                    <a:pt x="24079" y="1"/>
                  </a:moveTo>
                  <a:lnTo>
                    <a:pt x="0" y="534"/>
                  </a:lnTo>
                  <a:lnTo>
                    <a:pt x="107" y="1706"/>
                  </a:lnTo>
                  <a:lnTo>
                    <a:pt x="23973" y="2025"/>
                  </a:lnTo>
                  <a:lnTo>
                    <a:pt x="240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6"/>
            <p:cNvSpPr/>
            <p:nvPr/>
          </p:nvSpPr>
          <p:spPr>
            <a:xfrm>
              <a:off x="3525012" y="781557"/>
              <a:ext cx="448128" cy="549516"/>
            </a:xfrm>
            <a:custGeom>
              <a:avLst/>
              <a:gdLst/>
              <a:ahLst/>
              <a:cxnLst/>
              <a:rect l="l" t="t" r="r" b="b"/>
              <a:pathLst>
                <a:path w="14597" h="17901" extrusionOk="0">
                  <a:moveTo>
                    <a:pt x="14597" y="1"/>
                  </a:moveTo>
                  <a:lnTo>
                    <a:pt x="0" y="214"/>
                  </a:lnTo>
                  <a:lnTo>
                    <a:pt x="533" y="17900"/>
                  </a:lnTo>
                  <a:lnTo>
                    <a:pt x="13212" y="17900"/>
                  </a:lnTo>
                  <a:lnTo>
                    <a:pt x="14597" y="1"/>
                  </a:lnTo>
                  <a:close/>
                </a:path>
              </a:pathLst>
            </a:custGeom>
            <a:solidFill>
              <a:srgbClr val="FFC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6"/>
            <p:cNvSpPr/>
            <p:nvPr/>
          </p:nvSpPr>
          <p:spPr>
            <a:xfrm>
              <a:off x="3655855" y="987630"/>
              <a:ext cx="248609" cy="287820"/>
            </a:xfrm>
            <a:custGeom>
              <a:avLst/>
              <a:gdLst/>
              <a:ahLst/>
              <a:cxnLst/>
              <a:rect l="l" t="t" r="r" b="b"/>
              <a:pathLst>
                <a:path w="8098" h="9376" extrusionOk="0">
                  <a:moveTo>
                    <a:pt x="4368" y="0"/>
                  </a:moveTo>
                  <a:lnTo>
                    <a:pt x="0" y="2983"/>
                  </a:lnTo>
                  <a:lnTo>
                    <a:pt x="2131" y="9376"/>
                  </a:lnTo>
                  <a:lnTo>
                    <a:pt x="7032" y="9376"/>
                  </a:lnTo>
                  <a:lnTo>
                    <a:pt x="8097" y="4688"/>
                  </a:lnTo>
                  <a:lnTo>
                    <a:pt x="4368" y="0"/>
                  </a:lnTo>
                  <a:close/>
                </a:path>
              </a:pathLst>
            </a:custGeom>
            <a:solidFill>
              <a:srgbClr val="FF5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6"/>
            <p:cNvSpPr/>
            <p:nvPr/>
          </p:nvSpPr>
          <p:spPr>
            <a:xfrm>
              <a:off x="3668933" y="925467"/>
              <a:ext cx="62168" cy="88347"/>
            </a:xfrm>
            <a:custGeom>
              <a:avLst/>
              <a:gdLst/>
              <a:ahLst/>
              <a:cxnLst/>
              <a:rect l="l" t="t" r="r" b="b"/>
              <a:pathLst>
                <a:path w="2025" h="2878" extrusionOk="0">
                  <a:moveTo>
                    <a:pt x="1705" y="1"/>
                  </a:moveTo>
                  <a:lnTo>
                    <a:pt x="0" y="1386"/>
                  </a:lnTo>
                  <a:lnTo>
                    <a:pt x="0" y="2877"/>
                  </a:lnTo>
                  <a:lnTo>
                    <a:pt x="2025" y="2345"/>
                  </a:lnTo>
                  <a:lnTo>
                    <a:pt x="17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6"/>
            <p:cNvSpPr/>
            <p:nvPr/>
          </p:nvSpPr>
          <p:spPr>
            <a:xfrm>
              <a:off x="3744148" y="827358"/>
              <a:ext cx="160315" cy="160302"/>
            </a:xfrm>
            <a:custGeom>
              <a:avLst/>
              <a:gdLst/>
              <a:ahLst/>
              <a:cxnLst/>
              <a:rect l="l" t="t" r="r" b="b"/>
              <a:pathLst>
                <a:path w="5222" h="5222" extrusionOk="0">
                  <a:moveTo>
                    <a:pt x="5221" y="0"/>
                  </a:moveTo>
                  <a:lnTo>
                    <a:pt x="214" y="853"/>
                  </a:lnTo>
                  <a:lnTo>
                    <a:pt x="1" y="5221"/>
                  </a:lnTo>
                  <a:lnTo>
                    <a:pt x="1" y="5221"/>
                  </a:lnTo>
                  <a:lnTo>
                    <a:pt x="5221" y="4156"/>
                  </a:lnTo>
                  <a:lnTo>
                    <a:pt x="5221" y="0"/>
                  </a:lnTo>
                  <a:close/>
                </a:path>
              </a:pathLst>
            </a:custGeom>
            <a:solidFill>
              <a:srgbClr val="6B1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6"/>
            <p:cNvSpPr/>
            <p:nvPr/>
          </p:nvSpPr>
          <p:spPr>
            <a:xfrm>
              <a:off x="3610051" y="1030146"/>
              <a:ext cx="45835" cy="49085"/>
            </a:xfrm>
            <a:custGeom>
              <a:avLst/>
              <a:gdLst/>
              <a:ahLst/>
              <a:cxnLst/>
              <a:rect l="l" t="t" r="r" b="b"/>
              <a:pathLst>
                <a:path w="1493" h="1599" extrusionOk="0">
                  <a:moveTo>
                    <a:pt x="533" y="0"/>
                  </a:moveTo>
                  <a:lnTo>
                    <a:pt x="1" y="1172"/>
                  </a:lnTo>
                  <a:lnTo>
                    <a:pt x="533" y="1598"/>
                  </a:lnTo>
                  <a:lnTo>
                    <a:pt x="1492" y="320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6"/>
            <p:cNvSpPr/>
            <p:nvPr/>
          </p:nvSpPr>
          <p:spPr>
            <a:xfrm>
              <a:off x="3547914" y="1079200"/>
              <a:ext cx="150491" cy="228973"/>
            </a:xfrm>
            <a:custGeom>
              <a:avLst/>
              <a:gdLst/>
              <a:ahLst/>
              <a:cxnLst/>
              <a:rect l="l" t="t" r="r" b="b"/>
              <a:pathLst>
                <a:path w="4902" h="7459" extrusionOk="0">
                  <a:moveTo>
                    <a:pt x="3197" y="0"/>
                  </a:moveTo>
                  <a:lnTo>
                    <a:pt x="0" y="6926"/>
                  </a:lnTo>
                  <a:lnTo>
                    <a:pt x="4582" y="7458"/>
                  </a:lnTo>
                  <a:lnTo>
                    <a:pt x="4901" y="4688"/>
                  </a:lnTo>
                  <a:lnTo>
                    <a:pt x="31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1" name="Google Shape;561;p6"/>
          <p:cNvGrpSpPr/>
          <p:nvPr/>
        </p:nvGrpSpPr>
        <p:grpSpPr>
          <a:xfrm>
            <a:off x="-303274" y="2819889"/>
            <a:ext cx="984524" cy="2106122"/>
            <a:chOff x="-2306975" y="-1486200"/>
            <a:chExt cx="1429125" cy="3057225"/>
          </a:xfrm>
        </p:grpSpPr>
        <p:sp>
          <p:nvSpPr>
            <p:cNvPr id="562" name="Google Shape;562;p6"/>
            <p:cNvSpPr/>
            <p:nvPr/>
          </p:nvSpPr>
          <p:spPr>
            <a:xfrm>
              <a:off x="-1840526" y="1442325"/>
              <a:ext cx="804600" cy="128700"/>
            </a:xfrm>
            <a:prstGeom prst="ellipse">
              <a:avLst/>
            </a:pr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3" name="Google Shape;563;p6"/>
            <p:cNvGrpSpPr/>
            <p:nvPr/>
          </p:nvGrpSpPr>
          <p:grpSpPr>
            <a:xfrm>
              <a:off x="-2306975" y="-1486200"/>
              <a:ext cx="1429125" cy="3004725"/>
              <a:chOff x="-2306975" y="-1486200"/>
              <a:chExt cx="1429125" cy="3004725"/>
            </a:xfrm>
          </p:grpSpPr>
          <p:sp>
            <p:nvSpPr>
              <p:cNvPr id="564" name="Google Shape;564;p6"/>
              <p:cNvSpPr/>
              <p:nvPr/>
            </p:nvSpPr>
            <p:spPr>
              <a:xfrm>
                <a:off x="-1896425" y="-216000"/>
                <a:ext cx="43817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527" h="35661" extrusionOk="0">
                    <a:moveTo>
                      <a:pt x="1" y="0"/>
                    </a:moveTo>
                    <a:lnTo>
                      <a:pt x="77" y="837"/>
                    </a:lnTo>
                    <a:lnTo>
                      <a:pt x="286" y="3045"/>
                    </a:lnTo>
                    <a:lnTo>
                      <a:pt x="438" y="4548"/>
                    </a:lnTo>
                    <a:lnTo>
                      <a:pt x="629" y="6261"/>
                    </a:lnTo>
                    <a:lnTo>
                      <a:pt x="838" y="8107"/>
                    </a:lnTo>
                    <a:lnTo>
                      <a:pt x="1104" y="10048"/>
                    </a:lnTo>
                    <a:lnTo>
                      <a:pt x="1371" y="12027"/>
                    </a:lnTo>
                    <a:lnTo>
                      <a:pt x="1694" y="14006"/>
                    </a:lnTo>
                    <a:lnTo>
                      <a:pt x="2037" y="15928"/>
                    </a:lnTo>
                    <a:lnTo>
                      <a:pt x="2227" y="16860"/>
                    </a:lnTo>
                    <a:lnTo>
                      <a:pt x="2417" y="17754"/>
                    </a:lnTo>
                    <a:lnTo>
                      <a:pt x="2608" y="18592"/>
                    </a:lnTo>
                    <a:lnTo>
                      <a:pt x="2817" y="19410"/>
                    </a:lnTo>
                    <a:lnTo>
                      <a:pt x="3026" y="20171"/>
                    </a:lnTo>
                    <a:lnTo>
                      <a:pt x="3236" y="20856"/>
                    </a:lnTo>
                    <a:lnTo>
                      <a:pt x="3464" y="21503"/>
                    </a:lnTo>
                    <a:lnTo>
                      <a:pt x="3692" y="22055"/>
                    </a:lnTo>
                    <a:lnTo>
                      <a:pt x="3940" y="22550"/>
                    </a:lnTo>
                    <a:lnTo>
                      <a:pt x="4054" y="22759"/>
                    </a:lnTo>
                    <a:lnTo>
                      <a:pt x="4187" y="22949"/>
                    </a:lnTo>
                    <a:lnTo>
                      <a:pt x="4454" y="23330"/>
                    </a:lnTo>
                    <a:lnTo>
                      <a:pt x="4777" y="23730"/>
                    </a:lnTo>
                    <a:lnTo>
                      <a:pt x="5120" y="24148"/>
                    </a:lnTo>
                    <a:lnTo>
                      <a:pt x="5500" y="24586"/>
                    </a:lnTo>
                    <a:lnTo>
                      <a:pt x="6376" y="25537"/>
                    </a:lnTo>
                    <a:lnTo>
                      <a:pt x="7346" y="26546"/>
                    </a:lnTo>
                    <a:lnTo>
                      <a:pt x="8393" y="27592"/>
                    </a:lnTo>
                    <a:lnTo>
                      <a:pt x="9477" y="28658"/>
                    </a:lnTo>
                    <a:lnTo>
                      <a:pt x="10600" y="29705"/>
                    </a:lnTo>
                    <a:lnTo>
                      <a:pt x="11723" y="30751"/>
                    </a:lnTo>
                    <a:lnTo>
                      <a:pt x="13816" y="32654"/>
                    </a:lnTo>
                    <a:lnTo>
                      <a:pt x="15586" y="34215"/>
                    </a:lnTo>
                    <a:lnTo>
                      <a:pt x="17241" y="35661"/>
                    </a:lnTo>
                    <a:lnTo>
                      <a:pt x="17317" y="35166"/>
                    </a:lnTo>
                    <a:lnTo>
                      <a:pt x="17374" y="34595"/>
                    </a:lnTo>
                    <a:lnTo>
                      <a:pt x="17432" y="33796"/>
                    </a:lnTo>
                    <a:lnTo>
                      <a:pt x="17489" y="32826"/>
                    </a:lnTo>
                    <a:lnTo>
                      <a:pt x="17527" y="31703"/>
                    </a:lnTo>
                    <a:lnTo>
                      <a:pt x="17527" y="30428"/>
                    </a:lnTo>
                    <a:lnTo>
                      <a:pt x="17508" y="29743"/>
                    </a:lnTo>
                    <a:lnTo>
                      <a:pt x="17489" y="29020"/>
                    </a:lnTo>
                    <a:lnTo>
                      <a:pt x="17451" y="28278"/>
                    </a:lnTo>
                    <a:lnTo>
                      <a:pt x="17393" y="27516"/>
                    </a:lnTo>
                    <a:lnTo>
                      <a:pt x="17336" y="26736"/>
                    </a:lnTo>
                    <a:lnTo>
                      <a:pt x="17241" y="25937"/>
                    </a:lnTo>
                    <a:lnTo>
                      <a:pt x="17127" y="25119"/>
                    </a:lnTo>
                    <a:lnTo>
                      <a:pt x="17013" y="24281"/>
                    </a:lnTo>
                    <a:lnTo>
                      <a:pt x="16861" y="23425"/>
                    </a:lnTo>
                    <a:lnTo>
                      <a:pt x="16689" y="22569"/>
                    </a:lnTo>
                    <a:lnTo>
                      <a:pt x="16480" y="21712"/>
                    </a:lnTo>
                    <a:lnTo>
                      <a:pt x="16252" y="20856"/>
                    </a:lnTo>
                    <a:lnTo>
                      <a:pt x="16004" y="19981"/>
                    </a:lnTo>
                    <a:lnTo>
                      <a:pt x="15719" y="19124"/>
                    </a:lnTo>
                    <a:lnTo>
                      <a:pt x="15414" y="18249"/>
                    </a:lnTo>
                    <a:lnTo>
                      <a:pt x="15053" y="17393"/>
                    </a:lnTo>
                    <a:lnTo>
                      <a:pt x="14672" y="16556"/>
                    </a:lnTo>
                    <a:lnTo>
                      <a:pt x="14273" y="15718"/>
                    </a:lnTo>
                    <a:lnTo>
                      <a:pt x="13816" y="14881"/>
                    </a:lnTo>
                    <a:lnTo>
                      <a:pt x="13340" y="14063"/>
                    </a:lnTo>
                    <a:lnTo>
                      <a:pt x="12845" y="13263"/>
                    </a:lnTo>
                    <a:lnTo>
                      <a:pt x="12332" y="12483"/>
                    </a:lnTo>
                    <a:lnTo>
                      <a:pt x="11780" y="11722"/>
                    </a:lnTo>
                    <a:lnTo>
                      <a:pt x="11228" y="10961"/>
                    </a:lnTo>
                    <a:lnTo>
                      <a:pt x="10657" y="10219"/>
                    </a:lnTo>
                    <a:lnTo>
                      <a:pt x="10086" y="9515"/>
                    </a:lnTo>
                    <a:lnTo>
                      <a:pt x="9496" y="8811"/>
                    </a:lnTo>
                    <a:lnTo>
                      <a:pt x="8906" y="8126"/>
                    </a:lnTo>
                    <a:lnTo>
                      <a:pt x="8317" y="7479"/>
                    </a:lnTo>
                    <a:lnTo>
                      <a:pt x="7727" y="6832"/>
                    </a:lnTo>
                    <a:lnTo>
                      <a:pt x="7137" y="6223"/>
                    </a:lnTo>
                    <a:lnTo>
                      <a:pt x="6547" y="5633"/>
                    </a:lnTo>
                    <a:lnTo>
                      <a:pt x="5405" y="4529"/>
                    </a:lnTo>
                    <a:lnTo>
                      <a:pt x="4320" y="3520"/>
                    </a:lnTo>
                    <a:lnTo>
                      <a:pt x="3293" y="2626"/>
                    </a:lnTo>
                    <a:lnTo>
                      <a:pt x="2379" y="1865"/>
                    </a:lnTo>
                    <a:lnTo>
                      <a:pt x="1580" y="1218"/>
                    </a:lnTo>
                    <a:lnTo>
                      <a:pt x="914" y="685"/>
                    </a:lnTo>
                    <a:lnTo>
                      <a:pt x="419" y="3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6"/>
              <p:cNvSpPr/>
              <p:nvPr/>
            </p:nvSpPr>
            <p:spPr>
              <a:xfrm>
                <a:off x="-1896425" y="-216000"/>
                <a:ext cx="43817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527" h="35661" fill="none" extrusionOk="0">
                    <a:moveTo>
                      <a:pt x="17241" y="35661"/>
                    </a:moveTo>
                    <a:lnTo>
                      <a:pt x="17241" y="35661"/>
                    </a:lnTo>
                    <a:lnTo>
                      <a:pt x="15586" y="34215"/>
                    </a:lnTo>
                    <a:lnTo>
                      <a:pt x="13816" y="32654"/>
                    </a:lnTo>
                    <a:lnTo>
                      <a:pt x="11723" y="30751"/>
                    </a:lnTo>
                    <a:lnTo>
                      <a:pt x="10600" y="29705"/>
                    </a:lnTo>
                    <a:lnTo>
                      <a:pt x="9477" y="28658"/>
                    </a:lnTo>
                    <a:lnTo>
                      <a:pt x="8393" y="27592"/>
                    </a:lnTo>
                    <a:lnTo>
                      <a:pt x="7346" y="26546"/>
                    </a:lnTo>
                    <a:lnTo>
                      <a:pt x="6376" y="25537"/>
                    </a:lnTo>
                    <a:lnTo>
                      <a:pt x="5500" y="24586"/>
                    </a:lnTo>
                    <a:lnTo>
                      <a:pt x="5120" y="24148"/>
                    </a:lnTo>
                    <a:lnTo>
                      <a:pt x="4777" y="23730"/>
                    </a:lnTo>
                    <a:lnTo>
                      <a:pt x="4454" y="23330"/>
                    </a:lnTo>
                    <a:lnTo>
                      <a:pt x="4187" y="22949"/>
                    </a:lnTo>
                    <a:lnTo>
                      <a:pt x="4187" y="22949"/>
                    </a:lnTo>
                    <a:lnTo>
                      <a:pt x="4054" y="22759"/>
                    </a:lnTo>
                    <a:lnTo>
                      <a:pt x="3940" y="22550"/>
                    </a:lnTo>
                    <a:lnTo>
                      <a:pt x="3692" y="22055"/>
                    </a:lnTo>
                    <a:lnTo>
                      <a:pt x="3464" y="21503"/>
                    </a:lnTo>
                    <a:lnTo>
                      <a:pt x="3236" y="20856"/>
                    </a:lnTo>
                    <a:lnTo>
                      <a:pt x="3026" y="20171"/>
                    </a:lnTo>
                    <a:lnTo>
                      <a:pt x="2817" y="19410"/>
                    </a:lnTo>
                    <a:lnTo>
                      <a:pt x="2608" y="18592"/>
                    </a:lnTo>
                    <a:lnTo>
                      <a:pt x="2417" y="17754"/>
                    </a:lnTo>
                    <a:lnTo>
                      <a:pt x="2227" y="16860"/>
                    </a:lnTo>
                    <a:lnTo>
                      <a:pt x="2037" y="15928"/>
                    </a:lnTo>
                    <a:lnTo>
                      <a:pt x="1694" y="14006"/>
                    </a:lnTo>
                    <a:lnTo>
                      <a:pt x="1371" y="12027"/>
                    </a:lnTo>
                    <a:lnTo>
                      <a:pt x="1104" y="10048"/>
                    </a:lnTo>
                    <a:lnTo>
                      <a:pt x="838" y="8107"/>
                    </a:lnTo>
                    <a:lnTo>
                      <a:pt x="629" y="6261"/>
                    </a:lnTo>
                    <a:lnTo>
                      <a:pt x="438" y="4548"/>
                    </a:lnTo>
                    <a:lnTo>
                      <a:pt x="286" y="3045"/>
                    </a:lnTo>
                    <a:lnTo>
                      <a:pt x="77" y="837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419" y="324"/>
                    </a:lnTo>
                    <a:lnTo>
                      <a:pt x="914" y="685"/>
                    </a:lnTo>
                    <a:lnTo>
                      <a:pt x="1580" y="1218"/>
                    </a:lnTo>
                    <a:lnTo>
                      <a:pt x="2379" y="1865"/>
                    </a:lnTo>
                    <a:lnTo>
                      <a:pt x="3293" y="2626"/>
                    </a:lnTo>
                    <a:lnTo>
                      <a:pt x="4320" y="3520"/>
                    </a:lnTo>
                    <a:lnTo>
                      <a:pt x="5405" y="4529"/>
                    </a:lnTo>
                    <a:lnTo>
                      <a:pt x="6547" y="5633"/>
                    </a:lnTo>
                    <a:lnTo>
                      <a:pt x="7137" y="6223"/>
                    </a:lnTo>
                    <a:lnTo>
                      <a:pt x="7727" y="6832"/>
                    </a:lnTo>
                    <a:lnTo>
                      <a:pt x="8317" y="7479"/>
                    </a:lnTo>
                    <a:lnTo>
                      <a:pt x="8906" y="8126"/>
                    </a:lnTo>
                    <a:lnTo>
                      <a:pt x="9496" y="8811"/>
                    </a:lnTo>
                    <a:lnTo>
                      <a:pt x="10086" y="9515"/>
                    </a:lnTo>
                    <a:lnTo>
                      <a:pt x="10657" y="10219"/>
                    </a:lnTo>
                    <a:lnTo>
                      <a:pt x="11228" y="10961"/>
                    </a:lnTo>
                    <a:lnTo>
                      <a:pt x="11780" y="11722"/>
                    </a:lnTo>
                    <a:lnTo>
                      <a:pt x="12332" y="12483"/>
                    </a:lnTo>
                    <a:lnTo>
                      <a:pt x="12845" y="13263"/>
                    </a:lnTo>
                    <a:lnTo>
                      <a:pt x="13340" y="14063"/>
                    </a:lnTo>
                    <a:lnTo>
                      <a:pt x="13816" y="14881"/>
                    </a:lnTo>
                    <a:lnTo>
                      <a:pt x="14273" y="15718"/>
                    </a:lnTo>
                    <a:lnTo>
                      <a:pt x="14273" y="15718"/>
                    </a:lnTo>
                    <a:lnTo>
                      <a:pt x="14672" y="16556"/>
                    </a:lnTo>
                    <a:lnTo>
                      <a:pt x="15053" y="17393"/>
                    </a:lnTo>
                    <a:lnTo>
                      <a:pt x="15414" y="18249"/>
                    </a:lnTo>
                    <a:lnTo>
                      <a:pt x="15719" y="19124"/>
                    </a:lnTo>
                    <a:lnTo>
                      <a:pt x="16004" y="19981"/>
                    </a:lnTo>
                    <a:lnTo>
                      <a:pt x="16252" y="20856"/>
                    </a:lnTo>
                    <a:lnTo>
                      <a:pt x="16480" y="21712"/>
                    </a:lnTo>
                    <a:lnTo>
                      <a:pt x="16689" y="22569"/>
                    </a:lnTo>
                    <a:lnTo>
                      <a:pt x="16861" y="23425"/>
                    </a:lnTo>
                    <a:lnTo>
                      <a:pt x="17013" y="24281"/>
                    </a:lnTo>
                    <a:lnTo>
                      <a:pt x="17127" y="25119"/>
                    </a:lnTo>
                    <a:lnTo>
                      <a:pt x="17241" y="25937"/>
                    </a:lnTo>
                    <a:lnTo>
                      <a:pt x="17336" y="26736"/>
                    </a:lnTo>
                    <a:lnTo>
                      <a:pt x="17393" y="27516"/>
                    </a:lnTo>
                    <a:lnTo>
                      <a:pt x="17451" y="28278"/>
                    </a:lnTo>
                    <a:lnTo>
                      <a:pt x="17489" y="29020"/>
                    </a:lnTo>
                    <a:lnTo>
                      <a:pt x="17508" y="29743"/>
                    </a:lnTo>
                    <a:lnTo>
                      <a:pt x="17527" y="30428"/>
                    </a:lnTo>
                    <a:lnTo>
                      <a:pt x="17527" y="31703"/>
                    </a:lnTo>
                    <a:lnTo>
                      <a:pt x="17489" y="32826"/>
                    </a:lnTo>
                    <a:lnTo>
                      <a:pt x="17432" y="33796"/>
                    </a:lnTo>
                    <a:lnTo>
                      <a:pt x="17374" y="34595"/>
                    </a:lnTo>
                    <a:lnTo>
                      <a:pt x="17317" y="35166"/>
                    </a:lnTo>
                    <a:lnTo>
                      <a:pt x="17241" y="3566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6"/>
              <p:cNvSpPr/>
              <p:nvPr/>
            </p:nvSpPr>
            <p:spPr>
              <a:xfrm>
                <a:off x="-1896425" y="-216000"/>
                <a:ext cx="43532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413" h="35661" extrusionOk="0">
                    <a:moveTo>
                      <a:pt x="1" y="0"/>
                    </a:moveTo>
                    <a:lnTo>
                      <a:pt x="1523" y="2265"/>
                    </a:lnTo>
                    <a:lnTo>
                      <a:pt x="3141" y="4681"/>
                    </a:lnTo>
                    <a:lnTo>
                      <a:pt x="5024" y="7574"/>
                    </a:lnTo>
                    <a:lnTo>
                      <a:pt x="6014" y="9096"/>
                    </a:lnTo>
                    <a:lnTo>
                      <a:pt x="7004" y="10656"/>
                    </a:lnTo>
                    <a:lnTo>
                      <a:pt x="7955" y="12198"/>
                    </a:lnTo>
                    <a:lnTo>
                      <a:pt x="8868" y="13682"/>
                    </a:lnTo>
                    <a:lnTo>
                      <a:pt x="9687" y="15071"/>
                    </a:lnTo>
                    <a:lnTo>
                      <a:pt x="10410" y="16346"/>
                    </a:lnTo>
                    <a:lnTo>
                      <a:pt x="10714" y="16917"/>
                    </a:lnTo>
                    <a:lnTo>
                      <a:pt x="10981" y="17450"/>
                    </a:lnTo>
                    <a:lnTo>
                      <a:pt x="11228" y="17945"/>
                    </a:lnTo>
                    <a:lnTo>
                      <a:pt x="11418" y="18363"/>
                    </a:lnTo>
                    <a:lnTo>
                      <a:pt x="11780" y="19277"/>
                    </a:lnTo>
                    <a:lnTo>
                      <a:pt x="12198" y="20361"/>
                    </a:lnTo>
                    <a:lnTo>
                      <a:pt x="12636" y="21579"/>
                    </a:lnTo>
                    <a:lnTo>
                      <a:pt x="13093" y="22892"/>
                    </a:lnTo>
                    <a:lnTo>
                      <a:pt x="14063" y="25747"/>
                    </a:lnTo>
                    <a:lnTo>
                      <a:pt x="15015" y="28639"/>
                    </a:lnTo>
                    <a:lnTo>
                      <a:pt x="15890" y="31341"/>
                    </a:lnTo>
                    <a:lnTo>
                      <a:pt x="16594" y="33568"/>
                    </a:lnTo>
                    <a:lnTo>
                      <a:pt x="17241" y="35661"/>
                    </a:lnTo>
                    <a:lnTo>
                      <a:pt x="17298" y="35185"/>
                    </a:lnTo>
                    <a:lnTo>
                      <a:pt x="17336" y="34595"/>
                    </a:lnTo>
                    <a:lnTo>
                      <a:pt x="17374" y="33815"/>
                    </a:lnTo>
                    <a:lnTo>
                      <a:pt x="17412" y="32864"/>
                    </a:lnTo>
                    <a:lnTo>
                      <a:pt x="17412" y="31760"/>
                    </a:lnTo>
                    <a:lnTo>
                      <a:pt x="17412" y="30504"/>
                    </a:lnTo>
                    <a:lnTo>
                      <a:pt x="17355" y="29134"/>
                    </a:lnTo>
                    <a:lnTo>
                      <a:pt x="17317" y="28411"/>
                    </a:lnTo>
                    <a:lnTo>
                      <a:pt x="17260" y="27669"/>
                    </a:lnTo>
                    <a:lnTo>
                      <a:pt x="17203" y="26907"/>
                    </a:lnTo>
                    <a:lnTo>
                      <a:pt x="17127" y="26127"/>
                    </a:lnTo>
                    <a:lnTo>
                      <a:pt x="17032" y="25347"/>
                    </a:lnTo>
                    <a:lnTo>
                      <a:pt x="16918" y="24529"/>
                    </a:lnTo>
                    <a:lnTo>
                      <a:pt x="16785" y="23711"/>
                    </a:lnTo>
                    <a:lnTo>
                      <a:pt x="16632" y="22892"/>
                    </a:lnTo>
                    <a:lnTo>
                      <a:pt x="16461" y="22074"/>
                    </a:lnTo>
                    <a:lnTo>
                      <a:pt x="16271" y="21237"/>
                    </a:lnTo>
                    <a:lnTo>
                      <a:pt x="16042" y="20418"/>
                    </a:lnTo>
                    <a:lnTo>
                      <a:pt x="15814" y="19581"/>
                    </a:lnTo>
                    <a:lnTo>
                      <a:pt x="15548" y="18763"/>
                    </a:lnTo>
                    <a:lnTo>
                      <a:pt x="15262" y="17964"/>
                    </a:lnTo>
                    <a:lnTo>
                      <a:pt x="14939" y="17164"/>
                    </a:lnTo>
                    <a:lnTo>
                      <a:pt x="14596" y="16365"/>
                    </a:lnTo>
                    <a:lnTo>
                      <a:pt x="14216" y="15604"/>
                    </a:lnTo>
                    <a:lnTo>
                      <a:pt x="13797" y="14824"/>
                    </a:lnTo>
                    <a:lnTo>
                      <a:pt x="13340" y="14044"/>
                    </a:lnTo>
                    <a:lnTo>
                      <a:pt x="12865" y="13282"/>
                    </a:lnTo>
                    <a:lnTo>
                      <a:pt x="12351" y="12521"/>
                    </a:lnTo>
                    <a:lnTo>
                      <a:pt x="11818" y="11779"/>
                    </a:lnTo>
                    <a:lnTo>
                      <a:pt x="11266" y="11037"/>
                    </a:lnTo>
                    <a:lnTo>
                      <a:pt x="10695" y="10314"/>
                    </a:lnTo>
                    <a:lnTo>
                      <a:pt x="10105" y="9591"/>
                    </a:lnTo>
                    <a:lnTo>
                      <a:pt x="9515" y="8887"/>
                    </a:lnTo>
                    <a:lnTo>
                      <a:pt x="8906" y="8202"/>
                    </a:lnTo>
                    <a:lnTo>
                      <a:pt x="8297" y="7536"/>
                    </a:lnTo>
                    <a:lnTo>
                      <a:pt x="7670" y="6889"/>
                    </a:lnTo>
                    <a:lnTo>
                      <a:pt x="7061" y="6261"/>
                    </a:lnTo>
                    <a:lnTo>
                      <a:pt x="5862" y="5081"/>
                    </a:lnTo>
                    <a:lnTo>
                      <a:pt x="4701" y="3977"/>
                    </a:lnTo>
                    <a:lnTo>
                      <a:pt x="3597" y="2988"/>
                    </a:lnTo>
                    <a:lnTo>
                      <a:pt x="2608" y="2131"/>
                    </a:lnTo>
                    <a:lnTo>
                      <a:pt x="1751" y="1389"/>
                    </a:lnTo>
                    <a:lnTo>
                      <a:pt x="1028" y="799"/>
                    </a:lnTo>
                    <a:lnTo>
                      <a:pt x="477" y="36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6"/>
              <p:cNvSpPr/>
              <p:nvPr/>
            </p:nvSpPr>
            <p:spPr>
              <a:xfrm>
                <a:off x="-1896425" y="-216000"/>
                <a:ext cx="43532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413" h="3566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523" y="2265"/>
                    </a:lnTo>
                    <a:lnTo>
                      <a:pt x="3141" y="4681"/>
                    </a:lnTo>
                    <a:lnTo>
                      <a:pt x="5024" y="7574"/>
                    </a:lnTo>
                    <a:lnTo>
                      <a:pt x="6014" y="9096"/>
                    </a:lnTo>
                    <a:lnTo>
                      <a:pt x="7004" y="10656"/>
                    </a:lnTo>
                    <a:lnTo>
                      <a:pt x="7955" y="12198"/>
                    </a:lnTo>
                    <a:lnTo>
                      <a:pt x="8868" y="13682"/>
                    </a:lnTo>
                    <a:lnTo>
                      <a:pt x="9687" y="15071"/>
                    </a:lnTo>
                    <a:lnTo>
                      <a:pt x="10410" y="16346"/>
                    </a:lnTo>
                    <a:lnTo>
                      <a:pt x="10714" y="16917"/>
                    </a:lnTo>
                    <a:lnTo>
                      <a:pt x="10981" y="17450"/>
                    </a:lnTo>
                    <a:lnTo>
                      <a:pt x="11228" y="17945"/>
                    </a:lnTo>
                    <a:lnTo>
                      <a:pt x="11418" y="18363"/>
                    </a:lnTo>
                    <a:lnTo>
                      <a:pt x="11418" y="18363"/>
                    </a:lnTo>
                    <a:lnTo>
                      <a:pt x="11780" y="19277"/>
                    </a:lnTo>
                    <a:lnTo>
                      <a:pt x="12198" y="20361"/>
                    </a:lnTo>
                    <a:lnTo>
                      <a:pt x="12636" y="21579"/>
                    </a:lnTo>
                    <a:lnTo>
                      <a:pt x="13093" y="22892"/>
                    </a:lnTo>
                    <a:lnTo>
                      <a:pt x="14063" y="25747"/>
                    </a:lnTo>
                    <a:lnTo>
                      <a:pt x="15015" y="28639"/>
                    </a:lnTo>
                    <a:lnTo>
                      <a:pt x="15890" y="31341"/>
                    </a:lnTo>
                    <a:lnTo>
                      <a:pt x="16594" y="33568"/>
                    </a:lnTo>
                    <a:lnTo>
                      <a:pt x="17241" y="35661"/>
                    </a:lnTo>
                    <a:lnTo>
                      <a:pt x="17241" y="35661"/>
                    </a:lnTo>
                    <a:lnTo>
                      <a:pt x="17298" y="35185"/>
                    </a:lnTo>
                    <a:lnTo>
                      <a:pt x="17336" y="34595"/>
                    </a:lnTo>
                    <a:lnTo>
                      <a:pt x="17374" y="33815"/>
                    </a:lnTo>
                    <a:lnTo>
                      <a:pt x="17412" y="32864"/>
                    </a:lnTo>
                    <a:lnTo>
                      <a:pt x="17412" y="31760"/>
                    </a:lnTo>
                    <a:lnTo>
                      <a:pt x="17412" y="30504"/>
                    </a:lnTo>
                    <a:lnTo>
                      <a:pt x="17355" y="29134"/>
                    </a:lnTo>
                    <a:lnTo>
                      <a:pt x="17317" y="28411"/>
                    </a:lnTo>
                    <a:lnTo>
                      <a:pt x="17260" y="27669"/>
                    </a:lnTo>
                    <a:lnTo>
                      <a:pt x="17203" y="26907"/>
                    </a:lnTo>
                    <a:lnTo>
                      <a:pt x="17127" y="26127"/>
                    </a:lnTo>
                    <a:lnTo>
                      <a:pt x="17032" y="25347"/>
                    </a:lnTo>
                    <a:lnTo>
                      <a:pt x="16918" y="24529"/>
                    </a:lnTo>
                    <a:lnTo>
                      <a:pt x="16785" y="23711"/>
                    </a:lnTo>
                    <a:lnTo>
                      <a:pt x="16632" y="22892"/>
                    </a:lnTo>
                    <a:lnTo>
                      <a:pt x="16461" y="22074"/>
                    </a:lnTo>
                    <a:lnTo>
                      <a:pt x="16271" y="21237"/>
                    </a:lnTo>
                    <a:lnTo>
                      <a:pt x="16042" y="20418"/>
                    </a:lnTo>
                    <a:lnTo>
                      <a:pt x="15814" y="19581"/>
                    </a:lnTo>
                    <a:lnTo>
                      <a:pt x="15548" y="18763"/>
                    </a:lnTo>
                    <a:lnTo>
                      <a:pt x="15262" y="17964"/>
                    </a:lnTo>
                    <a:lnTo>
                      <a:pt x="14939" y="17164"/>
                    </a:lnTo>
                    <a:lnTo>
                      <a:pt x="14596" y="16365"/>
                    </a:lnTo>
                    <a:lnTo>
                      <a:pt x="14596" y="16365"/>
                    </a:lnTo>
                    <a:lnTo>
                      <a:pt x="14216" y="15604"/>
                    </a:lnTo>
                    <a:lnTo>
                      <a:pt x="13797" y="14824"/>
                    </a:lnTo>
                    <a:lnTo>
                      <a:pt x="13340" y="14044"/>
                    </a:lnTo>
                    <a:lnTo>
                      <a:pt x="12865" y="13282"/>
                    </a:lnTo>
                    <a:lnTo>
                      <a:pt x="12351" y="12521"/>
                    </a:lnTo>
                    <a:lnTo>
                      <a:pt x="11818" y="11779"/>
                    </a:lnTo>
                    <a:lnTo>
                      <a:pt x="11266" y="11037"/>
                    </a:lnTo>
                    <a:lnTo>
                      <a:pt x="10695" y="10314"/>
                    </a:lnTo>
                    <a:lnTo>
                      <a:pt x="10105" y="9591"/>
                    </a:lnTo>
                    <a:lnTo>
                      <a:pt x="9515" y="8887"/>
                    </a:lnTo>
                    <a:lnTo>
                      <a:pt x="8906" y="8202"/>
                    </a:lnTo>
                    <a:lnTo>
                      <a:pt x="8297" y="7536"/>
                    </a:lnTo>
                    <a:lnTo>
                      <a:pt x="7670" y="6889"/>
                    </a:lnTo>
                    <a:lnTo>
                      <a:pt x="7061" y="6261"/>
                    </a:lnTo>
                    <a:lnTo>
                      <a:pt x="5862" y="5081"/>
                    </a:lnTo>
                    <a:lnTo>
                      <a:pt x="4701" y="3977"/>
                    </a:lnTo>
                    <a:lnTo>
                      <a:pt x="3597" y="2988"/>
                    </a:lnTo>
                    <a:lnTo>
                      <a:pt x="2608" y="2131"/>
                    </a:lnTo>
                    <a:lnTo>
                      <a:pt x="1751" y="1389"/>
                    </a:lnTo>
                    <a:lnTo>
                      <a:pt x="1028" y="799"/>
                    </a:lnTo>
                    <a:lnTo>
                      <a:pt x="477" y="36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6"/>
              <p:cNvSpPr/>
              <p:nvPr/>
            </p:nvSpPr>
            <p:spPr>
              <a:xfrm>
                <a:off x="-1641900" y="-876325"/>
                <a:ext cx="20410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3540" extrusionOk="0">
                    <a:moveTo>
                      <a:pt x="743" y="0"/>
                    </a:moveTo>
                    <a:lnTo>
                      <a:pt x="666" y="952"/>
                    </a:lnTo>
                    <a:lnTo>
                      <a:pt x="495" y="3464"/>
                    </a:lnTo>
                    <a:lnTo>
                      <a:pt x="400" y="5176"/>
                    </a:lnTo>
                    <a:lnTo>
                      <a:pt x="305" y="7117"/>
                    </a:lnTo>
                    <a:lnTo>
                      <a:pt x="210" y="9230"/>
                    </a:lnTo>
                    <a:lnTo>
                      <a:pt x="115" y="11456"/>
                    </a:lnTo>
                    <a:lnTo>
                      <a:pt x="38" y="13721"/>
                    </a:lnTo>
                    <a:lnTo>
                      <a:pt x="0" y="16004"/>
                    </a:lnTo>
                    <a:lnTo>
                      <a:pt x="0" y="18211"/>
                    </a:lnTo>
                    <a:lnTo>
                      <a:pt x="19" y="19277"/>
                    </a:lnTo>
                    <a:lnTo>
                      <a:pt x="38" y="20305"/>
                    </a:lnTo>
                    <a:lnTo>
                      <a:pt x="77" y="21294"/>
                    </a:lnTo>
                    <a:lnTo>
                      <a:pt x="115" y="22246"/>
                    </a:lnTo>
                    <a:lnTo>
                      <a:pt x="191" y="23121"/>
                    </a:lnTo>
                    <a:lnTo>
                      <a:pt x="267" y="23939"/>
                    </a:lnTo>
                    <a:lnTo>
                      <a:pt x="362" y="24681"/>
                    </a:lnTo>
                    <a:lnTo>
                      <a:pt x="457" y="25347"/>
                    </a:lnTo>
                    <a:lnTo>
                      <a:pt x="590" y="25937"/>
                    </a:lnTo>
                    <a:lnTo>
                      <a:pt x="666" y="26185"/>
                    </a:lnTo>
                    <a:lnTo>
                      <a:pt x="743" y="26413"/>
                    </a:lnTo>
                    <a:lnTo>
                      <a:pt x="1085" y="27384"/>
                    </a:lnTo>
                    <a:lnTo>
                      <a:pt x="1504" y="28506"/>
                    </a:lnTo>
                    <a:lnTo>
                      <a:pt x="2512" y="31075"/>
                    </a:lnTo>
                    <a:lnTo>
                      <a:pt x="3635" y="33892"/>
                    </a:lnTo>
                    <a:lnTo>
                      <a:pt x="4796" y="36727"/>
                    </a:lnTo>
                    <a:lnTo>
                      <a:pt x="6756" y="41522"/>
                    </a:lnTo>
                    <a:lnTo>
                      <a:pt x="7612" y="43539"/>
                    </a:lnTo>
                    <a:lnTo>
                      <a:pt x="7650" y="43007"/>
                    </a:lnTo>
                    <a:lnTo>
                      <a:pt x="7783" y="41560"/>
                    </a:lnTo>
                    <a:lnTo>
                      <a:pt x="7936" y="39391"/>
                    </a:lnTo>
                    <a:lnTo>
                      <a:pt x="8012" y="38078"/>
                    </a:lnTo>
                    <a:lnTo>
                      <a:pt x="8069" y="36651"/>
                    </a:lnTo>
                    <a:lnTo>
                      <a:pt x="8126" y="35147"/>
                    </a:lnTo>
                    <a:lnTo>
                      <a:pt x="8164" y="33568"/>
                    </a:lnTo>
                    <a:lnTo>
                      <a:pt x="8164" y="31951"/>
                    </a:lnTo>
                    <a:lnTo>
                      <a:pt x="8145" y="30295"/>
                    </a:lnTo>
                    <a:lnTo>
                      <a:pt x="8107" y="28659"/>
                    </a:lnTo>
                    <a:lnTo>
                      <a:pt x="8050" y="27840"/>
                    </a:lnTo>
                    <a:lnTo>
                      <a:pt x="8012" y="27041"/>
                    </a:lnTo>
                    <a:lnTo>
                      <a:pt x="7936" y="26261"/>
                    </a:lnTo>
                    <a:lnTo>
                      <a:pt x="7859" y="25481"/>
                    </a:lnTo>
                    <a:lnTo>
                      <a:pt x="7783" y="24719"/>
                    </a:lnTo>
                    <a:lnTo>
                      <a:pt x="7669" y="23996"/>
                    </a:lnTo>
                    <a:lnTo>
                      <a:pt x="7555" y="23235"/>
                    </a:lnTo>
                    <a:lnTo>
                      <a:pt x="7403" y="22455"/>
                    </a:lnTo>
                    <a:lnTo>
                      <a:pt x="7231" y="21618"/>
                    </a:lnTo>
                    <a:lnTo>
                      <a:pt x="7041" y="20742"/>
                    </a:lnTo>
                    <a:lnTo>
                      <a:pt x="6604" y="18916"/>
                    </a:lnTo>
                    <a:lnTo>
                      <a:pt x="6109" y="16994"/>
                    </a:lnTo>
                    <a:lnTo>
                      <a:pt x="5557" y="15015"/>
                    </a:lnTo>
                    <a:lnTo>
                      <a:pt x="4967" y="13016"/>
                    </a:lnTo>
                    <a:lnTo>
                      <a:pt x="4377" y="11037"/>
                    </a:lnTo>
                    <a:lnTo>
                      <a:pt x="3768" y="9096"/>
                    </a:lnTo>
                    <a:lnTo>
                      <a:pt x="3178" y="7270"/>
                    </a:lnTo>
                    <a:lnTo>
                      <a:pt x="2626" y="5557"/>
                    </a:lnTo>
                    <a:lnTo>
                      <a:pt x="1656" y="2665"/>
                    </a:lnTo>
                    <a:lnTo>
                      <a:pt x="990" y="724"/>
                    </a:lnTo>
                    <a:lnTo>
                      <a:pt x="743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6"/>
              <p:cNvSpPr/>
              <p:nvPr/>
            </p:nvSpPr>
            <p:spPr>
              <a:xfrm>
                <a:off x="-1641900" y="-876325"/>
                <a:ext cx="20410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3540" fill="none" extrusionOk="0">
                    <a:moveTo>
                      <a:pt x="7612" y="43539"/>
                    </a:moveTo>
                    <a:lnTo>
                      <a:pt x="7612" y="43539"/>
                    </a:lnTo>
                    <a:lnTo>
                      <a:pt x="6756" y="41522"/>
                    </a:lnTo>
                    <a:lnTo>
                      <a:pt x="4796" y="36727"/>
                    </a:lnTo>
                    <a:lnTo>
                      <a:pt x="3635" y="33892"/>
                    </a:lnTo>
                    <a:lnTo>
                      <a:pt x="2512" y="31075"/>
                    </a:lnTo>
                    <a:lnTo>
                      <a:pt x="1504" y="28506"/>
                    </a:lnTo>
                    <a:lnTo>
                      <a:pt x="1085" y="27384"/>
                    </a:lnTo>
                    <a:lnTo>
                      <a:pt x="743" y="26413"/>
                    </a:lnTo>
                    <a:lnTo>
                      <a:pt x="743" y="26413"/>
                    </a:lnTo>
                    <a:lnTo>
                      <a:pt x="666" y="26185"/>
                    </a:lnTo>
                    <a:lnTo>
                      <a:pt x="590" y="25937"/>
                    </a:lnTo>
                    <a:lnTo>
                      <a:pt x="457" y="25347"/>
                    </a:lnTo>
                    <a:lnTo>
                      <a:pt x="362" y="24681"/>
                    </a:lnTo>
                    <a:lnTo>
                      <a:pt x="267" y="23939"/>
                    </a:lnTo>
                    <a:lnTo>
                      <a:pt x="191" y="23121"/>
                    </a:lnTo>
                    <a:lnTo>
                      <a:pt x="115" y="22246"/>
                    </a:lnTo>
                    <a:lnTo>
                      <a:pt x="77" y="21294"/>
                    </a:lnTo>
                    <a:lnTo>
                      <a:pt x="38" y="20305"/>
                    </a:lnTo>
                    <a:lnTo>
                      <a:pt x="19" y="19277"/>
                    </a:lnTo>
                    <a:lnTo>
                      <a:pt x="0" y="18211"/>
                    </a:lnTo>
                    <a:lnTo>
                      <a:pt x="0" y="16004"/>
                    </a:lnTo>
                    <a:lnTo>
                      <a:pt x="38" y="13721"/>
                    </a:lnTo>
                    <a:lnTo>
                      <a:pt x="115" y="11456"/>
                    </a:lnTo>
                    <a:lnTo>
                      <a:pt x="210" y="9230"/>
                    </a:lnTo>
                    <a:lnTo>
                      <a:pt x="305" y="7117"/>
                    </a:lnTo>
                    <a:lnTo>
                      <a:pt x="400" y="5176"/>
                    </a:lnTo>
                    <a:lnTo>
                      <a:pt x="495" y="3464"/>
                    </a:lnTo>
                    <a:lnTo>
                      <a:pt x="666" y="952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990" y="724"/>
                    </a:lnTo>
                    <a:lnTo>
                      <a:pt x="1656" y="2665"/>
                    </a:lnTo>
                    <a:lnTo>
                      <a:pt x="2626" y="5557"/>
                    </a:lnTo>
                    <a:lnTo>
                      <a:pt x="3178" y="7270"/>
                    </a:lnTo>
                    <a:lnTo>
                      <a:pt x="3768" y="9096"/>
                    </a:lnTo>
                    <a:lnTo>
                      <a:pt x="4377" y="11037"/>
                    </a:lnTo>
                    <a:lnTo>
                      <a:pt x="4967" y="13016"/>
                    </a:lnTo>
                    <a:lnTo>
                      <a:pt x="5557" y="15015"/>
                    </a:lnTo>
                    <a:lnTo>
                      <a:pt x="6109" y="16994"/>
                    </a:lnTo>
                    <a:lnTo>
                      <a:pt x="6604" y="18916"/>
                    </a:lnTo>
                    <a:lnTo>
                      <a:pt x="7041" y="20742"/>
                    </a:lnTo>
                    <a:lnTo>
                      <a:pt x="7231" y="21618"/>
                    </a:lnTo>
                    <a:lnTo>
                      <a:pt x="7403" y="22455"/>
                    </a:lnTo>
                    <a:lnTo>
                      <a:pt x="7555" y="23235"/>
                    </a:lnTo>
                    <a:lnTo>
                      <a:pt x="7669" y="23996"/>
                    </a:lnTo>
                    <a:lnTo>
                      <a:pt x="7669" y="23996"/>
                    </a:lnTo>
                    <a:lnTo>
                      <a:pt x="7783" y="24719"/>
                    </a:lnTo>
                    <a:lnTo>
                      <a:pt x="7859" y="25481"/>
                    </a:lnTo>
                    <a:lnTo>
                      <a:pt x="7936" y="26261"/>
                    </a:lnTo>
                    <a:lnTo>
                      <a:pt x="8012" y="27041"/>
                    </a:lnTo>
                    <a:lnTo>
                      <a:pt x="8050" y="27840"/>
                    </a:lnTo>
                    <a:lnTo>
                      <a:pt x="8107" y="28659"/>
                    </a:lnTo>
                    <a:lnTo>
                      <a:pt x="8145" y="30295"/>
                    </a:lnTo>
                    <a:lnTo>
                      <a:pt x="8164" y="31951"/>
                    </a:lnTo>
                    <a:lnTo>
                      <a:pt x="8164" y="33568"/>
                    </a:lnTo>
                    <a:lnTo>
                      <a:pt x="8126" y="35147"/>
                    </a:lnTo>
                    <a:lnTo>
                      <a:pt x="8069" y="36651"/>
                    </a:lnTo>
                    <a:lnTo>
                      <a:pt x="8012" y="38078"/>
                    </a:lnTo>
                    <a:lnTo>
                      <a:pt x="7936" y="39391"/>
                    </a:lnTo>
                    <a:lnTo>
                      <a:pt x="7783" y="41560"/>
                    </a:lnTo>
                    <a:lnTo>
                      <a:pt x="7650" y="43007"/>
                    </a:lnTo>
                    <a:lnTo>
                      <a:pt x="7612" y="4353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6"/>
              <p:cNvSpPr/>
              <p:nvPr/>
            </p:nvSpPr>
            <p:spPr>
              <a:xfrm>
                <a:off x="-1623350" y="-876325"/>
                <a:ext cx="18365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3540" extrusionOk="0">
                    <a:moveTo>
                      <a:pt x="1" y="0"/>
                    </a:moveTo>
                    <a:lnTo>
                      <a:pt x="1884" y="11361"/>
                    </a:lnTo>
                    <a:lnTo>
                      <a:pt x="3293" y="19924"/>
                    </a:lnTo>
                    <a:lnTo>
                      <a:pt x="3825" y="23273"/>
                    </a:lnTo>
                    <a:lnTo>
                      <a:pt x="4149" y="25385"/>
                    </a:lnTo>
                    <a:lnTo>
                      <a:pt x="4777" y="29724"/>
                    </a:lnTo>
                    <a:lnTo>
                      <a:pt x="5690" y="35794"/>
                    </a:lnTo>
                    <a:lnTo>
                      <a:pt x="6870" y="43539"/>
                    </a:lnTo>
                    <a:lnTo>
                      <a:pt x="6908" y="43045"/>
                    </a:lnTo>
                    <a:lnTo>
                      <a:pt x="7022" y="41655"/>
                    </a:lnTo>
                    <a:lnTo>
                      <a:pt x="7155" y="39600"/>
                    </a:lnTo>
                    <a:lnTo>
                      <a:pt x="7213" y="38363"/>
                    </a:lnTo>
                    <a:lnTo>
                      <a:pt x="7270" y="37012"/>
                    </a:lnTo>
                    <a:lnTo>
                      <a:pt x="7308" y="35585"/>
                    </a:lnTo>
                    <a:lnTo>
                      <a:pt x="7346" y="34120"/>
                    </a:lnTo>
                    <a:lnTo>
                      <a:pt x="7346" y="32598"/>
                    </a:lnTo>
                    <a:lnTo>
                      <a:pt x="7327" y="31056"/>
                    </a:lnTo>
                    <a:lnTo>
                      <a:pt x="7270" y="29534"/>
                    </a:lnTo>
                    <a:lnTo>
                      <a:pt x="7175" y="28050"/>
                    </a:lnTo>
                    <a:lnTo>
                      <a:pt x="7117" y="27307"/>
                    </a:lnTo>
                    <a:lnTo>
                      <a:pt x="7041" y="26603"/>
                    </a:lnTo>
                    <a:lnTo>
                      <a:pt x="6965" y="25918"/>
                    </a:lnTo>
                    <a:lnTo>
                      <a:pt x="6870" y="25252"/>
                    </a:lnTo>
                    <a:lnTo>
                      <a:pt x="6737" y="24548"/>
                    </a:lnTo>
                    <a:lnTo>
                      <a:pt x="6604" y="23806"/>
                    </a:lnTo>
                    <a:lnTo>
                      <a:pt x="6242" y="22151"/>
                    </a:lnTo>
                    <a:lnTo>
                      <a:pt x="5823" y="20324"/>
                    </a:lnTo>
                    <a:lnTo>
                      <a:pt x="5329" y="18345"/>
                    </a:lnTo>
                    <a:lnTo>
                      <a:pt x="4777" y="16290"/>
                    </a:lnTo>
                    <a:lnTo>
                      <a:pt x="4206" y="14177"/>
                    </a:lnTo>
                    <a:lnTo>
                      <a:pt x="3616" y="12065"/>
                    </a:lnTo>
                    <a:lnTo>
                      <a:pt x="3007" y="9991"/>
                    </a:lnTo>
                    <a:lnTo>
                      <a:pt x="1884" y="6147"/>
                    </a:lnTo>
                    <a:lnTo>
                      <a:pt x="914" y="296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6"/>
              <p:cNvSpPr/>
              <p:nvPr/>
            </p:nvSpPr>
            <p:spPr>
              <a:xfrm>
                <a:off x="-1761775" y="740200"/>
                <a:ext cx="626550" cy="778325"/>
              </a:xfrm>
              <a:custGeom>
                <a:avLst/>
                <a:gdLst/>
                <a:ahLst/>
                <a:cxnLst/>
                <a:rect l="l" t="t" r="r" b="b"/>
                <a:pathLst>
                  <a:path w="25062" h="31133" extrusionOk="0">
                    <a:moveTo>
                      <a:pt x="0" y="1"/>
                    </a:moveTo>
                    <a:lnTo>
                      <a:pt x="1922" y="31133"/>
                    </a:lnTo>
                    <a:lnTo>
                      <a:pt x="23082" y="31133"/>
                    </a:lnTo>
                    <a:lnTo>
                      <a:pt x="2506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6"/>
              <p:cNvSpPr/>
              <p:nvPr/>
            </p:nvSpPr>
            <p:spPr>
              <a:xfrm>
                <a:off x="-1295100" y="789200"/>
                <a:ext cx="32850" cy="289750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1590" extrusionOk="0">
                    <a:moveTo>
                      <a:pt x="743" y="1"/>
                    </a:moveTo>
                    <a:lnTo>
                      <a:pt x="667" y="267"/>
                    </a:lnTo>
                    <a:lnTo>
                      <a:pt x="495" y="1028"/>
                    </a:lnTo>
                    <a:lnTo>
                      <a:pt x="400" y="1580"/>
                    </a:lnTo>
                    <a:lnTo>
                      <a:pt x="286" y="2208"/>
                    </a:lnTo>
                    <a:lnTo>
                      <a:pt x="191" y="2931"/>
                    </a:lnTo>
                    <a:lnTo>
                      <a:pt x="115" y="3731"/>
                    </a:lnTo>
                    <a:lnTo>
                      <a:pt x="39" y="4587"/>
                    </a:lnTo>
                    <a:lnTo>
                      <a:pt x="1" y="5500"/>
                    </a:lnTo>
                    <a:lnTo>
                      <a:pt x="1" y="6452"/>
                    </a:lnTo>
                    <a:lnTo>
                      <a:pt x="1" y="6947"/>
                    </a:lnTo>
                    <a:lnTo>
                      <a:pt x="20" y="7441"/>
                    </a:lnTo>
                    <a:lnTo>
                      <a:pt x="58" y="7955"/>
                    </a:lnTo>
                    <a:lnTo>
                      <a:pt x="115" y="8469"/>
                    </a:lnTo>
                    <a:lnTo>
                      <a:pt x="172" y="8983"/>
                    </a:lnTo>
                    <a:lnTo>
                      <a:pt x="248" y="9496"/>
                    </a:lnTo>
                    <a:lnTo>
                      <a:pt x="343" y="10029"/>
                    </a:lnTo>
                    <a:lnTo>
                      <a:pt x="457" y="10543"/>
                    </a:lnTo>
                    <a:lnTo>
                      <a:pt x="591" y="11076"/>
                    </a:lnTo>
                    <a:lnTo>
                      <a:pt x="743" y="11590"/>
                    </a:lnTo>
                    <a:lnTo>
                      <a:pt x="800" y="11342"/>
                    </a:lnTo>
                    <a:lnTo>
                      <a:pt x="914" y="10638"/>
                    </a:lnTo>
                    <a:lnTo>
                      <a:pt x="990" y="10143"/>
                    </a:lnTo>
                    <a:lnTo>
                      <a:pt x="1085" y="9554"/>
                    </a:lnTo>
                    <a:lnTo>
                      <a:pt x="1161" y="8868"/>
                    </a:lnTo>
                    <a:lnTo>
                      <a:pt x="1219" y="8107"/>
                    </a:lnTo>
                    <a:lnTo>
                      <a:pt x="1276" y="7270"/>
                    </a:lnTo>
                    <a:lnTo>
                      <a:pt x="1314" y="6376"/>
                    </a:lnTo>
                    <a:lnTo>
                      <a:pt x="1314" y="5405"/>
                    </a:lnTo>
                    <a:lnTo>
                      <a:pt x="1295" y="4397"/>
                    </a:lnTo>
                    <a:lnTo>
                      <a:pt x="1219" y="3350"/>
                    </a:lnTo>
                    <a:lnTo>
                      <a:pt x="1104" y="2265"/>
                    </a:lnTo>
                    <a:lnTo>
                      <a:pt x="1047" y="1713"/>
                    </a:lnTo>
                    <a:lnTo>
                      <a:pt x="952" y="1143"/>
                    </a:lnTo>
                    <a:lnTo>
                      <a:pt x="857" y="572"/>
                    </a:lnTo>
                    <a:lnTo>
                      <a:pt x="743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6"/>
              <p:cNvSpPr/>
              <p:nvPr/>
            </p:nvSpPr>
            <p:spPr>
              <a:xfrm>
                <a:off x="-1708500" y="1023750"/>
                <a:ext cx="17625" cy="289750"/>
              </a:xfrm>
              <a:custGeom>
                <a:avLst/>
                <a:gdLst/>
                <a:ahLst/>
                <a:cxnLst/>
                <a:rect l="l" t="t" r="r" b="b"/>
                <a:pathLst>
                  <a:path w="705" h="11590" extrusionOk="0">
                    <a:moveTo>
                      <a:pt x="210" y="0"/>
                    </a:moveTo>
                    <a:lnTo>
                      <a:pt x="191" y="267"/>
                    </a:lnTo>
                    <a:lnTo>
                      <a:pt x="134" y="1028"/>
                    </a:lnTo>
                    <a:lnTo>
                      <a:pt x="57" y="2208"/>
                    </a:lnTo>
                    <a:lnTo>
                      <a:pt x="19" y="2931"/>
                    </a:lnTo>
                    <a:lnTo>
                      <a:pt x="0" y="3730"/>
                    </a:lnTo>
                    <a:lnTo>
                      <a:pt x="0" y="4586"/>
                    </a:lnTo>
                    <a:lnTo>
                      <a:pt x="0" y="5500"/>
                    </a:lnTo>
                    <a:lnTo>
                      <a:pt x="19" y="6451"/>
                    </a:lnTo>
                    <a:lnTo>
                      <a:pt x="76" y="7460"/>
                    </a:lnTo>
                    <a:lnTo>
                      <a:pt x="153" y="8468"/>
                    </a:lnTo>
                    <a:lnTo>
                      <a:pt x="248" y="9515"/>
                    </a:lnTo>
                    <a:lnTo>
                      <a:pt x="381" y="10542"/>
                    </a:lnTo>
                    <a:lnTo>
                      <a:pt x="552" y="11589"/>
                    </a:lnTo>
                    <a:lnTo>
                      <a:pt x="571" y="11342"/>
                    </a:lnTo>
                    <a:lnTo>
                      <a:pt x="628" y="10638"/>
                    </a:lnTo>
                    <a:lnTo>
                      <a:pt x="666" y="9534"/>
                    </a:lnTo>
                    <a:lnTo>
                      <a:pt x="704" y="8088"/>
                    </a:lnTo>
                    <a:lnTo>
                      <a:pt x="704" y="7250"/>
                    </a:lnTo>
                    <a:lnTo>
                      <a:pt x="685" y="6356"/>
                    </a:lnTo>
                    <a:lnTo>
                      <a:pt x="666" y="5405"/>
                    </a:lnTo>
                    <a:lnTo>
                      <a:pt x="628" y="4396"/>
                    </a:lnTo>
                    <a:lnTo>
                      <a:pt x="552" y="3349"/>
                    </a:lnTo>
                    <a:lnTo>
                      <a:pt x="476" y="2246"/>
                    </a:lnTo>
                    <a:lnTo>
                      <a:pt x="362" y="1142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6"/>
              <p:cNvSpPr/>
              <p:nvPr/>
            </p:nvSpPr>
            <p:spPr>
              <a:xfrm>
                <a:off x="-1284150" y="1117475"/>
                <a:ext cx="12875" cy="101350"/>
              </a:xfrm>
              <a:custGeom>
                <a:avLst/>
                <a:gdLst/>
                <a:ahLst/>
                <a:cxnLst/>
                <a:rect l="l" t="t" r="r" b="b"/>
                <a:pathLst>
                  <a:path w="515" h="4054" extrusionOk="0">
                    <a:moveTo>
                      <a:pt x="210" y="0"/>
                    </a:moveTo>
                    <a:lnTo>
                      <a:pt x="153" y="419"/>
                    </a:lnTo>
                    <a:lnTo>
                      <a:pt x="76" y="856"/>
                    </a:lnTo>
                    <a:lnTo>
                      <a:pt x="19" y="1408"/>
                    </a:lnTo>
                    <a:lnTo>
                      <a:pt x="0" y="2055"/>
                    </a:lnTo>
                    <a:lnTo>
                      <a:pt x="0" y="2398"/>
                    </a:lnTo>
                    <a:lnTo>
                      <a:pt x="0" y="2721"/>
                    </a:lnTo>
                    <a:lnTo>
                      <a:pt x="19" y="3064"/>
                    </a:lnTo>
                    <a:lnTo>
                      <a:pt x="76" y="3406"/>
                    </a:lnTo>
                    <a:lnTo>
                      <a:pt x="134" y="3730"/>
                    </a:lnTo>
                    <a:lnTo>
                      <a:pt x="210" y="4053"/>
                    </a:lnTo>
                    <a:lnTo>
                      <a:pt x="248" y="3977"/>
                    </a:lnTo>
                    <a:lnTo>
                      <a:pt x="305" y="3730"/>
                    </a:lnTo>
                    <a:lnTo>
                      <a:pt x="400" y="3368"/>
                    </a:lnTo>
                    <a:lnTo>
                      <a:pt x="476" y="2854"/>
                    </a:lnTo>
                    <a:lnTo>
                      <a:pt x="495" y="2569"/>
                    </a:lnTo>
                    <a:lnTo>
                      <a:pt x="514" y="2265"/>
                    </a:lnTo>
                    <a:lnTo>
                      <a:pt x="514" y="1922"/>
                    </a:lnTo>
                    <a:lnTo>
                      <a:pt x="514" y="1579"/>
                    </a:lnTo>
                    <a:lnTo>
                      <a:pt x="476" y="1199"/>
                    </a:lnTo>
                    <a:lnTo>
                      <a:pt x="419" y="818"/>
                    </a:lnTo>
                    <a:lnTo>
                      <a:pt x="324" y="419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6"/>
              <p:cNvSpPr/>
              <p:nvPr/>
            </p:nvSpPr>
            <p:spPr>
              <a:xfrm>
                <a:off x="-1690900" y="730700"/>
                <a:ext cx="4976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9905" h="914" extrusionOk="0">
                    <a:moveTo>
                      <a:pt x="9896" y="0"/>
                    </a:moveTo>
                    <a:lnTo>
                      <a:pt x="8145" y="19"/>
                    </a:lnTo>
                    <a:lnTo>
                      <a:pt x="6261" y="57"/>
                    </a:lnTo>
                    <a:lnTo>
                      <a:pt x="4282" y="133"/>
                    </a:lnTo>
                    <a:lnTo>
                      <a:pt x="2189" y="248"/>
                    </a:lnTo>
                    <a:lnTo>
                      <a:pt x="0" y="381"/>
                    </a:lnTo>
                    <a:lnTo>
                      <a:pt x="552" y="419"/>
                    </a:lnTo>
                    <a:lnTo>
                      <a:pt x="2075" y="552"/>
                    </a:lnTo>
                    <a:lnTo>
                      <a:pt x="4339" y="704"/>
                    </a:lnTo>
                    <a:lnTo>
                      <a:pt x="5709" y="761"/>
                    </a:lnTo>
                    <a:lnTo>
                      <a:pt x="7174" y="838"/>
                    </a:lnTo>
                    <a:lnTo>
                      <a:pt x="8735" y="876"/>
                    </a:lnTo>
                    <a:lnTo>
                      <a:pt x="10352" y="914"/>
                    </a:lnTo>
                    <a:lnTo>
                      <a:pt x="12008" y="914"/>
                    </a:lnTo>
                    <a:lnTo>
                      <a:pt x="13682" y="895"/>
                    </a:lnTo>
                    <a:lnTo>
                      <a:pt x="15319" y="819"/>
                    </a:lnTo>
                    <a:lnTo>
                      <a:pt x="16137" y="780"/>
                    </a:lnTo>
                    <a:lnTo>
                      <a:pt x="16917" y="723"/>
                    </a:lnTo>
                    <a:lnTo>
                      <a:pt x="17698" y="647"/>
                    </a:lnTo>
                    <a:lnTo>
                      <a:pt x="18459" y="571"/>
                    </a:lnTo>
                    <a:lnTo>
                      <a:pt x="19201" y="476"/>
                    </a:lnTo>
                    <a:lnTo>
                      <a:pt x="19905" y="381"/>
                    </a:lnTo>
                    <a:lnTo>
                      <a:pt x="19543" y="343"/>
                    </a:lnTo>
                    <a:lnTo>
                      <a:pt x="18478" y="248"/>
                    </a:lnTo>
                    <a:lnTo>
                      <a:pt x="16746" y="153"/>
                    </a:lnTo>
                    <a:lnTo>
                      <a:pt x="15661" y="95"/>
                    </a:lnTo>
                    <a:lnTo>
                      <a:pt x="14425" y="57"/>
                    </a:lnTo>
                    <a:lnTo>
                      <a:pt x="13054" y="19"/>
                    </a:lnTo>
                    <a:lnTo>
                      <a:pt x="1153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6"/>
              <p:cNvSpPr/>
              <p:nvPr/>
            </p:nvSpPr>
            <p:spPr>
              <a:xfrm>
                <a:off x="-1485875" y="-653200"/>
                <a:ext cx="68075" cy="14067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56270" extrusionOk="0">
                    <a:moveTo>
                      <a:pt x="1923" y="0"/>
                    </a:moveTo>
                    <a:lnTo>
                      <a:pt x="172" y="4358"/>
                    </a:lnTo>
                    <a:lnTo>
                      <a:pt x="382" y="15909"/>
                    </a:lnTo>
                    <a:lnTo>
                      <a:pt x="458" y="16708"/>
                    </a:lnTo>
                    <a:lnTo>
                      <a:pt x="515" y="17450"/>
                    </a:lnTo>
                    <a:lnTo>
                      <a:pt x="553" y="18154"/>
                    </a:lnTo>
                    <a:lnTo>
                      <a:pt x="553" y="18801"/>
                    </a:lnTo>
                    <a:lnTo>
                      <a:pt x="534" y="19391"/>
                    </a:lnTo>
                    <a:lnTo>
                      <a:pt x="496" y="19943"/>
                    </a:lnTo>
                    <a:lnTo>
                      <a:pt x="458" y="20438"/>
                    </a:lnTo>
                    <a:lnTo>
                      <a:pt x="401" y="20875"/>
                    </a:lnTo>
                    <a:lnTo>
                      <a:pt x="324" y="21275"/>
                    </a:lnTo>
                    <a:lnTo>
                      <a:pt x="267" y="21617"/>
                    </a:lnTo>
                    <a:lnTo>
                      <a:pt x="134" y="22131"/>
                    </a:lnTo>
                    <a:lnTo>
                      <a:pt x="39" y="22455"/>
                    </a:lnTo>
                    <a:lnTo>
                      <a:pt x="1" y="22550"/>
                    </a:lnTo>
                    <a:lnTo>
                      <a:pt x="762" y="56251"/>
                    </a:lnTo>
                    <a:lnTo>
                      <a:pt x="2722" y="56270"/>
                    </a:lnTo>
                    <a:lnTo>
                      <a:pt x="1371" y="29343"/>
                    </a:lnTo>
                    <a:lnTo>
                      <a:pt x="1314" y="28068"/>
                    </a:lnTo>
                    <a:lnTo>
                      <a:pt x="1257" y="26641"/>
                    </a:lnTo>
                    <a:lnTo>
                      <a:pt x="1219" y="24852"/>
                    </a:lnTo>
                    <a:lnTo>
                      <a:pt x="1200" y="22816"/>
                    </a:lnTo>
                    <a:lnTo>
                      <a:pt x="1200" y="20628"/>
                    </a:lnTo>
                    <a:lnTo>
                      <a:pt x="1219" y="19524"/>
                    </a:lnTo>
                    <a:lnTo>
                      <a:pt x="1257" y="18440"/>
                    </a:lnTo>
                    <a:lnTo>
                      <a:pt x="1295" y="17355"/>
                    </a:lnTo>
                    <a:lnTo>
                      <a:pt x="1371" y="16327"/>
                    </a:lnTo>
                    <a:lnTo>
                      <a:pt x="1504" y="14063"/>
                    </a:lnTo>
                    <a:lnTo>
                      <a:pt x="1618" y="11494"/>
                    </a:lnTo>
                    <a:lnTo>
                      <a:pt x="1714" y="8773"/>
                    </a:lnTo>
                    <a:lnTo>
                      <a:pt x="1790" y="6128"/>
                    </a:lnTo>
                    <a:lnTo>
                      <a:pt x="1885" y="1789"/>
                    </a:lnTo>
                    <a:lnTo>
                      <a:pt x="1923" y="0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6"/>
              <p:cNvSpPr/>
              <p:nvPr/>
            </p:nvSpPr>
            <p:spPr>
              <a:xfrm>
                <a:off x="-1485875" y="-653200"/>
                <a:ext cx="68075" cy="14067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56270" fill="none" extrusionOk="0">
                    <a:moveTo>
                      <a:pt x="762" y="56251"/>
                    </a:moveTo>
                    <a:lnTo>
                      <a:pt x="1" y="22550"/>
                    </a:lnTo>
                    <a:lnTo>
                      <a:pt x="1" y="22550"/>
                    </a:lnTo>
                    <a:lnTo>
                      <a:pt x="39" y="22455"/>
                    </a:lnTo>
                    <a:lnTo>
                      <a:pt x="134" y="22131"/>
                    </a:lnTo>
                    <a:lnTo>
                      <a:pt x="267" y="21617"/>
                    </a:lnTo>
                    <a:lnTo>
                      <a:pt x="324" y="21275"/>
                    </a:lnTo>
                    <a:lnTo>
                      <a:pt x="401" y="20875"/>
                    </a:lnTo>
                    <a:lnTo>
                      <a:pt x="458" y="20438"/>
                    </a:lnTo>
                    <a:lnTo>
                      <a:pt x="496" y="19943"/>
                    </a:lnTo>
                    <a:lnTo>
                      <a:pt x="534" y="19391"/>
                    </a:lnTo>
                    <a:lnTo>
                      <a:pt x="553" y="18801"/>
                    </a:lnTo>
                    <a:lnTo>
                      <a:pt x="553" y="18154"/>
                    </a:lnTo>
                    <a:lnTo>
                      <a:pt x="515" y="17450"/>
                    </a:lnTo>
                    <a:lnTo>
                      <a:pt x="458" y="16708"/>
                    </a:lnTo>
                    <a:lnTo>
                      <a:pt x="382" y="15909"/>
                    </a:lnTo>
                    <a:lnTo>
                      <a:pt x="172" y="4358"/>
                    </a:lnTo>
                    <a:lnTo>
                      <a:pt x="1923" y="0"/>
                    </a:lnTo>
                    <a:lnTo>
                      <a:pt x="1923" y="0"/>
                    </a:lnTo>
                    <a:lnTo>
                      <a:pt x="1885" y="1789"/>
                    </a:lnTo>
                    <a:lnTo>
                      <a:pt x="1790" y="6128"/>
                    </a:lnTo>
                    <a:lnTo>
                      <a:pt x="1714" y="8773"/>
                    </a:lnTo>
                    <a:lnTo>
                      <a:pt x="1618" y="11494"/>
                    </a:lnTo>
                    <a:lnTo>
                      <a:pt x="1504" y="14063"/>
                    </a:lnTo>
                    <a:lnTo>
                      <a:pt x="1371" y="16327"/>
                    </a:lnTo>
                    <a:lnTo>
                      <a:pt x="1371" y="16327"/>
                    </a:lnTo>
                    <a:lnTo>
                      <a:pt x="1295" y="17355"/>
                    </a:lnTo>
                    <a:lnTo>
                      <a:pt x="1257" y="18440"/>
                    </a:lnTo>
                    <a:lnTo>
                      <a:pt x="1219" y="19524"/>
                    </a:lnTo>
                    <a:lnTo>
                      <a:pt x="1200" y="20628"/>
                    </a:lnTo>
                    <a:lnTo>
                      <a:pt x="1200" y="22816"/>
                    </a:lnTo>
                    <a:lnTo>
                      <a:pt x="1219" y="24852"/>
                    </a:lnTo>
                    <a:lnTo>
                      <a:pt x="1257" y="26641"/>
                    </a:lnTo>
                    <a:lnTo>
                      <a:pt x="1314" y="28068"/>
                    </a:lnTo>
                    <a:lnTo>
                      <a:pt x="1371" y="29343"/>
                    </a:lnTo>
                    <a:lnTo>
                      <a:pt x="2722" y="56270"/>
                    </a:lnTo>
                    <a:lnTo>
                      <a:pt x="762" y="5625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6"/>
              <p:cNvSpPr/>
              <p:nvPr/>
            </p:nvSpPr>
            <p:spPr>
              <a:xfrm>
                <a:off x="-1434000" y="-124675"/>
                <a:ext cx="80900" cy="673200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26928" extrusionOk="0">
                    <a:moveTo>
                      <a:pt x="2683" y="1"/>
                    </a:moveTo>
                    <a:lnTo>
                      <a:pt x="2588" y="438"/>
                    </a:lnTo>
                    <a:lnTo>
                      <a:pt x="2322" y="1713"/>
                    </a:lnTo>
                    <a:lnTo>
                      <a:pt x="2131" y="2646"/>
                    </a:lnTo>
                    <a:lnTo>
                      <a:pt x="1941" y="3749"/>
                    </a:lnTo>
                    <a:lnTo>
                      <a:pt x="1713" y="5024"/>
                    </a:lnTo>
                    <a:lnTo>
                      <a:pt x="1484" y="6452"/>
                    </a:lnTo>
                    <a:lnTo>
                      <a:pt x="1237" y="8031"/>
                    </a:lnTo>
                    <a:lnTo>
                      <a:pt x="1009" y="9744"/>
                    </a:lnTo>
                    <a:lnTo>
                      <a:pt x="780" y="11609"/>
                    </a:lnTo>
                    <a:lnTo>
                      <a:pt x="571" y="13569"/>
                    </a:lnTo>
                    <a:lnTo>
                      <a:pt x="381" y="15643"/>
                    </a:lnTo>
                    <a:lnTo>
                      <a:pt x="228" y="17831"/>
                    </a:lnTo>
                    <a:lnTo>
                      <a:pt x="95" y="20096"/>
                    </a:lnTo>
                    <a:lnTo>
                      <a:pt x="38" y="21256"/>
                    </a:lnTo>
                    <a:lnTo>
                      <a:pt x="0" y="22436"/>
                    </a:lnTo>
                    <a:lnTo>
                      <a:pt x="228" y="26927"/>
                    </a:lnTo>
                    <a:lnTo>
                      <a:pt x="228" y="26261"/>
                    </a:lnTo>
                    <a:lnTo>
                      <a:pt x="267" y="24396"/>
                    </a:lnTo>
                    <a:lnTo>
                      <a:pt x="286" y="23083"/>
                    </a:lnTo>
                    <a:lnTo>
                      <a:pt x="343" y="21561"/>
                    </a:lnTo>
                    <a:lnTo>
                      <a:pt x="438" y="19829"/>
                    </a:lnTo>
                    <a:lnTo>
                      <a:pt x="552" y="17945"/>
                    </a:lnTo>
                    <a:lnTo>
                      <a:pt x="704" y="15928"/>
                    </a:lnTo>
                    <a:lnTo>
                      <a:pt x="895" y="13797"/>
                    </a:lnTo>
                    <a:lnTo>
                      <a:pt x="1142" y="11609"/>
                    </a:lnTo>
                    <a:lnTo>
                      <a:pt x="1275" y="10467"/>
                    </a:lnTo>
                    <a:lnTo>
                      <a:pt x="1427" y="9344"/>
                    </a:lnTo>
                    <a:lnTo>
                      <a:pt x="1599" y="8202"/>
                    </a:lnTo>
                    <a:lnTo>
                      <a:pt x="1789" y="7061"/>
                    </a:lnTo>
                    <a:lnTo>
                      <a:pt x="1979" y="5919"/>
                    </a:lnTo>
                    <a:lnTo>
                      <a:pt x="2188" y="4777"/>
                    </a:lnTo>
                    <a:lnTo>
                      <a:pt x="2417" y="3635"/>
                    </a:lnTo>
                    <a:lnTo>
                      <a:pt x="2683" y="2513"/>
                    </a:lnTo>
                    <a:lnTo>
                      <a:pt x="2950" y="1409"/>
                    </a:lnTo>
                    <a:lnTo>
                      <a:pt x="3235" y="305"/>
                    </a:lnTo>
                    <a:lnTo>
                      <a:pt x="2683" y="1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6"/>
              <p:cNvSpPr/>
              <p:nvPr/>
            </p:nvSpPr>
            <p:spPr>
              <a:xfrm>
                <a:off x="-1393575" y="-448175"/>
                <a:ext cx="515725" cy="463400"/>
              </a:xfrm>
              <a:custGeom>
                <a:avLst/>
                <a:gdLst/>
                <a:ahLst/>
                <a:cxnLst/>
                <a:rect l="l" t="t" r="r" b="b"/>
                <a:pathLst>
                  <a:path w="20629" h="18536" extrusionOk="0">
                    <a:moveTo>
                      <a:pt x="15566" y="1"/>
                    </a:moveTo>
                    <a:lnTo>
                      <a:pt x="14292" y="20"/>
                    </a:lnTo>
                    <a:lnTo>
                      <a:pt x="12979" y="58"/>
                    </a:lnTo>
                    <a:lnTo>
                      <a:pt x="11646" y="96"/>
                    </a:lnTo>
                    <a:lnTo>
                      <a:pt x="10314" y="191"/>
                    </a:lnTo>
                    <a:lnTo>
                      <a:pt x="9001" y="286"/>
                    </a:lnTo>
                    <a:lnTo>
                      <a:pt x="7745" y="419"/>
                    </a:lnTo>
                    <a:lnTo>
                      <a:pt x="7156" y="515"/>
                    </a:lnTo>
                    <a:lnTo>
                      <a:pt x="6585" y="591"/>
                    </a:lnTo>
                    <a:lnTo>
                      <a:pt x="6033" y="705"/>
                    </a:lnTo>
                    <a:lnTo>
                      <a:pt x="5519" y="800"/>
                    </a:lnTo>
                    <a:lnTo>
                      <a:pt x="5043" y="933"/>
                    </a:lnTo>
                    <a:lnTo>
                      <a:pt x="4606" y="1047"/>
                    </a:lnTo>
                    <a:lnTo>
                      <a:pt x="4396" y="1124"/>
                    </a:lnTo>
                    <a:lnTo>
                      <a:pt x="4206" y="1238"/>
                    </a:lnTo>
                    <a:lnTo>
                      <a:pt x="3997" y="1352"/>
                    </a:lnTo>
                    <a:lnTo>
                      <a:pt x="3806" y="1485"/>
                    </a:lnTo>
                    <a:lnTo>
                      <a:pt x="3635" y="1637"/>
                    </a:lnTo>
                    <a:lnTo>
                      <a:pt x="3445" y="1828"/>
                    </a:lnTo>
                    <a:lnTo>
                      <a:pt x="3293" y="2018"/>
                    </a:lnTo>
                    <a:lnTo>
                      <a:pt x="3121" y="2227"/>
                    </a:lnTo>
                    <a:lnTo>
                      <a:pt x="2950" y="2437"/>
                    </a:lnTo>
                    <a:lnTo>
                      <a:pt x="2798" y="2684"/>
                    </a:lnTo>
                    <a:lnTo>
                      <a:pt x="2665" y="2931"/>
                    </a:lnTo>
                    <a:lnTo>
                      <a:pt x="2512" y="3198"/>
                    </a:lnTo>
                    <a:lnTo>
                      <a:pt x="2246" y="3769"/>
                    </a:lnTo>
                    <a:lnTo>
                      <a:pt x="1999" y="4397"/>
                    </a:lnTo>
                    <a:lnTo>
                      <a:pt x="1751" y="5044"/>
                    </a:lnTo>
                    <a:lnTo>
                      <a:pt x="1542" y="5748"/>
                    </a:lnTo>
                    <a:lnTo>
                      <a:pt x="1352" y="6471"/>
                    </a:lnTo>
                    <a:lnTo>
                      <a:pt x="1180" y="7213"/>
                    </a:lnTo>
                    <a:lnTo>
                      <a:pt x="1009" y="7974"/>
                    </a:lnTo>
                    <a:lnTo>
                      <a:pt x="876" y="8754"/>
                    </a:lnTo>
                    <a:lnTo>
                      <a:pt x="743" y="9553"/>
                    </a:lnTo>
                    <a:lnTo>
                      <a:pt x="629" y="10334"/>
                    </a:lnTo>
                    <a:lnTo>
                      <a:pt x="514" y="11114"/>
                    </a:lnTo>
                    <a:lnTo>
                      <a:pt x="419" y="11894"/>
                    </a:lnTo>
                    <a:lnTo>
                      <a:pt x="267" y="13378"/>
                    </a:lnTo>
                    <a:lnTo>
                      <a:pt x="172" y="14767"/>
                    </a:lnTo>
                    <a:lnTo>
                      <a:pt x="96" y="16004"/>
                    </a:lnTo>
                    <a:lnTo>
                      <a:pt x="39" y="17032"/>
                    </a:lnTo>
                    <a:lnTo>
                      <a:pt x="20" y="17831"/>
                    </a:lnTo>
                    <a:lnTo>
                      <a:pt x="1" y="18535"/>
                    </a:lnTo>
                    <a:lnTo>
                      <a:pt x="362" y="18002"/>
                    </a:lnTo>
                    <a:lnTo>
                      <a:pt x="1333" y="16613"/>
                    </a:lnTo>
                    <a:lnTo>
                      <a:pt x="2760" y="14596"/>
                    </a:lnTo>
                    <a:lnTo>
                      <a:pt x="3597" y="13435"/>
                    </a:lnTo>
                    <a:lnTo>
                      <a:pt x="4511" y="12218"/>
                    </a:lnTo>
                    <a:lnTo>
                      <a:pt x="5462" y="10962"/>
                    </a:lnTo>
                    <a:lnTo>
                      <a:pt x="6432" y="9725"/>
                    </a:lnTo>
                    <a:lnTo>
                      <a:pt x="7403" y="8526"/>
                    </a:lnTo>
                    <a:lnTo>
                      <a:pt x="8373" y="7403"/>
                    </a:lnTo>
                    <a:lnTo>
                      <a:pt x="8849" y="6870"/>
                    </a:lnTo>
                    <a:lnTo>
                      <a:pt x="9306" y="6376"/>
                    </a:lnTo>
                    <a:lnTo>
                      <a:pt x="9763" y="5919"/>
                    </a:lnTo>
                    <a:lnTo>
                      <a:pt x="10200" y="5500"/>
                    </a:lnTo>
                    <a:lnTo>
                      <a:pt x="10619" y="5101"/>
                    </a:lnTo>
                    <a:lnTo>
                      <a:pt x="11019" y="4777"/>
                    </a:lnTo>
                    <a:lnTo>
                      <a:pt x="11399" y="4492"/>
                    </a:lnTo>
                    <a:lnTo>
                      <a:pt x="11761" y="4244"/>
                    </a:lnTo>
                    <a:lnTo>
                      <a:pt x="12465" y="3845"/>
                    </a:lnTo>
                    <a:lnTo>
                      <a:pt x="13188" y="3445"/>
                    </a:lnTo>
                    <a:lnTo>
                      <a:pt x="13930" y="3045"/>
                    </a:lnTo>
                    <a:lnTo>
                      <a:pt x="14691" y="2665"/>
                    </a:lnTo>
                    <a:lnTo>
                      <a:pt x="16175" y="1961"/>
                    </a:lnTo>
                    <a:lnTo>
                      <a:pt x="17565" y="1333"/>
                    </a:lnTo>
                    <a:lnTo>
                      <a:pt x="18782" y="800"/>
                    </a:lnTo>
                    <a:lnTo>
                      <a:pt x="19753" y="400"/>
                    </a:lnTo>
                    <a:lnTo>
                      <a:pt x="20628" y="58"/>
                    </a:lnTo>
                    <a:lnTo>
                      <a:pt x="20114" y="39"/>
                    </a:lnTo>
                    <a:lnTo>
                      <a:pt x="18744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6"/>
              <p:cNvSpPr/>
              <p:nvPr/>
            </p:nvSpPr>
            <p:spPr>
              <a:xfrm>
                <a:off x="-1231350" y="-446750"/>
                <a:ext cx="3535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14140" h="4854" extrusionOk="0">
                    <a:moveTo>
                      <a:pt x="14139" y="1"/>
                    </a:moveTo>
                    <a:lnTo>
                      <a:pt x="13606" y="134"/>
                    </a:lnTo>
                    <a:lnTo>
                      <a:pt x="12179" y="496"/>
                    </a:lnTo>
                    <a:lnTo>
                      <a:pt x="10143" y="1048"/>
                    </a:lnTo>
                    <a:lnTo>
                      <a:pt x="8963" y="1390"/>
                    </a:lnTo>
                    <a:lnTo>
                      <a:pt x="7745" y="1733"/>
                    </a:lnTo>
                    <a:lnTo>
                      <a:pt x="6509" y="2113"/>
                    </a:lnTo>
                    <a:lnTo>
                      <a:pt x="5272" y="2513"/>
                    </a:lnTo>
                    <a:lnTo>
                      <a:pt x="4092" y="2912"/>
                    </a:lnTo>
                    <a:lnTo>
                      <a:pt x="2969" y="3331"/>
                    </a:lnTo>
                    <a:lnTo>
                      <a:pt x="1980" y="3731"/>
                    </a:lnTo>
                    <a:lnTo>
                      <a:pt x="1542" y="3921"/>
                    </a:lnTo>
                    <a:lnTo>
                      <a:pt x="1123" y="4111"/>
                    </a:lnTo>
                    <a:lnTo>
                      <a:pt x="762" y="4302"/>
                    </a:lnTo>
                    <a:lnTo>
                      <a:pt x="457" y="4492"/>
                    </a:lnTo>
                    <a:lnTo>
                      <a:pt x="210" y="4682"/>
                    </a:lnTo>
                    <a:lnTo>
                      <a:pt x="1" y="4853"/>
                    </a:lnTo>
                    <a:lnTo>
                      <a:pt x="4054" y="4853"/>
                    </a:lnTo>
                    <a:lnTo>
                      <a:pt x="4301" y="4682"/>
                    </a:lnTo>
                    <a:lnTo>
                      <a:pt x="4986" y="4244"/>
                    </a:lnTo>
                    <a:lnTo>
                      <a:pt x="6071" y="3616"/>
                    </a:lnTo>
                    <a:lnTo>
                      <a:pt x="6699" y="3236"/>
                    </a:lnTo>
                    <a:lnTo>
                      <a:pt x="7422" y="2855"/>
                    </a:lnTo>
                    <a:lnTo>
                      <a:pt x="8183" y="2437"/>
                    </a:lnTo>
                    <a:lnTo>
                      <a:pt x="8982" y="2037"/>
                    </a:lnTo>
                    <a:lnTo>
                      <a:pt x="9820" y="1618"/>
                    </a:lnTo>
                    <a:lnTo>
                      <a:pt x="10676" y="1238"/>
                    </a:lnTo>
                    <a:lnTo>
                      <a:pt x="11551" y="876"/>
                    </a:lnTo>
                    <a:lnTo>
                      <a:pt x="12427" y="534"/>
                    </a:lnTo>
                    <a:lnTo>
                      <a:pt x="13283" y="248"/>
                    </a:lnTo>
                    <a:lnTo>
                      <a:pt x="13721" y="115"/>
                    </a:lnTo>
                    <a:lnTo>
                      <a:pt x="14139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6"/>
              <p:cNvSpPr/>
              <p:nvPr/>
            </p:nvSpPr>
            <p:spPr>
              <a:xfrm>
                <a:off x="-2306975" y="-332575"/>
                <a:ext cx="683650" cy="370150"/>
              </a:xfrm>
              <a:custGeom>
                <a:avLst/>
                <a:gdLst/>
                <a:ahLst/>
                <a:cxnLst/>
                <a:rect l="l" t="t" r="r" b="b"/>
                <a:pathLst>
                  <a:path w="27346" h="14806" extrusionOk="0">
                    <a:moveTo>
                      <a:pt x="3197" y="1"/>
                    </a:moveTo>
                    <a:lnTo>
                      <a:pt x="2398" y="20"/>
                    </a:lnTo>
                    <a:lnTo>
                      <a:pt x="1694" y="58"/>
                    </a:lnTo>
                    <a:lnTo>
                      <a:pt x="1104" y="115"/>
                    </a:lnTo>
                    <a:lnTo>
                      <a:pt x="629" y="172"/>
                    </a:lnTo>
                    <a:lnTo>
                      <a:pt x="286" y="229"/>
                    </a:lnTo>
                    <a:lnTo>
                      <a:pt x="1" y="286"/>
                    </a:lnTo>
                    <a:lnTo>
                      <a:pt x="514" y="381"/>
                    </a:lnTo>
                    <a:lnTo>
                      <a:pt x="1028" y="515"/>
                    </a:lnTo>
                    <a:lnTo>
                      <a:pt x="2094" y="800"/>
                    </a:lnTo>
                    <a:lnTo>
                      <a:pt x="3159" y="1124"/>
                    </a:lnTo>
                    <a:lnTo>
                      <a:pt x="4263" y="1504"/>
                    </a:lnTo>
                    <a:lnTo>
                      <a:pt x="5386" y="1942"/>
                    </a:lnTo>
                    <a:lnTo>
                      <a:pt x="6528" y="2399"/>
                    </a:lnTo>
                    <a:lnTo>
                      <a:pt x="7669" y="2912"/>
                    </a:lnTo>
                    <a:lnTo>
                      <a:pt x="8811" y="3445"/>
                    </a:lnTo>
                    <a:lnTo>
                      <a:pt x="9953" y="3997"/>
                    </a:lnTo>
                    <a:lnTo>
                      <a:pt x="11114" y="4587"/>
                    </a:lnTo>
                    <a:lnTo>
                      <a:pt x="12255" y="5177"/>
                    </a:lnTo>
                    <a:lnTo>
                      <a:pt x="13378" y="5805"/>
                    </a:lnTo>
                    <a:lnTo>
                      <a:pt x="14501" y="6433"/>
                    </a:lnTo>
                    <a:lnTo>
                      <a:pt x="15585" y="7061"/>
                    </a:lnTo>
                    <a:lnTo>
                      <a:pt x="16651" y="7689"/>
                    </a:lnTo>
                    <a:lnTo>
                      <a:pt x="17698" y="8336"/>
                    </a:lnTo>
                    <a:lnTo>
                      <a:pt x="19696" y="9573"/>
                    </a:lnTo>
                    <a:lnTo>
                      <a:pt x="21523" y="10771"/>
                    </a:lnTo>
                    <a:lnTo>
                      <a:pt x="23159" y="11856"/>
                    </a:lnTo>
                    <a:lnTo>
                      <a:pt x="24586" y="12827"/>
                    </a:lnTo>
                    <a:lnTo>
                      <a:pt x="25747" y="13645"/>
                    </a:lnTo>
                    <a:lnTo>
                      <a:pt x="26603" y="14273"/>
                    </a:lnTo>
                    <a:lnTo>
                      <a:pt x="27346" y="14806"/>
                    </a:lnTo>
                    <a:lnTo>
                      <a:pt x="27079" y="14406"/>
                    </a:lnTo>
                    <a:lnTo>
                      <a:pt x="26775" y="13949"/>
                    </a:lnTo>
                    <a:lnTo>
                      <a:pt x="26337" y="13340"/>
                    </a:lnTo>
                    <a:lnTo>
                      <a:pt x="25785" y="12617"/>
                    </a:lnTo>
                    <a:lnTo>
                      <a:pt x="25138" y="11780"/>
                    </a:lnTo>
                    <a:lnTo>
                      <a:pt x="24396" y="10867"/>
                    </a:lnTo>
                    <a:lnTo>
                      <a:pt x="23559" y="9877"/>
                    </a:lnTo>
                    <a:lnTo>
                      <a:pt x="23102" y="9363"/>
                    </a:lnTo>
                    <a:lnTo>
                      <a:pt x="22607" y="8850"/>
                    </a:lnTo>
                    <a:lnTo>
                      <a:pt x="22113" y="8336"/>
                    </a:lnTo>
                    <a:lnTo>
                      <a:pt x="21599" y="7822"/>
                    </a:lnTo>
                    <a:lnTo>
                      <a:pt x="21047" y="7289"/>
                    </a:lnTo>
                    <a:lnTo>
                      <a:pt x="20495" y="6775"/>
                    </a:lnTo>
                    <a:lnTo>
                      <a:pt x="19905" y="6262"/>
                    </a:lnTo>
                    <a:lnTo>
                      <a:pt x="19315" y="5767"/>
                    </a:lnTo>
                    <a:lnTo>
                      <a:pt x="18706" y="5272"/>
                    </a:lnTo>
                    <a:lnTo>
                      <a:pt x="18078" y="4777"/>
                    </a:lnTo>
                    <a:lnTo>
                      <a:pt x="17431" y="4321"/>
                    </a:lnTo>
                    <a:lnTo>
                      <a:pt x="16765" y="3883"/>
                    </a:lnTo>
                    <a:lnTo>
                      <a:pt x="16080" y="3445"/>
                    </a:lnTo>
                    <a:lnTo>
                      <a:pt x="15395" y="3065"/>
                    </a:lnTo>
                    <a:lnTo>
                      <a:pt x="14691" y="2684"/>
                    </a:lnTo>
                    <a:lnTo>
                      <a:pt x="13968" y="2342"/>
                    </a:lnTo>
                    <a:lnTo>
                      <a:pt x="13264" y="2037"/>
                    </a:lnTo>
                    <a:lnTo>
                      <a:pt x="12541" y="1752"/>
                    </a:lnTo>
                    <a:lnTo>
                      <a:pt x="11856" y="1485"/>
                    </a:lnTo>
                    <a:lnTo>
                      <a:pt x="11171" y="1257"/>
                    </a:lnTo>
                    <a:lnTo>
                      <a:pt x="10486" y="1048"/>
                    </a:lnTo>
                    <a:lnTo>
                      <a:pt x="9820" y="857"/>
                    </a:lnTo>
                    <a:lnTo>
                      <a:pt x="9173" y="686"/>
                    </a:lnTo>
                    <a:lnTo>
                      <a:pt x="8545" y="553"/>
                    </a:lnTo>
                    <a:lnTo>
                      <a:pt x="7917" y="420"/>
                    </a:lnTo>
                    <a:lnTo>
                      <a:pt x="7327" y="324"/>
                    </a:lnTo>
                    <a:lnTo>
                      <a:pt x="6737" y="229"/>
                    </a:lnTo>
                    <a:lnTo>
                      <a:pt x="6166" y="153"/>
                    </a:lnTo>
                    <a:lnTo>
                      <a:pt x="5614" y="96"/>
                    </a:lnTo>
                    <a:lnTo>
                      <a:pt x="5100" y="58"/>
                    </a:lnTo>
                    <a:lnTo>
                      <a:pt x="4092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6"/>
              <p:cNvSpPr/>
              <p:nvPr/>
            </p:nvSpPr>
            <p:spPr>
              <a:xfrm>
                <a:off x="-2306975" y="-325425"/>
                <a:ext cx="821125" cy="619425"/>
              </a:xfrm>
              <a:custGeom>
                <a:avLst/>
                <a:gdLst/>
                <a:ahLst/>
                <a:cxnLst/>
                <a:rect l="l" t="t" r="r" b="b"/>
                <a:pathLst>
                  <a:path w="32845" h="24777" extrusionOk="0">
                    <a:moveTo>
                      <a:pt x="1" y="0"/>
                    </a:moveTo>
                    <a:lnTo>
                      <a:pt x="800" y="343"/>
                    </a:lnTo>
                    <a:lnTo>
                      <a:pt x="2931" y="1332"/>
                    </a:lnTo>
                    <a:lnTo>
                      <a:pt x="6014" y="2779"/>
                    </a:lnTo>
                    <a:lnTo>
                      <a:pt x="7822" y="3635"/>
                    </a:lnTo>
                    <a:lnTo>
                      <a:pt x="9725" y="4548"/>
                    </a:lnTo>
                    <a:lnTo>
                      <a:pt x="11665" y="5519"/>
                    </a:lnTo>
                    <a:lnTo>
                      <a:pt x="13645" y="6508"/>
                    </a:lnTo>
                    <a:lnTo>
                      <a:pt x="15585" y="7517"/>
                    </a:lnTo>
                    <a:lnTo>
                      <a:pt x="17431" y="8506"/>
                    </a:lnTo>
                    <a:lnTo>
                      <a:pt x="19163" y="9496"/>
                    </a:lnTo>
                    <a:lnTo>
                      <a:pt x="19962" y="9953"/>
                    </a:lnTo>
                    <a:lnTo>
                      <a:pt x="20704" y="10409"/>
                    </a:lnTo>
                    <a:lnTo>
                      <a:pt x="21408" y="10866"/>
                    </a:lnTo>
                    <a:lnTo>
                      <a:pt x="22055" y="11285"/>
                    </a:lnTo>
                    <a:lnTo>
                      <a:pt x="22626" y="11684"/>
                    </a:lnTo>
                    <a:lnTo>
                      <a:pt x="23121" y="12065"/>
                    </a:lnTo>
                    <a:lnTo>
                      <a:pt x="23578" y="12465"/>
                    </a:lnTo>
                    <a:lnTo>
                      <a:pt x="24034" y="12864"/>
                    </a:lnTo>
                    <a:lnTo>
                      <a:pt x="24491" y="13302"/>
                    </a:lnTo>
                    <a:lnTo>
                      <a:pt x="24948" y="13758"/>
                    </a:lnTo>
                    <a:lnTo>
                      <a:pt x="25405" y="14234"/>
                    </a:lnTo>
                    <a:lnTo>
                      <a:pt x="25842" y="14710"/>
                    </a:lnTo>
                    <a:lnTo>
                      <a:pt x="26280" y="15224"/>
                    </a:lnTo>
                    <a:lnTo>
                      <a:pt x="26718" y="15719"/>
                    </a:lnTo>
                    <a:lnTo>
                      <a:pt x="27555" y="16765"/>
                    </a:lnTo>
                    <a:lnTo>
                      <a:pt x="28354" y="17831"/>
                    </a:lnTo>
                    <a:lnTo>
                      <a:pt x="29115" y="18877"/>
                    </a:lnTo>
                    <a:lnTo>
                      <a:pt x="29819" y="19905"/>
                    </a:lnTo>
                    <a:lnTo>
                      <a:pt x="30485" y="20894"/>
                    </a:lnTo>
                    <a:lnTo>
                      <a:pt x="31056" y="21808"/>
                    </a:lnTo>
                    <a:lnTo>
                      <a:pt x="31570" y="22626"/>
                    </a:lnTo>
                    <a:lnTo>
                      <a:pt x="32008" y="23349"/>
                    </a:lnTo>
                    <a:lnTo>
                      <a:pt x="32617" y="24396"/>
                    </a:lnTo>
                    <a:lnTo>
                      <a:pt x="32845" y="24776"/>
                    </a:lnTo>
                    <a:lnTo>
                      <a:pt x="32636" y="24053"/>
                    </a:lnTo>
                    <a:lnTo>
                      <a:pt x="32388" y="23216"/>
                    </a:lnTo>
                    <a:lnTo>
                      <a:pt x="32046" y="22131"/>
                    </a:lnTo>
                    <a:lnTo>
                      <a:pt x="31608" y="20818"/>
                    </a:lnTo>
                    <a:lnTo>
                      <a:pt x="31113" y="19334"/>
                    </a:lnTo>
                    <a:lnTo>
                      <a:pt x="30542" y="17736"/>
                    </a:lnTo>
                    <a:lnTo>
                      <a:pt x="29895" y="16061"/>
                    </a:lnTo>
                    <a:lnTo>
                      <a:pt x="29553" y="15205"/>
                    </a:lnTo>
                    <a:lnTo>
                      <a:pt x="29191" y="14329"/>
                    </a:lnTo>
                    <a:lnTo>
                      <a:pt x="28830" y="13473"/>
                    </a:lnTo>
                    <a:lnTo>
                      <a:pt x="28430" y="12636"/>
                    </a:lnTo>
                    <a:lnTo>
                      <a:pt x="28050" y="11798"/>
                    </a:lnTo>
                    <a:lnTo>
                      <a:pt x="27631" y="10980"/>
                    </a:lnTo>
                    <a:lnTo>
                      <a:pt x="27212" y="10200"/>
                    </a:lnTo>
                    <a:lnTo>
                      <a:pt x="26794" y="9439"/>
                    </a:lnTo>
                    <a:lnTo>
                      <a:pt x="26356" y="8716"/>
                    </a:lnTo>
                    <a:lnTo>
                      <a:pt x="25899" y="8031"/>
                    </a:lnTo>
                    <a:lnTo>
                      <a:pt x="25443" y="7384"/>
                    </a:lnTo>
                    <a:lnTo>
                      <a:pt x="24986" y="6813"/>
                    </a:lnTo>
                    <a:lnTo>
                      <a:pt x="24529" y="6280"/>
                    </a:lnTo>
                    <a:lnTo>
                      <a:pt x="24301" y="6052"/>
                    </a:lnTo>
                    <a:lnTo>
                      <a:pt x="24053" y="5823"/>
                    </a:lnTo>
                    <a:lnTo>
                      <a:pt x="23825" y="5614"/>
                    </a:lnTo>
                    <a:lnTo>
                      <a:pt x="23578" y="5443"/>
                    </a:lnTo>
                    <a:lnTo>
                      <a:pt x="23349" y="5271"/>
                    </a:lnTo>
                    <a:lnTo>
                      <a:pt x="23102" y="5119"/>
                    </a:lnTo>
                    <a:lnTo>
                      <a:pt x="22455" y="4777"/>
                    </a:lnTo>
                    <a:lnTo>
                      <a:pt x="21732" y="4434"/>
                    </a:lnTo>
                    <a:lnTo>
                      <a:pt x="20990" y="4111"/>
                    </a:lnTo>
                    <a:lnTo>
                      <a:pt x="20191" y="3806"/>
                    </a:lnTo>
                    <a:lnTo>
                      <a:pt x="19353" y="3502"/>
                    </a:lnTo>
                    <a:lnTo>
                      <a:pt x="18497" y="3235"/>
                    </a:lnTo>
                    <a:lnTo>
                      <a:pt x="17603" y="2969"/>
                    </a:lnTo>
                    <a:lnTo>
                      <a:pt x="16670" y="2703"/>
                    </a:lnTo>
                    <a:lnTo>
                      <a:pt x="15738" y="2474"/>
                    </a:lnTo>
                    <a:lnTo>
                      <a:pt x="14786" y="2246"/>
                    </a:lnTo>
                    <a:lnTo>
                      <a:pt x="13835" y="2017"/>
                    </a:lnTo>
                    <a:lnTo>
                      <a:pt x="12864" y="1827"/>
                    </a:lnTo>
                    <a:lnTo>
                      <a:pt x="10942" y="1447"/>
                    </a:lnTo>
                    <a:lnTo>
                      <a:pt x="9058" y="1123"/>
                    </a:lnTo>
                    <a:lnTo>
                      <a:pt x="7251" y="838"/>
                    </a:lnTo>
                    <a:lnTo>
                      <a:pt x="5557" y="609"/>
                    </a:lnTo>
                    <a:lnTo>
                      <a:pt x="4016" y="419"/>
                    </a:lnTo>
                    <a:lnTo>
                      <a:pt x="2684" y="267"/>
                    </a:lnTo>
                    <a:lnTo>
                      <a:pt x="724" y="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6"/>
              <p:cNvSpPr/>
              <p:nvPr/>
            </p:nvSpPr>
            <p:spPr>
              <a:xfrm>
                <a:off x="-1501075" y="255925"/>
                <a:ext cx="50925" cy="1646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6585" extrusionOk="0">
                    <a:moveTo>
                      <a:pt x="152" y="0"/>
                    </a:moveTo>
                    <a:lnTo>
                      <a:pt x="0" y="457"/>
                    </a:lnTo>
                    <a:lnTo>
                      <a:pt x="1066" y="6584"/>
                    </a:lnTo>
                    <a:lnTo>
                      <a:pt x="1256" y="6451"/>
                    </a:lnTo>
                    <a:lnTo>
                      <a:pt x="1446" y="6299"/>
                    </a:lnTo>
                    <a:lnTo>
                      <a:pt x="1637" y="6108"/>
                    </a:lnTo>
                    <a:lnTo>
                      <a:pt x="1827" y="5880"/>
                    </a:lnTo>
                    <a:lnTo>
                      <a:pt x="1903" y="5766"/>
                    </a:lnTo>
                    <a:lnTo>
                      <a:pt x="1979" y="5652"/>
                    </a:lnTo>
                    <a:lnTo>
                      <a:pt x="2017" y="5538"/>
                    </a:lnTo>
                    <a:lnTo>
                      <a:pt x="2036" y="5423"/>
                    </a:lnTo>
                    <a:lnTo>
                      <a:pt x="2017" y="5309"/>
                    </a:lnTo>
                    <a:lnTo>
                      <a:pt x="1979" y="5195"/>
                    </a:lnTo>
                    <a:lnTo>
                      <a:pt x="1884" y="5043"/>
                    </a:lnTo>
                    <a:lnTo>
                      <a:pt x="1789" y="4795"/>
                    </a:lnTo>
                    <a:lnTo>
                      <a:pt x="1541" y="4129"/>
                    </a:lnTo>
                    <a:lnTo>
                      <a:pt x="1256" y="3292"/>
                    </a:lnTo>
                    <a:lnTo>
                      <a:pt x="932" y="2379"/>
                    </a:lnTo>
                    <a:lnTo>
                      <a:pt x="400" y="723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6"/>
              <p:cNvSpPr/>
              <p:nvPr/>
            </p:nvSpPr>
            <p:spPr>
              <a:xfrm>
                <a:off x="-1534875" y="-592325"/>
                <a:ext cx="61875" cy="50287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0115" extrusionOk="0">
                    <a:moveTo>
                      <a:pt x="1" y="1"/>
                    </a:moveTo>
                    <a:lnTo>
                      <a:pt x="1961" y="20115"/>
                    </a:lnTo>
                    <a:lnTo>
                      <a:pt x="2075" y="19982"/>
                    </a:lnTo>
                    <a:lnTo>
                      <a:pt x="2189" y="19810"/>
                    </a:lnTo>
                    <a:lnTo>
                      <a:pt x="2265" y="19639"/>
                    </a:lnTo>
                    <a:lnTo>
                      <a:pt x="2342" y="19449"/>
                    </a:lnTo>
                    <a:lnTo>
                      <a:pt x="2399" y="19259"/>
                    </a:lnTo>
                    <a:lnTo>
                      <a:pt x="2437" y="19068"/>
                    </a:lnTo>
                    <a:lnTo>
                      <a:pt x="2475" y="18688"/>
                    </a:lnTo>
                    <a:lnTo>
                      <a:pt x="2475" y="18345"/>
                    </a:lnTo>
                    <a:lnTo>
                      <a:pt x="2475" y="18060"/>
                    </a:lnTo>
                    <a:lnTo>
                      <a:pt x="2437" y="17793"/>
                    </a:lnTo>
                    <a:lnTo>
                      <a:pt x="2380" y="17717"/>
                    </a:lnTo>
                    <a:lnTo>
                      <a:pt x="2342" y="17622"/>
                    </a:lnTo>
                    <a:lnTo>
                      <a:pt x="2227" y="17394"/>
                    </a:lnTo>
                    <a:lnTo>
                      <a:pt x="2132" y="17070"/>
                    </a:lnTo>
                    <a:lnTo>
                      <a:pt x="2037" y="16671"/>
                    </a:lnTo>
                    <a:lnTo>
                      <a:pt x="1942" y="16214"/>
                    </a:lnTo>
                    <a:lnTo>
                      <a:pt x="1847" y="15700"/>
                    </a:lnTo>
                    <a:lnTo>
                      <a:pt x="1676" y="14501"/>
                    </a:lnTo>
                    <a:lnTo>
                      <a:pt x="1504" y="13112"/>
                    </a:lnTo>
                    <a:lnTo>
                      <a:pt x="1352" y="11628"/>
                    </a:lnTo>
                    <a:lnTo>
                      <a:pt x="1219" y="10048"/>
                    </a:lnTo>
                    <a:lnTo>
                      <a:pt x="1086" y="8431"/>
                    </a:lnTo>
                    <a:lnTo>
                      <a:pt x="857" y="5310"/>
                    </a:lnTo>
                    <a:lnTo>
                      <a:pt x="686" y="2608"/>
                    </a:lnTo>
                    <a:lnTo>
                      <a:pt x="553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6"/>
              <p:cNvSpPr/>
              <p:nvPr/>
            </p:nvSpPr>
            <p:spPr>
              <a:xfrm>
                <a:off x="-1450175" y="-743125"/>
                <a:ext cx="56625" cy="46672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8669" extrusionOk="0">
                    <a:moveTo>
                      <a:pt x="2265" y="1"/>
                    </a:moveTo>
                    <a:lnTo>
                      <a:pt x="1846" y="419"/>
                    </a:lnTo>
                    <a:lnTo>
                      <a:pt x="1637" y="2627"/>
                    </a:lnTo>
                    <a:lnTo>
                      <a:pt x="1408" y="4910"/>
                    </a:lnTo>
                    <a:lnTo>
                      <a:pt x="1142" y="7555"/>
                    </a:lnTo>
                    <a:lnTo>
                      <a:pt x="837" y="10238"/>
                    </a:lnTo>
                    <a:lnTo>
                      <a:pt x="685" y="11513"/>
                    </a:lnTo>
                    <a:lnTo>
                      <a:pt x="533" y="12674"/>
                    </a:lnTo>
                    <a:lnTo>
                      <a:pt x="400" y="13702"/>
                    </a:lnTo>
                    <a:lnTo>
                      <a:pt x="248" y="14539"/>
                    </a:lnTo>
                    <a:lnTo>
                      <a:pt x="114" y="15148"/>
                    </a:lnTo>
                    <a:lnTo>
                      <a:pt x="57" y="15376"/>
                    </a:lnTo>
                    <a:lnTo>
                      <a:pt x="0" y="15510"/>
                    </a:lnTo>
                    <a:lnTo>
                      <a:pt x="0" y="18668"/>
                    </a:lnTo>
                    <a:lnTo>
                      <a:pt x="2265" y="1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6"/>
              <p:cNvSpPr/>
              <p:nvPr/>
            </p:nvSpPr>
            <p:spPr>
              <a:xfrm>
                <a:off x="-1450175" y="-743125"/>
                <a:ext cx="56625" cy="46672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8669" fill="none" extrusionOk="0">
                    <a:moveTo>
                      <a:pt x="0" y="18668"/>
                    </a:moveTo>
                    <a:lnTo>
                      <a:pt x="2265" y="1"/>
                    </a:lnTo>
                    <a:lnTo>
                      <a:pt x="1846" y="419"/>
                    </a:lnTo>
                    <a:lnTo>
                      <a:pt x="1846" y="419"/>
                    </a:lnTo>
                    <a:lnTo>
                      <a:pt x="1637" y="2627"/>
                    </a:lnTo>
                    <a:lnTo>
                      <a:pt x="1408" y="4910"/>
                    </a:lnTo>
                    <a:lnTo>
                      <a:pt x="1142" y="7555"/>
                    </a:lnTo>
                    <a:lnTo>
                      <a:pt x="837" y="10238"/>
                    </a:lnTo>
                    <a:lnTo>
                      <a:pt x="685" y="11513"/>
                    </a:lnTo>
                    <a:lnTo>
                      <a:pt x="533" y="12674"/>
                    </a:lnTo>
                    <a:lnTo>
                      <a:pt x="400" y="13702"/>
                    </a:lnTo>
                    <a:lnTo>
                      <a:pt x="248" y="14539"/>
                    </a:lnTo>
                    <a:lnTo>
                      <a:pt x="114" y="15148"/>
                    </a:lnTo>
                    <a:lnTo>
                      <a:pt x="57" y="15376"/>
                    </a:lnTo>
                    <a:lnTo>
                      <a:pt x="0" y="15510"/>
                    </a:lnTo>
                    <a:lnTo>
                      <a:pt x="0" y="1866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6"/>
              <p:cNvSpPr/>
              <p:nvPr/>
            </p:nvSpPr>
            <p:spPr>
              <a:xfrm>
                <a:off x="-1450650" y="-1486200"/>
                <a:ext cx="195075" cy="893900"/>
              </a:xfrm>
              <a:custGeom>
                <a:avLst/>
                <a:gdLst/>
                <a:ahLst/>
                <a:cxnLst/>
                <a:rect l="l" t="t" r="r" b="b"/>
                <a:pathLst>
                  <a:path w="7803" h="35756" extrusionOk="0">
                    <a:moveTo>
                      <a:pt x="6089" y="0"/>
                    </a:moveTo>
                    <a:lnTo>
                      <a:pt x="5842" y="723"/>
                    </a:lnTo>
                    <a:lnTo>
                      <a:pt x="5176" y="2645"/>
                    </a:lnTo>
                    <a:lnTo>
                      <a:pt x="4225" y="5461"/>
                    </a:lnTo>
                    <a:lnTo>
                      <a:pt x="3692" y="7098"/>
                    </a:lnTo>
                    <a:lnTo>
                      <a:pt x="3140" y="8849"/>
                    </a:lnTo>
                    <a:lnTo>
                      <a:pt x="2588" y="10656"/>
                    </a:lnTo>
                    <a:lnTo>
                      <a:pt x="2036" y="12483"/>
                    </a:lnTo>
                    <a:lnTo>
                      <a:pt x="1522" y="14310"/>
                    </a:lnTo>
                    <a:lnTo>
                      <a:pt x="1066" y="16080"/>
                    </a:lnTo>
                    <a:lnTo>
                      <a:pt x="856" y="16917"/>
                    </a:lnTo>
                    <a:lnTo>
                      <a:pt x="666" y="17735"/>
                    </a:lnTo>
                    <a:lnTo>
                      <a:pt x="495" y="18534"/>
                    </a:lnTo>
                    <a:lnTo>
                      <a:pt x="343" y="19277"/>
                    </a:lnTo>
                    <a:lnTo>
                      <a:pt x="228" y="19981"/>
                    </a:lnTo>
                    <a:lnTo>
                      <a:pt x="133" y="20647"/>
                    </a:lnTo>
                    <a:lnTo>
                      <a:pt x="57" y="21237"/>
                    </a:lnTo>
                    <a:lnTo>
                      <a:pt x="19" y="21788"/>
                    </a:lnTo>
                    <a:lnTo>
                      <a:pt x="0" y="22854"/>
                    </a:lnTo>
                    <a:lnTo>
                      <a:pt x="38" y="23958"/>
                    </a:lnTo>
                    <a:lnTo>
                      <a:pt x="95" y="25119"/>
                    </a:lnTo>
                    <a:lnTo>
                      <a:pt x="171" y="26279"/>
                    </a:lnTo>
                    <a:lnTo>
                      <a:pt x="286" y="27459"/>
                    </a:lnTo>
                    <a:lnTo>
                      <a:pt x="419" y="28620"/>
                    </a:lnTo>
                    <a:lnTo>
                      <a:pt x="571" y="29743"/>
                    </a:lnTo>
                    <a:lnTo>
                      <a:pt x="704" y="30827"/>
                    </a:lnTo>
                    <a:lnTo>
                      <a:pt x="1009" y="32787"/>
                    </a:lnTo>
                    <a:lnTo>
                      <a:pt x="1294" y="34348"/>
                    </a:lnTo>
                    <a:lnTo>
                      <a:pt x="1484" y="35375"/>
                    </a:lnTo>
                    <a:lnTo>
                      <a:pt x="1561" y="35756"/>
                    </a:lnTo>
                    <a:lnTo>
                      <a:pt x="2341" y="34424"/>
                    </a:lnTo>
                    <a:lnTo>
                      <a:pt x="3159" y="32978"/>
                    </a:lnTo>
                    <a:lnTo>
                      <a:pt x="4148" y="31246"/>
                    </a:lnTo>
                    <a:lnTo>
                      <a:pt x="5176" y="29362"/>
                    </a:lnTo>
                    <a:lnTo>
                      <a:pt x="5671" y="28411"/>
                    </a:lnTo>
                    <a:lnTo>
                      <a:pt x="6147" y="27478"/>
                    </a:lnTo>
                    <a:lnTo>
                      <a:pt x="6584" y="26603"/>
                    </a:lnTo>
                    <a:lnTo>
                      <a:pt x="6965" y="25766"/>
                    </a:lnTo>
                    <a:lnTo>
                      <a:pt x="7288" y="25042"/>
                    </a:lnTo>
                    <a:lnTo>
                      <a:pt x="7536" y="24395"/>
                    </a:lnTo>
                    <a:lnTo>
                      <a:pt x="7593" y="24243"/>
                    </a:lnTo>
                    <a:lnTo>
                      <a:pt x="7631" y="24053"/>
                    </a:lnTo>
                    <a:lnTo>
                      <a:pt x="7688" y="23615"/>
                    </a:lnTo>
                    <a:lnTo>
                      <a:pt x="7745" y="23082"/>
                    </a:lnTo>
                    <a:lnTo>
                      <a:pt x="7783" y="22455"/>
                    </a:lnTo>
                    <a:lnTo>
                      <a:pt x="7802" y="21750"/>
                    </a:lnTo>
                    <a:lnTo>
                      <a:pt x="7802" y="20989"/>
                    </a:lnTo>
                    <a:lnTo>
                      <a:pt x="7783" y="20171"/>
                    </a:lnTo>
                    <a:lnTo>
                      <a:pt x="7764" y="19277"/>
                    </a:lnTo>
                    <a:lnTo>
                      <a:pt x="7669" y="17355"/>
                    </a:lnTo>
                    <a:lnTo>
                      <a:pt x="7555" y="15319"/>
                    </a:lnTo>
                    <a:lnTo>
                      <a:pt x="7402" y="13187"/>
                    </a:lnTo>
                    <a:lnTo>
                      <a:pt x="7212" y="11037"/>
                    </a:lnTo>
                    <a:lnTo>
                      <a:pt x="7022" y="8925"/>
                    </a:lnTo>
                    <a:lnTo>
                      <a:pt x="6832" y="6908"/>
                    </a:lnTo>
                    <a:lnTo>
                      <a:pt x="6470" y="3387"/>
                    </a:lnTo>
                    <a:lnTo>
                      <a:pt x="6204" y="932"/>
                    </a:lnTo>
                    <a:lnTo>
                      <a:pt x="6089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6"/>
              <p:cNvSpPr/>
              <p:nvPr/>
            </p:nvSpPr>
            <p:spPr>
              <a:xfrm>
                <a:off x="-1411650" y="-1471475"/>
                <a:ext cx="115150" cy="879175"/>
              </a:xfrm>
              <a:custGeom>
                <a:avLst/>
                <a:gdLst/>
                <a:ahLst/>
                <a:cxnLst/>
                <a:rect l="l" t="t" r="r" b="b"/>
                <a:pathLst>
                  <a:path w="4606" h="35167" extrusionOk="0">
                    <a:moveTo>
                      <a:pt x="4606" y="1"/>
                    </a:moveTo>
                    <a:lnTo>
                      <a:pt x="4054" y="3540"/>
                    </a:lnTo>
                    <a:lnTo>
                      <a:pt x="3464" y="7441"/>
                    </a:lnTo>
                    <a:lnTo>
                      <a:pt x="2760" y="12351"/>
                    </a:lnTo>
                    <a:lnTo>
                      <a:pt x="1999" y="17907"/>
                    </a:lnTo>
                    <a:lnTo>
                      <a:pt x="1618" y="20819"/>
                    </a:lnTo>
                    <a:lnTo>
                      <a:pt x="1237" y="23768"/>
                    </a:lnTo>
                    <a:lnTo>
                      <a:pt x="876" y="26737"/>
                    </a:lnTo>
                    <a:lnTo>
                      <a:pt x="552" y="29648"/>
                    </a:lnTo>
                    <a:lnTo>
                      <a:pt x="248" y="32465"/>
                    </a:lnTo>
                    <a:lnTo>
                      <a:pt x="1" y="35167"/>
                    </a:lnTo>
                    <a:lnTo>
                      <a:pt x="4606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6"/>
              <p:cNvSpPr/>
              <p:nvPr/>
            </p:nvSpPr>
            <p:spPr>
              <a:xfrm>
                <a:off x="-1465400" y="-89475"/>
                <a:ext cx="467650" cy="800700"/>
              </a:xfrm>
              <a:custGeom>
                <a:avLst/>
                <a:gdLst/>
                <a:ahLst/>
                <a:cxnLst/>
                <a:rect l="l" t="t" r="r" b="b"/>
                <a:pathLst>
                  <a:path w="18706" h="32028" extrusionOk="0">
                    <a:moveTo>
                      <a:pt x="18706" y="1"/>
                    </a:moveTo>
                    <a:lnTo>
                      <a:pt x="18211" y="267"/>
                    </a:lnTo>
                    <a:lnTo>
                      <a:pt x="17621" y="572"/>
                    </a:lnTo>
                    <a:lnTo>
                      <a:pt x="16841" y="1009"/>
                    </a:lnTo>
                    <a:lnTo>
                      <a:pt x="15890" y="1561"/>
                    </a:lnTo>
                    <a:lnTo>
                      <a:pt x="14824" y="2208"/>
                    </a:lnTo>
                    <a:lnTo>
                      <a:pt x="13625" y="2969"/>
                    </a:lnTo>
                    <a:lnTo>
                      <a:pt x="12350" y="3826"/>
                    </a:lnTo>
                    <a:lnTo>
                      <a:pt x="11684" y="4282"/>
                    </a:lnTo>
                    <a:lnTo>
                      <a:pt x="10999" y="4777"/>
                    </a:lnTo>
                    <a:lnTo>
                      <a:pt x="10314" y="5291"/>
                    </a:lnTo>
                    <a:lnTo>
                      <a:pt x="9629" y="5824"/>
                    </a:lnTo>
                    <a:lnTo>
                      <a:pt x="8944" y="6395"/>
                    </a:lnTo>
                    <a:lnTo>
                      <a:pt x="8240" y="6966"/>
                    </a:lnTo>
                    <a:lnTo>
                      <a:pt x="7555" y="7574"/>
                    </a:lnTo>
                    <a:lnTo>
                      <a:pt x="6889" y="8183"/>
                    </a:lnTo>
                    <a:lnTo>
                      <a:pt x="6223" y="8830"/>
                    </a:lnTo>
                    <a:lnTo>
                      <a:pt x="5576" y="9477"/>
                    </a:lnTo>
                    <a:lnTo>
                      <a:pt x="4929" y="10162"/>
                    </a:lnTo>
                    <a:lnTo>
                      <a:pt x="4320" y="10867"/>
                    </a:lnTo>
                    <a:lnTo>
                      <a:pt x="3730" y="11571"/>
                    </a:lnTo>
                    <a:lnTo>
                      <a:pt x="3178" y="12294"/>
                    </a:lnTo>
                    <a:lnTo>
                      <a:pt x="2645" y="13055"/>
                    </a:lnTo>
                    <a:lnTo>
                      <a:pt x="2151" y="13816"/>
                    </a:lnTo>
                    <a:lnTo>
                      <a:pt x="1941" y="14197"/>
                    </a:lnTo>
                    <a:lnTo>
                      <a:pt x="1732" y="14634"/>
                    </a:lnTo>
                    <a:lnTo>
                      <a:pt x="1561" y="15129"/>
                    </a:lnTo>
                    <a:lnTo>
                      <a:pt x="1389" y="15662"/>
                    </a:lnTo>
                    <a:lnTo>
                      <a:pt x="1237" y="16252"/>
                    </a:lnTo>
                    <a:lnTo>
                      <a:pt x="1085" y="16880"/>
                    </a:lnTo>
                    <a:lnTo>
                      <a:pt x="952" y="17546"/>
                    </a:lnTo>
                    <a:lnTo>
                      <a:pt x="837" y="18231"/>
                    </a:lnTo>
                    <a:lnTo>
                      <a:pt x="723" y="18954"/>
                    </a:lnTo>
                    <a:lnTo>
                      <a:pt x="628" y="19696"/>
                    </a:lnTo>
                    <a:lnTo>
                      <a:pt x="457" y="21218"/>
                    </a:lnTo>
                    <a:lnTo>
                      <a:pt x="324" y="22760"/>
                    </a:lnTo>
                    <a:lnTo>
                      <a:pt x="210" y="24320"/>
                    </a:lnTo>
                    <a:lnTo>
                      <a:pt x="133" y="25824"/>
                    </a:lnTo>
                    <a:lnTo>
                      <a:pt x="76" y="27251"/>
                    </a:lnTo>
                    <a:lnTo>
                      <a:pt x="38" y="28545"/>
                    </a:lnTo>
                    <a:lnTo>
                      <a:pt x="19" y="29705"/>
                    </a:lnTo>
                    <a:lnTo>
                      <a:pt x="0" y="31399"/>
                    </a:lnTo>
                    <a:lnTo>
                      <a:pt x="0" y="32027"/>
                    </a:lnTo>
                    <a:lnTo>
                      <a:pt x="780" y="30942"/>
                    </a:lnTo>
                    <a:lnTo>
                      <a:pt x="1618" y="29725"/>
                    </a:lnTo>
                    <a:lnTo>
                      <a:pt x="2683" y="28202"/>
                    </a:lnTo>
                    <a:lnTo>
                      <a:pt x="3863" y="26451"/>
                    </a:lnTo>
                    <a:lnTo>
                      <a:pt x="5100" y="24587"/>
                    </a:lnTo>
                    <a:lnTo>
                      <a:pt x="6337" y="22665"/>
                    </a:lnTo>
                    <a:lnTo>
                      <a:pt x="6908" y="21732"/>
                    </a:lnTo>
                    <a:lnTo>
                      <a:pt x="7460" y="20819"/>
                    </a:lnTo>
                    <a:lnTo>
                      <a:pt x="8050" y="19791"/>
                    </a:lnTo>
                    <a:lnTo>
                      <a:pt x="8754" y="18554"/>
                    </a:lnTo>
                    <a:lnTo>
                      <a:pt x="10409" y="15548"/>
                    </a:lnTo>
                    <a:lnTo>
                      <a:pt x="12274" y="12142"/>
                    </a:lnTo>
                    <a:lnTo>
                      <a:pt x="14158" y="8621"/>
                    </a:lnTo>
                    <a:lnTo>
                      <a:pt x="17355" y="2589"/>
                    </a:lnTo>
                    <a:lnTo>
                      <a:pt x="18706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6"/>
              <p:cNvSpPr/>
              <p:nvPr/>
            </p:nvSpPr>
            <p:spPr>
              <a:xfrm>
                <a:off x="-1465400" y="-89475"/>
                <a:ext cx="467650" cy="800700"/>
              </a:xfrm>
              <a:custGeom>
                <a:avLst/>
                <a:gdLst/>
                <a:ahLst/>
                <a:cxnLst/>
                <a:rect l="l" t="t" r="r" b="b"/>
                <a:pathLst>
                  <a:path w="18706" h="32028" extrusionOk="0">
                    <a:moveTo>
                      <a:pt x="18706" y="1"/>
                    </a:moveTo>
                    <a:lnTo>
                      <a:pt x="18211" y="743"/>
                    </a:lnTo>
                    <a:lnTo>
                      <a:pt x="17678" y="1561"/>
                    </a:lnTo>
                    <a:lnTo>
                      <a:pt x="16460" y="3464"/>
                    </a:lnTo>
                    <a:lnTo>
                      <a:pt x="15109" y="5653"/>
                    </a:lnTo>
                    <a:lnTo>
                      <a:pt x="13663" y="8069"/>
                    </a:lnTo>
                    <a:lnTo>
                      <a:pt x="12141" y="10638"/>
                    </a:lnTo>
                    <a:lnTo>
                      <a:pt x="10580" y="13321"/>
                    </a:lnTo>
                    <a:lnTo>
                      <a:pt x="9001" y="16023"/>
                    </a:lnTo>
                    <a:lnTo>
                      <a:pt x="7460" y="18726"/>
                    </a:lnTo>
                    <a:lnTo>
                      <a:pt x="4586" y="23806"/>
                    </a:lnTo>
                    <a:lnTo>
                      <a:pt x="2227" y="28031"/>
                    </a:lnTo>
                    <a:lnTo>
                      <a:pt x="0" y="32027"/>
                    </a:lnTo>
                    <a:lnTo>
                      <a:pt x="18706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6"/>
              <p:cNvSpPr/>
              <p:nvPr/>
            </p:nvSpPr>
            <p:spPr>
              <a:xfrm>
                <a:off x="-1481575" y="-653200"/>
                <a:ext cx="43775" cy="10895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4358" extrusionOk="0">
                    <a:moveTo>
                      <a:pt x="1751" y="0"/>
                    </a:moveTo>
                    <a:lnTo>
                      <a:pt x="1504" y="305"/>
                    </a:lnTo>
                    <a:lnTo>
                      <a:pt x="1275" y="647"/>
                    </a:lnTo>
                    <a:lnTo>
                      <a:pt x="1066" y="990"/>
                    </a:lnTo>
                    <a:lnTo>
                      <a:pt x="876" y="1351"/>
                    </a:lnTo>
                    <a:lnTo>
                      <a:pt x="723" y="1713"/>
                    </a:lnTo>
                    <a:lnTo>
                      <a:pt x="571" y="2074"/>
                    </a:lnTo>
                    <a:lnTo>
                      <a:pt x="457" y="2436"/>
                    </a:lnTo>
                    <a:lnTo>
                      <a:pt x="343" y="2778"/>
                    </a:lnTo>
                    <a:lnTo>
                      <a:pt x="191" y="3387"/>
                    </a:lnTo>
                    <a:lnTo>
                      <a:pt x="76" y="3901"/>
                    </a:lnTo>
                    <a:lnTo>
                      <a:pt x="0" y="4358"/>
                    </a:lnTo>
                    <a:lnTo>
                      <a:pt x="0" y="4358"/>
                    </a:lnTo>
                    <a:lnTo>
                      <a:pt x="133" y="4320"/>
                    </a:lnTo>
                    <a:lnTo>
                      <a:pt x="267" y="4263"/>
                    </a:lnTo>
                    <a:lnTo>
                      <a:pt x="400" y="4206"/>
                    </a:lnTo>
                    <a:lnTo>
                      <a:pt x="514" y="4111"/>
                    </a:lnTo>
                    <a:lnTo>
                      <a:pt x="609" y="3996"/>
                    </a:lnTo>
                    <a:lnTo>
                      <a:pt x="723" y="3882"/>
                    </a:lnTo>
                    <a:lnTo>
                      <a:pt x="818" y="3749"/>
                    </a:lnTo>
                    <a:lnTo>
                      <a:pt x="895" y="3597"/>
                    </a:lnTo>
                    <a:lnTo>
                      <a:pt x="1066" y="3254"/>
                    </a:lnTo>
                    <a:lnTo>
                      <a:pt x="1218" y="2893"/>
                    </a:lnTo>
                    <a:lnTo>
                      <a:pt x="1332" y="2512"/>
                    </a:lnTo>
                    <a:lnTo>
                      <a:pt x="1427" y="2112"/>
                    </a:lnTo>
                    <a:lnTo>
                      <a:pt x="1523" y="1713"/>
                    </a:lnTo>
                    <a:lnTo>
                      <a:pt x="1599" y="1332"/>
                    </a:lnTo>
                    <a:lnTo>
                      <a:pt x="1694" y="647"/>
                    </a:lnTo>
                    <a:lnTo>
                      <a:pt x="1751" y="171"/>
                    </a:lnTo>
                    <a:lnTo>
                      <a:pt x="1751" y="0"/>
                    </a:lnTo>
                    <a:close/>
                  </a:path>
                </a:pathLst>
              </a:custGeom>
              <a:solidFill>
                <a:srgbClr val="6D4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6"/>
              <p:cNvSpPr/>
              <p:nvPr/>
            </p:nvSpPr>
            <p:spPr>
              <a:xfrm>
                <a:off x="-1478250" y="-332575"/>
                <a:ext cx="181750" cy="370150"/>
              </a:xfrm>
              <a:custGeom>
                <a:avLst/>
                <a:gdLst/>
                <a:ahLst/>
                <a:cxnLst/>
                <a:rect l="l" t="t" r="r" b="b"/>
                <a:pathLst>
                  <a:path w="7270" h="14806" extrusionOk="0">
                    <a:moveTo>
                      <a:pt x="7270" y="1"/>
                    </a:moveTo>
                    <a:lnTo>
                      <a:pt x="4815" y="1542"/>
                    </a:lnTo>
                    <a:lnTo>
                      <a:pt x="685" y="1542"/>
                    </a:lnTo>
                    <a:lnTo>
                      <a:pt x="628" y="1942"/>
                    </a:lnTo>
                    <a:lnTo>
                      <a:pt x="457" y="3027"/>
                    </a:lnTo>
                    <a:lnTo>
                      <a:pt x="362" y="3769"/>
                    </a:lnTo>
                    <a:lnTo>
                      <a:pt x="248" y="4625"/>
                    </a:lnTo>
                    <a:lnTo>
                      <a:pt x="153" y="5557"/>
                    </a:lnTo>
                    <a:lnTo>
                      <a:pt x="77" y="6585"/>
                    </a:lnTo>
                    <a:lnTo>
                      <a:pt x="19" y="7632"/>
                    </a:lnTo>
                    <a:lnTo>
                      <a:pt x="0" y="8735"/>
                    </a:lnTo>
                    <a:lnTo>
                      <a:pt x="19" y="9839"/>
                    </a:lnTo>
                    <a:lnTo>
                      <a:pt x="58" y="10391"/>
                    </a:lnTo>
                    <a:lnTo>
                      <a:pt x="96" y="10943"/>
                    </a:lnTo>
                    <a:lnTo>
                      <a:pt x="134" y="11476"/>
                    </a:lnTo>
                    <a:lnTo>
                      <a:pt x="210" y="11989"/>
                    </a:lnTo>
                    <a:lnTo>
                      <a:pt x="286" y="12503"/>
                    </a:lnTo>
                    <a:lnTo>
                      <a:pt x="400" y="13017"/>
                    </a:lnTo>
                    <a:lnTo>
                      <a:pt x="514" y="13493"/>
                    </a:lnTo>
                    <a:lnTo>
                      <a:pt x="647" y="13949"/>
                    </a:lnTo>
                    <a:lnTo>
                      <a:pt x="800" y="14387"/>
                    </a:lnTo>
                    <a:lnTo>
                      <a:pt x="990" y="14806"/>
                    </a:lnTo>
                    <a:lnTo>
                      <a:pt x="1637" y="13055"/>
                    </a:lnTo>
                    <a:lnTo>
                      <a:pt x="2341" y="11171"/>
                    </a:lnTo>
                    <a:lnTo>
                      <a:pt x="3235" y="8888"/>
                    </a:lnTo>
                    <a:lnTo>
                      <a:pt x="3711" y="7670"/>
                    </a:lnTo>
                    <a:lnTo>
                      <a:pt x="4225" y="6433"/>
                    </a:lnTo>
                    <a:lnTo>
                      <a:pt x="4758" y="5196"/>
                    </a:lnTo>
                    <a:lnTo>
                      <a:pt x="5272" y="3978"/>
                    </a:lnTo>
                    <a:lnTo>
                      <a:pt x="5804" y="2836"/>
                    </a:lnTo>
                    <a:lnTo>
                      <a:pt x="6318" y="1771"/>
                    </a:lnTo>
                    <a:lnTo>
                      <a:pt x="6813" y="819"/>
                    </a:lnTo>
                    <a:lnTo>
                      <a:pt x="7041" y="381"/>
                    </a:lnTo>
                    <a:lnTo>
                      <a:pt x="7270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6"/>
              <p:cNvSpPr/>
              <p:nvPr/>
            </p:nvSpPr>
            <p:spPr>
              <a:xfrm>
                <a:off x="-1755600" y="-2875"/>
                <a:ext cx="254550" cy="564225"/>
              </a:xfrm>
              <a:custGeom>
                <a:avLst/>
                <a:gdLst/>
                <a:ahLst/>
                <a:cxnLst/>
                <a:rect l="l" t="t" r="r" b="b"/>
                <a:pathLst>
                  <a:path w="10182" h="22569" extrusionOk="0">
                    <a:moveTo>
                      <a:pt x="0" y="0"/>
                    </a:moveTo>
                    <a:lnTo>
                      <a:pt x="552" y="933"/>
                    </a:lnTo>
                    <a:lnTo>
                      <a:pt x="1161" y="1979"/>
                    </a:lnTo>
                    <a:lnTo>
                      <a:pt x="1903" y="3292"/>
                    </a:lnTo>
                    <a:lnTo>
                      <a:pt x="2722" y="4796"/>
                    </a:lnTo>
                    <a:lnTo>
                      <a:pt x="3559" y="6394"/>
                    </a:lnTo>
                    <a:lnTo>
                      <a:pt x="3978" y="7193"/>
                    </a:lnTo>
                    <a:lnTo>
                      <a:pt x="4377" y="8011"/>
                    </a:lnTo>
                    <a:lnTo>
                      <a:pt x="4758" y="8792"/>
                    </a:lnTo>
                    <a:lnTo>
                      <a:pt x="5100" y="9553"/>
                    </a:lnTo>
                    <a:lnTo>
                      <a:pt x="5823" y="11285"/>
                    </a:lnTo>
                    <a:lnTo>
                      <a:pt x="6642" y="13321"/>
                    </a:lnTo>
                    <a:lnTo>
                      <a:pt x="7498" y="15471"/>
                    </a:lnTo>
                    <a:lnTo>
                      <a:pt x="8297" y="17602"/>
                    </a:lnTo>
                    <a:lnTo>
                      <a:pt x="9629" y="21104"/>
                    </a:lnTo>
                    <a:lnTo>
                      <a:pt x="10181" y="22569"/>
                    </a:lnTo>
                    <a:lnTo>
                      <a:pt x="9610" y="20837"/>
                    </a:lnTo>
                    <a:lnTo>
                      <a:pt x="8259" y="16841"/>
                    </a:lnTo>
                    <a:lnTo>
                      <a:pt x="7479" y="14577"/>
                    </a:lnTo>
                    <a:lnTo>
                      <a:pt x="6737" y="12426"/>
                    </a:lnTo>
                    <a:lnTo>
                      <a:pt x="6071" y="10618"/>
                    </a:lnTo>
                    <a:lnTo>
                      <a:pt x="5804" y="9914"/>
                    </a:lnTo>
                    <a:lnTo>
                      <a:pt x="5576" y="9401"/>
                    </a:lnTo>
                    <a:lnTo>
                      <a:pt x="5462" y="9153"/>
                    </a:lnTo>
                    <a:lnTo>
                      <a:pt x="4986" y="8297"/>
                    </a:lnTo>
                    <a:lnTo>
                      <a:pt x="4263" y="7060"/>
                    </a:lnTo>
                    <a:lnTo>
                      <a:pt x="2417" y="39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5C2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6"/>
              <p:cNvSpPr/>
              <p:nvPr/>
            </p:nvSpPr>
            <p:spPr>
              <a:xfrm>
                <a:off x="-1755600" y="-2875"/>
                <a:ext cx="254550" cy="564225"/>
              </a:xfrm>
              <a:custGeom>
                <a:avLst/>
                <a:gdLst/>
                <a:ahLst/>
                <a:cxnLst/>
                <a:rect l="l" t="t" r="r" b="b"/>
                <a:pathLst>
                  <a:path w="10182" h="2256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552" y="933"/>
                    </a:lnTo>
                    <a:lnTo>
                      <a:pt x="1161" y="1979"/>
                    </a:lnTo>
                    <a:lnTo>
                      <a:pt x="1903" y="3292"/>
                    </a:lnTo>
                    <a:lnTo>
                      <a:pt x="2722" y="4796"/>
                    </a:lnTo>
                    <a:lnTo>
                      <a:pt x="3559" y="6394"/>
                    </a:lnTo>
                    <a:lnTo>
                      <a:pt x="3978" y="7193"/>
                    </a:lnTo>
                    <a:lnTo>
                      <a:pt x="4377" y="8011"/>
                    </a:lnTo>
                    <a:lnTo>
                      <a:pt x="4758" y="8792"/>
                    </a:lnTo>
                    <a:lnTo>
                      <a:pt x="5100" y="9553"/>
                    </a:lnTo>
                    <a:lnTo>
                      <a:pt x="5100" y="9553"/>
                    </a:lnTo>
                    <a:lnTo>
                      <a:pt x="5823" y="11285"/>
                    </a:lnTo>
                    <a:lnTo>
                      <a:pt x="6642" y="13321"/>
                    </a:lnTo>
                    <a:lnTo>
                      <a:pt x="7498" y="15471"/>
                    </a:lnTo>
                    <a:lnTo>
                      <a:pt x="8297" y="17602"/>
                    </a:lnTo>
                    <a:lnTo>
                      <a:pt x="9629" y="21104"/>
                    </a:lnTo>
                    <a:lnTo>
                      <a:pt x="10181" y="22569"/>
                    </a:lnTo>
                    <a:lnTo>
                      <a:pt x="10181" y="22569"/>
                    </a:lnTo>
                    <a:lnTo>
                      <a:pt x="9610" y="20837"/>
                    </a:lnTo>
                    <a:lnTo>
                      <a:pt x="8259" y="16841"/>
                    </a:lnTo>
                    <a:lnTo>
                      <a:pt x="7479" y="14577"/>
                    </a:lnTo>
                    <a:lnTo>
                      <a:pt x="6737" y="12426"/>
                    </a:lnTo>
                    <a:lnTo>
                      <a:pt x="6071" y="10618"/>
                    </a:lnTo>
                    <a:lnTo>
                      <a:pt x="5804" y="9914"/>
                    </a:lnTo>
                    <a:lnTo>
                      <a:pt x="5576" y="9401"/>
                    </a:lnTo>
                    <a:lnTo>
                      <a:pt x="5576" y="9401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4986" y="8297"/>
                    </a:lnTo>
                    <a:lnTo>
                      <a:pt x="4263" y="7060"/>
                    </a:lnTo>
                    <a:lnTo>
                      <a:pt x="2417" y="397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6"/>
              <p:cNvSpPr/>
              <p:nvPr/>
            </p:nvSpPr>
            <p:spPr>
              <a:xfrm>
                <a:off x="-1619075" y="225950"/>
                <a:ext cx="287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248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5" y="248"/>
                    </a:lnTo>
                    <a:lnTo>
                      <a:pt x="115" y="24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6"/>
              <p:cNvSpPr/>
              <p:nvPr/>
            </p:nvSpPr>
            <p:spPr>
              <a:xfrm>
                <a:off x="-1619075" y="225950"/>
                <a:ext cx="287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248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5" y="248"/>
                    </a:lnTo>
                    <a:lnTo>
                      <a:pt x="115" y="248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6"/>
              <p:cNvSpPr/>
              <p:nvPr/>
            </p:nvSpPr>
            <p:spPr>
              <a:xfrm>
                <a:off x="-1461125" y="-332575"/>
                <a:ext cx="337800" cy="207925"/>
              </a:xfrm>
              <a:custGeom>
                <a:avLst/>
                <a:gdLst/>
                <a:ahLst/>
                <a:cxnLst/>
                <a:rect l="l" t="t" r="r" b="b"/>
                <a:pathLst>
                  <a:path w="13512" h="8317" extrusionOk="0">
                    <a:moveTo>
                      <a:pt x="6585" y="1"/>
                    </a:moveTo>
                    <a:lnTo>
                      <a:pt x="4130" y="1542"/>
                    </a:lnTo>
                    <a:lnTo>
                      <a:pt x="0" y="1542"/>
                    </a:lnTo>
                    <a:lnTo>
                      <a:pt x="628" y="1752"/>
                    </a:lnTo>
                    <a:lnTo>
                      <a:pt x="1237" y="1961"/>
                    </a:lnTo>
                    <a:lnTo>
                      <a:pt x="1865" y="2170"/>
                    </a:lnTo>
                    <a:lnTo>
                      <a:pt x="2474" y="2418"/>
                    </a:lnTo>
                    <a:lnTo>
                      <a:pt x="3692" y="2912"/>
                    </a:lnTo>
                    <a:lnTo>
                      <a:pt x="4891" y="3445"/>
                    </a:lnTo>
                    <a:lnTo>
                      <a:pt x="6052" y="4016"/>
                    </a:lnTo>
                    <a:lnTo>
                      <a:pt x="7155" y="4568"/>
                    </a:lnTo>
                    <a:lnTo>
                      <a:pt x="8221" y="5139"/>
                    </a:lnTo>
                    <a:lnTo>
                      <a:pt x="9230" y="5691"/>
                    </a:lnTo>
                    <a:lnTo>
                      <a:pt x="10143" y="6204"/>
                    </a:lnTo>
                    <a:lnTo>
                      <a:pt x="10980" y="6699"/>
                    </a:lnTo>
                    <a:lnTo>
                      <a:pt x="12331" y="7536"/>
                    </a:lnTo>
                    <a:lnTo>
                      <a:pt x="13207" y="8107"/>
                    </a:lnTo>
                    <a:lnTo>
                      <a:pt x="13511" y="8317"/>
                    </a:lnTo>
                    <a:lnTo>
                      <a:pt x="13302" y="7765"/>
                    </a:lnTo>
                    <a:lnTo>
                      <a:pt x="13093" y="7251"/>
                    </a:lnTo>
                    <a:lnTo>
                      <a:pt x="12864" y="6737"/>
                    </a:lnTo>
                    <a:lnTo>
                      <a:pt x="12617" y="6243"/>
                    </a:lnTo>
                    <a:lnTo>
                      <a:pt x="12350" y="5786"/>
                    </a:lnTo>
                    <a:lnTo>
                      <a:pt x="12103" y="5348"/>
                    </a:lnTo>
                    <a:lnTo>
                      <a:pt x="11818" y="4910"/>
                    </a:lnTo>
                    <a:lnTo>
                      <a:pt x="11551" y="4511"/>
                    </a:lnTo>
                    <a:lnTo>
                      <a:pt x="11266" y="4111"/>
                    </a:lnTo>
                    <a:lnTo>
                      <a:pt x="10980" y="3750"/>
                    </a:lnTo>
                    <a:lnTo>
                      <a:pt x="10695" y="3407"/>
                    </a:lnTo>
                    <a:lnTo>
                      <a:pt x="10409" y="3065"/>
                    </a:lnTo>
                    <a:lnTo>
                      <a:pt x="9820" y="2456"/>
                    </a:lnTo>
                    <a:lnTo>
                      <a:pt x="9268" y="1923"/>
                    </a:lnTo>
                    <a:lnTo>
                      <a:pt x="8735" y="1466"/>
                    </a:lnTo>
                    <a:lnTo>
                      <a:pt x="8221" y="1067"/>
                    </a:lnTo>
                    <a:lnTo>
                      <a:pt x="7764" y="724"/>
                    </a:lnTo>
                    <a:lnTo>
                      <a:pt x="7365" y="458"/>
                    </a:lnTo>
                    <a:lnTo>
                      <a:pt x="7041" y="248"/>
                    </a:lnTo>
                    <a:lnTo>
                      <a:pt x="6794" y="115"/>
                    </a:lnTo>
                    <a:lnTo>
                      <a:pt x="6585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6"/>
              <p:cNvSpPr/>
              <p:nvPr/>
            </p:nvSpPr>
            <p:spPr>
              <a:xfrm>
                <a:off x="-1357900" y="-332575"/>
                <a:ext cx="234575" cy="20792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8317" extrusionOk="0">
                    <a:moveTo>
                      <a:pt x="2456" y="1"/>
                    </a:moveTo>
                    <a:lnTo>
                      <a:pt x="1" y="1542"/>
                    </a:lnTo>
                    <a:lnTo>
                      <a:pt x="286" y="1618"/>
                    </a:lnTo>
                    <a:lnTo>
                      <a:pt x="629" y="1714"/>
                    </a:lnTo>
                    <a:lnTo>
                      <a:pt x="1066" y="1847"/>
                    </a:lnTo>
                    <a:lnTo>
                      <a:pt x="1599" y="2018"/>
                    </a:lnTo>
                    <a:lnTo>
                      <a:pt x="2208" y="2246"/>
                    </a:lnTo>
                    <a:lnTo>
                      <a:pt x="2874" y="2551"/>
                    </a:lnTo>
                    <a:lnTo>
                      <a:pt x="3597" y="2893"/>
                    </a:lnTo>
                    <a:lnTo>
                      <a:pt x="3978" y="3084"/>
                    </a:lnTo>
                    <a:lnTo>
                      <a:pt x="4358" y="3312"/>
                    </a:lnTo>
                    <a:lnTo>
                      <a:pt x="4758" y="3540"/>
                    </a:lnTo>
                    <a:lnTo>
                      <a:pt x="5139" y="3788"/>
                    </a:lnTo>
                    <a:lnTo>
                      <a:pt x="5538" y="4054"/>
                    </a:lnTo>
                    <a:lnTo>
                      <a:pt x="5919" y="4340"/>
                    </a:lnTo>
                    <a:lnTo>
                      <a:pt x="6318" y="4644"/>
                    </a:lnTo>
                    <a:lnTo>
                      <a:pt x="6699" y="4968"/>
                    </a:lnTo>
                    <a:lnTo>
                      <a:pt x="7080" y="5310"/>
                    </a:lnTo>
                    <a:lnTo>
                      <a:pt x="7441" y="5672"/>
                    </a:lnTo>
                    <a:lnTo>
                      <a:pt x="7803" y="6052"/>
                    </a:lnTo>
                    <a:lnTo>
                      <a:pt x="8145" y="6471"/>
                    </a:lnTo>
                    <a:lnTo>
                      <a:pt x="8488" y="6889"/>
                    </a:lnTo>
                    <a:lnTo>
                      <a:pt x="8792" y="7346"/>
                    </a:lnTo>
                    <a:lnTo>
                      <a:pt x="9097" y="7822"/>
                    </a:lnTo>
                    <a:lnTo>
                      <a:pt x="9382" y="8317"/>
                    </a:lnTo>
                    <a:lnTo>
                      <a:pt x="9325" y="8088"/>
                    </a:lnTo>
                    <a:lnTo>
                      <a:pt x="9230" y="7822"/>
                    </a:lnTo>
                    <a:lnTo>
                      <a:pt x="9097" y="7460"/>
                    </a:lnTo>
                    <a:lnTo>
                      <a:pt x="8925" y="7023"/>
                    </a:lnTo>
                    <a:lnTo>
                      <a:pt x="8697" y="6528"/>
                    </a:lnTo>
                    <a:lnTo>
                      <a:pt x="8412" y="5957"/>
                    </a:lnTo>
                    <a:lnTo>
                      <a:pt x="8050" y="5348"/>
                    </a:lnTo>
                    <a:lnTo>
                      <a:pt x="7632" y="4701"/>
                    </a:lnTo>
                    <a:lnTo>
                      <a:pt x="7403" y="4378"/>
                    </a:lnTo>
                    <a:lnTo>
                      <a:pt x="7156" y="4035"/>
                    </a:lnTo>
                    <a:lnTo>
                      <a:pt x="6870" y="3693"/>
                    </a:lnTo>
                    <a:lnTo>
                      <a:pt x="6585" y="3331"/>
                    </a:lnTo>
                    <a:lnTo>
                      <a:pt x="6280" y="2989"/>
                    </a:lnTo>
                    <a:lnTo>
                      <a:pt x="5938" y="2646"/>
                    </a:lnTo>
                    <a:lnTo>
                      <a:pt x="5576" y="2284"/>
                    </a:lnTo>
                    <a:lnTo>
                      <a:pt x="5215" y="1942"/>
                    </a:lnTo>
                    <a:lnTo>
                      <a:pt x="4815" y="1599"/>
                    </a:lnTo>
                    <a:lnTo>
                      <a:pt x="4397" y="1276"/>
                    </a:lnTo>
                    <a:lnTo>
                      <a:pt x="3940" y="933"/>
                    </a:lnTo>
                    <a:lnTo>
                      <a:pt x="3464" y="610"/>
                    </a:lnTo>
                    <a:lnTo>
                      <a:pt x="2969" y="305"/>
                    </a:lnTo>
                    <a:lnTo>
                      <a:pt x="2456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6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extrusionOk="0">
                    <a:moveTo>
                      <a:pt x="0" y="1"/>
                    </a:moveTo>
                    <a:lnTo>
                      <a:pt x="152" y="438"/>
                    </a:lnTo>
                    <a:lnTo>
                      <a:pt x="571" y="1618"/>
                    </a:lnTo>
                    <a:lnTo>
                      <a:pt x="875" y="2436"/>
                    </a:lnTo>
                    <a:lnTo>
                      <a:pt x="1218" y="3369"/>
                    </a:lnTo>
                    <a:lnTo>
                      <a:pt x="1637" y="4396"/>
                    </a:lnTo>
                    <a:lnTo>
                      <a:pt x="2074" y="5481"/>
                    </a:lnTo>
                    <a:lnTo>
                      <a:pt x="2569" y="6604"/>
                    </a:lnTo>
                    <a:lnTo>
                      <a:pt x="3102" y="7765"/>
                    </a:lnTo>
                    <a:lnTo>
                      <a:pt x="3654" y="8925"/>
                    </a:lnTo>
                    <a:lnTo>
                      <a:pt x="4263" y="10067"/>
                    </a:lnTo>
                    <a:lnTo>
                      <a:pt x="4567" y="10600"/>
                    </a:lnTo>
                    <a:lnTo>
                      <a:pt x="4872" y="11133"/>
                    </a:lnTo>
                    <a:lnTo>
                      <a:pt x="5195" y="11647"/>
                    </a:lnTo>
                    <a:lnTo>
                      <a:pt x="5499" y="12141"/>
                    </a:lnTo>
                    <a:lnTo>
                      <a:pt x="5823" y="12617"/>
                    </a:lnTo>
                    <a:lnTo>
                      <a:pt x="6166" y="13055"/>
                    </a:lnTo>
                    <a:lnTo>
                      <a:pt x="6489" y="13473"/>
                    </a:lnTo>
                    <a:lnTo>
                      <a:pt x="6832" y="13854"/>
                    </a:lnTo>
                    <a:lnTo>
                      <a:pt x="7498" y="14558"/>
                    </a:lnTo>
                    <a:lnTo>
                      <a:pt x="8164" y="15205"/>
                    </a:lnTo>
                    <a:lnTo>
                      <a:pt x="8811" y="15814"/>
                    </a:lnTo>
                    <a:lnTo>
                      <a:pt x="9439" y="16347"/>
                    </a:lnTo>
                    <a:lnTo>
                      <a:pt x="10066" y="16861"/>
                    </a:lnTo>
                    <a:lnTo>
                      <a:pt x="10656" y="17298"/>
                    </a:lnTo>
                    <a:lnTo>
                      <a:pt x="11208" y="17717"/>
                    </a:lnTo>
                    <a:lnTo>
                      <a:pt x="11722" y="18078"/>
                    </a:lnTo>
                    <a:lnTo>
                      <a:pt x="12217" y="18383"/>
                    </a:lnTo>
                    <a:lnTo>
                      <a:pt x="12635" y="18649"/>
                    </a:lnTo>
                    <a:lnTo>
                      <a:pt x="13340" y="19068"/>
                    </a:lnTo>
                    <a:lnTo>
                      <a:pt x="13796" y="19296"/>
                    </a:lnTo>
                    <a:lnTo>
                      <a:pt x="13948" y="19372"/>
                    </a:lnTo>
                    <a:lnTo>
                      <a:pt x="13435" y="17831"/>
                    </a:lnTo>
                    <a:lnTo>
                      <a:pt x="12845" y="16195"/>
                    </a:lnTo>
                    <a:lnTo>
                      <a:pt x="12141" y="14254"/>
                    </a:lnTo>
                    <a:lnTo>
                      <a:pt x="11741" y="13226"/>
                    </a:lnTo>
                    <a:lnTo>
                      <a:pt x="11322" y="12179"/>
                    </a:lnTo>
                    <a:lnTo>
                      <a:pt x="10904" y="11171"/>
                    </a:lnTo>
                    <a:lnTo>
                      <a:pt x="10466" y="10219"/>
                    </a:lnTo>
                    <a:lnTo>
                      <a:pt x="10028" y="9306"/>
                    </a:lnTo>
                    <a:lnTo>
                      <a:pt x="9610" y="8507"/>
                    </a:lnTo>
                    <a:lnTo>
                      <a:pt x="9400" y="8164"/>
                    </a:lnTo>
                    <a:lnTo>
                      <a:pt x="9210" y="7822"/>
                    </a:lnTo>
                    <a:lnTo>
                      <a:pt x="9020" y="7536"/>
                    </a:lnTo>
                    <a:lnTo>
                      <a:pt x="8830" y="7289"/>
                    </a:lnTo>
                    <a:lnTo>
                      <a:pt x="8392" y="6813"/>
                    </a:lnTo>
                    <a:lnTo>
                      <a:pt x="7878" y="6280"/>
                    </a:lnTo>
                    <a:lnTo>
                      <a:pt x="7269" y="5709"/>
                    </a:lnTo>
                    <a:lnTo>
                      <a:pt x="6603" y="5120"/>
                    </a:lnTo>
                    <a:lnTo>
                      <a:pt x="5899" y="4530"/>
                    </a:lnTo>
                    <a:lnTo>
                      <a:pt x="5157" y="3921"/>
                    </a:lnTo>
                    <a:lnTo>
                      <a:pt x="3673" y="2741"/>
                    </a:lnTo>
                    <a:lnTo>
                      <a:pt x="2265" y="1675"/>
                    </a:lnTo>
                    <a:lnTo>
                      <a:pt x="1104" y="800"/>
                    </a:lnTo>
                    <a:lnTo>
                      <a:pt x="0" y="1"/>
                    </a:lnTo>
                    <a:close/>
                    <a:moveTo>
                      <a:pt x="13948" y="19372"/>
                    </a:moveTo>
                    <a:lnTo>
                      <a:pt x="13948" y="19372"/>
                    </a:lnTo>
                    <a:lnTo>
                      <a:pt x="13948" y="19372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6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fill="none" extrusionOk="0">
                    <a:moveTo>
                      <a:pt x="13948" y="19372"/>
                    </a:moveTo>
                    <a:lnTo>
                      <a:pt x="13948" y="19372"/>
                    </a:lnTo>
                    <a:lnTo>
                      <a:pt x="13796" y="19296"/>
                    </a:lnTo>
                    <a:lnTo>
                      <a:pt x="13340" y="19068"/>
                    </a:lnTo>
                    <a:lnTo>
                      <a:pt x="12635" y="18649"/>
                    </a:lnTo>
                    <a:lnTo>
                      <a:pt x="12217" y="18383"/>
                    </a:lnTo>
                    <a:lnTo>
                      <a:pt x="11722" y="18078"/>
                    </a:lnTo>
                    <a:lnTo>
                      <a:pt x="11208" y="17717"/>
                    </a:lnTo>
                    <a:lnTo>
                      <a:pt x="10656" y="17298"/>
                    </a:lnTo>
                    <a:lnTo>
                      <a:pt x="10066" y="16861"/>
                    </a:lnTo>
                    <a:lnTo>
                      <a:pt x="9439" y="16347"/>
                    </a:lnTo>
                    <a:lnTo>
                      <a:pt x="8811" y="15814"/>
                    </a:lnTo>
                    <a:lnTo>
                      <a:pt x="8164" y="15205"/>
                    </a:lnTo>
                    <a:lnTo>
                      <a:pt x="7498" y="14558"/>
                    </a:lnTo>
                    <a:lnTo>
                      <a:pt x="6832" y="13854"/>
                    </a:lnTo>
                    <a:lnTo>
                      <a:pt x="6832" y="13854"/>
                    </a:lnTo>
                    <a:lnTo>
                      <a:pt x="6489" y="13473"/>
                    </a:lnTo>
                    <a:lnTo>
                      <a:pt x="6166" y="13055"/>
                    </a:lnTo>
                    <a:lnTo>
                      <a:pt x="5823" y="12617"/>
                    </a:lnTo>
                    <a:lnTo>
                      <a:pt x="5499" y="12141"/>
                    </a:lnTo>
                    <a:lnTo>
                      <a:pt x="5195" y="11647"/>
                    </a:lnTo>
                    <a:lnTo>
                      <a:pt x="4872" y="11133"/>
                    </a:lnTo>
                    <a:lnTo>
                      <a:pt x="4567" y="10600"/>
                    </a:lnTo>
                    <a:lnTo>
                      <a:pt x="4263" y="10067"/>
                    </a:lnTo>
                    <a:lnTo>
                      <a:pt x="3654" y="8925"/>
                    </a:lnTo>
                    <a:lnTo>
                      <a:pt x="3102" y="7765"/>
                    </a:lnTo>
                    <a:lnTo>
                      <a:pt x="2569" y="6604"/>
                    </a:lnTo>
                    <a:lnTo>
                      <a:pt x="2074" y="5481"/>
                    </a:lnTo>
                    <a:lnTo>
                      <a:pt x="1637" y="4396"/>
                    </a:lnTo>
                    <a:lnTo>
                      <a:pt x="1218" y="3369"/>
                    </a:lnTo>
                    <a:lnTo>
                      <a:pt x="875" y="2436"/>
                    </a:lnTo>
                    <a:lnTo>
                      <a:pt x="571" y="1618"/>
                    </a:lnTo>
                    <a:lnTo>
                      <a:pt x="152" y="438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104" y="800"/>
                    </a:lnTo>
                    <a:lnTo>
                      <a:pt x="2265" y="1675"/>
                    </a:lnTo>
                    <a:lnTo>
                      <a:pt x="3673" y="2741"/>
                    </a:lnTo>
                    <a:lnTo>
                      <a:pt x="5157" y="3921"/>
                    </a:lnTo>
                    <a:lnTo>
                      <a:pt x="5899" y="4530"/>
                    </a:lnTo>
                    <a:lnTo>
                      <a:pt x="6603" y="5120"/>
                    </a:lnTo>
                    <a:lnTo>
                      <a:pt x="7269" y="5709"/>
                    </a:lnTo>
                    <a:lnTo>
                      <a:pt x="7878" y="6280"/>
                    </a:lnTo>
                    <a:lnTo>
                      <a:pt x="8392" y="6813"/>
                    </a:lnTo>
                    <a:lnTo>
                      <a:pt x="8830" y="7289"/>
                    </a:lnTo>
                    <a:lnTo>
                      <a:pt x="8830" y="7289"/>
                    </a:lnTo>
                    <a:lnTo>
                      <a:pt x="9020" y="7536"/>
                    </a:lnTo>
                    <a:lnTo>
                      <a:pt x="9210" y="7822"/>
                    </a:lnTo>
                    <a:lnTo>
                      <a:pt x="9400" y="8164"/>
                    </a:lnTo>
                    <a:lnTo>
                      <a:pt x="9610" y="8507"/>
                    </a:lnTo>
                    <a:lnTo>
                      <a:pt x="10028" y="9306"/>
                    </a:lnTo>
                    <a:lnTo>
                      <a:pt x="10466" y="10219"/>
                    </a:lnTo>
                    <a:lnTo>
                      <a:pt x="10904" y="11171"/>
                    </a:lnTo>
                    <a:lnTo>
                      <a:pt x="11322" y="12179"/>
                    </a:lnTo>
                    <a:lnTo>
                      <a:pt x="11741" y="13226"/>
                    </a:lnTo>
                    <a:lnTo>
                      <a:pt x="12141" y="14254"/>
                    </a:lnTo>
                    <a:lnTo>
                      <a:pt x="12845" y="16195"/>
                    </a:lnTo>
                    <a:lnTo>
                      <a:pt x="13435" y="17831"/>
                    </a:lnTo>
                    <a:lnTo>
                      <a:pt x="13948" y="1937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6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extrusionOk="0">
                    <a:moveTo>
                      <a:pt x="0" y="1"/>
                    </a:moveTo>
                    <a:lnTo>
                      <a:pt x="761" y="1447"/>
                    </a:lnTo>
                    <a:lnTo>
                      <a:pt x="1560" y="2988"/>
                    </a:lnTo>
                    <a:lnTo>
                      <a:pt x="2550" y="4834"/>
                    </a:lnTo>
                    <a:lnTo>
                      <a:pt x="3616" y="6794"/>
                    </a:lnTo>
                    <a:lnTo>
                      <a:pt x="4681" y="8697"/>
                    </a:lnTo>
                    <a:lnTo>
                      <a:pt x="5176" y="9553"/>
                    </a:lnTo>
                    <a:lnTo>
                      <a:pt x="5652" y="10334"/>
                    </a:lnTo>
                    <a:lnTo>
                      <a:pt x="6070" y="11019"/>
                    </a:lnTo>
                    <a:lnTo>
                      <a:pt x="6432" y="11551"/>
                    </a:lnTo>
                    <a:lnTo>
                      <a:pt x="6812" y="12065"/>
                    </a:lnTo>
                    <a:lnTo>
                      <a:pt x="7269" y="12617"/>
                    </a:lnTo>
                    <a:lnTo>
                      <a:pt x="7802" y="13226"/>
                    </a:lnTo>
                    <a:lnTo>
                      <a:pt x="8373" y="13854"/>
                    </a:lnTo>
                    <a:lnTo>
                      <a:pt x="8982" y="14482"/>
                    </a:lnTo>
                    <a:lnTo>
                      <a:pt x="9610" y="15148"/>
                    </a:lnTo>
                    <a:lnTo>
                      <a:pt x="10866" y="16423"/>
                    </a:lnTo>
                    <a:lnTo>
                      <a:pt x="12046" y="17565"/>
                    </a:lnTo>
                    <a:lnTo>
                      <a:pt x="13035" y="18516"/>
                    </a:lnTo>
                    <a:lnTo>
                      <a:pt x="13948" y="19372"/>
                    </a:lnTo>
                    <a:lnTo>
                      <a:pt x="12902" y="18364"/>
                    </a:lnTo>
                    <a:lnTo>
                      <a:pt x="11817" y="17298"/>
                    </a:lnTo>
                    <a:lnTo>
                      <a:pt x="10523" y="15985"/>
                    </a:lnTo>
                    <a:lnTo>
                      <a:pt x="10504" y="16042"/>
                    </a:lnTo>
                    <a:lnTo>
                      <a:pt x="10181" y="15624"/>
                    </a:lnTo>
                    <a:lnTo>
                      <a:pt x="9134" y="14520"/>
                    </a:lnTo>
                    <a:lnTo>
                      <a:pt x="8126" y="13416"/>
                    </a:lnTo>
                    <a:lnTo>
                      <a:pt x="7688" y="12884"/>
                    </a:lnTo>
                    <a:lnTo>
                      <a:pt x="7269" y="12389"/>
                    </a:lnTo>
                    <a:lnTo>
                      <a:pt x="6908" y="11913"/>
                    </a:lnTo>
                    <a:lnTo>
                      <a:pt x="6603" y="11475"/>
                    </a:lnTo>
                    <a:lnTo>
                      <a:pt x="6204" y="10866"/>
                    </a:lnTo>
                    <a:lnTo>
                      <a:pt x="5747" y="10143"/>
                    </a:lnTo>
                    <a:lnTo>
                      <a:pt x="4738" y="8450"/>
                    </a:lnTo>
                    <a:lnTo>
                      <a:pt x="3654" y="6566"/>
                    </a:lnTo>
                    <a:lnTo>
                      <a:pt x="2569" y="4644"/>
                    </a:lnTo>
                    <a:lnTo>
                      <a:pt x="761" y="139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BDB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6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61" y="1447"/>
                    </a:lnTo>
                    <a:lnTo>
                      <a:pt x="1560" y="2988"/>
                    </a:lnTo>
                    <a:lnTo>
                      <a:pt x="2550" y="4834"/>
                    </a:lnTo>
                    <a:lnTo>
                      <a:pt x="3616" y="6794"/>
                    </a:lnTo>
                    <a:lnTo>
                      <a:pt x="4681" y="8697"/>
                    </a:lnTo>
                    <a:lnTo>
                      <a:pt x="5176" y="9553"/>
                    </a:lnTo>
                    <a:lnTo>
                      <a:pt x="5652" y="10334"/>
                    </a:lnTo>
                    <a:lnTo>
                      <a:pt x="6070" y="11019"/>
                    </a:lnTo>
                    <a:lnTo>
                      <a:pt x="6432" y="11551"/>
                    </a:lnTo>
                    <a:lnTo>
                      <a:pt x="6432" y="11551"/>
                    </a:lnTo>
                    <a:lnTo>
                      <a:pt x="6812" y="12065"/>
                    </a:lnTo>
                    <a:lnTo>
                      <a:pt x="7269" y="12617"/>
                    </a:lnTo>
                    <a:lnTo>
                      <a:pt x="7802" y="13226"/>
                    </a:lnTo>
                    <a:lnTo>
                      <a:pt x="8373" y="13854"/>
                    </a:lnTo>
                    <a:lnTo>
                      <a:pt x="8982" y="14482"/>
                    </a:lnTo>
                    <a:lnTo>
                      <a:pt x="9610" y="15148"/>
                    </a:lnTo>
                    <a:lnTo>
                      <a:pt x="10866" y="16423"/>
                    </a:lnTo>
                    <a:lnTo>
                      <a:pt x="12046" y="17565"/>
                    </a:lnTo>
                    <a:lnTo>
                      <a:pt x="13035" y="18516"/>
                    </a:lnTo>
                    <a:lnTo>
                      <a:pt x="13948" y="19372"/>
                    </a:lnTo>
                    <a:lnTo>
                      <a:pt x="13948" y="19372"/>
                    </a:lnTo>
                    <a:lnTo>
                      <a:pt x="12902" y="18364"/>
                    </a:lnTo>
                    <a:lnTo>
                      <a:pt x="11817" y="17298"/>
                    </a:lnTo>
                    <a:lnTo>
                      <a:pt x="10523" y="15985"/>
                    </a:lnTo>
                    <a:lnTo>
                      <a:pt x="10504" y="16042"/>
                    </a:lnTo>
                    <a:lnTo>
                      <a:pt x="10181" y="15624"/>
                    </a:lnTo>
                    <a:lnTo>
                      <a:pt x="10181" y="15624"/>
                    </a:lnTo>
                    <a:lnTo>
                      <a:pt x="9134" y="14520"/>
                    </a:lnTo>
                    <a:lnTo>
                      <a:pt x="8126" y="13416"/>
                    </a:lnTo>
                    <a:lnTo>
                      <a:pt x="7688" y="12884"/>
                    </a:lnTo>
                    <a:lnTo>
                      <a:pt x="7269" y="12389"/>
                    </a:lnTo>
                    <a:lnTo>
                      <a:pt x="6908" y="11913"/>
                    </a:lnTo>
                    <a:lnTo>
                      <a:pt x="6603" y="11475"/>
                    </a:lnTo>
                    <a:lnTo>
                      <a:pt x="6603" y="11475"/>
                    </a:lnTo>
                    <a:lnTo>
                      <a:pt x="6204" y="10866"/>
                    </a:lnTo>
                    <a:lnTo>
                      <a:pt x="5747" y="10143"/>
                    </a:lnTo>
                    <a:lnTo>
                      <a:pt x="4738" y="8450"/>
                    </a:lnTo>
                    <a:lnTo>
                      <a:pt x="3654" y="6566"/>
                    </a:lnTo>
                    <a:lnTo>
                      <a:pt x="2569" y="4644"/>
                    </a:lnTo>
                    <a:lnTo>
                      <a:pt x="761" y="1390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6"/>
              <p:cNvSpPr/>
              <p:nvPr/>
            </p:nvSpPr>
            <p:spPr>
              <a:xfrm>
                <a:off x="-1829825" y="-239800"/>
                <a:ext cx="108975" cy="20887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8355" extrusionOk="0">
                    <a:moveTo>
                      <a:pt x="1" y="1"/>
                    </a:moveTo>
                    <a:lnTo>
                      <a:pt x="2075" y="7270"/>
                    </a:lnTo>
                    <a:lnTo>
                      <a:pt x="3654" y="8354"/>
                    </a:lnTo>
                    <a:lnTo>
                      <a:pt x="4359" y="1923"/>
                    </a:lnTo>
                    <a:lnTo>
                      <a:pt x="4054" y="1732"/>
                    </a:lnTo>
                    <a:lnTo>
                      <a:pt x="3673" y="1523"/>
                    </a:lnTo>
                    <a:lnTo>
                      <a:pt x="3160" y="1238"/>
                    </a:lnTo>
                    <a:lnTo>
                      <a:pt x="2532" y="952"/>
                    </a:lnTo>
                    <a:lnTo>
                      <a:pt x="1790" y="629"/>
                    </a:lnTo>
                    <a:lnTo>
                      <a:pt x="933" y="305"/>
                    </a:lnTo>
                    <a:lnTo>
                      <a:pt x="477" y="15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6"/>
              <p:cNvSpPr/>
              <p:nvPr/>
            </p:nvSpPr>
            <p:spPr>
              <a:xfrm>
                <a:off x="-1357900" y="151725"/>
                <a:ext cx="74250" cy="268825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10753" extrusionOk="0">
                    <a:moveTo>
                      <a:pt x="1105" y="1"/>
                    </a:moveTo>
                    <a:lnTo>
                      <a:pt x="1" y="1238"/>
                    </a:lnTo>
                    <a:lnTo>
                      <a:pt x="2208" y="10752"/>
                    </a:lnTo>
                    <a:lnTo>
                      <a:pt x="2969" y="9420"/>
                    </a:lnTo>
                    <a:lnTo>
                      <a:pt x="1105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6"/>
              <p:cNvSpPr/>
              <p:nvPr/>
            </p:nvSpPr>
            <p:spPr>
              <a:xfrm>
                <a:off x="-1223725" y="44700"/>
                <a:ext cx="45200" cy="185075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7403" extrusionOk="0">
                    <a:moveTo>
                      <a:pt x="571" y="0"/>
                    </a:moveTo>
                    <a:lnTo>
                      <a:pt x="0" y="438"/>
                    </a:lnTo>
                    <a:lnTo>
                      <a:pt x="1218" y="7402"/>
                    </a:lnTo>
                    <a:lnTo>
                      <a:pt x="1808" y="6394"/>
                    </a:lnTo>
                    <a:lnTo>
                      <a:pt x="57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6"/>
              <p:cNvSpPr/>
              <p:nvPr/>
            </p:nvSpPr>
            <p:spPr>
              <a:xfrm>
                <a:off x="-1382150" y="-1190775"/>
                <a:ext cx="126575" cy="37155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14862" extrusionOk="0">
                    <a:moveTo>
                      <a:pt x="4548" y="0"/>
                    </a:moveTo>
                    <a:lnTo>
                      <a:pt x="1732" y="1694"/>
                    </a:lnTo>
                    <a:lnTo>
                      <a:pt x="0" y="14862"/>
                    </a:lnTo>
                    <a:lnTo>
                      <a:pt x="5062" y="9971"/>
                    </a:lnTo>
                    <a:lnTo>
                      <a:pt x="5005" y="8792"/>
                    </a:lnTo>
                    <a:lnTo>
                      <a:pt x="4891" y="6013"/>
                    </a:lnTo>
                    <a:lnTo>
                      <a:pt x="4720" y="2702"/>
                    </a:lnTo>
                    <a:lnTo>
                      <a:pt x="4643" y="1218"/>
                    </a:lnTo>
                    <a:lnTo>
                      <a:pt x="4548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6"/>
              <p:cNvSpPr/>
              <p:nvPr/>
            </p:nvSpPr>
            <p:spPr>
              <a:xfrm>
                <a:off x="-1716600" y="-791650"/>
                <a:ext cx="93275" cy="199350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7974" extrusionOk="0">
                    <a:moveTo>
                      <a:pt x="362" y="1"/>
                    </a:moveTo>
                    <a:lnTo>
                      <a:pt x="1" y="3007"/>
                    </a:lnTo>
                    <a:lnTo>
                      <a:pt x="324" y="3616"/>
                    </a:lnTo>
                    <a:lnTo>
                      <a:pt x="1124" y="5062"/>
                    </a:lnTo>
                    <a:lnTo>
                      <a:pt x="1580" y="5919"/>
                    </a:lnTo>
                    <a:lnTo>
                      <a:pt x="2075" y="6718"/>
                    </a:lnTo>
                    <a:lnTo>
                      <a:pt x="2532" y="7441"/>
                    </a:lnTo>
                    <a:lnTo>
                      <a:pt x="2722" y="7727"/>
                    </a:lnTo>
                    <a:lnTo>
                      <a:pt x="2912" y="7974"/>
                    </a:lnTo>
                    <a:lnTo>
                      <a:pt x="3731" y="2741"/>
                    </a:lnTo>
                    <a:lnTo>
                      <a:pt x="362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6"/>
              <p:cNvSpPr/>
              <p:nvPr/>
            </p:nvSpPr>
            <p:spPr>
              <a:xfrm>
                <a:off x="-1539625" y="-549500"/>
                <a:ext cx="38575" cy="92800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3712" extrusionOk="0">
                    <a:moveTo>
                      <a:pt x="1180" y="1"/>
                    </a:moveTo>
                    <a:lnTo>
                      <a:pt x="1" y="3350"/>
                    </a:lnTo>
                    <a:lnTo>
                      <a:pt x="343" y="3711"/>
                    </a:lnTo>
                    <a:lnTo>
                      <a:pt x="1542" y="914"/>
                    </a:lnTo>
                    <a:lnTo>
                      <a:pt x="1180" y="1"/>
                    </a:lnTo>
                    <a:close/>
                  </a:path>
                </a:pathLst>
              </a:custGeom>
              <a:solidFill>
                <a:srgbClr val="9B9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6"/>
              <p:cNvSpPr/>
              <p:nvPr/>
            </p:nvSpPr>
            <p:spPr>
              <a:xfrm>
                <a:off x="-1539625" y="-549500"/>
                <a:ext cx="38575" cy="92800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3712" fill="none" extrusionOk="0">
                    <a:moveTo>
                      <a:pt x="1180" y="1"/>
                    </a:moveTo>
                    <a:lnTo>
                      <a:pt x="1" y="3350"/>
                    </a:lnTo>
                    <a:lnTo>
                      <a:pt x="1" y="3350"/>
                    </a:lnTo>
                    <a:lnTo>
                      <a:pt x="1" y="3350"/>
                    </a:lnTo>
                    <a:lnTo>
                      <a:pt x="343" y="3711"/>
                    </a:lnTo>
                    <a:lnTo>
                      <a:pt x="1542" y="914"/>
                    </a:lnTo>
                    <a:lnTo>
                      <a:pt x="118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6"/>
              <p:cNvSpPr/>
              <p:nvPr/>
            </p:nvSpPr>
            <p:spPr>
              <a:xfrm>
                <a:off x="-1539625" y="-465775"/>
                <a:ext cx="860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0" extrusionOk="0">
                    <a:moveTo>
                      <a:pt x="1" y="1"/>
                    </a:moveTo>
                    <a:lnTo>
                      <a:pt x="324" y="419"/>
                    </a:lnTo>
                    <a:lnTo>
                      <a:pt x="343" y="36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D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6"/>
              <p:cNvSpPr/>
              <p:nvPr/>
            </p:nvSpPr>
            <p:spPr>
              <a:xfrm>
                <a:off x="-1539625" y="-465775"/>
                <a:ext cx="860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0" fill="none" extrusionOk="0">
                    <a:moveTo>
                      <a:pt x="1" y="1"/>
                    </a:moveTo>
                    <a:lnTo>
                      <a:pt x="324" y="419"/>
                    </a:lnTo>
                    <a:lnTo>
                      <a:pt x="343" y="362"/>
                    </a:lnTo>
                    <a:lnTo>
                      <a:pt x="343" y="36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6"/>
              <p:cNvSpPr/>
              <p:nvPr/>
            </p:nvSpPr>
            <p:spPr>
              <a:xfrm>
                <a:off x="-1839800" y="212150"/>
                <a:ext cx="282125" cy="199825"/>
              </a:xfrm>
              <a:custGeom>
                <a:avLst/>
                <a:gdLst/>
                <a:ahLst/>
                <a:cxnLst/>
                <a:rect l="l" t="t" r="r" b="b"/>
                <a:pathLst>
                  <a:path w="11285" h="7993" extrusionOk="0">
                    <a:moveTo>
                      <a:pt x="0" y="0"/>
                    </a:moveTo>
                    <a:lnTo>
                      <a:pt x="114" y="552"/>
                    </a:lnTo>
                    <a:lnTo>
                      <a:pt x="248" y="1161"/>
                    </a:lnTo>
                    <a:lnTo>
                      <a:pt x="457" y="1941"/>
                    </a:lnTo>
                    <a:lnTo>
                      <a:pt x="723" y="2855"/>
                    </a:lnTo>
                    <a:lnTo>
                      <a:pt x="876" y="3331"/>
                    </a:lnTo>
                    <a:lnTo>
                      <a:pt x="1047" y="3825"/>
                    </a:lnTo>
                    <a:lnTo>
                      <a:pt x="1237" y="4320"/>
                    </a:lnTo>
                    <a:lnTo>
                      <a:pt x="1446" y="4834"/>
                    </a:lnTo>
                    <a:lnTo>
                      <a:pt x="1675" y="5329"/>
                    </a:lnTo>
                    <a:lnTo>
                      <a:pt x="1922" y="5823"/>
                    </a:lnTo>
                    <a:lnTo>
                      <a:pt x="11285" y="7993"/>
                    </a:lnTo>
                    <a:lnTo>
                      <a:pt x="9705" y="39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6"/>
              <p:cNvSpPr/>
              <p:nvPr/>
            </p:nvSpPr>
            <p:spPr>
              <a:xfrm>
                <a:off x="-1861700" y="87025"/>
                <a:ext cx="213625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4245" extrusionOk="0">
                    <a:moveTo>
                      <a:pt x="1" y="1"/>
                    </a:moveTo>
                    <a:lnTo>
                      <a:pt x="210" y="1314"/>
                    </a:lnTo>
                    <a:lnTo>
                      <a:pt x="8545" y="4244"/>
                    </a:lnTo>
                    <a:lnTo>
                      <a:pt x="8545" y="352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92" name="Picture 9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485" y="-169838"/>
            <a:ext cx="994159" cy="9941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7"/>
          <p:cNvSpPr txBox="1">
            <a:spLocks noGrp="1"/>
          </p:cNvSpPr>
          <p:nvPr>
            <p:ph type="body" idx="1"/>
          </p:nvPr>
        </p:nvSpPr>
        <p:spPr>
          <a:xfrm>
            <a:off x="1956900" y="1643725"/>
            <a:ext cx="5230200" cy="2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11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616" name="Google Shape;616;p7"/>
          <p:cNvSpPr txBox="1">
            <a:spLocks noGrp="1"/>
          </p:cNvSpPr>
          <p:nvPr>
            <p:ph type="title"/>
          </p:nvPr>
        </p:nvSpPr>
        <p:spPr>
          <a:xfrm>
            <a:off x="720000" y="457200"/>
            <a:ext cx="7704000" cy="457200"/>
          </a:xfrm>
          <a:prstGeom prst="rect">
            <a:avLst/>
          </a:prstGeom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17" name="Google Shape;617;p7"/>
          <p:cNvGrpSpPr/>
          <p:nvPr/>
        </p:nvGrpSpPr>
        <p:grpSpPr>
          <a:xfrm>
            <a:off x="8086119" y="0"/>
            <a:ext cx="689309" cy="773883"/>
            <a:chOff x="289713" y="0"/>
            <a:chExt cx="847025" cy="950950"/>
          </a:xfrm>
        </p:grpSpPr>
        <p:sp>
          <p:nvSpPr>
            <p:cNvPr id="618" name="Google Shape;618;p7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7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7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7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7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7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7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7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7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7" name="Google Shape;627;p7"/>
          <p:cNvGrpSpPr/>
          <p:nvPr/>
        </p:nvGrpSpPr>
        <p:grpSpPr>
          <a:xfrm>
            <a:off x="173128" y="1262271"/>
            <a:ext cx="1591871" cy="525727"/>
            <a:chOff x="583503" y="585996"/>
            <a:chExt cx="1591871" cy="525727"/>
          </a:xfrm>
        </p:grpSpPr>
        <p:sp>
          <p:nvSpPr>
            <p:cNvPr id="628" name="Google Shape;628;p7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7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7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FFE8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7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7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7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7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7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fill="none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7"/>
            <p:cNvSpPr/>
            <p:nvPr/>
          </p:nvSpPr>
          <p:spPr>
            <a:xfrm>
              <a:off x="1043059" y="681578"/>
              <a:ext cx="371308" cy="158102"/>
            </a:xfrm>
            <a:custGeom>
              <a:avLst/>
              <a:gdLst/>
              <a:ahLst/>
              <a:cxnLst/>
              <a:rect l="l" t="t" r="r" b="b"/>
              <a:pathLst>
                <a:path w="10761" h="4582" extrusionOk="0">
                  <a:moveTo>
                    <a:pt x="10761" y="4582"/>
                  </a:moveTo>
                  <a:lnTo>
                    <a:pt x="10122" y="0"/>
                  </a:lnTo>
                  <a:lnTo>
                    <a:pt x="0" y="2344"/>
                  </a:lnTo>
                  <a:lnTo>
                    <a:pt x="0" y="2664"/>
                  </a:lnTo>
                  <a:lnTo>
                    <a:pt x="1065" y="2557"/>
                  </a:lnTo>
                  <a:lnTo>
                    <a:pt x="1172" y="4155"/>
                  </a:lnTo>
                  <a:lnTo>
                    <a:pt x="0" y="4155"/>
                  </a:lnTo>
                  <a:lnTo>
                    <a:pt x="0" y="4582"/>
                  </a:lnTo>
                  <a:lnTo>
                    <a:pt x="10761" y="458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7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7"/>
            <p:cNvSpPr/>
            <p:nvPr/>
          </p:nvSpPr>
          <p:spPr>
            <a:xfrm>
              <a:off x="1079808" y="710978"/>
              <a:ext cx="312512" cy="114005"/>
            </a:xfrm>
            <a:custGeom>
              <a:avLst/>
              <a:gdLst/>
              <a:ahLst/>
              <a:cxnLst/>
              <a:rect l="l" t="t" r="r" b="b"/>
              <a:pathLst>
                <a:path w="9057" h="3304" extrusionOk="0">
                  <a:moveTo>
                    <a:pt x="0" y="1705"/>
                  </a:moveTo>
                  <a:lnTo>
                    <a:pt x="8311" y="1"/>
                  </a:lnTo>
                  <a:lnTo>
                    <a:pt x="9057" y="3197"/>
                  </a:lnTo>
                  <a:lnTo>
                    <a:pt x="107" y="3303"/>
                  </a:lnTo>
                  <a:lnTo>
                    <a:pt x="0" y="170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7"/>
            <p:cNvSpPr/>
            <p:nvPr/>
          </p:nvSpPr>
          <p:spPr>
            <a:xfrm>
              <a:off x="1054066" y="585996"/>
              <a:ext cx="628681" cy="176493"/>
            </a:xfrm>
            <a:custGeom>
              <a:avLst/>
              <a:gdLst/>
              <a:ahLst/>
              <a:cxnLst/>
              <a:rect l="l" t="t" r="r" b="b"/>
              <a:pathLst>
                <a:path w="18220" h="5115" extrusionOk="0">
                  <a:moveTo>
                    <a:pt x="18220" y="2664"/>
                  </a:moveTo>
                  <a:lnTo>
                    <a:pt x="18220" y="2344"/>
                  </a:lnTo>
                  <a:lnTo>
                    <a:pt x="17580" y="2344"/>
                  </a:lnTo>
                  <a:lnTo>
                    <a:pt x="17580" y="1066"/>
                  </a:lnTo>
                  <a:lnTo>
                    <a:pt x="18220" y="1066"/>
                  </a:lnTo>
                  <a:lnTo>
                    <a:pt x="18220" y="746"/>
                  </a:lnTo>
                  <a:lnTo>
                    <a:pt x="9377" y="0"/>
                  </a:lnTo>
                  <a:lnTo>
                    <a:pt x="1" y="0"/>
                  </a:lnTo>
                  <a:lnTo>
                    <a:pt x="214" y="5114"/>
                  </a:lnTo>
                  <a:lnTo>
                    <a:pt x="9803" y="2770"/>
                  </a:lnTo>
                  <a:lnTo>
                    <a:pt x="18220" y="2664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7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7"/>
            <p:cNvSpPr/>
            <p:nvPr/>
          </p:nvSpPr>
          <p:spPr>
            <a:xfrm>
              <a:off x="1072458" y="604354"/>
              <a:ext cx="312512" cy="128704"/>
            </a:xfrm>
            <a:custGeom>
              <a:avLst/>
              <a:gdLst/>
              <a:ahLst/>
              <a:cxnLst/>
              <a:rect l="l" t="t" r="r" b="b"/>
              <a:pathLst>
                <a:path w="9057" h="3730" extrusionOk="0">
                  <a:moveTo>
                    <a:pt x="8844" y="1"/>
                  </a:moveTo>
                  <a:lnTo>
                    <a:pt x="0" y="1"/>
                  </a:lnTo>
                  <a:lnTo>
                    <a:pt x="213" y="3730"/>
                  </a:lnTo>
                  <a:lnTo>
                    <a:pt x="9057" y="2025"/>
                  </a:lnTo>
                  <a:lnTo>
                    <a:pt x="8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7"/>
            <p:cNvSpPr/>
            <p:nvPr/>
          </p:nvSpPr>
          <p:spPr>
            <a:xfrm>
              <a:off x="1377598" y="604354"/>
              <a:ext cx="283114" cy="69907"/>
            </a:xfrm>
            <a:custGeom>
              <a:avLst/>
              <a:gdLst/>
              <a:ahLst/>
              <a:cxnLst/>
              <a:rect l="l" t="t" r="r" b="b"/>
              <a:pathLst>
                <a:path w="8205" h="2026" extrusionOk="0">
                  <a:moveTo>
                    <a:pt x="1" y="1"/>
                  </a:moveTo>
                  <a:lnTo>
                    <a:pt x="8204" y="534"/>
                  </a:lnTo>
                  <a:lnTo>
                    <a:pt x="8204" y="1812"/>
                  </a:lnTo>
                  <a:lnTo>
                    <a:pt x="214" y="20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7"/>
            <p:cNvSpPr/>
            <p:nvPr/>
          </p:nvSpPr>
          <p:spPr>
            <a:xfrm>
              <a:off x="631294" y="839651"/>
              <a:ext cx="389699" cy="58866"/>
            </a:xfrm>
            <a:custGeom>
              <a:avLst/>
              <a:gdLst/>
              <a:ahLst/>
              <a:cxnLst/>
              <a:rect l="l" t="t" r="r" b="b"/>
              <a:pathLst>
                <a:path w="11294" h="1706" extrusionOk="0">
                  <a:moveTo>
                    <a:pt x="11294" y="1"/>
                  </a:moveTo>
                  <a:lnTo>
                    <a:pt x="0" y="427"/>
                  </a:lnTo>
                  <a:lnTo>
                    <a:pt x="0" y="1705"/>
                  </a:lnTo>
                  <a:lnTo>
                    <a:pt x="11294" y="1386"/>
                  </a:lnTo>
                  <a:lnTo>
                    <a:pt x="112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7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extrusionOk="0">
                  <a:moveTo>
                    <a:pt x="5648" y="0"/>
                  </a:moveTo>
                  <a:lnTo>
                    <a:pt x="1" y="107"/>
                  </a:lnTo>
                  <a:lnTo>
                    <a:pt x="321" y="6606"/>
                  </a:lnTo>
                  <a:lnTo>
                    <a:pt x="5328" y="6499"/>
                  </a:lnTo>
                  <a:lnTo>
                    <a:pt x="5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7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fill="none" extrusionOk="0">
                  <a:moveTo>
                    <a:pt x="321" y="6606"/>
                  </a:moveTo>
                  <a:lnTo>
                    <a:pt x="1" y="107"/>
                  </a:lnTo>
                  <a:lnTo>
                    <a:pt x="5648" y="0"/>
                  </a:lnTo>
                  <a:lnTo>
                    <a:pt x="5328" y="6499"/>
                  </a:lnTo>
                  <a:lnTo>
                    <a:pt x="321" y="66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7"/>
            <p:cNvSpPr/>
            <p:nvPr/>
          </p:nvSpPr>
          <p:spPr>
            <a:xfrm>
              <a:off x="1932737" y="810252"/>
              <a:ext cx="172836" cy="29433"/>
            </a:xfrm>
            <a:custGeom>
              <a:avLst/>
              <a:gdLst/>
              <a:ahLst/>
              <a:cxnLst/>
              <a:rect l="l" t="t" r="r" b="b"/>
              <a:pathLst>
                <a:path w="5009" h="853" extrusionOk="0">
                  <a:moveTo>
                    <a:pt x="5008" y="0"/>
                  </a:moveTo>
                  <a:lnTo>
                    <a:pt x="1" y="213"/>
                  </a:lnTo>
                  <a:lnTo>
                    <a:pt x="1" y="746"/>
                  </a:lnTo>
                  <a:lnTo>
                    <a:pt x="640" y="746"/>
                  </a:lnTo>
                  <a:lnTo>
                    <a:pt x="853" y="533"/>
                  </a:lnTo>
                  <a:lnTo>
                    <a:pt x="1812" y="533"/>
                  </a:lnTo>
                  <a:lnTo>
                    <a:pt x="2025" y="746"/>
                  </a:lnTo>
                  <a:lnTo>
                    <a:pt x="2771" y="746"/>
                  </a:lnTo>
                  <a:lnTo>
                    <a:pt x="2877" y="533"/>
                  </a:lnTo>
                  <a:lnTo>
                    <a:pt x="4262" y="533"/>
                  </a:lnTo>
                  <a:lnTo>
                    <a:pt x="4582" y="853"/>
                  </a:lnTo>
                  <a:lnTo>
                    <a:pt x="5008" y="853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7"/>
            <p:cNvSpPr/>
            <p:nvPr/>
          </p:nvSpPr>
          <p:spPr>
            <a:xfrm>
              <a:off x="1998920" y="608046"/>
              <a:ext cx="77222" cy="191192"/>
            </a:xfrm>
            <a:custGeom>
              <a:avLst/>
              <a:gdLst/>
              <a:ahLst/>
              <a:cxnLst/>
              <a:rect l="l" t="t" r="r" b="b"/>
              <a:pathLst>
                <a:path w="2238" h="5541" fill="none" extrusionOk="0">
                  <a:moveTo>
                    <a:pt x="1066" y="0"/>
                  </a:moveTo>
                  <a:lnTo>
                    <a:pt x="1066" y="0"/>
                  </a:lnTo>
                  <a:lnTo>
                    <a:pt x="533" y="0"/>
                  </a:lnTo>
                  <a:lnTo>
                    <a:pt x="107" y="214"/>
                  </a:lnTo>
                  <a:lnTo>
                    <a:pt x="107" y="214"/>
                  </a:lnTo>
                  <a:lnTo>
                    <a:pt x="0" y="427"/>
                  </a:lnTo>
                  <a:lnTo>
                    <a:pt x="0" y="1066"/>
                  </a:lnTo>
                  <a:lnTo>
                    <a:pt x="0" y="2771"/>
                  </a:lnTo>
                  <a:lnTo>
                    <a:pt x="320" y="4475"/>
                  </a:lnTo>
                  <a:lnTo>
                    <a:pt x="427" y="5114"/>
                  </a:lnTo>
                  <a:lnTo>
                    <a:pt x="640" y="5434"/>
                  </a:lnTo>
                  <a:lnTo>
                    <a:pt x="640" y="5434"/>
                  </a:lnTo>
                  <a:lnTo>
                    <a:pt x="959" y="5541"/>
                  </a:lnTo>
                  <a:lnTo>
                    <a:pt x="1172" y="5541"/>
                  </a:lnTo>
                  <a:lnTo>
                    <a:pt x="1172" y="5541"/>
                  </a:lnTo>
                  <a:lnTo>
                    <a:pt x="1492" y="5541"/>
                  </a:lnTo>
                  <a:lnTo>
                    <a:pt x="1812" y="5434"/>
                  </a:lnTo>
                  <a:lnTo>
                    <a:pt x="2025" y="5221"/>
                  </a:lnTo>
                  <a:lnTo>
                    <a:pt x="2131" y="5114"/>
                  </a:lnTo>
                  <a:lnTo>
                    <a:pt x="2131" y="5114"/>
                  </a:lnTo>
                  <a:lnTo>
                    <a:pt x="2238" y="2771"/>
                  </a:lnTo>
                  <a:lnTo>
                    <a:pt x="2238" y="1172"/>
                  </a:lnTo>
                  <a:lnTo>
                    <a:pt x="2131" y="320"/>
                  </a:lnTo>
                  <a:lnTo>
                    <a:pt x="2131" y="320"/>
                  </a:lnTo>
                  <a:lnTo>
                    <a:pt x="1918" y="107"/>
                  </a:lnTo>
                  <a:lnTo>
                    <a:pt x="1705" y="0"/>
                  </a:lnTo>
                  <a:lnTo>
                    <a:pt x="10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7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7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7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7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7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4" name="Google Shape;654;p7"/>
          <p:cNvGrpSpPr/>
          <p:nvPr/>
        </p:nvGrpSpPr>
        <p:grpSpPr>
          <a:xfrm>
            <a:off x="8070974" y="1085915"/>
            <a:ext cx="719608" cy="1180749"/>
            <a:chOff x="2458449" y="383490"/>
            <a:chExt cx="719608" cy="1180749"/>
          </a:xfrm>
        </p:grpSpPr>
        <p:sp>
          <p:nvSpPr>
            <p:cNvPr id="655" name="Google Shape;655;p7"/>
            <p:cNvSpPr/>
            <p:nvPr/>
          </p:nvSpPr>
          <p:spPr>
            <a:xfrm>
              <a:off x="2458449" y="383490"/>
              <a:ext cx="719608" cy="1180749"/>
            </a:xfrm>
            <a:custGeom>
              <a:avLst/>
              <a:gdLst/>
              <a:ahLst/>
              <a:cxnLst/>
              <a:rect l="l" t="t" r="r" b="b"/>
              <a:pathLst>
                <a:path w="23440" h="38464" extrusionOk="0">
                  <a:moveTo>
                    <a:pt x="0" y="1"/>
                  </a:moveTo>
                  <a:lnTo>
                    <a:pt x="1598" y="38463"/>
                  </a:lnTo>
                  <a:lnTo>
                    <a:pt x="21948" y="38463"/>
                  </a:lnTo>
                  <a:lnTo>
                    <a:pt x="234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47625" dir="30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2491144" y="409675"/>
              <a:ext cx="657471" cy="1121840"/>
            </a:xfrm>
            <a:custGeom>
              <a:avLst/>
              <a:gdLst/>
              <a:ahLst/>
              <a:cxnLst/>
              <a:rect l="l" t="t" r="r" b="b"/>
              <a:pathLst>
                <a:path w="21416" h="36545" extrusionOk="0">
                  <a:moveTo>
                    <a:pt x="1" y="0"/>
                  </a:moveTo>
                  <a:lnTo>
                    <a:pt x="1919" y="36545"/>
                  </a:lnTo>
                  <a:lnTo>
                    <a:pt x="19924" y="36118"/>
                  </a:lnTo>
                  <a:lnTo>
                    <a:pt x="21416" y="3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95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2491144" y="409675"/>
              <a:ext cx="657471" cy="1121840"/>
            </a:xfrm>
            <a:custGeom>
              <a:avLst/>
              <a:gdLst/>
              <a:ahLst/>
              <a:cxnLst/>
              <a:rect l="l" t="t" r="r" b="b"/>
              <a:pathLst>
                <a:path w="21416" h="36545" fill="none" extrusionOk="0">
                  <a:moveTo>
                    <a:pt x="1919" y="36545"/>
                  </a:moveTo>
                  <a:lnTo>
                    <a:pt x="19924" y="36118"/>
                  </a:lnTo>
                  <a:lnTo>
                    <a:pt x="21416" y="320"/>
                  </a:lnTo>
                  <a:lnTo>
                    <a:pt x="1" y="0"/>
                  </a:lnTo>
                  <a:lnTo>
                    <a:pt x="1919" y="365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2523870" y="1518407"/>
              <a:ext cx="592049" cy="36008"/>
            </a:xfrm>
            <a:custGeom>
              <a:avLst/>
              <a:gdLst/>
              <a:ahLst/>
              <a:cxnLst/>
              <a:rect l="l" t="t" r="r" b="b"/>
              <a:pathLst>
                <a:path w="19285" h="1173" extrusionOk="0">
                  <a:moveTo>
                    <a:pt x="18858" y="0"/>
                  </a:moveTo>
                  <a:lnTo>
                    <a:pt x="853" y="427"/>
                  </a:lnTo>
                  <a:lnTo>
                    <a:pt x="0" y="1172"/>
                  </a:lnTo>
                  <a:lnTo>
                    <a:pt x="19285" y="1172"/>
                  </a:lnTo>
                  <a:lnTo>
                    <a:pt x="18858" y="0"/>
                  </a:lnTo>
                  <a:close/>
                </a:path>
              </a:pathLst>
            </a:custGeom>
            <a:solidFill>
              <a:srgbClr val="614F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2523870" y="1518407"/>
              <a:ext cx="592049" cy="36008"/>
            </a:xfrm>
            <a:custGeom>
              <a:avLst/>
              <a:gdLst/>
              <a:ahLst/>
              <a:cxnLst/>
              <a:rect l="l" t="t" r="r" b="b"/>
              <a:pathLst>
                <a:path w="19285" h="1173" fill="none" extrusionOk="0">
                  <a:moveTo>
                    <a:pt x="18858" y="0"/>
                  </a:moveTo>
                  <a:lnTo>
                    <a:pt x="18858" y="0"/>
                  </a:lnTo>
                  <a:lnTo>
                    <a:pt x="853" y="427"/>
                  </a:lnTo>
                  <a:lnTo>
                    <a:pt x="0" y="1172"/>
                  </a:lnTo>
                  <a:lnTo>
                    <a:pt x="19285" y="1172"/>
                  </a:lnTo>
                  <a:lnTo>
                    <a:pt x="1885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2464988" y="393313"/>
              <a:ext cx="696737" cy="49085"/>
            </a:xfrm>
            <a:custGeom>
              <a:avLst/>
              <a:gdLst/>
              <a:ahLst/>
              <a:cxnLst/>
              <a:rect l="l" t="t" r="r" b="b"/>
              <a:pathLst>
                <a:path w="22695" h="1599" extrusionOk="0">
                  <a:moveTo>
                    <a:pt x="0" y="1"/>
                  </a:moveTo>
                  <a:lnTo>
                    <a:pt x="853" y="1492"/>
                  </a:lnTo>
                  <a:lnTo>
                    <a:pt x="853" y="533"/>
                  </a:lnTo>
                  <a:lnTo>
                    <a:pt x="22268" y="853"/>
                  </a:lnTo>
                  <a:lnTo>
                    <a:pt x="22161" y="1599"/>
                  </a:lnTo>
                  <a:lnTo>
                    <a:pt x="22694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2464988" y="393313"/>
              <a:ext cx="696737" cy="49085"/>
            </a:xfrm>
            <a:custGeom>
              <a:avLst/>
              <a:gdLst/>
              <a:ahLst/>
              <a:cxnLst/>
              <a:rect l="l" t="t" r="r" b="b"/>
              <a:pathLst>
                <a:path w="22695" h="1599" fill="none" extrusionOk="0">
                  <a:moveTo>
                    <a:pt x="22694" y="1"/>
                  </a:moveTo>
                  <a:lnTo>
                    <a:pt x="0" y="1"/>
                  </a:lnTo>
                  <a:lnTo>
                    <a:pt x="853" y="1492"/>
                  </a:lnTo>
                  <a:lnTo>
                    <a:pt x="853" y="1492"/>
                  </a:lnTo>
                  <a:lnTo>
                    <a:pt x="853" y="533"/>
                  </a:lnTo>
                  <a:lnTo>
                    <a:pt x="22268" y="853"/>
                  </a:lnTo>
                  <a:lnTo>
                    <a:pt x="22161" y="1599"/>
                  </a:lnTo>
                  <a:lnTo>
                    <a:pt x="226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7"/>
            <p:cNvSpPr/>
            <p:nvPr/>
          </p:nvSpPr>
          <p:spPr>
            <a:xfrm>
              <a:off x="2491144" y="409675"/>
              <a:ext cx="657471" cy="49085"/>
            </a:xfrm>
            <a:custGeom>
              <a:avLst/>
              <a:gdLst/>
              <a:ahLst/>
              <a:cxnLst/>
              <a:rect l="l" t="t" r="r" b="b"/>
              <a:pathLst>
                <a:path w="21416" h="1599" extrusionOk="0">
                  <a:moveTo>
                    <a:pt x="1" y="0"/>
                  </a:moveTo>
                  <a:lnTo>
                    <a:pt x="1" y="959"/>
                  </a:lnTo>
                  <a:lnTo>
                    <a:pt x="21203" y="1598"/>
                  </a:lnTo>
                  <a:lnTo>
                    <a:pt x="21309" y="1066"/>
                  </a:lnTo>
                  <a:lnTo>
                    <a:pt x="21416" y="3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7"/>
            <p:cNvSpPr/>
            <p:nvPr/>
          </p:nvSpPr>
          <p:spPr>
            <a:xfrm>
              <a:off x="2491144" y="409675"/>
              <a:ext cx="657471" cy="49085"/>
            </a:xfrm>
            <a:custGeom>
              <a:avLst/>
              <a:gdLst/>
              <a:ahLst/>
              <a:cxnLst/>
              <a:rect l="l" t="t" r="r" b="b"/>
              <a:pathLst>
                <a:path w="21416" h="1599" fill="none" extrusionOk="0">
                  <a:moveTo>
                    <a:pt x="1" y="0"/>
                  </a:moveTo>
                  <a:lnTo>
                    <a:pt x="1" y="959"/>
                  </a:lnTo>
                  <a:lnTo>
                    <a:pt x="21203" y="1598"/>
                  </a:lnTo>
                  <a:lnTo>
                    <a:pt x="21309" y="1066"/>
                  </a:lnTo>
                  <a:lnTo>
                    <a:pt x="21416" y="3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595831" y="550300"/>
              <a:ext cx="448128" cy="847128"/>
            </a:xfrm>
            <a:custGeom>
              <a:avLst/>
              <a:gdLst/>
              <a:ahLst/>
              <a:cxnLst/>
              <a:rect l="l" t="t" r="r" b="b"/>
              <a:pathLst>
                <a:path w="14597" h="27596" extrusionOk="0">
                  <a:moveTo>
                    <a:pt x="0" y="1"/>
                  </a:moveTo>
                  <a:lnTo>
                    <a:pt x="1172" y="27595"/>
                  </a:lnTo>
                  <a:lnTo>
                    <a:pt x="13851" y="27595"/>
                  </a:lnTo>
                  <a:lnTo>
                    <a:pt x="14597" y="1"/>
                  </a:lnTo>
                  <a:close/>
                </a:path>
              </a:pathLst>
            </a:custGeom>
            <a:solidFill>
              <a:srgbClr val="FFC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2595831" y="550300"/>
              <a:ext cx="448128" cy="847128"/>
            </a:xfrm>
            <a:custGeom>
              <a:avLst/>
              <a:gdLst/>
              <a:ahLst/>
              <a:cxnLst/>
              <a:rect l="l" t="t" r="r" b="b"/>
              <a:pathLst>
                <a:path w="14597" h="27596" fill="none" extrusionOk="0">
                  <a:moveTo>
                    <a:pt x="1172" y="27595"/>
                  </a:moveTo>
                  <a:lnTo>
                    <a:pt x="0" y="1"/>
                  </a:lnTo>
                  <a:lnTo>
                    <a:pt x="14597" y="1"/>
                  </a:lnTo>
                  <a:lnTo>
                    <a:pt x="13851" y="27595"/>
                  </a:lnTo>
                  <a:lnTo>
                    <a:pt x="1172" y="275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641605" y="821758"/>
              <a:ext cx="206089" cy="366344"/>
            </a:xfrm>
            <a:custGeom>
              <a:avLst/>
              <a:gdLst/>
              <a:ahLst/>
              <a:cxnLst/>
              <a:rect l="l" t="t" r="r" b="b"/>
              <a:pathLst>
                <a:path w="6713" h="11934" extrusionOk="0">
                  <a:moveTo>
                    <a:pt x="1" y="1"/>
                  </a:moveTo>
                  <a:lnTo>
                    <a:pt x="1066" y="11507"/>
                  </a:lnTo>
                  <a:lnTo>
                    <a:pt x="5115" y="11934"/>
                  </a:lnTo>
                  <a:lnTo>
                    <a:pt x="6713" y="67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5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641605" y="821758"/>
              <a:ext cx="206089" cy="366344"/>
            </a:xfrm>
            <a:custGeom>
              <a:avLst/>
              <a:gdLst/>
              <a:ahLst/>
              <a:cxnLst/>
              <a:rect l="l" t="t" r="r" b="b"/>
              <a:pathLst>
                <a:path w="6713" h="11934" fill="none" extrusionOk="0">
                  <a:moveTo>
                    <a:pt x="1" y="1"/>
                  </a:moveTo>
                  <a:lnTo>
                    <a:pt x="6713" y="6713"/>
                  </a:lnTo>
                  <a:lnTo>
                    <a:pt x="5115" y="11934"/>
                  </a:lnTo>
                  <a:lnTo>
                    <a:pt x="1066" y="1150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2814968" y="1132478"/>
              <a:ext cx="45835" cy="143941"/>
            </a:xfrm>
            <a:custGeom>
              <a:avLst/>
              <a:gdLst/>
              <a:ahLst/>
              <a:cxnLst/>
              <a:rect l="l" t="t" r="r" b="b"/>
              <a:pathLst>
                <a:path w="1493" h="4689" extrusionOk="0">
                  <a:moveTo>
                    <a:pt x="214" y="0"/>
                  </a:moveTo>
                  <a:lnTo>
                    <a:pt x="1" y="4688"/>
                  </a:lnTo>
                  <a:lnTo>
                    <a:pt x="1492" y="4369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2814968" y="1132478"/>
              <a:ext cx="45835" cy="143941"/>
            </a:xfrm>
            <a:custGeom>
              <a:avLst/>
              <a:gdLst/>
              <a:ahLst/>
              <a:cxnLst/>
              <a:rect l="l" t="t" r="r" b="b"/>
              <a:pathLst>
                <a:path w="1493" h="4689" fill="none" extrusionOk="0">
                  <a:moveTo>
                    <a:pt x="1" y="4688"/>
                  </a:moveTo>
                  <a:lnTo>
                    <a:pt x="214" y="0"/>
                  </a:lnTo>
                  <a:lnTo>
                    <a:pt x="1492" y="0"/>
                  </a:lnTo>
                  <a:lnTo>
                    <a:pt x="1492" y="4369"/>
                  </a:lnTo>
                  <a:lnTo>
                    <a:pt x="1" y="468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2821507" y="579739"/>
              <a:ext cx="179933" cy="425222"/>
            </a:xfrm>
            <a:custGeom>
              <a:avLst/>
              <a:gdLst/>
              <a:ahLst/>
              <a:cxnLst/>
              <a:rect l="l" t="t" r="r" b="b"/>
              <a:pathLst>
                <a:path w="5861" h="13852" extrusionOk="0">
                  <a:moveTo>
                    <a:pt x="5861" y="0"/>
                  </a:moveTo>
                  <a:lnTo>
                    <a:pt x="1918" y="533"/>
                  </a:lnTo>
                  <a:lnTo>
                    <a:pt x="1" y="10442"/>
                  </a:lnTo>
                  <a:lnTo>
                    <a:pt x="1279" y="13851"/>
                  </a:lnTo>
                  <a:lnTo>
                    <a:pt x="3836" y="12892"/>
                  </a:lnTo>
                  <a:lnTo>
                    <a:pt x="58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2821507" y="579739"/>
              <a:ext cx="179933" cy="425222"/>
            </a:xfrm>
            <a:custGeom>
              <a:avLst/>
              <a:gdLst/>
              <a:ahLst/>
              <a:cxnLst/>
              <a:rect l="l" t="t" r="r" b="b"/>
              <a:pathLst>
                <a:path w="5861" h="13852" fill="none" extrusionOk="0">
                  <a:moveTo>
                    <a:pt x="1279" y="13851"/>
                  </a:moveTo>
                  <a:lnTo>
                    <a:pt x="1" y="10442"/>
                  </a:lnTo>
                  <a:lnTo>
                    <a:pt x="1918" y="533"/>
                  </a:lnTo>
                  <a:lnTo>
                    <a:pt x="5861" y="0"/>
                  </a:lnTo>
                  <a:lnTo>
                    <a:pt x="3836" y="12892"/>
                  </a:lnTo>
                  <a:lnTo>
                    <a:pt x="1279" y="13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847663" y="972206"/>
              <a:ext cx="124335" cy="137402"/>
            </a:xfrm>
            <a:custGeom>
              <a:avLst/>
              <a:gdLst/>
              <a:ahLst/>
              <a:cxnLst/>
              <a:rect l="l" t="t" r="r" b="b"/>
              <a:pathLst>
                <a:path w="4050" h="4476" extrusionOk="0">
                  <a:moveTo>
                    <a:pt x="4050" y="1"/>
                  </a:moveTo>
                  <a:lnTo>
                    <a:pt x="427" y="1279"/>
                  </a:lnTo>
                  <a:lnTo>
                    <a:pt x="1" y="4156"/>
                  </a:lnTo>
                  <a:lnTo>
                    <a:pt x="427" y="4476"/>
                  </a:lnTo>
                  <a:lnTo>
                    <a:pt x="3517" y="4156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847663" y="972206"/>
              <a:ext cx="124335" cy="137402"/>
            </a:xfrm>
            <a:custGeom>
              <a:avLst/>
              <a:gdLst/>
              <a:ahLst/>
              <a:cxnLst/>
              <a:rect l="l" t="t" r="r" b="b"/>
              <a:pathLst>
                <a:path w="4050" h="4476" fill="none" extrusionOk="0">
                  <a:moveTo>
                    <a:pt x="1" y="4156"/>
                  </a:moveTo>
                  <a:lnTo>
                    <a:pt x="427" y="1279"/>
                  </a:lnTo>
                  <a:lnTo>
                    <a:pt x="4050" y="1"/>
                  </a:lnTo>
                  <a:lnTo>
                    <a:pt x="3517" y="4156"/>
                  </a:lnTo>
                  <a:lnTo>
                    <a:pt x="427" y="4476"/>
                  </a:lnTo>
                  <a:lnTo>
                    <a:pt x="1" y="41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rgbClr val="FF98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2771" y="3516"/>
                  </a:moveTo>
                  <a:lnTo>
                    <a:pt x="1" y="213"/>
                  </a:lnTo>
                  <a:lnTo>
                    <a:pt x="1386" y="0"/>
                  </a:lnTo>
                  <a:lnTo>
                    <a:pt x="3090" y="2983"/>
                  </a:lnTo>
                  <a:lnTo>
                    <a:pt x="2771" y="35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7"/>
            <p:cNvSpPr/>
            <p:nvPr/>
          </p:nvSpPr>
          <p:spPr>
            <a:xfrm>
              <a:off x="2723390" y="681133"/>
              <a:ext cx="206089" cy="493892"/>
            </a:xfrm>
            <a:custGeom>
              <a:avLst/>
              <a:gdLst/>
              <a:ahLst/>
              <a:cxnLst/>
              <a:rect l="l" t="t" r="r" b="b"/>
              <a:pathLst>
                <a:path w="6713" h="16089" extrusionOk="0">
                  <a:moveTo>
                    <a:pt x="2025" y="6606"/>
                  </a:moveTo>
                  <a:lnTo>
                    <a:pt x="3729" y="9589"/>
                  </a:lnTo>
                  <a:lnTo>
                    <a:pt x="3410" y="10122"/>
                  </a:lnTo>
                  <a:lnTo>
                    <a:pt x="640" y="6819"/>
                  </a:lnTo>
                  <a:lnTo>
                    <a:pt x="2025" y="6606"/>
                  </a:lnTo>
                  <a:close/>
                  <a:moveTo>
                    <a:pt x="4582" y="0"/>
                  </a:moveTo>
                  <a:lnTo>
                    <a:pt x="1066" y="107"/>
                  </a:lnTo>
                  <a:lnTo>
                    <a:pt x="0" y="7245"/>
                  </a:lnTo>
                  <a:lnTo>
                    <a:pt x="4049" y="11294"/>
                  </a:lnTo>
                  <a:lnTo>
                    <a:pt x="2770" y="15343"/>
                  </a:lnTo>
                  <a:lnTo>
                    <a:pt x="3090" y="15769"/>
                  </a:lnTo>
                  <a:lnTo>
                    <a:pt x="3197" y="14703"/>
                  </a:lnTo>
                  <a:lnTo>
                    <a:pt x="4475" y="14703"/>
                  </a:lnTo>
                  <a:lnTo>
                    <a:pt x="4475" y="16088"/>
                  </a:lnTo>
                  <a:lnTo>
                    <a:pt x="6713" y="15130"/>
                  </a:lnTo>
                  <a:lnTo>
                    <a:pt x="6713" y="13744"/>
                  </a:lnTo>
                  <a:lnTo>
                    <a:pt x="4475" y="13958"/>
                  </a:lnTo>
                  <a:lnTo>
                    <a:pt x="4049" y="13638"/>
                  </a:lnTo>
                  <a:lnTo>
                    <a:pt x="4475" y="10761"/>
                  </a:lnTo>
                  <a:lnTo>
                    <a:pt x="6499" y="10015"/>
                  </a:lnTo>
                  <a:lnTo>
                    <a:pt x="6499" y="9802"/>
                  </a:lnTo>
                  <a:lnTo>
                    <a:pt x="4475" y="10548"/>
                  </a:lnTo>
                  <a:lnTo>
                    <a:pt x="3197" y="7139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rgbClr val="FF7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7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2771" y="3516"/>
                  </a:moveTo>
                  <a:lnTo>
                    <a:pt x="1" y="213"/>
                  </a:lnTo>
                  <a:lnTo>
                    <a:pt x="1386" y="0"/>
                  </a:lnTo>
                  <a:lnTo>
                    <a:pt x="3090" y="2983"/>
                  </a:lnTo>
                  <a:lnTo>
                    <a:pt x="2771" y="35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7"/>
            <p:cNvSpPr/>
            <p:nvPr/>
          </p:nvSpPr>
          <p:spPr>
            <a:xfrm>
              <a:off x="2723390" y="681133"/>
              <a:ext cx="206089" cy="493892"/>
            </a:xfrm>
            <a:custGeom>
              <a:avLst/>
              <a:gdLst/>
              <a:ahLst/>
              <a:cxnLst/>
              <a:rect l="l" t="t" r="r" b="b"/>
              <a:pathLst>
                <a:path w="6713" h="16089" fill="none" extrusionOk="0">
                  <a:moveTo>
                    <a:pt x="4582" y="0"/>
                  </a:moveTo>
                  <a:lnTo>
                    <a:pt x="1066" y="107"/>
                  </a:lnTo>
                  <a:lnTo>
                    <a:pt x="0" y="7245"/>
                  </a:lnTo>
                  <a:lnTo>
                    <a:pt x="4049" y="11294"/>
                  </a:lnTo>
                  <a:lnTo>
                    <a:pt x="2770" y="15343"/>
                  </a:lnTo>
                  <a:lnTo>
                    <a:pt x="3090" y="15769"/>
                  </a:lnTo>
                  <a:lnTo>
                    <a:pt x="3197" y="14703"/>
                  </a:lnTo>
                  <a:lnTo>
                    <a:pt x="4475" y="14703"/>
                  </a:lnTo>
                  <a:lnTo>
                    <a:pt x="4475" y="16088"/>
                  </a:lnTo>
                  <a:lnTo>
                    <a:pt x="6713" y="15130"/>
                  </a:lnTo>
                  <a:lnTo>
                    <a:pt x="6713" y="13744"/>
                  </a:lnTo>
                  <a:lnTo>
                    <a:pt x="4475" y="13958"/>
                  </a:lnTo>
                  <a:lnTo>
                    <a:pt x="4049" y="13638"/>
                  </a:lnTo>
                  <a:lnTo>
                    <a:pt x="4475" y="10761"/>
                  </a:lnTo>
                  <a:lnTo>
                    <a:pt x="6499" y="10015"/>
                  </a:lnTo>
                  <a:lnTo>
                    <a:pt x="6499" y="9802"/>
                  </a:lnTo>
                  <a:lnTo>
                    <a:pt x="4475" y="10548"/>
                  </a:lnTo>
                  <a:lnTo>
                    <a:pt x="3197" y="7139"/>
                  </a:lnTo>
                  <a:lnTo>
                    <a:pt x="45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7"/>
            <p:cNvSpPr/>
            <p:nvPr/>
          </p:nvSpPr>
          <p:spPr>
            <a:xfrm>
              <a:off x="2707027" y="903536"/>
              <a:ext cx="140667" cy="248588"/>
            </a:xfrm>
            <a:custGeom>
              <a:avLst/>
              <a:gdLst/>
              <a:ahLst/>
              <a:cxnLst/>
              <a:rect l="l" t="t" r="r" b="b"/>
              <a:pathLst>
                <a:path w="4582" h="8098" extrusionOk="0">
                  <a:moveTo>
                    <a:pt x="533" y="0"/>
                  </a:moveTo>
                  <a:lnTo>
                    <a:pt x="1" y="4049"/>
                  </a:lnTo>
                  <a:lnTo>
                    <a:pt x="3303" y="8098"/>
                  </a:lnTo>
                  <a:lnTo>
                    <a:pt x="4582" y="4049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7"/>
            <p:cNvSpPr/>
            <p:nvPr/>
          </p:nvSpPr>
          <p:spPr>
            <a:xfrm>
              <a:off x="2707027" y="903536"/>
              <a:ext cx="140667" cy="248588"/>
            </a:xfrm>
            <a:custGeom>
              <a:avLst/>
              <a:gdLst/>
              <a:ahLst/>
              <a:cxnLst/>
              <a:rect l="l" t="t" r="r" b="b"/>
              <a:pathLst>
                <a:path w="4582" h="8098" fill="none" extrusionOk="0">
                  <a:moveTo>
                    <a:pt x="533" y="0"/>
                  </a:moveTo>
                  <a:lnTo>
                    <a:pt x="1" y="4049"/>
                  </a:lnTo>
                  <a:lnTo>
                    <a:pt x="3303" y="8098"/>
                  </a:lnTo>
                  <a:lnTo>
                    <a:pt x="4582" y="4049"/>
                  </a:lnTo>
                  <a:lnTo>
                    <a:pt x="5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7"/>
            <p:cNvSpPr/>
            <p:nvPr/>
          </p:nvSpPr>
          <p:spPr>
            <a:xfrm>
              <a:off x="2818253" y="1132478"/>
              <a:ext cx="42550" cy="55624"/>
            </a:xfrm>
            <a:custGeom>
              <a:avLst/>
              <a:gdLst/>
              <a:ahLst/>
              <a:cxnLst/>
              <a:rect l="l" t="t" r="r" b="b"/>
              <a:pathLst>
                <a:path w="1386" h="1812" extrusionOk="0">
                  <a:moveTo>
                    <a:pt x="107" y="0"/>
                  </a:moveTo>
                  <a:lnTo>
                    <a:pt x="0" y="1066"/>
                  </a:lnTo>
                  <a:lnTo>
                    <a:pt x="639" y="1812"/>
                  </a:lnTo>
                  <a:lnTo>
                    <a:pt x="1385" y="1385"/>
                  </a:lnTo>
                  <a:lnTo>
                    <a:pt x="1385" y="0"/>
                  </a:lnTo>
                  <a:close/>
                </a:path>
              </a:pathLst>
            </a:custGeom>
            <a:solidFill>
              <a:srgbClr val="9F2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7"/>
            <p:cNvSpPr/>
            <p:nvPr/>
          </p:nvSpPr>
          <p:spPr>
            <a:xfrm>
              <a:off x="2818253" y="1132478"/>
              <a:ext cx="42550" cy="55624"/>
            </a:xfrm>
            <a:custGeom>
              <a:avLst/>
              <a:gdLst/>
              <a:ahLst/>
              <a:cxnLst/>
              <a:rect l="l" t="t" r="r" b="b"/>
              <a:pathLst>
                <a:path w="1386" h="1812" fill="none" extrusionOk="0">
                  <a:moveTo>
                    <a:pt x="1385" y="0"/>
                  </a:moveTo>
                  <a:lnTo>
                    <a:pt x="107" y="0"/>
                  </a:lnTo>
                  <a:lnTo>
                    <a:pt x="0" y="1066"/>
                  </a:lnTo>
                  <a:lnTo>
                    <a:pt x="639" y="1812"/>
                  </a:lnTo>
                  <a:lnTo>
                    <a:pt x="1385" y="1385"/>
                  </a:lnTo>
                  <a:lnTo>
                    <a:pt x="1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7"/>
            <p:cNvSpPr/>
            <p:nvPr/>
          </p:nvSpPr>
          <p:spPr>
            <a:xfrm>
              <a:off x="2821507" y="677848"/>
              <a:ext cx="101433" cy="327113"/>
            </a:xfrm>
            <a:custGeom>
              <a:avLst/>
              <a:gdLst/>
              <a:ahLst/>
              <a:cxnLst/>
              <a:rect l="l" t="t" r="r" b="b"/>
              <a:pathLst>
                <a:path w="3304" h="10656" extrusionOk="0">
                  <a:moveTo>
                    <a:pt x="2877" y="1"/>
                  </a:moveTo>
                  <a:lnTo>
                    <a:pt x="1386" y="107"/>
                  </a:lnTo>
                  <a:lnTo>
                    <a:pt x="1" y="7246"/>
                  </a:lnTo>
                  <a:lnTo>
                    <a:pt x="1279" y="10655"/>
                  </a:lnTo>
                  <a:lnTo>
                    <a:pt x="3303" y="9909"/>
                  </a:lnTo>
                  <a:lnTo>
                    <a:pt x="2877" y="1"/>
                  </a:lnTo>
                  <a:close/>
                </a:path>
              </a:pathLst>
            </a:custGeom>
            <a:solidFill>
              <a:srgbClr val="6B12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7"/>
            <p:cNvSpPr/>
            <p:nvPr/>
          </p:nvSpPr>
          <p:spPr>
            <a:xfrm>
              <a:off x="2821507" y="677848"/>
              <a:ext cx="101433" cy="327113"/>
            </a:xfrm>
            <a:custGeom>
              <a:avLst/>
              <a:gdLst/>
              <a:ahLst/>
              <a:cxnLst/>
              <a:rect l="l" t="t" r="r" b="b"/>
              <a:pathLst>
                <a:path w="3304" h="10656" fill="none" extrusionOk="0">
                  <a:moveTo>
                    <a:pt x="2877" y="1"/>
                  </a:moveTo>
                  <a:lnTo>
                    <a:pt x="1386" y="107"/>
                  </a:lnTo>
                  <a:lnTo>
                    <a:pt x="1" y="7246"/>
                  </a:lnTo>
                  <a:lnTo>
                    <a:pt x="1279" y="10655"/>
                  </a:lnTo>
                  <a:lnTo>
                    <a:pt x="3303" y="9909"/>
                  </a:lnTo>
                  <a:lnTo>
                    <a:pt x="28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7"/>
            <p:cNvSpPr/>
            <p:nvPr/>
          </p:nvSpPr>
          <p:spPr>
            <a:xfrm>
              <a:off x="2847663" y="988568"/>
              <a:ext cx="81815" cy="121040"/>
            </a:xfrm>
            <a:custGeom>
              <a:avLst/>
              <a:gdLst/>
              <a:ahLst/>
              <a:cxnLst/>
              <a:rect l="l" t="t" r="r" b="b"/>
              <a:pathLst>
                <a:path w="2665" h="3943" extrusionOk="0">
                  <a:moveTo>
                    <a:pt x="2451" y="0"/>
                  </a:moveTo>
                  <a:lnTo>
                    <a:pt x="427" y="746"/>
                  </a:lnTo>
                  <a:lnTo>
                    <a:pt x="1" y="3623"/>
                  </a:lnTo>
                  <a:lnTo>
                    <a:pt x="427" y="3943"/>
                  </a:lnTo>
                  <a:lnTo>
                    <a:pt x="2665" y="3729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7"/>
            <p:cNvSpPr/>
            <p:nvPr/>
          </p:nvSpPr>
          <p:spPr>
            <a:xfrm>
              <a:off x="2847663" y="988568"/>
              <a:ext cx="81815" cy="121040"/>
            </a:xfrm>
            <a:custGeom>
              <a:avLst/>
              <a:gdLst/>
              <a:ahLst/>
              <a:cxnLst/>
              <a:rect l="l" t="t" r="r" b="b"/>
              <a:pathLst>
                <a:path w="2665" h="3943" fill="none" extrusionOk="0">
                  <a:moveTo>
                    <a:pt x="2451" y="0"/>
                  </a:moveTo>
                  <a:lnTo>
                    <a:pt x="427" y="746"/>
                  </a:lnTo>
                  <a:lnTo>
                    <a:pt x="1" y="3623"/>
                  </a:lnTo>
                  <a:lnTo>
                    <a:pt x="427" y="3943"/>
                  </a:lnTo>
                  <a:lnTo>
                    <a:pt x="2665" y="3729"/>
                  </a:lnTo>
                  <a:lnTo>
                    <a:pt x="24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7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7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9" name="Google Shape;689;p7"/>
          <p:cNvGrpSpPr/>
          <p:nvPr/>
        </p:nvGrpSpPr>
        <p:grpSpPr>
          <a:xfrm>
            <a:off x="8226747" y="3163919"/>
            <a:ext cx="389725" cy="458724"/>
            <a:chOff x="5591925" y="2896100"/>
            <a:chExt cx="511450" cy="602000"/>
          </a:xfrm>
        </p:grpSpPr>
        <p:sp>
          <p:nvSpPr>
            <p:cNvPr id="690" name="Google Shape;690;p7"/>
            <p:cNvSpPr/>
            <p:nvPr/>
          </p:nvSpPr>
          <p:spPr>
            <a:xfrm>
              <a:off x="5642550" y="2981325"/>
              <a:ext cx="399550" cy="516775"/>
            </a:xfrm>
            <a:custGeom>
              <a:avLst/>
              <a:gdLst/>
              <a:ahLst/>
              <a:cxnLst/>
              <a:rect l="l" t="t" r="r" b="b"/>
              <a:pathLst>
                <a:path w="15982" h="20671" extrusionOk="0">
                  <a:moveTo>
                    <a:pt x="2664" y="20244"/>
                  </a:moveTo>
                  <a:lnTo>
                    <a:pt x="0" y="1"/>
                  </a:lnTo>
                  <a:lnTo>
                    <a:pt x="15982" y="1"/>
                  </a:lnTo>
                  <a:lnTo>
                    <a:pt x="14383" y="20670"/>
                  </a:lnTo>
                  <a:lnTo>
                    <a:pt x="2664" y="2024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7"/>
            <p:cNvSpPr/>
            <p:nvPr/>
          </p:nvSpPr>
          <p:spPr>
            <a:xfrm>
              <a:off x="5642550" y="2981325"/>
              <a:ext cx="399550" cy="516775"/>
            </a:xfrm>
            <a:custGeom>
              <a:avLst/>
              <a:gdLst/>
              <a:ahLst/>
              <a:cxnLst/>
              <a:rect l="l" t="t" r="r" b="b"/>
              <a:pathLst>
                <a:path w="15982" h="20671" fill="none" extrusionOk="0">
                  <a:moveTo>
                    <a:pt x="2664" y="20244"/>
                  </a:moveTo>
                  <a:lnTo>
                    <a:pt x="0" y="1"/>
                  </a:lnTo>
                  <a:lnTo>
                    <a:pt x="15982" y="1"/>
                  </a:lnTo>
                  <a:lnTo>
                    <a:pt x="14383" y="20670"/>
                  </a:lnTo>
                  <a:lnTo>
                    <a:pt x="2664" y="2024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7"/>
            <p:cNvSpPr/>
            <p:nvPr/>
          </p:nvSpPr>
          <p:spPr>
            <a:xfrm>
              <a:off x="5591925" y="2896100"/>
              <a:ext cx="511450" cy="114550"/>
            </a:xfrm>
            <a:custGeom>
              <a:avLst/>
              <a:gdLst/>
              <a:ahLst/>
              <a:cxnLst/>
              <a:rect l="l" t="t" r="r" b="b"/>
              <a:pathLst>
                <a:path w="20458" h="4582" extrusionOk="0">
                  <a:moveTo>
                    <a:pt x="2025" y="0"/>
                  </a:moveTo>
                  <a:lnTo>
                    <a:pt x="1705" y="2877"/>
                  </a:lnTo>
                  <a:lnTo>
                    <a:pt x="1" y="2877"/>
                  </a:lnTo>
                  <a:lnTo>
                    <a:pt x="853" y="4582"/>
                  </a:lnTo>
                  <a:lnTo>
                    <a:pt x="19818" y="4582"/>
                  </a:lnTo>
                  <a:lnTo>
                    <a:pt x="20457" y="2344"/>
                  </a:lnTo>
                  <a:lnTo>
                    <a:pt x="18965" y="2344"/>
                  </a:lnTo>
                  <a:lnTo>
                    <a:pt x="18965" y="746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7"/>
            <p:cNvSpPr/>
            <p:nvPr/>
          </p:nvSpPr>
          <p:spPr>
            <a:xfrm>
              <a:off x="5591925" y="2896100"/>
              <a:ext cx="511450" cy="114550"/>
            </a:xfrm>
            <a:custGeom>
              <a:avLst/>
              <a:gdLst/>
              <a:ahLst/>
              <a:cxnLst/>
              <a:rect l="l" t="t" r="r" b="b"/>
              <a:pathLst>
                <a:path w="20458" h="4582" fill="none" extrusionOk="0">
                  <a:moveTo>
                    <a:pt x="853" y="4582"/>
                  </a:moveTo>
                  <a:lnTo>
                    <a:pt x="19818" y="4582"/>
                  </a:lnTo>
                  <a:lnTo>
                    <a:pt x="20457" y="2344"/>
                  </a:lnTo>
                  <a:lnTo>
                    <a:pt x="18965" y="2344"/>
                  </a:lnTo>
                  <a:lnTo>
                    <a:pt x="18965" y="746"/>
                  </a:lnTo>
                  <a:lnTo>
                    <a:pt x="2025" y="0"/>
                  </a:lnTo>
                  <a:lnTo>
                    <a:pt x="1705" y="2877"/>
                  </a:lnTo>
                  <a:lnTo>
                    <a:pt x="1" y="2877"/>
                  </a:lnTo>
                  <a:lnTo>
                    <a:pt x="853" y="45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7"/>
            <p:cNvSpPr/>
            <p:nvPr/>
          </p:nvSpPr>
          <p:spPr>
            <a:xfrm>
              <a:off x="5650525" y="3055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B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7"/>
            <p:cNvSpPr/>
            <p:nvPr/>
          </p:nvSpPr>
          <p:spPr>
            <a:xfrm>
              <a:off x="5650525" y="3055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7"/>
            <p:cNvSpPr/>
            <p:nvPr/>
          </p:nvSpPr>
          <p:spPr>
            <a:xfrm>
              <a:off x="5647875" y="3010625"/>
              <a:ext cx="391575" cy="45300"/>
            </a:xfrm>
            <a:custGeom>
              <a:avLst/>
              <a:gdLst/>
              <a:ahLst/>
              <a:cxnLst/>
              <a:rect l="l" t="t" r="r" b="b"/>
              <a:pathLst>
                <a:path w="15663" h="1812" extrusionOk="0">
                  <a:moveTo>
                    <a:pt x="0" y="1"/>
                  </a:moveTo>
                  <a:lnTo>
                    <a:pt x="107" y="1812"/>
                  </a:lnTo>
                  <a:lnTo>
                    <a:pt x="852" y="1705"/>
                  </a:lnTo>
                  <a:lnTo>
                    <a:pt x="2877" y="1386"/>
                  </a:lnTo>
                  <a:lnTo>
                    <a:pt x="5860" y="1066"/>
                  </a:lnTo>
                  <a:lnTo>
                    <a:pt x="7671" y="960"/>
                  </a:lnTo>
                  <a:lnTo>
                    <a:pt x="9589" y="960"/>
                  </a:lnTo>
                  <a:lnTo>
                    <a:pt x="12466" y="1066"/>
                  </a:lnTo>
                  <a:lnTo>
                    <a:pt x="15555" y="1386"/>
                  </a:lnTo>
                  <a:lnTo>
                    <a:pt x="15662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7"/>
            <p:cNvSpPr/>
            <p:nvPr/>
          </p:nvSpPr>
          <p:spPr>
            <a:xfrm>
              <a:off x="5647875" y="3010625"/>
              <a:ext cx="391575" cy="45300"/>
            </a:xfrm>
            <a:custGeom>
              <a:avLst/>
              <a:gdLst/>
              <a:ahLst/>
              <a:cxnLst/>
              <a:rect l="l" t="t" r="r" b="b"/>
              <a:pathLst>
                <a:path w="15663" h="1812" fill="none" extrusionOk="0">
                  <a:moveTo>
                    <a:pt x="15662" y="1"/>
                  </a:moveTo>
                  <a:lnTo>
                    <a:pt x="0" y="1"/>
                  </a:lnTo>
                  <a:lnTo>
                    <a:pt x="107" y="1812"/>
                  </a:lnTo>
                  <a:lnTo>
                    <a:pt x="107" y="1812"/>
                  </a:lnTo>
                  <a:lnTo>
                    <a:pt x="107" y="1812"/>
                  </a:lnTo>
                  <a:lnTo>
                    <a:pt x="852" y="1705"/>
                  </a:lnTo>
                  <a:lnTo>
                    <a:pt x="2877" y="1386"/>
                  </a:lnTo>
                  <a:lnTo>
                    <a:pt x="5860" y="1066"/>
                  </a:lnTo>
                  <a:lnTo>
                    <a:pt x="7671" y="960"/>
                  </a:lnTo>
                  <a:lnTo>
                    <a:pt x="9589" y="960"/>
                  </a:lnTo>
                  <a:lnTo>
                    <a:pt x="9589" y="960"/>
                  </a:lnTo>
                  <a:lnTo>
                    <a:pt x="12466" y="1066"/>
                  </a:lnTo>
                  <a:lnTo>
                    <a:pt x="15555" y="1386"/>
                  </a:lnTo>
                  <a:lnTo>
                    <a:pt x="1566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7"/>
            <p:cNvSpPr/>
            <p:nvPr/>
          </p:nvSpPr>
          <p:spPr>
            <a:xfrm>
              <a:off x="5679825" y="2968025"/>
              <a:ext cx="47975" cy="42625"/>
            </a:xfrm>
            <a:custGeom>
              <a:avLst/>
              <a:gdLst/>
              <a:ahLst/>
              <a:cxnLst/>
              <a:rect l="l" t="t" r="r" b="b"/>
              <a:pathLst>
                <a:path w="1919" h="1705" extrusionOk="0">
                  <a:moveTo>
                    <a:pt x="1" y="0"/>
                  </a:moveTo>
                  <a:lnTo>
                    <a:pt x="1" y="1705"/>
                  </a:lnTo>
                  <a:lnTo>
                    <a:pt x="1918" y="1705"/>
                  </a:lnTo>
                  <a:lnTo>
                    <a:pt x="1918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7"/>
            <p:cNvSpPr/>
            <p:nvPr/>
          </p:nvSpPr>
          <p:spPr>
            <a:xfrm>
              <a:off x="5679825" y="2968025"/>
              <a:ext cx="47975" cy="42625"/>
            </a:xfrm>
            <a:custGeom>
              <a:avLst/>
              <a:gdLst/>
              <a:ahLst/>
              <a:cxnLst/>
              <a:rect l="l" t="t" r="r" b="b"/>
              <a:pathLst>
                <a:path w="1919" h="1705" fill="none" extrusionOk="0">
                  <a:moveTo>
                    <a:pt x="1918" y="0"/>
                  </a:moveTo>
                  <a:lnTo>
                    <a:pt x="1" y="0"/>
                  </a:lnTo>
                  <a:lnTo>
                    <a:pt x="1" y="1705"/>
                  </a:lnTo>
                  <a:lnTo>
                    <a:pt x="1918" y="1705"/>
                  </a:lnTo>
                  <a:lnTo>
                    <a:pt x="19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7"/>
            <p:cNvSpPr/>
            <p:nvPr/>
          </p:nvSpPr>
          <p:spPr>
            <a:xfrm>
              <a:off x="5719775" y="2898750"/>
              <a:ext cx="55975" cy="61300"/>
            </a:xfrm>
            <a:custGeom>
              <a:avLst/>
              <a:gdLst/>
              <a:ahLst/>
              <a:cxnLst/>
              <a:rect l="l" t="t" r="r" b="b"/>
              <a:pathLst>
                <a:path w="2239" h="2452" extrusionOk="0">
                  <a:moveTo>
                    <a:pt x="320" y="1"/>
                  </a:moveTo>
                  <a:lnTo>
                    <a:pt x="1" y="2451"/>
                  </a:lnTo>
                  <a:lnTo>
                    <a:pt x="2025" y="2451"/>
                  </a:lnTo>
                  <a:lnTo>
                    <a:pt x="2238" y="107"/>
                  </a:lnTo>
                  <a:lnTo>
                    <a:pt x="320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7"/>
            <p:cNvSpPr/>
            <p:nvPr/>
          </p:nvSpPr>
          <p:spPr>
            <a:xfrm>
              <a:off x="5719775" y="2898750"/>
              <a:ext cx="55975" cy="61300"/>
            </a:xfrm>
            <a:custGeom>
              <a:avLst/>
              <a:gdLst/>
              <a:ahLst/>
              <a:cxnLst/>
              <a:rect l="l" t="t" r="r" b="b"/>
              <a:pathLst>
                <a:path w="2239" h="2452" fill="none" extrusionOk="0">
                  <a:moveTo>
                    <a:pt x="320" y="1"/>
                  </a:moveTo>
                  <a:lnTo>
                    <a:pt x="1" y="2451"/>
                  </a:lnTo>
                  <a:lnTo>
                    <a:pt x="2025" y="2451"/>
                  </a:lnTo>
                  <a:lnTo>
                    <a:pt x="2238" y="107"/>
                  </a:lnTo>
                  <a:lnTo>
                    <a:pt x="3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7"/>
            <p:cNvSpPr/>
            <p:nvPr/>
          </p:nvSpPr>
          <p:spPr>
            <a:xfrm>
              <a:off x="5781050" y="3130500"/>
              <a:ext cx="149175" cy="191800"/>
            </a:xfrm>
            <a:custGeom>
              <a:avLst/>
              <a:gdLst/>
              <a:ahLst/>
              <a:cxnLst/>
              <a:rect l="l" t="t" r="r" b="b"/>
              <a:pathLst>
                <a:path w="5967" h="7672" extrusionOk="0">
                  <a:moveTo>
                    <a:pt x="2025" y="0"/>
                  </a:moveTo>
                  <a:lnTo>
                    <a:pt x="1172" y="746"/>
                  </a:lnTo>
                  <a:lnTo>
                    <a:pt x="640" y="1492"/>
                  </a:lnTo>
                  <a:lnTo>
                    <a:pt x="213" y="2131"/>
                  </a:lnTo>
                  <a:lnTo>
                    <a:pt x="0" y="2877"/>
                  </a:lnTo>
                  <a:lnTo>
                    <a:pt x="0" y="3516"/>
                  </a:lnTo>
                  <a:lnTo>
                    <a:pt x="0" y="4155"/>
                  </a:lnTo>
                  <a:lnTo>
                    <a:pt x="213" y="4795"/>
                  </a:lnTo>
                  <a:lnTo>
                    <a:pt x="426" y="5327"/>
                  </a:lnTo>
                  <a:lnTo>
                    <a:pt x="1066" y="6286"/>
                  </a:lnTo>
                  <a:lnTo>
                    <a:pt x="1812" y="7032"/>
                  </a:lnTo>
                  <a:lnTo>
                    <a:pt x="2557" y="7671"/>
                  </a:lnTo>
                  <a:lnTo>
                    <a:pt x="3836" y="6926"/>
                  </a:lnTo>
                  <a:lnTo>
                    <a:pt x="4795" y="6180"/>
                  </a:lnTo>
                  <a:lnTo>
                    <a:pt x="5434" y="5434"/>
                  </a:lnTo>
                  <a:lnTo>
                    <a:pt x="5754" y="4688"/>
                  </a:lnTo>
                  <a:lnTo>
                    <a:pt x="5967" y="4049"/>
                  </a:lnTo>
                  <a:lnTo>
                    <a:pt x="5860" y="3410"/>
                  </a:lnTo>
                  <a:lnTo>
                    <a:pt x="5647" y="2770"/>
                  </a:lnTo>
                  <a:lnTo>
                    <a:pt x="5221" y="2238"/>
                  </a:lnTo>
                  <a:lnTo>
                    <a:pt x="4795" y="1705"/>
                  </a:lnTo>
                  <a:lnTo>
                    <a:pt x="4262" y="1279"/>
                  </a:lnTo>
                  <a:lnTo>
                    <a:pt x="3197" y="639"/>
                  </a:lnTo>
                  <a:lnTo>
                    <a:pt x="2344" y="213"/>
                  </a:lnTo>
                  <a:lnTo>
                    <a:pt x="2025" y="0"/>
                  </a:lnTo>
                  <a:lnTo>
                    <a:pt x="1918" y="746"/>
                  </a:lnTo>
                  <a:lnTo>
                    <a:pt x="1918" y="1385"/>
                  </a:lnTo>
                  <a:lnTo>
                    <a:pt x="2025" y="1918"/>
                  </a:lnTo>
                  <a:lnTo>
                    <a:pt x="2344" y="2344"/>
                  </a:lnTo>
                  <a:lnTo>
                    <a:pt x="2877" y="3197"/>
                  </a:lnTo>
                  <a:lnTo>
                    <a:pt x="3303" y="3729"/>
                  </a:lnTo>
                  <a:lnTo>
                    <a:pt x="3623" y="4368"/>
                  </a:lnTo>
                  <a:lnTo>
                    <a:pt x="3729" y="5008"/>
                  </a:lnTo>
                  <a:lnTo>
                    <a:pt x="3729" y="5540"/>
                  </a:lnTo>
                  <a:lnTo>
                    <a:pt x="3623" y="6073"/>
                  </a:lnTo>
                  <a:lnTo>
                    <a:pt x="3410" y="6606"/>
                  </a:lnTo>
                  <a:lnTo>
                    <a:pt x="2877" y="7352"/>
                  </a:lnTo>
                  <a:lnTo>
                    <a:pt x="2984" y="6926"/>
                  </a:lnTo>
                  <a:lnTo>
                    <a:pt x="3197" y="6499"/>
                  </a:lnTo>
                  <a:lnTo>
                    <a:pt x="3197" y="5967"/>
                  </a:lnTo>
                  <a:lnTo>
                    <a:pt x="3197" y="5327"/>
                  </a:lnTo>
                  <a:lnTo>
                    <a:pt x="2984" y="4582"/>
                  </a:lnTo>
                  <a:lnTo>
                    <a:pt x="2557" y="3836"/>
                  </a:lnTo>
                  <a:lnTo>
                    <a:pt x="2131" y="3090"/>
                  </a:lnTo>
                  <a:lnTo>
                    <a:pt x="1812" y="2451"/>
                  </a:lnTo>
                  <a:lnTo>
                    <a:pt x="1705" y="1811"/>
                  </a:lnTo>
                  <a:lnTo>
                    <a:pt x="1705" y="1172"/>
                  </a:lnTo>
                  <a:lnTo>
                    <a:pt x="1812" y="746"/>
                  </a:lnTo>
                  <a:lnTo>
                    <a:pt x="1812" y="426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7"/>
            <p:cNvSpPr/>
            <p:nvPr/>
          </p:nvSpPr>
          <p:spPr>
            <a:xfrm>
              <a:off x="5591925" y="2954700"/>
              <a:ext cx="474150" cy="13350"/>
            </a:xfrm>
            <a:custGeom>
              <a:avLst/>
              <a:gdLst/>
              <a:ahLst/>
              <a:cxnLst/>
              <a:rect l="l" t="t" r="r" b="b"/>
              <a:pathLst>
                <a:path w="18966" h="534" extrusionOk="0">
                  <a:moveTo>
                    <a:pt x="1705" y="0"/>
                  </a:moveTo>
                  <a:lnTo>
                    <a:pt x="1" y="533"/>
                  </a:lnTo>
                  <a:lnTo>
                    <a:pt x="18965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1" name="Picture 9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485" y="-169838"/>
            <a:ext cx="994159" cy="9941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8"/>
          <p:cNvSpPr txBox="1">
            <a:spLocks noGrp="1"/>
          </p:cNvSpPr>
          <p:nvPr>
            <p:ph type="title"/>
          </p:nvPr>
        </p:nvSpPr>
        <p:spPr>
          <a:xfrm>
            <a:off x="1099800" y="1307100"/>
            <a:ext cx="6944400" cy="2529300"/>
          </a:xfrm>
          <a:prstGeom prst="rect">
            <a:avLst/>
          </a:prstGeom>
          <a:effectLst>
            <a:outerShdw dist="57150" dir="552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706" name="Google Shape;706;p8"/>
          <p:cNvGrpSpPr/>
          <p:nvPr/>
        </p:nvGrpSpPr>
        <p:grpSpPr>
          <a:xfrm>
            <a:off x="3284371" y="0"/>
            <a:ext cx="689309" cy="773883"/>
            <a:chOff x="289713" y="0"/>
            <a:chExt cx="847025" cy="950950"/>
          </a:xfrm>
        </p:grpSpPr>
        <p:sp>
          <p:nvSpPr>
            <p:cNvPr id="707" name="Google Shape;707;p8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8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8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8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8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8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8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8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8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6" name="Google Shape;716;p8"/>
          <p:cNvGrpSpPr/>
          <p:nvPr/>
        </p:nvGrpSpPr>
        <p:grpSpPr>
          <a:xfrm>
            <a:off x="4227346" y="0"/>
            <a:ext cx="689309" cy="773883"/>
            <a:chOff x="289713" y="0"/>
            <a:chExt cx="847025" cy="950950"/>
          </a:xfrm>
        </p:grpSpPr>
        <p:sp>
          <p:nvSpPr>
            <p:cNvPr id="717" name="Google Shape;717;p8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8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8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8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8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6" name="Google Shape;726;p8"/>
          <p:cNvGrpSpPr/>
          <p:nvPr/>
        </p:nvGrpSpPr>
        <p:grpSpPr>
          <a:xfrm>
            <a:off x="5170321" y="0"/>
            <a:ext cx="689309" cy="773883"/>
            <a:chOff x="289713" y="0"/>
            <a:chExt cx="847025" cy="950950"/>
          </a:xfrm>
        </p:grpSpPr>
        <p:sp>
          <p:nvSpPr>
            <p:cNvPr id="727" name="Google Shape;727;p8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8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8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8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8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8"/>
          <p:cNvGrpSpPr/>
          <p:nvPr/>
        </p:nvGrpSpPr>
        <p:grpSpPr>
          <a:xfrm>
            <a:off x="7231953" y="433596"/>
            <a:ext cx="1591871" cy="525727"/>
            <a:chOff x="583503" y="585996"/>
            <a:chExt cx="1591871" cy="525727"/>
          </a:xfrm>
        </p:grpSpPr>
        <p:sp>
          <p:nvSpPr>
            <p:cNvPr id="737" name="Google Shape;737;p8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8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FFE8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8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8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8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fill="none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1043059" y="681578"/>
              <a:ext cx="371308" cy="158102"/>
            </a:xfrm>
            <a:custGeom>
              <a:avLst/>
              <a:gdLst/>
              <a:ahLst/>
              <a:cxnLst/>
              <a:rect l="l" t="t" r="r" b="b"/>
              <a:pathLst>
                <a:path w="10761" h="4582" extrusionOk="0">
                  <a:moveTo>
                    <a:pt x="10761" y="4582"/>
                  </a:moveTo>
                  <a:lnTo>
                    <a:pt x="10122" y="0"/>
                  </a:lnTo>
                  <a:lnTo>
                    <a:pt x="0" y="2344"/>
                  </a:lnTo>
                  <a:lnTo>
                    <a:pt x="0" y="2664"/>
                  </a:lnTo>
                  <a:lnTo>
                    <a:pt x="1065" y="2557"/>
                  </a:lnTo>
                  <a:lnTo>
                    <a:pt x="1172" y="4155"/>
                  </a:lnTo>
                  <a:lnTo>
                    <a:pt x="0" y="4155"/>
                  </a:lnTo>
                  <a:lnTo>
                    <a:pt x="0" y="4582"/>
                  </a:lnTo>
                  <a:lnTo>
                    <a:pt x="10761" y="458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1079808" y="710978"/>
              <a:ext cx="312512" cy="114005"/>
            </a:xfrm>
            <a:custGeom>
              <a:avLst/>
              <a:gdLst/>
              <a:ahLst/>
              <a:cxnLst/>
              <a:rect l="l" t="t" r="r" b="b"/>
              <a:pathLst>
                <a:path w="9057" h="3304" extrusionOk="0">
                  <a:moveTo>
                    <a:pt x="0" y="1705"/>
                  </a:moveTo>
                  <a:lnTo>
                    <a:pt x="8311" y="1"/>
                  </a:lnTo>
                  <a:lnTo>
                    <a:pt x="9057" y="3197"/>
                  </a:lnTo>
                  <a:lnTo>
                    <a:pt x="107" y="3303"/>
                  </a:lnTo>
                  <a:lnTo>
                    <a:pt x="0" y="170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8"/>
            <p:cNvSpPr/>
            <p:nvPr/>
          </p:nvSpPr>
          <p:spPr>
            <a:xfrm>
              <a:off x="1054066" y="585996"/>
              <a:ext cx="628681" cy="176493"/>
            </a:xfrm>
            <a:custGeom>
              <a:avLst/>
              <a:gdLst/>
              <a:ahLst/>
              <a:cxnLst/>
              <a:rect l="l" t="t" r="r" b="b"/>
              <a:pathLst>
                <a:path w="18220" h="5115" extrusionOk="0">
                  <a:moveTo>
                    <a:pt x="18220" y="2664"/>
                  </a:moveTo>
                  <a:lnTo>
                    <a:pt x="18220" y="2344"/>
                  </a:lnTo>
                  <a:lnTo>
                    <a:pt x="17580" y="2344"/>
                  </a:lnTo>
                  <a:lnTo>
                    <a:pt x="17580" y="1066"/>
                  </a:lnTo>
                  <a:lnTo>
                    <a:pt x="18220" y="1066"/>
                  </a:lnTo>
                  <a:lnTo>
                    <a:pt x="18220" y="746"/>
                  </a:lnTo>
                  <a:lnTo>
                    <a:pt x="9377" y="0"/>
                  </a:lnTo>
                  <a:lnTo>
                    <a:pt x="1" y="0"/>
                  </a:lnTo>
                  <a:lnTo>
                    <a:pt x="214" y="5114"/>
                  </a:lnTo>
                  <a:lnTo>
                    <a:pt x="9803" y="2770"/>
                  </a:lnTo>
                  <a:lnTo>
                    <a:pt x="18220" y="2664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1072458" y="604354"/>
              <a:ext cx="312512" cy="128704"/>
            </a:xfrm>
            <a:custGeom>
              <a:avLst/>
              <a:gdLst/>
              <a:ahLst/>
              <a:cxnLst/>
              <a:rect l="l" t="t" r="r" b="b"/>
              <a:pathLst>
                <a:path w="9057" h="3730" extrusionOk="0">
                  <a:moveTo>
                    <a:pt x="8844" y="1"/>
                  </a:moveTo>
                  <a:lnTo>
                    <a:pt x="0" y="1"/>
                  </a:lnTo>
                  <a:lnTo>
                    <a:pt x="213" y="3730"/>
                  </a:lnTo>
                  <a:lnTo>
                    <a:pt x="9057" y="2025"/>
                  </a:lnTo>
                  <a:lnTo>
                    <a:pt x="8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8"/>
            <p:cNvSpPr/>
            <p:nvPr/>
          </p:nvSpPr>
          <p:spPr>
            <a:xfrm>
              <a:off x="1377598" y="604354"/>
              <a:ext cx="283114" cy="69907"/>
            </a:xfrm>
            <a:custGeom>
              <a:avLst/>
              <a:gdLst/>
              <a:ahLst/>
              <a:cxnLst/>
              <a:rect l="l" t="t" r="r" b="b"/>
              <a:pathLst>
                <a:path w="8205" h="2026" extrusionOk="0">
                  <a:moveTo>
                    <a:pt x="1" y="1"/>
                  </a:moveTo>
                  <a:lnTo>
                    <a:pt x="8204" y="534"/>
                  </a:lnTo>
                  <a:lnTo>
                    <a:pt x="8204" y="1812"/>
                  </a:lnTo>
                  <a:lnTo>
                    <a:pt x="214" y="20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631294" y="839651"/>
              <a:ext cx="389699" cy="58866"/>
            </a:xfrm>
            <a:custGeom>
              <a:avLst/>
              <a:gdLst/>
              <a:ahLst/>
              <a:cxnLst/>
              <a:rect l="l" t="t" r="r" b="b"/>
              <a:pathLst>
                <a:path w="11294" h="1706" extrusionOk="0">
                  <a:moveTo>
                    <a:pt x="11294" y="1"/>
                  </a:moveTo>
                  <a:lnTo>
                    <a:pt x="0" y="427"/>
                  </a:lnTo>
                  <a:lnTo>
                    <a:pt x="0" y="1705"/>
                  </a:lnTo>
                  <a:lnTo>
                    <a:pt x="11294" y="1386"/>
                  </a:lnTo>
                  <a:lnTo>
                    <a:pt x="112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extrusionOk="0">
                  <a:moveTo>
                    <a:pt x="5648" y="0"/>
                  </a:moveTo>
                  <a:lnTo>
                    <a:pt x="1" y="107"/>
                  </a:lnTo>
                  <a:lnTo>
                    <a:pt x="321" y="6606"/>
                  </a:lnTo>
                  <a:lnTo>
                    <a:pt x="5328" y="6499"/>
                  </a:lnTo>
                  <a:lnTo>
                    <a:pt x="5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fill="none" extrusionOk="0">
                  <a:moveTo>
                    <a:pt x="321" y="6606"/>
                  </a:moveTo>
                  <a:lnTo>
                    <a:pt x="1" y="107"/>
                  </a:lnTo>
                  <a:lnTo>
                    <a:pt x="5648" y="0"/>
                  </a:lnTo>
                  <a:lnTo>
                    <a:pt x="5328" y="6499"/>
                  </a:lnTo>
                  <a:lnTo>
                    <a:pt x="321" y="66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1932737" y="810252"/>
              <a:ext cx="172836" cy="29433"/>
            </a:xfrm>
            <a:custGeom>
              <a:avLst/>
              <a:gdLst/>
              <a:ahLst/>
              <a:cxnLst/>
              <a:rect l="l" t="t" r="r" b="b"/>
              <a:pathLst>
                <a:path w="5009" h="853" extrusionOk="0">
                  <a:moveTo>
                    <a:pt x="5008" y="0"/>
                  </a:moveTo>
                  <a:lnTo>
                    <a:pt x="1" y="213"/>
                  </a:lnTo>
                  <a:lnTo>
                    <a:pt x="1" y="746"/>
                  </a:lnTo>
                  <a:lnTo>
                    <a:pt x="640" y="746"/>
                  </a:lnTo>
                  <a:lnTo>
                    <a:pt x="853" y="533"/>
                  </a:lnTo>
                  <a:lnTo>
                    <a:pt x="1812" y="533"/>
                  </a:lnTo>
                  <a:lnTo>
                    <a:pt x="2025" y="746"/>
                  </a:lnTo>
                  <a:lnTo>
                    <a:pt x="2771" y="746"/>
                  </a:lnTo>
                  <a:lnTo>
                    <a:pt x="2877" y="533"/>
                  </a:lnTo>
                  <a:lnTo>
                    <a:pt x="4262" y="533"/>
                  </a:lnTo>
                  <a:lnTo>
                    <a:pt x="4582" y="853"/>
                  </a:lnTo>
                  <a:lnTo>
                    <a:pt x="5008" y="853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1998920" y="608046"/>
              <a:ext cx="77222" cy="191192"/>
            </a:xfrm>
            <a:custGeom>
              <a:avLst/>
              <a:gdLst/>
              <a:ahLst/>
              <a:cxnLst/>
              <a:rect l="l" t="t" r="r" b="b"/>
              <a:pathLst>
                <a:path w="2238" h="5541" fill="none" extrusionOk="0">
                  <a:moveTo>
                    <a:pt x="1066" y="0"/>
                  </a:moveTo>
                  <a:lnTo>
                    <a:pt x="1066" y="0"/>
                  </a:lnTo>
                  <a:lnTo>
                    <a:pt x="533" y="0"/>
                  </a:lnTo>
                  <a:lnTo>
                    <a:pt x="107" y="214"/>
                  </a:lnTo>
                  <a:lnTo>
                    <a:pt x="107" y="214"/>
                  </a:lnTo>
                  <a:lnTo>
                    <a:pt x="0" y="427"/>
                  </a:lnTo>
                  <a:lnTo>
                    <a:pt x="0" y="1066"/>
                  </a:lnTo>
                  <a:lnTo>
                    <a:pt x="0" y="2771"/>
                  </a:lnTo>
                  <a:lnTo>
                    <a:pt x="320" y="4475"/>
                  </a:lnTo>
                  <a:lnTo>
                    <a:pt x="427" y="5114"/>
                  </a:lnTo>
                  <a:lnTo>
                    <a:pt x="640" y="5434"/>
                  </a:lnTo>
                  <a:lnTo>
                    <a:pt x="640" y="5434"/>
                  </a:lnTo>
                  <a:lnTo>
                    <a:pt x="959" y="5541"/>
                  </a:lnTo>
                  <a:lnTo>
                    <a:pt x="1172" y="5541"/>
                  </a:lnTo>
                  <a:lnTo>
                    <a:pt x="1172" y="5541"/>
                  </a:lnTo>
                  <a:lnTo>
                    <a:pt x="1492" y="5541"/>
                  </a:lnTo>
                  <a:lnTo>
                    <a:pt x="1812" y="5434"/>
                  </a:lnTo>
                  <a:lnTo>
                    <a:pt x="2025" y="5221"/>
                  </a:lnTo>
                  <a:lnTo>
                    <a:pt x="2131" y="5114"/>
                  </a:lnTo>
                  <a:lnTo>
                    <a:pt x="2131" y="5114"/>
                  </a:lnTo>
                  <a:lnTo>
                    <a:pt x="2238" y="2771"/>
                  </a:lnTo>
                  <a:lnTo>
                    <a:pt x="2238" y="1172"/>
                  </a:lnTo>
                  <a:lnTo>
                    <a:pt x="2131" y="320"/>
                  </a:lnTo>
                  <a:lnTo>
                    <a:pt x="2131" y="320"/>
                  </a:lnTo>
                  <a:lnTo>
                    <a:pt x="1918" y="107"/>
                  </a:lnTo>
                  <a:lnTo>
                    <a:pt x="1705" y="0"/>
                  </a:lnTo>
                  <a:lnTo>
                    <a:pt x="10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8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8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3" name="Google Shape;763;p8"/>
          <p:cNvGrpSpPr/>
          <p:nvPr/>
        </p:nvGrpSpPr>
        <p:grpSpPr>
          <a:xfrm>
            <a:off x="310886" y="1941920"/>
            <a:ext cx="804678" cy="932160"/>
            <a:chOff x="3335286" y="601670"/>
            <a:chExt cx="804678" cy="932160"/>
          </a:xfrm>
        </p:grpSpPr>
        <p:sp>
          <p:nvSpPr>
            <p:cNvPr id="764" name="Google Shape;764;p8"/>
            <p:cNvSpPr/>
            <p:nvPr/>
          </p:nvSpPr>
          <p:spPr>
            <a:xfrm>
              <a:off x="3335286" y="601670"/>
              <a:ext cx="804678" cy="932160"/>
            </a:xfrm>
            <a:custGeom>
              <a:avLst/>
              <a:gdLst/>
              <a:ahLst/>
              <a:cxnLst/>
              <a:rect l="l" t="t" r="r" b="b"/>
              <a:pathLst>
                <a:path w="26211" h="30366" extrusionOk="0">
                  <a:moveTo>
                    <a:pt x="26211" y="1"/>
                  </a:moveTo>
                  <a:lnTo>
                    <a:pt x="1" y="747"/>
                  </a:lnTo>
                  <a:lnTo>
                    <a:pt x="1599" y="30259"/>
                  </a:lnTo>
                  <a:lnTo>
                    <a:pt x="25039" y="30366"/>
                  </a:lnTo>
                  <a:lnTo>
                    <a:pt x="26211" y="1"/>
                  </a:lnTo>
                  <a:close/>
                </a:path>
              </a:pathLst>
            </a:custGeom>
            <a:solidFill>
              <a:srgbClr val="392A4E"/>
            </a:solidFill>
            <a:ln>
              <a:noFill/>
            </a:ln>
            <a:effectLst>
              <a:outerShdw dist="47625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8"/>
            <p:cNvSpPr/>
            <p:nvPr/>
          </p:nvSpPr>
          <p:spPr>
            <a:xfrm>
              <a:off x="3374551" y="637647"/>
              <a:ext cx="739256" cy="847128"/>
            </a:xfrm>
            <a:custGeom>
              <a:avLst/>
              <a:gdLst/>
              <a:ahLst/>
              <a:cxnLst/>
              <a:rect l="l" t="t" r="r" b="b"/>
              <a:pathLst>
                <a:path w="24080" h="27596" extrusionOk="0">
                  <a:moveTo>
                    <a:pt x="24079" y="1"/>
                  </a:moveTo>
                  <a:lnTo>
                    <a:pt x="0" y="534"/>
                  </a:lnTo>
                  <a:lnTo>
                    <a:pt x="2025" y="27596"/>
                  </a:lnTo>
                  <a:lnTo>
                    <a:pt x="22588" y="27596"/>
                  </a:lnTo>
                  <a:lnTo>
                    <a:pt x="24079" y="1"/>
                  </a:lnTo>
                  <a:close/>
                </a:path>
              </a:pathLst>
            </a:custGeom>
            <a:solidFill>
              <a:srgbClr val="895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8"/>
            <p:cNvSpPr/>
            <p:nvPr/>
          </p:nvSpPr>
          <p:spPr>
            <a:xfrm>
              <a:off x="3374551" y="637647"/>
              <a:ext cx="739256" cy="847128"/>
            </a:xfrm>
            <a:custGeom>
              <a:avLst/>
              <a:gdLst/>
              <a:ahLst/>
              <a:cxnLst/>
              <a:rect l="l" t="t" r="r" b="b"/>
              <a:pathLst>
                <a:path w="24080" h="27596" fill="none" extrusionOk="0">
                  <a:moveTo>
                    <a:pt x="2025" y="27596"/>
                  </a:moveTo>
                  <a:lnTo>
                    <a:pt x="0" y="534"/>
                  </a:lnTo>
                  <a:lnTo>
                    <a:pt x="24079" y="1"/>
                  </a:lnTo>
                  <a:lnTo>
                    <a:pt x="22588" y="27596"/>
                  </a:lnTo>
                  <a:lnTo>
                    <a:pt x="2025" y="275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8"/>
            <p:cNvSpPr/>
            <p:nvPr/>
          </p:nvSpPr>
          <p:spPr>
            <a:xfrm>
              <a:off x="3413785" y="1484745"/>
              <a:ext cx="670580" cy="29470"/>
            </a:xfrm>
            <a:custGeom>
              <a:avLst/>
              <a:gdLst/>
              <a:ahLst/>
              <a:cxnLst/>
              <a:rect l="l" t="t" r="r" b="b"/>
              <a:pathLst>
                <a:path w="21843" h="960" extrusionOk="0">
                  <a:moveTo>
                    <a:pt x="747" y="1"/>
                  </a:moveTo>
                  <a:lnTo>
                    <a:pt x="1" y="960"/>
                  </a:lnTo>
                  <a:lnTo>
                    <a:pt x="21842" y="960"/>
                  </a:lnTo>
                  <a:lnTo>
                    <a:pt x="21310" y="1"/>
                  </a:lnTo>
                  <a:close/>
                </a:path>
              </a:pathLst>
            </a:custGeom>
            <a:solidFill>
              <a:srgbClr val="614F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8"/>
            <p:cNvSpPr/>
            <p:nvPr/>
          </p:nvSpPr>
          <p:spPr>
            <a:xfrm>
              <a:off x="3413785" y="1484745"/>
              <a:ext cx="670580" cy="29470"/>
            </a:xfrm>
            <a:custGeom>
              <a:avLst/>
              <a:gdLst/>
              <a:ahLst/>
              <a:cxnLst/>
              <a:rect l="l" t="t" r="r" b="b"/>
              <a:pathLst>
                <a:path w="21843" h="960" fill="none" extrusionOk="0">
                  <a:moveTo>
                    <a:pt x="21310" y="1"/>
                  </a:moveTo>
                  <a:lnTo>
                    <a:pt x="21310" y="1"/>
                  </a:lnTo>
                  <a:lnTo>
                    <a:pt x="747" y="1"/>
                  </a:lnTo>
                  <a:lnTo>
                    <a:pt x="1" y="960"/>
                  </a:lnTo>
                  <a:lnTo>
                    <a:pt x="21842" y="960"/>
                  </a:lnTo>
                  <a:lnTo>
                    <a:pt x="213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8"/>
            <p:cNvSpPr/>
            <p:nvPr/>
          </p:nvSpPr>
          <p:spPr>
            <a:xfrm>
              <a:off x="3351649" y="624570"/>
              <a:ext cx="778491" cy="75270"/>
            </a:xfrm>
            <a:custGeom>
              <a:avLst/>
              <a:gdLst/>
              <a:ahLst/>
              <a:cxnLst/>
              <a:rect l="l" t="t" r="r" b="b"/>
              <a:pathLst>
                <a:path w="25358" h="2452" extrusionOk="0">
                  <a:moveTo>
                    <a:pt x="25358" y="1"/>
                  </a:moveTo>
                  <a:lnTo>
                    <a:pt x="1" y="427"/>
                  </a:lnTo>
                  <a:lnTo>
                    <a:pt x="853" y="2132"/>
                  </a:lnTo>
                  <a:lnTo>
                    <a:pt x="746" y="960"/>
                  </a:lnTo>
                  <a:lnTo>
                    <a:pt x="24825" y="427"/>
                  </a:lnTo>
                  <a:lnTo>
                    <a:pt x="24825" y="427"/>
                  </a:lnTo>
                  <a:lnTo>
                    <a:pt x="24719" y="2451"/>
                  </a:lnTo>
                  <a:lnTo>
                    <a:pt x="24825" y="2451"/>
                  </a:lnTo>
                  <a:lnTo>
                    <a:pt x="25358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8"/>
            <p:cNvSpPr/>
            <p:nvPr/>
          </p:nvSpPr>
          <p:spPr>
            <a:xfrm>
              <a:off x="3351649" y="624570"/>
              <a:ext cx="778491" cy="75270"/>
            </a:xfrm>
            <a:custGeom>
              <a:avLst/>
              <a:gdLst/>
              <a:ahLst/>
              <a:cxnLst/>
              <a:rect l="l" t="t" r="r" b="b"/>
              <a:pathLst>
                <a:path w="25358" h="2452" fill="none" extrusionOk="0">
                  <a:moveTo>
                    <a:pt x="25358" y="1"/>
                  </a:moveTo>
                  <a:lnTo>
                    <a:pt x="1" y="427"/>
                  </a:lnTo>
                  <a:lnTo>
                    <a:pt x="853" y="2132"/>
                  </a:lnTo>
                  <a:lnTo>
                    <a:pt x="746" y="960"/>
                  </a:lnTo>
                  <a:lnTo>
                    <a:pt x="24825" y="427"/>
                  </a:lnTo>
                  <a:lnTo>
                    <a:pt x="24719" y="2451"/>
                  </a:lnTo>
                  <a:lnTo>
                    <a:pt x="24825" y="2451"/>
                  </a:lnTo>
                  <a:lnTo>
                    <a:pt x="253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8"/>
            <p:cNvSpPr/>
            <p:nvPr/>
          </p:nvSpPr>
          <p:spPr>
            <a:xfrm>
              <a:off x="3374551" y="637647"/>
              <a:ext cx="739256" cy="62193"/>
            </a:xfrm>
            <a:custGeom>
              <a:avLst/>
              <a:gdLst/>
              <a:ahLst/>
              <a:cxnLst/>
              <a:rect l="l" t="t" r="r" b="b"/>
              <a:pathLst>
                <a:path w="24080" h="2026" extrusionOk="0">
                  <a:moveTo>
                    <a:pt x="24079" y="1"/>
                  </a:moveTo>
                  <a:lnTo>
                    <a:pt x="0" y="534"/>
                  </a:lnTo>
                  <a:lnTo>
                    <a:pt x="107" y="1706"/>
                  </a:lnTo>
                  <a:lnTo>
                    <a:pt x="23973" y="2025"/>
                  </a:lnTo>
                  <a:lnTo>
                    <a:pt x="24079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8"/>
            <p:cNvSpPr/>
            <p:nvPr/>
          </p:nvSpPr>
          <p:spPr>
            <a:xfrm>
              <a:off x="3374551" y="637647"/>
              <a:ext cx="739256" cy="62193"/>
            </a:xfrm>
            <a:custGeom>
              <a:avLst/>
              <a:gdLst/>
              <a:ahLst/>
              <a:cxnLst/>
              <a:rect l="l" t="t" r="r" b="b"/>
              <a:pathLst>
                <a:path w="24080" h="2026" fill="none" extrusionOk="0">
                  <a:moveTo>
                    <a:pt x="24079" y="1"/>
                  </a:moveTo>
                  <a:lnTo>
                    <a:pt x="0" y="534"/>
                  </a:lnTo>
                  <a:lnTo>
                    <a:pt x="107" y="1706"/>
                  </a:lnTo>
                  <a:lnTo>
                    <a:pt x="23973" y="2025"/>
                  </a:lnTo>
                  <a:lnTo>
                    <a:pt x="240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8"/>
            <p:cNvSpPr/>
            <p:nvPr/>
          </p:nvSpPr>
          <p:spPr>
            <a:xfrm>
              <a:off x="3525012" y="781557"/>
              <a:ext cx="448128" cy="549516"/>
            </a:xfrm>
            <a:custGeom>
              <a:avLst/>
              <a:gdLst/>
              <a:ahLst/>
              <a:cxnLst/>
              <a:rect l="l" t="t" r="r" b="b"/>
              <a:pathLst>
                <a:path w="14597" h="17901" extrusionOk="0">
                  <a:moveTo>
                    <a:pt x="14597" y="1"/>
                  </a:moveTo>
                  <a:lnTo>
                    <a:pt x="0" y="214"/>
                  </a:lnTo>
                  <a:lnTo>
                    <a:pt x="533" y="17900"/>
                  </a:lnTo>
                  <a:lnTo>
                    <a:pt x="13212" y="17900"/>
                  </a:lnTo>
                  <a:lnTo>
                    <a:pt x="14597" y="1"/>
                  </a:lnTo>
                  <a:close/>
                </a:path>
              </a:pathLst>
            </a:custGeom>
            <a:solidFill>
              <a:srgbClr val="FFC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8"/>
            <p:cNvSpPr/>
            <p:nvPr/>
          </p:nvSpPr>
          <p:spPr>
            <a:xfrm>
              <a:off x="3655855" y="987630"/>
              <a:ext cx="248609" cy="287820"/>
            </a:xfrm>
            <a:custGeom>
              <a:avLst/>
              <a:gdLst/>
              <a:ahLst/>
              <a:cxnLst/>
              <a:rect l="l" t="t" r="r" b="b"/>
              <a:pathLst>
                <a:path w="8098" h="9376" extrusionOk="0">
                  <a:moveTo>
                    <a:pt x="4368" y="0"/>
                  </a:moveTo>
                  <a:lnTo>
                    <a:pt x="0" y="2983"/>
                  </a:lnTo>
                  <a:lnTo>
                    <a:pt x="2131" y="9376"/>
                  </a:lnTo>
                  <a:lnTo>
                    <a:pt x="7032" y="9376"/>
                  </a:lnTo>
                  <a:lnTo>
                    <a:pt x="8097" y="4688"/>
                  </a:lnTo>
                  <a:lnTo>
                    <a:pt x="4368" y="0"/>
                  </a:lnTo>
                  <a:close/>
                </a:path>
              </a:pathLst>
            </a:custGeom>
            <a:solidFill>
              <a:srgbClr val="FF5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8"/>
            <p:cNvSpPr/>
            <p:nvPr/>
          </p:nvSpPr>
          <p:spPr>
            <a:xfrm>
              <a:off x="3668933" y="925467"/>
              <a:ext cx="62168" cy="88347"/>
            </a:xfrm>
            <a:custGeom>
              <a:avLst/>
              <a:gdLst/>
              <a:ahLst/>
              <a:cxnLst/>
              <a:rect l="l" t="t" r="r" b="b"/>
              <a:pathLst>
                <a:path w="2025" h="2878" extrusionOk="0">
                  <a:moveTo>
                    <a:pt x="1705" y="1"/>
                  </a:moveTo>
                  <a:lnTo>
                    <a:pt x="0" y="1386"/>
                  </a:lnTo>
                  <a:lnTo>
                    <a:pt x="0" y="2877"/>
                  </a:lnTo>
                  <a:lnTo>
                    <a:pt x="2025" y="2345"/>
                  </a:lnTo>
                  <a:lnTo>
                    <a:pt x="17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8"/>
            <p:cNvSpPr/>
            <p:nvPr/>
          </p:nvSpPr>
          <p:spPr>
            <a:xfrm>
              <a:off x="3744148" y="827358"/>
              <a:ext cx="160315" cy="160302"/>
            </a:xfrm>
            <a:custGeom>
              <a:avLst/>
              <a:gdLst/>
              <a:ahLst/>
              <a:cxnLst/>
              <a:rect l="l" t="t" r="r" b="b"/>
              <a:pathLst>
                <a:path w="5222" h="5222" extrusionOk="0">
                  <a:moveTo>
                    <a:pt x="5221" y="0"/>
                  </a:moveTo>
                  <a:lnTo>
                    <a:pt x="214" y="853"/>
                  </a:lnTo>
                  <a:lnTo>
                    <a:pt x="1" y="5221"/>
                  </a:lnTo>
                  <a:lnTo>
                    <a:pt x="1" y="5221"/>
                  </a:lnTo>
                  <a:lnTo>
                    <a:pt x="5221" y="4156"/>
                  </a:lnTo>
                  <a:lnTo>
                    <a:pt x="5221" y="0"/>
                  </a:lnTo>
                  <a:close/>
                </a:path>
              </a:pathLst>
            </a:custGeom>
            <a:solidFill>
              <a:srgbClr val="6B1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8"/>
            <p:cNvSpPr/>
            <p:nvPr/>
          </p:nvSpPr>
          <p:spPr>
            <a:xfrm>
              <a:off x="3610051" y="1030146"/>
              <a:ext cx="45835" cy="49085"/>
            </a:xfrm>
            <a:custGeom>
              <a:avLst/>
              <a:gdLst/>
              <a:ahLst/>
              <a:cxnLst/>
              <a:rect l="l" t="t" r="r" b="b"/>
              <a:pathLst>
                <a:path w="1493" h="1599" extrusionOk="0">
                  <a:moveTo>
                    <a:pt x="533" y="0"/>
                  </a:moveTo>
                  <a:lnTo>
                    <a:pt x="1" y="1172"/>
                  </a:lnTo>
                  <a:lnTo>
                    <a:pt x="533" y="1598"/>
                  </a:lnTo>
                  <a:lnTo>
                    <a:pt x="1492" y="320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8"/>
            <p:cNvSpPr/>
            <p:nvPr/>
          </p:nvSpPr>
          <p:spPr>
            <a:xfrm>
              <a:off x="3547914" y="1079200"/>
              <a:ext cx="150491" cy="228973"/>
            </a:xfrm>
            <a:custGeom>
              <a:avLst/>
              <a:gdLst/>
              <a:ahLst/>
              <a:cxnLst/>
              <a:rect l="l" t="t" r="r" b="b"/>
              <a:pathLst>
                <a:path w="4902" h="7459" extrusionOk="0">
                  <a:moveTo>
                    <a:pt x="3197" y="0"/>
                  </a:moveTo>
                  <a:lnTo>
                    <a:pt x="0" y="6926"/>
                  </a:lnTo>
                  <a:lnTo>
                    <a:pt x="4582" y="7458"/>
                  </a:lnTo>
                  <a:lnTo>
                    <a:pt x="4901" y="4688"/>
                  </a:lnTo>
                  <a:lnTo>
                    <a:pt x="31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9" name="Google Shape;779;p8"/>
          <p:cNvGrpSpPr/>
          <p:nvPr/>
        </p:nvGrpSpPr>
        <p:grpSpPr>
          <a:xfrm>
            <a:off x="353424" y="421590"/>
            <a:ext cx="719608" cy="1180749"/>
            <a:chOff x="2458449" y="383490"/>
            <a:chExt cx="719608" cy="1180749"/>
          </a:xfrm>
        </p:grpSpPr>
        <p:sp>
          <p:nvSpPr>
            <p:cNvPr id="780" name="Google Shape;780;p8"/>
            <p:cNvSpPr/>
            <p:nvPr/>
          </p:nvSpPr>
          <p:spPr>
            <a:xfrm>
              <a:off x="2458449" y="383490"/>
              <a:ext cx="719608" cy="1180749"/>
            </a:xfrm>
            <a:custGeom>
              <a:avLst/>
              <a:gdLst/>
              <a:ahLst/>
              <a:cxnLst/>
              <a:rect l="l" t="t" r="r" b="b"/>
              <a:pathLst>
                <a:path w="23440" h="38464" extrusionOk="0">
                  <a:moveTo>
                    <a:pt x="0" y="1"/>
                  </a:moveTo>
                  <a:lnTo>
                    <a:pt x="1598" y="38463"/>
                  </a:lnTo>
                  <a:lnTo>
                    <a:pt x="21948" y="38463"/>
                  </a:lnTo>
                  <a:lnTo>
                    <a:pt x="234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47625" dir="30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8"/>
            <p:cNvSpPr/>
            <p:nvPr/>
          </p:nvSpPr>
          <p:spPr>
            <a:xfrm>
              <a:off x="2491144" y="409675"/>
              <a:ext cx="657471" cy="1121840"/>
            </a:xfrm>
            <a:custGeom>
              <a:avLst/>
              <a:gdLst/>
              <a:ahLst/>
              <a:cxnLst/>
              <a:rect l="l" t="t" r="r" b="b"/>
              <a:pathLst>
                <a:path w="21416" h="36545" extrusionOk="0">
                  <a:moveTo>
                    <a:pt x="1" y="0"/>
                  </a:moveTo>
                  <a:lnTo>
                    <a:pt x="1919" y="36545"/>
                  </a:lnTo>
                  <a:lnTo>
                    <a:pt x="19924" y="36118"/>
                  </a:lnTo>
                  <a:lnTo>
                    <a:pt x="21416" y="3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95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8"/>
            <p:cNvSpPr/>
            <p:nvPr/>
          </p:nvSpPr>
          <p:spPr>
            <a:xfrm>
              <a:off x="2491144" y="409675"/>
              <a:ext cx="657471" cy="1121840"/>
            </a:xfrm>
            <a:custGeom>
              <a:avLst/>
              <a:gdLst/>
              <a:ahLst/>
              <a:cxnLst/>
              <a:rect l="l" t="t" r="r" b="b"/>
              <a:pathLst>
                <a:path w="21416" h="36545" fill="none" extrusionOk="0">
                  <a:moveTo>
                    <a:pt x="1919" y="36545"/>
                  </a:moveTo>
                  <a:lnTo>
                    <a:pt x="19924" y="36118"/>
                  </a:lnTo>
                  <a:lnTo>
                    <a:pt x="21416" y="320"/>
                  </a:lnTo>
                  <a:lnTo>
                    <a:pt x="1" y="0"/>
                  </a:lnTo>
                  <a:lnTo>
                    <a:pt x="1919" y="365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8"/>
            <p:cNvSpPr/>
            <p:nvPr/>
          </p:nvSpPr>
          <p:spPr>
            <a:xfrm>
              <a:off x="2523870" y="1518407"/>
              <a:ext cx="592049" cy="36008"/>
            </a:xfrm>
            <a:custGeom>
              <a:avLst/>
              <a:gdLst/>
              <a:ahLst/>
              <a:cxnLst/>
              <a:rect l="l" t="t" r="r" b="b"/>
              <a:pathLst>
                <a:path w="19285" h="1173" extrusionOk="0">
                  <a:moveTo>
                    <a:pt x="18858" y="0"/>
                  </a:moveTo>
                  <a:lnTo>
                    <a:pt x="853" y="427"/>
                  </a:lnTo>
                  <a:lnTo>
                    <a:pt x="0" y="1172"/>
                  </a:lnTo>
                  <a:lnTo>
                    <a:pt x="19285" y="1172"/>
                  </a:lnTo>
                  <a:lnTo>
                    <a:pt x="18858" y="0"/>
                  </a:lnTo>
                  <a:close/>
                </a:path>
              </a:pathLst>
            </a:custGeom>
            <a:solidFill>
              <a:srgbClr val="614F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8"/>
            <p:cNvSpPr/>
            <p:nvPr/>
          </p:nvSpPr>
          <p:spPr>
            <a:xfrm>
              <a:off x="2523870" y="1518407"/>
              <a:ext cx="592049" cy="36008"/>
            </a:xfrm>
            <a:custGeom>
              <a:avLst/>
              <a:gdLst/>
              <a:ahLst/>
              <a:cxnLst/>
              <a:rect l="l" t="t" r="r" b="b"/>
              <a:pathLst>
                <a:path w="19285" h="1173" fill="none" extrusionOk="0">
                  <a:moveTo>
                    <a:pt x="18858" y="0"/>
                  </a:moveTo>
                  <a:lnTo>
                    <a:pt x="18858" y="0"/>
                  </a:lnTo>
                  <a:lnTo>
                    <a:pt x="853" y="427"/>
                  </a:lnTo>
                  <a:lnTo>
                    <a:pt x="0" y="1172"/>
                  </a:lnTo>
                  <a:lnTo>
                    <a:pt x="19285" y="1172"/>
                  </a:lnTo>
                  <a:lnTo>
                    <a:pt x="1885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8"/>
            <p:cNvSpPr/>
            <p:nvPr/>
          </p:nvSpPr>
          <p:spPr>
            <a:xfrm>
              <a:off x="2464988" y="393313"/>
              <a:ext cx="696737" cy="49085"/>
            </a:xfrm>
            <a:custGeom>
              <a:avLst/>
              <a:gdLst/>
              <a:ahLst/>
              <a:cxnLst/>
              <a:rect l="l" t="t" r="r" b="b"/>
              <a:pathLst>
                <a:path w="22695" h="1599" extrusionOk="0">
                  <a:moveTo>
                    <a:pt x="0" y="1"/>
                  </a:moveTo>
                  <a:lnTo>
                    <a:pt x="853" y="1492"/>
                  </a:lnTo>
                  <a:lnTo>
                    <a:pt x="853" y="533"/>
                  </a:lnTo>
                  <a:lnTo>
                    <a:pt x="22268" y="853"/>
                  </a:lnTo>
                  <a:lnTo>
                    <a:pt x="22161" y="1599"/>
                  </a:lnTo>
                  <a:lnTo>
                    <a:pt x="22694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8"/>
            <p:cNvSpPr/>
            <p:nvPr/>
          </p:nvSpPr>
          <p:spPr>
            <a:xfrm>
              <a:off x="2464988" y="393313"/>
              <a:ext cx="696737" cy="49085"/>
            </a:xfrm>
            <a:custGeom>
              <a:avLst/>
              <a:gdLst/>
              <a:ahLst/>
              <a:cxnLst/>
              <a:rect l="l" t="t" r="r" b="b"/>
              <a:pathLst>
                <a:path w="22695" h="1599" fill="none" extrusionOk="0">
                  <a:moveTo>
                    <a:pt x="22694" y="1"/>
                  </a:moveTo>
                  <a:lnTo>
                    <a:pt x="0" y="1"/>
                  </a:lnTo>
                  <a:lnTo>
                    <a:pt x="853" y="1492"/>
                  </a:lnTo>
                  <a:lnTo>
                    <a:pt x="853" y="1492"/>
                  </a:lnTo>
                  <a:lnTo>
                    <a:pt x="853" y="533"/>
                  </a:lnTo>
                  <a:lnTo>
                    <a:pt x="22268" y="853"/>
                  </a:lnTo>
                  <a:lnTo>
                    <a:pt x="22161" y="1599"/>
                  </a:lnTo>
                  <a:lnTo>
                    <a:pt x="226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8"/>
            <p:cNvSpPr/>
            <p:nvPr/>
          </p:nvSpPr>
          <p:spPr>
            <a:xfrm>
              <a:off x="2491144" y="409675"/>
              <a:ext cx="657471" cy="49085"/>
            </a:xfrm>
            <a:custGeom>
              <a:avLst/>
              <a:gdLst/>
              <a:ahLst/>
              <a:cxnLst/>
              <a:rect l="l" t="t" r="r" b="b"/>
              <a:pathLst>
                <a:path w="21416" h="1599" extrusionOk="0">
                  <a:moveTo>
                    <a:pt x="1" y="0"/>
                  </a:moveTo>
                  <a:lnTo>
                    <a:pt x="1" y="959"/>
                  </a:lnTo>
                  <a:lnTo>
                    <a:pt x="21203" y="1598"/>
                  </a:lnTo>
                  <a:lnTo>
                    <a:pt x="21309" y="1066"/>
                  </a:lnTo>
                  <a:lnTo>
                    <a:pt x="21416" y="3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8"/>
            <p:cNvSpPr/>
            <p:nvPr/>
          </p:nvSpPr>
          <p:spPr>
            <a:xfrm>
              <a:off x="2491144" y="409675"/>
              <a:ext cx="657471" cy="49085"/>
            </a:xfrm>
            <a:custGeom>
              <a:avLst/>
              <a:gdLst/>
              <a:ahLst/>
              <a:cxnLst/>
              <a:rect l="l" t="t" r="r" b="b"/>
              <a:pathLst>
                <a:path w="21416" h="1599" fill="none" extrusionOk="0">
                  <a:moveTo>
                    <a:pt x="1" y="0"/>
                  </a:moveTo>
                  <a:lnTo>
                    <a:pt x="1" y="959"/>
                  </a:lnTo>
                  <a:lnTo>
                    <a:pt x="21203" y="1598"/>
                  </a:lnTo>
                  <a:lnTo>
                    <a:pt x="21309" y="1066"/>
                  </a:lnTo>
                  <a:lnTo>
                    <a:pt x="21416" y="3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8"/>
            <p:cNvSpPr/>
            <p:nvPr/>
          </p:nvSpPr>
          <p:spPr>
            <a:xfrm>
              <a:off x="2595831" y="550300"/>
              <a:ext cx="448128" cy="847128"/>
            </a:xfrm>
            <a:custGeom>
              <a:avLst/>
              <a:gdLst/>
              <a:ahLst/>
              <a:cxnLst/>
              <a:rect l="l" t="t" r="r" b="b"/>
              <a:pathLst>
                <a:path w="14597" h="27596" extrusionOk="0">
                  <a:moveTo>
                    <a:pt x="0" y="1"/>
                  </a:moveTo>
                  <a:lnTo>
                    <a:pt x="1172" y="27595"/>
                  </a:lnTo>
                  <a:lnTo>
                    <a:pt x="13851" y="27595"/>
                  </a:lnTo>
                  <a:lnTo>
                    <a:pt x="14597" y="1"/>
                  </a:lnTo>
                  <a:close/>
                </a:path>
              </a:pathLst>
            </a:custGeom>
            <a:solidFill>
              <a:srgbClr val="FFC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8"/>
            <p:cNvSpPr/>
            <p:nvPr/>
          </p:nvSpPr>
          <p:spPr>
            <a:xfrm>
              <a:off x="2595831" y="550300"/>
              <a:ext cx="448128" cy="847128"/>
            </a:xfrm>
            <a:custGeom>
              <a:avLst/>
              <a:gdLst/>
              <a:ahLst/>
              <a:cxnLst/>
              <a:rect l="l" t="t" r="r" b="b"/>
              <a:pathLst>
                <a:path w="14597" h="27596" fill="none" extrusionOk="0">
                  <a:moveTo>
                    <a:pt x="1172" y="27595"/>
                  </a:moveTo>
                  <a:lnTo>
                    <a:pt x="0" y="1"/>
                  </a:lnTo>
                  <a:lnTo>
                    <a:pt x="14597" y="1"/>
                  </a:lnTo>
                  <a:lnTo>
                    <a:pt x="13851" y="27595"/>
                  </a:lnTo>
                  <a:lnTo>
                    <a:pt x="1172" y="275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8"/>
            <p:cNvSpPr/>
            <p:nvPr/>
          </p:nvSpPr>
          <p:spPr>
            <a:xfrm>
              <a:off x="2641605" y="821758"/>
              <a:ext cx="206089" cy="366344"/>
            </a:xfrm>
            <a:custGeom>
              <a:avLst/>
              <a:gdLst/>
              <a:ahLst/>
              <a:cxnLst/>
              <a:rect l="l" t="t" r="r" b="b"/>
              <a:pathLst>
                <a:path w="6713" h="11934" extrusionOk="0">
                  <a:moveTo>
                    <a:pt x="1" y="1"/>
                  </a:moveTo>
                  <a:lnTo>
                    <a:pt x="1066" y="11507"/>
                  </a:lnTo>
                  <a:lnTo>
                    <a:pt x="5115" y="11934"/>
                  </a:lnTo>
                  <a:lnTo>
                    <a:pt x="6713" y="67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5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8"/>
            <p:cNvSpPr/>
            <p:nvPr/>
          </p:nvSpPr>
          <p:spPr>
            <a:xfrm>
              <a:off x="2641605" y="821758"/>
              <a:ext cx="206089" cy="366344"/>
            </a:xfrm>
            <a:custGeom>
              <a:avLst/>
              <a:gdLst/>
              <a:ahLst/>
              <a:cxnLst/>
              <a:rect l="l" t="t" r="r" b="b"/>
              <a:pathLst>
                <a:path w="6713" h="11934" fill="none" extrusionOk="0">
                  <a:moveTo>
                    <a:pt x="1" y="1"/>
                  </a:moveTo>
                  <a:lnTo>
                    <a:pt x="6713" y="6713"/>
                  </a:lnTo>
                  <a:lnTo>
                    <a:pt x="5115" y="11934"/>
                  </a:lnTo>
                  <a:lnTo>
                    <a:pt x="1066" y="1150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8"/>
            <p:cNvSpPr/>
            <p:nvPr/>
          </p:nvSpPr>
          <p:spPr>
            <a:xfrm>
              <a:off x="2814968" y="1132478"/>
              <a:ext cx="45835" cy="143941"/>
            </a:xfrm>
            <a:custGeom>
              <a:avLst/>
              <a:gdLst/>
              <a:ahLst/>
              <a:cxnLst/>
              <a:rect l="l" t="t" r="r" b="b"/>
              <a:pathLst>
                <a:path w="1493" h="4689" extrusionOk="0">
                  <a:moveTo>
                    <a:pt x="214" y="0"/>
                  </a:moveTo>
                  <a:lnTo>
                    <a:pt x="1" y="4688"/>
                  </a:lnTo>
                  <a:lnTo>
                    <a:pt x="1492" y="4369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8"/>
            <p:cNvSpPr/>
            <p:nvPr/>
          </p:nvSpPr>
          <p:spPr>
            <a:xfrm>
              <a:off x="2814968" y="1132478"/>
              <a:ext cx="45835" cy="143941"/>
            </a:xfrm>
            <a:custGeom>
              <a:avLst/>
              <a:gdLst/>
              <a:ahLst/>
              <a:cxnLst/>
              <a:rect l="l" t="t" r="r" b="b"/>
              <a:pathLst>
                <a:path w="1493" h="4689" fill="none" extrusionOk="0">
                  <a:moveTo>
                    <a:pt x="1" y="4688"/>
                  </a:moveTo>
                  <a:lnTo>
                    <a:pt x="214" y="0"/>
                  </a:lnTo>
                  <a:lnTo>
                    <a:pt x="1492" y="0"/>
                  </a:lnTo>
                  <a:lnTo>
                    <a:pt x="1492" y="4369"/>
                  </a:lnTo>
                  <a:lnTo>
                    <a:pt x="1" y="468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8"/>
            <p:cNvSpPr/>
            <p:nvPr/>
          </p:nvSpPr>
          <p:spPr>
            <a:xfrm>
              <a:off x="2821507" y="579739"/>
              <a:ext cx="179933" cy="425222"/>
            </a:xfrm>
            <a:custGeom>
              <a:avLst/>
              <a:gdLst/>
              <a:ahLst/>
              <a:cxnLst/>
              <a:rect l="l" t="t" r="r" b="b"/>
              <a:pathLst>
                <a:path w="5861" h="13852" extrusionOk="0">
                  <a:moveTo>
                    <a:pt x="5861" y="0"/>
                  </a:moveTo>
                  <a:lnTo>
                    <a:pt x="1918" y="533"/>
                  </a:lnTo>
                  <a:lnTo>
                    <a:pt x="1" y="10442"/>
                  </a:lnTo>
                  <a:lnTo>
                    <a:pt x="1279" y="13851"/>
                  </a:lnTo>
                  <a:lnTo>
                    <a:pt x="3836" y="12892"/>
                  </a:lnTo>
                  <a:lnTo>
                    <a:pt x="58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8"/>
            <p:cNvSpPr/>
            <p:nvPr/>
          </p:nvSpPr>
          <p:spPr>
            <a:xfrm>
              <a:off x="2821507" y="579739"/>
              <a:ext cx="179933" cy="425222"/>
            </a:xfrm>
            <a:custGeom>
              <a:avLst/>
              <a:gdLst/>
              <a:ahLst/>
              <a:cxnLst/>
              <a:rect l="l" t="t" r="r" b="b"/>
              <a:pathLst>
                <a:path w="5861" h="13852" fill="none" extrusionOk="0">
                  <a:moveTo>
                    <a:pt x="1279" y="13851"/>
                  </a:moveTo>
                  <a:lnTo>
                    <a:pt x="1" y="10442"/>
                  </a:lnTo>
                  <a:lnTo>
                    <a:pt x="1918" y="533"/>
                  </a:lnTo>
                  <a:lnTo>
                    <a:pt x="5861" y="0"/>
                  </a:lnTo>
                  <a:lnTo>
                    <a:pt x="3836" y="12892"/>
                  </a:lnTo>
                  <a:lnTo>
                    <a:pt x="1279" y="13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8"/>
            <p:cNvSpPr/>
            <p:nvPr/>
          </p:nvSpPr>
          <p:spPr>
            <a:xfrm>
              <a:off x="2847663" y="972206"/>
              <a:ext cx="124335" cy="137402"/>
            </a:xfrm>
            <a:custGeom>
              <a:avLst/>
              <a:gdLst/>
              <a:ahLst/>
              <a:cxnLst/>
              <a:rect l="l" t="t" r="r" b="b"/>
              <a:pathLst>
                <a:path w="4050" h="4476" extrusionOk="0">
                  <a:moveTo>
                    <a:pt x="4050" y="1"/>
                  </a:moveTo>
                  <a:lnTo>
                    <a:pt x="427" y="1279"/>
                  </a:lnTo>
                  <a:lnTo>
                    <a:pt x="1" y="4156"/>
                  </a:lnTo>
                  <a:lnTo>
                    <a:pt x="427" y="4476"/>
                  </a:lnTo>
                  <a:lnTo>
                    <a:pt x="3517" y="4156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8"/>
            <p:cNvSpPr/>
            <p:nvPr/>
          </p:nvSpPr>
          <p:spPr>
            <a:xfrm>
              <a:off x="2847663" y="972206"/>
              <a:ext cx="124335" cy="137402"/>
            </a:xfrm>
            <a:custGeom>
              <a:avLst/>
              <a:gdLst/>
              <a:ahLst/>
              <a:cxnLst/>
              <a:rect l="l" t="t" r="r" b="b"/>
              <a:pathLst>
                <a:path w="4050" h="4476" fill="none" extrusionOk="0">
                  <a:moveTo>
                    <a:pt x="1" y="4156"/>
                  </a:moveTo>
                  <a:lnTo>
                    <a:pt x="427" y="1279"/>
                  </a:lnTo>
                  <a:lnTo>
                    <a:pt x="4050" y="1"/>
                  </a:lnTo>
                  <a:lnTo>
                    <a:pt x="3517" y="4156"/>
                  </a:lnTo>
                  <a:lnTo>
                    <a:pt x="427" y="4476"/>
                  </a:lnTo>
                  <a:lnTo>
                    <a:pt x="1" y="41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8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rgbClr val="FF98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8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2771" y="3516"/>
                  </a:moveTo>
                  <a:lnTo>
                    <a:pt x="1" y="213"/>
                  </a:lnTo>
                  <a:lnTo>
                    <a:pt x="1386" y="0"/>
                  </a:lnTo>
                  <a:lnTo>
                    <a:pt x="3090" y="2983"/>
                  </a:lnTo>
                  <a:lnTo>
                    <a:pt x="2771" y="35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8"/>
            <p:cNvSpPr/>
            <p:nvPr/>
          </p:nvSpPr>
          <p:spPr>
            <a:xfrm>
              <a:off x="2723390" y="681133"/>
              <a:ext cx="206089" cy="493892"/>
            </a:xfrm>
            <a:custGeom>
              <a:avLst/>
              <a:gdLst/>
              <a:ahLst/>
              <a:cxnLst/>
              <a:rect l="l" t="t" r="r" b="b"/>
              <a:pathLst>
                <a:path w="6713" h="16089" extrusionOk="0">
                  <a:moveTo>
                    <a:pt x="2025" y="6606"/>
                  </a:moveTo>
                  <a:lnTo>
                    <a:pt x="3729" y="9589"/>
                  </a:lnTo>
                  <a:lnTo>
                    <a:pt x="3410" y="10122"/>
                  </a:lnTo>
                  <a:lnTo>
                    <a:pt x="640" y="6819"/>
                  </a:lnTo>
                  <a:lnTo>
                    <a:pt x="2025" y="6606"/>
                  </a:lnTo>
                  <a:close/>
                  <a:moveTo>
                    <a:pt x="4582" y="0"/>
                  </a:moveTo>
                  <a:lnTo>
                    <a:pt x="1066" y="107"/>
                  </a:lnTo>
                  <a:lnTo>
                    <a:pt x="0" y="7245"/>
                  </a:lnTo>
                  <a:lnTo>
                    <a:pt x="4049" y="11294"/>
                  </a:lnTo>
                  <a:lnTo>
                    <a:pt x="2770" y="15343"/>
                  </a:lnTo>
                  <a:lnTo>
                    <a:pt x="3090" y="15769"/>
                  </a:lnTo>
                  <a:lnTo>
                    <a:pt x="3197" y="14703"/>
                  </a:lnTo>
                  <a:lnTo>
                    <a:pt x="4475" y="14703"/>
                  </a:lnTo>
                  <a:lnTo>
                    <a:pt x="4475" y="16088"/>
                  </a:lnTo>
                  <a:lnTo>
                    <a:pt x="6713" y="15130"/>
                  </a:lnTo>
                  <a:lnTo>
                    <a:pt x="6713" y="13744"/>
                  </a:lnTo>
                  <a:lnTo>
                    <a:pt x="4475" y="13958"/>
                  </a:lnTo>
                  <a:lnTo>
                    <a:pt x="4049" y="13638"/>
                  </a:lnTo>
                  <a:lnTo>
                    <a:pt x="4475" y="10761"/>
                  </a:lnTo>
                  <a:lnTo>
                    <a:pt x="6499" y="10015"/>
                  </a:lnTo>
                  <a:lnTo>
                    <a:pt x="6499" y="9802"/>
                  </a:lnTo>
                  <a:lnTo>
                    <a:pt x="4475" y="10548"/>
                  </a:lnTo>
                  <a:lnTo>
                    <a:pt x="3197" y="7139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rgbClr val="FF7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8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2771" y="3516"/>
                  </a:moveTo>
                  <a:lnTo>
                    <a:pt x="1" y="213"/>
                  </a:lnTo>
                  <a:lnTo>
                    <a:pt x="1386" y="0"/>
                  </a:lnTo>
                  <a:lnTo>
                    <a:pt x="3090" y="2983"/>
                  </a:lnTo>
                  <a:lnTo>
                    <a:pt x="2771" y="35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8"/>
            <p:cNvSpPr/>
            <p:nvPr/>
          </p:nvSpPr>
          <p:spPr>
            <a:xfrm>
              <a:off x="2723390" y="681133"/>
              <a:ext cx="206089" cy="493892"/>
            </a:xfrm>
            <a:custGeom>
              <a:avLst/>
              <a:gdLst/>
              <a:ahLst/>
              <a:cxnLst/>
              <a:rect l="l" t="t" r="r" b="b"/>
              <a:pathLst>
                <a:path w="6713" h="16089" fill="none" extrusionOk="0">
                  <a:moveTo>
                    <a:pt x="4582" y="0"/>
                  </a:moveTo>
                  <a:lnTo>
                    <a:pt x="1066" y="107"/>
                  </a:lnTo>
                  <a:lnTo>
                    <a:pt x="0" y="7245"/>
                  </a:lnTo>
                  <a:lnTo>
                    <a:pt x="4049" y="11294"/>
                  </a:lnTo>
                  <a:lnTo>
                    <a:pt x="2770" y="15343"/>
                  </a:lnTo>
                  <a:lnTo>
                    <a:pt x="3090" y="15769"/>
                  </a:lnTo>
                  <a:lnTo>
                    <a:pt x="3197" y="14703"/>
                  </a:lnTo>
                  <a:lnTo>
                    <a:pt x="4475" y="14703"/>
                  </a:lnTo>
                  <a:lnTo>
                    <a:pt x="4475" y="16088"/>
                  </a:lnTo>
                  <a:lnTo>
                    <a:pt x="6713" y="15130"/>
                  </a:lnTo>
                  <a:lnTo>
                    <a:pt x="6713" y="13744"/>
                  </a:lnTo>
                  <a:lnTo>
                    <a:pt x="4475" y="13958"/>
                  </a:lnTo>
                  <a:lnTo>
                    <a:pt x="4049" y="13638"/>
                  </a:lnTo>
                  <a:lnTo>
                    <a:pt x="4475" y="10761"/>
                  </a:lnTo>
                  <a:lnTo>
                    <a:pt x="6499" y="10015"/>
                  </a:lnTo>
                  <a:lnTo>
                    <a:pt x="6499" y="9802"/>
                  </a:lnTo>
                  <a:lnTo>
                    <a:pt x="4475" y="10548"/>
                  </a:lnTo>
                  <a:lnTo>
                    <a:pt x="3197" y="7139"/>
                  </a:lnTo>
                  <a:lnTo>
                    <a:pt x="45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8"/>
            <p:cNvSpPr/>
            <p:nvPr/>
          </p:nvSpPr>
          <p:spPr>
            <a:xfrm>
              <a:off x="2707027" y="903536"/>
              <a:ext cx="140667" cy="248588"/>
            </a:xfrm>
            <a:custGeom>
              <a:avLst/>
              <a:gdLst/>
              <a:ahLst/>
              <a:cxnLst/>
              <a:rect l="l" t="t" r="r" b="b"/>
              <a:pathLst>
                <a:path w="4582" h="8098" extrusionOk="0">
                  <a:moveTo>
                    <a:pt x="533" y="0"/>
                  </a:moveTo>
                  <a:lnTo>
                    <a:pt x="1" y="4049"/>
                  </a:lnTo>
                  <a:lnTo>
                    <a:pt x="3303" y="8098"/>
                  </a:lnTo>
                  <a:lnTo>
                    <a:pt x="4582" y="4049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8"/>
            <p:cNvSpPr/>
            <p:nvPr/>
          </p:nvSpPr>
          <p:spPr>
            <a:xfrm>
              <a:off x="2707027" y="903536"/>
              <a:ext cx="140667" cy="248588"/>
            </a:xfrm>
            <a:custGeom>
              <a:avLst/>
              <a:gdLst/>
              <a:ahLst/>
              <a:cxnLst/>
              <a:rect l="l" t="t" r="r" b="b"/>
              <a:pathLst>
                <a:path w="4582" h="8098" fill="none" extrusionOk="0">
                  <a:moveTo>
                    <a:pt x="533" y="0"/>
                  </a:moveTo>
                  <a:lnTo>
                    <a:pt x="1" y="4049"/>
                  </a:lnTo>
                  <a:lnTo>
                    <a:pt x="3303" y="8098"/>
                  </a:lnTo>
                  <a:lnTo>
                    <a:pt x="4582" y="4049"/>
                  </a:lnTo>
                  <a:lnTo>
                    <a:pt x="5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8"/>
            <p:cNvSpPr/>
            <p:nvPr/>
          </p:nvSpPr>
          <p:spPr>
            <a:xfrm>
              <a:off x="2818253" y="1132478"/>
              <a:ext cx="42550" cy="55624"/>
            </a:xfrm>
            <a:custGeom>
              <a:avLst/>
              <a:gdLst/>
              <a:ahLst/>
              <a:cxnLst/>
              <a:rect l="l" t="t" r="r" b="b"/>
              <a:pathLst>
                <a:path w="1386" h="1812" extrusionOk="0">
                  <a:moveTo>
                    <a:pt x="107" y="0"/>
                  </a:moveTo>
                  <a:lnTo>
                    <a:pt x="0" y="1066"/>
                  </a:lnTo>
                  <a:lnTo>
                    <a:pt x="639" y="1812"/>
                  </a:lnTo>
                  <a:lnTo>
                    <a:pt x="1385" y="1385"/>
                  </a:lnTo>
                  <a:lnTo>
                    <a:pt x="1385" y="0"/>
                  </a:lnTo>
                  <a:close/>
                </a:path>
              </a:pathLst>
            </a:custGeom>
            <a:solidFill>
              <a:srgbClr val="9F2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8"/>
            <p:cNvSpPr/>
            <p:nvPr/>
          </p:nvSpPr>
          <p:spPr>
            <a:xfrm>
              <a:off x="2818253" y="1132478"/>
              <a:ext cx="42550" cy="55624"/>
            </a:xfrm>
            <a:custGeom>
              <a:avLst/>
              <a:gdLst/>
              <a:ahLst/>
              <a:cxnLst/>
              <a:rect l="l" t="t" r="r" b="b"/>
              <a:pathLst>
                <a:path w="1386" h="1812" fill="none" extrusionOk="0">
                  <a:moveTo>
                    <a:pt x="1385" y="0"/>
                  </a:moveTo>
                  <a:lnTo>
                    <a:pt x="107" y="0"/>
                  </a:lnTo>
                  <a:lnTo>
                    <a:pt x="0" y="1066"/>
                  </a:lnTo>
                  <a:lnTo>
                    <a:pt x="639" y="1812"/>
                  </a:lnTo>
                  <a:lnTo>
                    <a:pt x="1385" y="1385"/>
                  </a:lnTo>
                  <a:lnTo>
                    <a:pt x="1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8"/>
            <p:cNvSpPr/>
            <p:nvPr/>
          </p:nvSpPr>
          <p:spPr>
            <a:xfrm>
              <a:off x="2821507" y="677848"/>
              <a:ext cx="101433" cy="327113"/>
            </a:xfrm>
            <a:custGeom>
              <a:avLst/>
              <a:gdLst/>
              <a:ahLst/>
              <a:cxnLst/>
              <a:rect l="l" t="t" r="r" b="b"/>
              <a:pathLst>
                <a:path w="3304" h="10656" extrusionOk="0">
                  <a:moveTo>
                    <a:pt x="2877" y="1"/>
                  </a:moveTo>
                  <a:lnTo>
                    <a:pt x="1386" y="107"/>
                  </a:lnTo>
                  <a:lnTo>
                    <a:pt x="1" y="7246"/>
                  </a:lnTo>
                  <a:lnTo>
                    <a:pt x="1279" y="10655"/>
                  </a:lnTo>
                  <a:lnTo>
                    <a:pt x="3303" y="9909"/>
                  </a:lnTo>
                  <a:lnTo>
                    <a:pt x="2877" y="1"/>
                  </a:lnTo>
                  <a:close/>
                </a:path>
              </a:pathLst>
            </a:custGeom>
            <a:solidFill>
              <a:srgbClr val="6B12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8"/>
            <p:cNvSpPr/>
            <p:nvPr/>
          </p:nvSpPr>
          <p:spPr>
            <a:xfrm>
              <a:off x="2821507" y="677848"/>
              <a:ext cx="101433" cy="327113"/>
            </a:xfrm>
            <a:custGeom>
              <a:avLst/>
              <a:gdLst/>
              <a:ahLst/>
              <a:cxnLst/>
              <a:rect l="l" t="t" r="r" b="b"/>
              <a:pathLst>
                <a:path w="3304" h="10656" fill="none" extrusionOk="0">
                  <a:moveTo>
                    <a:pt x="2877" y="1"/>
                  </a:moveTo>
                  <a:lnTo>
                    <a:pt x="1386" y="107"/>
                  </a:lnTo>
                  <a:lnTo>
                    <a:pt x="1" y="7246"/>
                  </a:lnTo>
                  <a:lnTo>
                    <a:pt x="1279" y="10655"/>
                  </a:lnTo>
                  <a:lnTo>
                    <a:pt x="3303" y="9909"/>
                  </a:lnTo>
                  <a:lnTo>
                    <a:pt x="28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8"/>
            <p:cNvSpPr/>
            <p:nvPr/>
          </p:nvSpPr>
          <p:spPr>
            <a:xfrm>
              <a:off x="2847663" y="988568"/>
              <a:ext cx="81815" cy="121040"/>
            </a:xfrm>
            <a:custGeom>
              <a:avLst/>
              <a:gdLst/>
              <a:ahLst/>
              <a:cxnLst/>
              <a:rect l="l" t="t" r="r" b="b"/>
              <a:pathLst>
                <a:path w="2665" h="3943" extrusionOk="0">
                  <a:moveTo>
                    <a:pt x="2451" y="0"/>
                  </a:moveTo>
                  <a:lnTo>
                    <a:pt x="427" y="746"/>
                  </a:lnTo>
                  <a:lnTo>
                    <a:pt x="1" y="3623"/>
                  </a:lnTo>
                  <a:lnTo>
                    <a:pt x="427" y="3943"/>
                  </a:lnTo>
                  <a:lnTo>
                    <a:pt x="2665" y="3729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8"/>
            <p:cNvSpPr/>
            <p:nvPr/>
          </p:nvSpPr>
          <p:spPr>
            <a:xfrm>
              <a:off x="2847663" y="988568"/>
              <a:ext cx="81815" cy="121040"/>
            </a:xfrm>
            <a:custGeom>
              <a:avLst/>
              <a:gdLst/>
              <a:ahLst/>
              <a:cxnLst/>
              <a:rect l="l" t="t" r="r" b="b"/>
              <a:pathLst>
                <a:path w="2665" h="3943" fill="none" extrusionOk="0">
                  <a:moveTo>
                    <a:pt x="2451" y="0"/>
                  </a:moveTo>
                  <a:lnTo>
                    <a:pt x="427" y="746"/>
                  </a:lnTo>
                  <a:lnTo>
                    <a:pt x="1" y="3623"/>
                  </a:lnTo>
                  <a:lnTo>
                    <a:pt x="427" y="3943"/>
                  </a:lnTo>
                  <a:lnTo>
                    <a:pt x="2665" y="3729"/>
                  </a:lnTo>
                  <a:lnTo>
                    <a:pt x="24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8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8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4" name="Google Shape;814;p8"/>
          <p:cNvGrpSpPr/>
          <p:nvPr/>
        </p:nvGrpSpPr>
        <p:grpSpPr>
          <a:xfrm>
            <a:off x="7962422" y="3300244"/>
            <a:ext cx="389725" cy="458724"/>
            <a:chOff x="5591925" y="2896100"/>
            <a:chExt cx="511450" cy="602000"/>
          </a:xfrm>
        </p:grpSpPr>
        <p:sp>
          <p:nvSpPr>
            <p:cNvPr id="815" name="Google Shape;815;p8"/>
            <p:cNvSpPr/>
            <p:nvPr/>
          </p:nvSpPr>
          <p:spPr>
            <a:xfrm>
              <a:off x="5642550" y="2981325"/>
              <a:ext cx="399550" cy="516775"/>
            </a:xfrm>
            <a:custGeom>
              <a:avLst/>
              <a:gdLst/>
              <a:ahLst/>
              <a:cxnLst/>
              <a:rect l="l" t="t" r="r" b="b"/>
              <a:pathLst>
                <a:path w="15982" h="20671" extrusionOk="0">
                  <a:moveTo>
                    <a:pt x="2664" y="20244"/>
                  </a:moveTo>
                  <a:lnTo>
                    <a:pt x="0" y="1"/>
                  </a:lnTo>
                  <a:lnTo>
                    <a:pt x="15982" y="1"/>
                  </a:lnTo>
                  <a:lnTo>
                    <a:pt x="14383" y="20670"/>
                  </a:lnTo>
                  <a:lnTo>
                    <a:pt x="2664" y="2024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8"/>
            <p:cNvSpPr/>
            <p:nvPr/>
          </p:nvSpPr>
          <p:spPr>
            <a:xfrm>
              <a:off x="5642550" y="2981325"/>
              <a:ext cx="399550" cy="516775"/>
            </a:xfrm>
            <a:custGeom>
              <a:avLst/>
              <a:gdLst/>
              <a:ahLst/>
              <a:cxnLst/>
              <a:rect l="l" t="t" r="r" b="b"/>
              <a:pathLst>
                <a:path w="15982" h="20671" fill="none" extrusionOk="0">
                  <a:moveTo>
                    <a:pt x="2664" y="20244"/>
                  </a:moveTo>
                  <a:lnTo>
                    <a:pt x="0" y="1"/>
                  </a:lnTo>
                  <a:lnTo>
                    <a:pt x="15982" y="1"/>
                  </a:lnTo>
                  <a:lnTo>
                    <a:pt x="14383" y="20670"/>
                  </a:lnTo>
                  <a:lnTo>
                    <a:pt x="2664" y="2024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8"/>
            <p:cNvSpPr/>
            <p:nvPr/>
          </p:nvSpPr>
          <p:spPr>
            <a:xfrm>
              <a:off x="5591925" y="2896100"/>
              <a:ext cx="511450" cy="114550"/>
            </a:xfrm>
            <a:custGeom>
              <a:avLst/>
              <a:gdLst/>
              <a:ahLst/>
              <a:cxnLst/>
              <a:rect l="l" t="t" r="r" b="b"/>
              <a:pathLst>
                <a:path w="20458" h="4582" extrusionOk="0">
                  <a:moveTo>
                    <a:pt x="2025" y="0"/>
                  </a:moveTo>
                  <a:lnTo>
                    <a:pt x="1705" y="2877"/>
                  </a:lnTo>
                  <a:lnTo>
                    <a:pt x="1" y="2877"/>
                  </a:lnTo>
                  <a:lnTo>
                    <a:pt x="853" y="4582"/>
                  </a:lnTo>
                  <a:lnTo>
                    <a:pt x="19818" y="4582"/>
                  </a:lnTo>
                  <a:lnTo>
                    <a:pt x="20457" y="2344"/>
                  </a:lnTo>
                  <a:lnTo>
                    <a:pt x="18965" y="2344"/>
                  </a:lnTo>
                  <a:lnTo>
                    <a:pt x="18965" y="746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8"/>
            <p:cNvSpPr/>
            <p:nvPr/>
          </p:nvSpPr>
          <p:spPr>
            <a:xfrm>
              <a:off x="5591925" y="2896100"/>
              <a:ext cx="511450" cy="114550"/>
            </a:xfrm>
            <a:custGeom>
              <a:avLst/>
              <a:gdLst/>
              <a:ahLst/>
              <a:cxnLst/>
              <a:rect l="l" t="t" r="r" b="b"/>
              <a:pathLst>
                <a:path w="20458" h="4582" fill="none" extrusionOk="0">
                  <a:moveTo>
                    <a:pt x="853" y="4582"/>
                  </a:moveTo>
                  <a:lnTo>
                    <a:pt x="19818" y="4582"/>
                  </a:lnTo>
                  <a:lnTo>
                    <a:pt x="20457" y="2344"/>
                  </a:lnTo>
                  <a:lnTo>
                    <a:pt x="18965" y="2344"/>
                  </a:lnTo>
                  <a:lnTo>
                    <a:pt x="18965" y="746"/>
                  </a:lnTo>
                  <a:lnTo>
                    <a:pt x="2025" y="0"/>
                  </a:lnTo>
                  <a:lnTo>
                    <a:pt x="1705" y="2877"/>
                  </a:lnTo>
                  <a:lnTo>
                    <a:pt x="1" y="2877"/>
                  </a:lnTo>
                  <a:lnTo>
                    <a:pt x="853" y="45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8"/>
            <p:cNvSpPr/>
            <p:nvPr/>
          </p:nvSpPr>
          <p:spPr>
            <a:xfrm>
              <a:off x="5650525" y="3055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B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8"/>
            <p:cNvSpPr/>
            <p:nvPr/>
          </p:nvSpPr>
          <p:spPr>
            <a:xfrm>
              <a:off x="5650525" y="3055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8"/>
            <p:cNvSpPr/>
            <p:nvPr/>
          </p:nvSpPr>
          <p:spPr>
            <a:xfrm>
              <a:off x="5647875" y="3010625"/>
              <a:ext cx="391575" cy="45300"/>
            </a:xfrm>
            <a:custGeom>
              <a:avLst/>
              <a:gdLst/>
              <a:ahLst/>
              <a:cxnLst/>
              <a:rect l="l" t="t" r="r" b="b"/>
              <a:pathLst>
                <a:path w="15663" h="1812" extrusionOk="0">
                  <a:moveTo>
                    <a:pt x="0" y="1"/>
                  </a:moveTo>
                  <a:lnTo>
                    <a:pt x="107" y="1812"/>
                  </a:lnTo>
                  <a:lnTo>
                    <a:pt x="852" y="1705"/>
                  </a:lnTo>
                  <a:lnTo>
                    <a:pt x="2877" y="1386"/>
                  </a:lnTo>
                  <a:lnTo>
                    <a:pt x="5860" y="1066"/>
                  </a:lnTo>
                  <a:lnTo>
                    <a:pt x="7671" y="960"/>
                  </a:lnTo>
                  <a:lnTo>
                    <a:pt x="9589" y="960"/>
                  </a:lnTo>
                  <a:lnTo>
                    <a:pt x="12466" y="1066"/>
                  </a:lnTo>
                  <a:lnTo>
                    <a:pt x="15555" y="1386"/>
                  </a:lnTo>
                  <a:lnTo>
                    <a:pt x="15662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8"/>
            <p:cNvSpPr/>
            <p:nvPr/>
          </p:nvSpPr>
          <p:spPr>
            <a:xfrm>
              <a:off x="5647875" y="3010625"/>
              <a:ext cx="391575" cy="45300"/>
            </a:xfrm>
            <a:custGeom>
              <a:avLst/>
              <a:gdLst/>
              <a:ahLst/>
              <a:cxnLst/>
              <a:rect l="l" t="t" r="r" b="b"/>
              <a:pathLst>
                <a:path w="15663" h="1812" fill="none" extrusionOk="0">
                  <a:moveTo>
                    <a:pt x="15662" y="1"/>
                  </a:moveTo>
                  <a:lnTo>
                    <a:pt x="0" y="1"/>
                  </a:lnTo>
                  <a:lnTo>
                    <a:pt x="107" y="1812"/>
                  </a:lnTo>
                  <a:lnTo>
                    <a:pt x="107" y="1812"/>
                  </a:lnTo>
                  <a:lnTo>
                    <a:pt x="107" y="1812"/>
                  </a:lnTo>
                  <a:lnTo>
                    <a:pt x="852" y="1705"/>
                  </a:lnTo>
                  <a:lnTo>
                    <a:pt x="2877" y="1386"/>
                  </a:lnTo>
                  <a:lnTo>
                    <a:pt x="5860" y="1066"/>
                  </a:lnTo>
                  <a:lnTo>
                    <a:pt x="7671" y="960"/>
                  </a:lnTo>
                  <a:lnTo>
                    <a:pt x="9589" y="960"/>
                  </a:lnTo>
                  <a:lnTo>
                    <a:pt x="9589" y="960"/>
                  </a:lnTo>
                  <a:lnTo>
                    <a:pt x="12466" y="1066"/>
                  </a:lnTo>
                  <a:lnTo>
                    <a:pt x="15555" y="1386"/>
                  </a:lnTo>
                  <a:lnTo>
                    <a:pt x="1566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8"/>
            <p:cNvSpPr/>
            <p:nvPr/>
          </p:nvSpPr>
          <p:spPr>
            <a:xfrm>
              <a:off x="5679825" y="2968025"/>
              <a:ext cx="47975" cy="42625"/>
            </a:xfrm>
            <a:custGeom>
              <a:avLst/>
              <a:gdLst/>
              <a:ahLst/>
              <a:cxnLst/>
              <a:rect l="l" t="t" r="r" b="b"/>
              <a:pathLst>
                <a:path w="1919" h="1705" extrusionOk="0">
                  <a:moveTo>
                    <a:pt x="1" y="0"/>
                  </a:moveTo>
                  <a:lnTo>
                    <a:pt x="1" y="1705"/>
                  </a:lnTo>
                  <a:lnTo>
                    <a:pt x="1918" y="1705"/>
                  </a:lnTo>
                  <a:lnTo>
                    <a:pt x="1918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8"/>
            <p:cNvSpPr/>
            <p:nvPr/>
          </p:nvSpPr>
          <p:spPr>
            <a:xfrm>
              <a:off x="5679825" y="2968025"/>
              <a:ext cx="47975" cy="42625"/>
            </a:xfrm>
            <a:custGeom>
              <a:avLst/>
              <a:gdLst/>
              <a:ahLst/>
              <a:cxnLst/>
              <a:rect l="l" t="t" r="r" b="b"/>
              <a:pathLst>
                <a:path w="1919" h="1705" fill="none" extrusionOk="0">
                  <a:moveTo>
                    <a:pt x="1918" y="0"/>
                  </a:moveTo>
                  <a:lnTo>
                    <a:pt x="1" y="0"/>
                  </a:lnTo>
                  <a:lnTo>
                    <a:pt x="1" y="1705"/>
                  </a:lnTo>
                  <a:lnTo>
                    <a:pt x="1918" y="1705"/>
                  </a:lnTo>
                  <a:lnTo>
                    <a:pt x="19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8"/>
            <p:cNvSpPr/>
            <p:nvPr/>
          </p:nvSpPr>
          <p:spPr>
            <a:xfrm>
              <a:off x="5719775" y="2898750"/>
              <a:ext cx="55975" cy="61300"/>
            </a:xfrm>
            <a:custGeom>
              <a:avLst/>
              <a:gdLst/>
              <a:ahLst/>
              <a:cxnLst/>
              <a:rect l="l" t="t" r="r" b="b"/>
              <a:pathLst>
                <a:path w="2239" h="2452" extrusionOk="0">
                  <a:moveTo>
                    <a:pt x="320" y="1"/>
                  </a:moveTo>
                  <a:lnTo>
                    <a:pt x="1" y="2451"/>
                  </a:lnTo>
                  <a:lnTo>
                    <a:pt x="2025" y="2451"/>
                  </a:lnTo>
                  <a:lnTo>
                    <a:pt x="2238" y="107"/>
                  </a:lnTo>
                  <a:lnTo>
                    <a:pt x="320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8"/>
            <p:cNvSpPr/>
            <p:nvPr/>
          </p:nvSpPr>
          <p:spPr>
            <a:xfrm>
              <a:off x="5719775" y="2898750"/>
              <a:ext cx="55975" cy="61300"/>
            </a:xfrm>
            <a:custGeom>
              <a:avLst/>
              <a:gdLst/>
              <a:ahLst/>
              <a:cxnLst/>
              <a:rect l="l" t="t" r="r" b="b"/>
              <a:pathLst>
                <a:path w="2239" h="2452" fill="none" extrusionOk="0">
                  <a:moveTo>
                    <a:pt x="320" y="1"/>
                  </a:moveTo>
                  <a:lnTo>
                    <a:pt x="1" y="2451"/>
                  </a:lnTo>
                  <a:lnTo>
                    <a:pt x="2025" y="2451"/>
                  </a:lnTo>
                  <a:lnTo>
                    <a:pt x="2238" y="107"/>
                  </a:lnTo>
                  <a:lnTo>
                    <a:pt x="3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8"/>
            <p:cNvSpPr/>
            <p:nvPr/>
          </p:nvSpPr>
          <p:spPr>
            <a:xfrm>
              <a:off x="5781050" y="3130500"/>
              <a:ext cx="149175" cy="191800"/>
            </a:xfrm>
            <a:custGeom>
              <a:avLst/>
              <a:gdLst/>
              <a:ahLst/>
              <a:cxnLst/>
              <a:rect l="l" t="t" r="r" b="b"/>
              <a:pathLst>
                <a:path w="5967" h="7672" extrusionOk="0">
                  <a:moveTo>
                    <a:pt x="2025" y="0"/>
                  </a:moveTo>
                  <a:lnTo>
                    <a:pt x="1172" y="746"/>
                  </a:lnTo>
                  <a:lnTo>
                    <a:pt x="640" y="1492"/>
                  </a:lnTo>
                  <a:lnTo>
                    <a:pt x="213" y="2131"/>
                  </a:lnTo>
                  <a:lnTo>
                    <a:pt x="0" y="2877"/>
                  </a:lnTo>
                  <a:lnTo>
                    <a:pt x="0" y="3516"/>
                  </a:lnTo>
                  <a:lnTo>
                    <a:pt x="0" y="4155"/>
                  </a:lnTo>
                  <a:lnTo>
                    <a:pt x="213" y="4795"/>
                  </a:lnTo>
                  <a:lnTo>
                    <a:pt x="426" y="5327"/>
                  </a:lnTo>
                  <a:lnTo>
                    <a:pt x="1066" y="6286"/>
                  </a:lnTo>
                  <a:lnTo>
                    <a:pt x="1812" y="7032"/>
                  </a:lnTo>
                  <a:lnTo>
                    <a:pt x="2557" y="7671"/>
                  </a:lnTo>
                  <a:lnTo>
                    <a:pt x="3836" y="6926"/>
                  </a:lnTo>
                  <a:lnTo>
                    <a:pt x="4795" y="6180"/>
                  </a:lnTo>
                  <a:lnTo>
                    <a:pt x="5434" y="5434"/>
                  </a:lnTo>
                  <a:lnTo>
                    <a:pt x="5754" y="4688"/>
                  </a:lnTo>
                  <a:lnTo>
                    <a:pt x="5967" y="4049"/>
                  </a:lnTo>
                  <a:lnTo>
                    <a:pt x="5860" y="3410"/>
                  </a:lnTo>
                  <a:lnTo>
                    <a:pt x="5647" y="2770"/>
                  </a:lnTo>
                  <a:lnTo>
                    <a:pt x="5221" y="2238"/>
                  </a:lnTo>
                  <a:lnTo>
                    <a:pt x="4795" y="1705"/>
                  </a:lnTo>
                  <a:lnTo>
                    <a:pt x="4262" y="1279"/>
                  </a:lnTo>
                  <a:lnTo>
                    <a:pt x="3197" y="639"/>
                  </a:lnTo>
                  <a:lnTo>
                    <a:pt x="2344" y="213"/>
                  </a:lnTo>
                  <a:lnTo>
                    <a:pt x="2025" y="0"/>
                  </a:lnTo>
                  <a:lnTo>
                    <a:pt x="1918" y="746"/>
                  </a:lnTo>
                  <a:lnTo>
                    <a:pt x="1918" y="1385"/>
                  </a:lnTo>
                  <a:lnTo>
                    <a:pt x="2025" y="1918"/>
                  </a:lnTo>
                  <a:lnTo>
                    <a:pt x="2344" y="2344"/>
                  </a:lnTo>
                  <a:lnTo>
                    <a:pt x="2877" y="3197"/>
                  </a:lnTo>
                  <a:lnTo>
                    <a:pt x="3303" y="3729"/>
                  </a:lnTo>
                  <a:lnTo>
                    <a:pt x="3623" y="4368"/>
                  </a:lnTo>
                  <a:lnTo>
                    <a:pt x="3729" y="5008"/>
                  </a:lnTo>
                  <a:lnTo>
                    <a:pt x="3729" y="5540"/>
                  </a:lnTo>
                  <a:lnTo>
                    <a:pt x="3623" y="6073"/>
                  </a:lnTo>
                  <a:lnTo>
                    <a:pt x="3410" y="6606"/>
                  </a:lnTo>
                  <a:lnTo>
                    <a:pt x="2877" y="7352"/>
                  </a:lnTo>
                  <a:lnTo>
                    <a:pt x="2984" y="6926"/>
                  </a:lnTo>
                  <a:lnTo>
                    <a:pt x="3197" y="6499"/>
                  </a:lnTo>
                  <a:lnTo>
                    <a:pt x="3197" y="5967"/>
                  </a:lnTo>
                  <a:lnTo>
                    <a:pt x="3197" y="5327"/>
                  </a:lnTo>
                  <a:lnTo>
                    <a:pt x="2984" y="4582"/>
                  </a:lnTo>
                  <a:lnTo>
                    <a:pt x="2557" y="3836"/>
                  </a:lnTo>
                  <a:lnTo>
                    <a:pt x="2131" y="3090"/>
                  </a:lnTo>
                  <a:lnTo>
                    <a:pt x="1812" y="2451"/>
                  </a:lnTo>
                  <a:lnTo>
                    <a:pt x="1705" y="1811"/>
                  </a:lnTo>
                  <a:lnTo>
                    <a:pt x="1705" y="1172"/>
                  </a:lnTo>
                  <a:lnTo>
                    <a:pt x="1812" y="746"/>
                  </a:lnTo>
                  <a:lnTo>
                    <a:pt x="1812" y="426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8"/>
            <p:cNvSpPr/>
            <p:nvPr/>
          </p:nvSpPr>
          <p:spPr>
            <a:xfrm>
              <a:off x="5591925" y="2954700"/>
              <a:ext cx="474150" cy="13350"/>
            </a:xfrm>
            <a:custGeom>
              <a:avLst/>
              <a:gdLst/>
              <a:ahLst/>
              <a:cxnLst/>
              <a:rect l="l" t="t" r="r" b="b"/>
              <a:pathLst>
                <a:path w="18966" h="534" extrusionOk="0">
                  <a:moveTo>
                    <a:pt x="1705" y="0"/>
                  </a:moveTo>
                  <a:lnTo>
                    <a:pt x="1" y="533"/>
                  </a:lnTo>
                  <a:lnTo>
                    <a:pt x="18965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9" name="Google Shape;829;p8"/>
          <p:cNvGrpSpPr/>
          <p:nvPr/>
        </p:nvGrpSpPr>
        <p:grpSpPr>
          <a:xfrm>
            <a:off x="7336775" y="3739925"/>
            <a:ext cx="1641025" cy="1309900"/>
            <a:chOff x="8060675" y="3682775"/>
            <a:chExt cx="1641025" cy="1309900"/>
          </a:xfrm>
        </p:grpSpPr>
        <p:sp>
          <p:nvSpPr>
            <p:cNvPr id="830" name="Google Shape;830;p8"/>
            <p:cNvSpPr/>
            <p:nvPr/>
          </p:nvSpPr>
          <p:spPr>
            <a:xfrm>
              <a:off x="8060675" y="4816275"/>
              <a:ext cx="1641000" cy="176400"/>
            </a:xfrm>
            <a:prstGeom prst="ellipse">
              <a:avLst/>
            </a:pr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1" name="Google Shape;831;p8"/>
            <p:cNvGrpSpPr/>
            <p:nvPr/>
          </p:nvGrpSpPr>
          <p:grpSpPr>
            <a:xfrm flipH="1">
              <a:off x="8215400" y="3682775"/>
              <a:ext cx="1486300" cy="1222600"/>
              <a:chOff x="756775" y="2990550"/>
              <a:chExt cx="1486300" cy="1222600"/>
            </a:xfrm>
          </p:grpSpPr>
          <p:sp>
            <p:nvSpPr>
              <p:cNvPr id="832" name="Google Shape;832;p8"/>
              <p:cNvSpPr/>
              <p:nvPr/>
            </p:nvSpPr>
            <p:spPr>
              <a:xfrm flipH="1">
                <a:off x="1505250" y="4103925"/>
                <a:ext cx="5593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2375" h="4369" extrusionOk="0">
                    <a:moveTo>
                      <a:pt x="1705" y="0"/>
                    </a:moveTo>
                    <a:lnTo>
                      <a:pt x="1" y="4369"/>
                    </a:lnTo>
                    <a:lnTo>
                      <a:pt x="20351" y="4369"/>
                    </a:lnTo>
                    <a:lnTo>
                      <a:pt x="2237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8"/>
              <p:cNvSpPr/>
              <p:nvPr/>
            </p:nvSpPr>
            <p:spPr>
              <a:xfrm flipH="1">
                <a:off x="1505250" y="4103925"/>
                <a:ext cx="5300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1203" h="4369" extrusionOk="0">
                    <a:moveTo>
                      <a:pt x="533" y="0"/>
                    </a:moveTo>
                    <a:lnTo>
                      <a:pt x="1" y="1172"/>
                    </a:lnTo>
                    <a:lnTo>
                      <a:pt x="19179" y="4369"/>
                    </a:lnTo>
                    <a:lnTo>
                      <a:pt x="21203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8"/>
              <p:cNvSpPr/>
              <p:nvPr/>
            </p:nvSpPr>
            <p:spPr>
              <a:xfrm flipH="1">
                <a:off x="1505250" y="4103925"/>
                <a:ext cx="5593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2375" h="4369" extrusionOk="0">
                    <a:moveTo>
                      <a:pt x="1705" y="0"/>
                    </a:moveTo>
                    <a:lnTo>
                      <a:pt x="1" y="4369"/>
                    </a:lnTo>
                    <a:lnTo>
                      <a:pt x="20351" y="4369"/>
                    </a:lnTo>
                    <a:lnTo>
                      <a:pt x="22375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8"/>
              <p:cNvSpPr/>
              <p:nvPr/>
            </p:nvSpPr>
            <p:spPr>
              <a:xfrm flipH="1">
                <a:off x="1188275" y="2990550"/>
                <a:ext cx="1022850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40914" h="48904" extrusionOk="0">
                    <a:moveTo>
                      <a:pt x="40914" y="0"/>
                    </a:moveTo>
                    <a:lnTo>
                      <a:pt x="1" y="533"/>
                    </a:lnTo>
                    <a:lnTo>
                      <a:pt x="3517" y="48904"/>
                    </a:lnTo>
                    <a:lnTo>
                      <a:pt x="5861" y="48904"/>
                    </a:lnTo>
                    <a:lnTo>
                      <a:pt x="7565" y="44535"/>
                    </a:lnTo>
                    <a:lnTo>
                      <a:pt x="36758" y="44535"/>
                    </a:lnTo>
                    <a:lnTo>
                      <a:pt x="38037" y="48904"/>
                    </a:lnTo>
                    <a:lnTo>
                      <a:pt x="40061" y="48904"/>
                    </a:lnTo>
                    <a:lnTo>
                      <a:pt x="40914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8"/>
              <p:cNvSpPr/>
              <p:nvPr/>
            </p:nvSpPr>
            <p:spPr>
              <a:xfrm flipH="1">
                <a:off x="1188275" y="2990550"/>
                <a:ext cx="1022850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40914" h="48904" fill="none" extrusionOk="0">
                    <a:moveTo>
                      <a:pt x="3517" y="48904"/>
                    </a:moveTo>
                    <a:lnTo>
                      <a:pt x="1" y="533"/>
                    </a:lnTo>
                    <a:lnTo>
                      <a:pt x="40914" y="0"/>
                    </a:lnTo>
                    <a:lnTo>
                      <a:pt x="40061" y="48904"/>
                    </a:lnTo>
                    <a:lnTo>
                      <a:pt x="38037" y="48904"/>
                    </a:lnTo>
                    <a:lnTo>
                      <a:pt x="36758" y="44535"/>
                    </a:lnTo>
                    <a:lnTo>
                      <a:pt x="7565" y="44535"/>
                    </a:lnTo>
                    <a:lnTo>
                      <a:pt x="5861" y="48904"/>
                    </a:lnTo>
                    <a:lnTo>
                      <a:pt x="3517" y="4890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8"/>
              <p:cNvSpPr/>
              <p:nvPr/>
            </p:nvSpPr>
            <p:spPr>
              <a:xfrm flipH="1">
                <a:off x="756775" y="2990550"/>
                <a:ext cx="452825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18113" h="48904" extrusionOk="0">
                    <a:moveTo>
                      <a:pt x="853" y="0"/>
                    </a:moveTo>
                    <a:lnTo>
                      <a:pt x="0" y="48904"/>
                    </a:lnTo>
                    <a:lnTo>
                      <a:pt x="14703" y="48904"/>
                    </a:lnTo>
                    <a:lnTo>
                      <a:pt x="18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8"/>
              <p:cNvSpPr/>
              <p:nvPr/>
            </p:nvSpPr>
            <p:spPr>
              <a:xfrm flipH="1">
                <a:off x="1505250" y="4103925"/>
                <a:ext cx="5593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2375" h="4369" fill="none" extrusionOk="0">
                    <a:moveTo>
                      <a:pt x="1" y="4369"/>
                    </a:moveTo>
                    <a:lnTo>
                      <a:pt x="20351" y="4369"/>
                    </a:lnTo>
                    <a:lnTo>
                      <a:pt x="22375" y="0"/>
                    </a:lnTo>
                    <a:lnTo>
                      <a:pt x="1705" y="0"/>
                    </a:lnTo>
                    <a:lnTo>
                      <a:pt x="1" y="436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8"/>
              <p:cNvSpPr/>
              <p:nvPr/>
            </p:nvSpPr>
            <p:spPr>
              <a:xfrm flipH="1">
                <a:off x="1505250" y="4103925"/>
                <a:ext cx="5300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1203" h="4369" fill="none" extrusionOk="0">
                    <a:moveTo>
                      <a:pt x="21203" y="0"/>
                    </a:moveTo>
                    <a:lnTo>
                      <a:pt x="533" y="0"/>
                    </a:lnTo>
                    <a:lnTo>
                      <a:pt x="1" y="1172"/>
                    </a:lnTo>
                    <a:lnTo>
                      <a:pt x="19179" y="4369"/>
                    </a:lnTo>
                    <a:lnTo>
                      <a:pt x="2120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8"/>
              <p:cNvSpPr/>
              <p:nvPr/>
            </p:nvSpPr>
            <p:spPr>
              <a:xfrm flipH="1">
                <a:off x="1230900" y="3017175"/>
                <a:ext cx="58625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40807" extrusionOk="0">
                    <a:moveTo>
                      <a:pt x="534" y="1"/>
                    </a:moveTo>
                    <a:lnTo>
                      <a:pt x="1" y="40807"/>
                    </a:lnTo>
                    <a:lnTo>
                      <a:pt x="1066" y="40807"/>
                    </a:lnTo>
                    <a:lnTo>
                      <a:pt x="2345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8"/>
              <p:cNvSpPr/>
              <p:nvPr/>
            </p:nvSpPr>
            <p:spPr>
              <a:xfrm flipH="1">
                <a:off x="1230900" y="3017175"/>
                <a:ext cx="58625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40807" fill="none" extrusionOk="0">
                    <a:moveTo>
                      <a:pt x="1" y="40807"/>
                    </a:moveTo>
                    <a:lnTo>
                      <a:pt x="534" y="1"/>
                    </a:lnTo>
                    <a:lnTo>
                      <a:pt x="2345" y="1"/>
                    </a:lnTo>
                    <a:lnTo>
                      <a:pt x="1066" y="40807"/>
                    </a:lnTo>
                    <a:lnTo>
                      <a:pt x="1" y="4080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8"/>
              <p:cNvSpPr/>
              <p:nvPr/>
            </p:nvSpPr>
            <p:spPr>
              <a:xfrm flipH="1">
                <a:off x="1276175" y="3017175"/>
                <a:ext cx="966900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38676" h="40807" extrusionOk="0">
                    <a:moveTo>
                      <a:pt x="38676" y="1"/>
                    </a:moveTo>
                    <a:lnTo>
                      <a:pt x="0" y="960"/>
                    </a:lnTo>
                    <a:lnTo>
                      <a:pt x="2131" y="40807"/>
                    </a:lnTo>
                    <a:lnTo>
                      <a:pt x="38143" y="40807"/>
                    </a:lnTo>
                    <a:lnTo>
                      <a:pt x="3867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8"/>
              <p:cNvSpPr/>
              <p:nvPr/>
            </p:nvSpPr>
            <p:spPr>
              <a:xfrm flipH="1">
                <a:off x="1276175" y="3017175"/>
                <a:ext cx="966900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38676" h="40807" fill="none" extrusionOk="0">
                    <a:moveTo>
                      <a:pt x="38676" y="1"/>
                    </a:moveTo>
                    <a:lnTo>
                      <a:pt x="0" y="960"/>
                    </a:lnTo>
                    <a:lnTo>
                      <a:pt x="2131" y="40807"/>
                    </a:lnTo>
                    <a:lnTo>
                      <a:pt x="38143" y="40807"/>
                    </a:lnTo>
                    <a:lnTo>
                      <a:pt x="3867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8"/>
              <p:cNvSpPr/>
              <p:nvPr/>
            </p:nvSpPr>
            <p:spPr>
              <a:xfrm flipH="1">
                <a:off x="1284150" y="3747000"/>
                <a:ext cx="921650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36866" h="321" extrusionOk="0">
                    <a:moveTo>
                      <a:pt x="1" y="1"/>
                    </a:moveTo>
                    <a:lnTo>
                      <a:pt x="1" y="107"/>
                    </a:lnTo>
                    <a:lnTo>
                      <a:pt x="36758" y="320"/>
                    </a:lnTo>
                    <a:lnTo>
                      <a:pt x="36865" y="10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ACF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8"/>
              <p:cNvSpPr/>
              <p:nvPr/>
            </p:nvSpPr>
            <p:spPr>
              <a:xfrm flipH="1">
                <a:off x="1278825" y="3320825"/>
                <a:ext cx="950925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38037" h="1493" extrusionOk="0">
                    <a:moveTo>
                      <a:pt x="38036" y="1"/>
                    </a:moveTo>
                    <a:lnTo>
                      <a:pt x="0" y="1279"/>
                    </a:lnTo>
                    <a:lnTo>
                      <a:pt x="0" y="1492"/>
                    </a:lnTo>
                    <a:lnTo>
                      <a:pt x="38036" y="533"/>
                    </a:lnTo>
                    <a:lnTo>
                      <a:pt x="38036" y="1"/>
                    </a:lnTo>
                    <a:close/>
                  </a:path>
                </a:pathLst>
              </a:custGeom>
              <a:solidFill>
                <a:srgbClr val="EACF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8"/>
              <p:cNvSpPr/>
              <p:nvPr/>
            </p:nvSpPr>
            <p:spPr>
              <a:xfrm flipH="1">
                <a:off x="2133850" y="4037325"/>
                <a:ext cx="2675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73" extrusionOk="0">
                    <a:moveTo>
                      <a:pt x="0" y="1"/>
                    </a:moveTo>
                    <a:lnTo>
                      <a:pt x="107" y="1173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CAB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8"/>
              <p:cNvSpPr/>
              <p:nvPr/>
            </p:nvSpPr>
            <p:spPr>
              <a:xfrm flipH="1">
                <a:off x="2133850" y="4037325"/>
                <a:ext cx="2675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73" fill="none" extrusionOk="0">
                    <a:moveTo>
                      <a:pt x="107" y="1"/>
                    </a:moveTo>
                    <a:lnTo>
                      <a:pt x="0" y="1"/>
                    </a:lnTo>
                    <a:lnTo>
                      <a:pt x="107" y="1173"/>
                    </a:lnTo>
                    <a:lnTo>
                      <a:pt x="107" y="1173"/>
                    </a:lnTo>
                    <a:lnTo>
                      <a:pt x="10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8"/>
              <p:cNvSpPr/>
              <p:nvPr/>
            </p:nvSpPr>
            <p:spPr>
              <a:xfrm flipH="1">
                <a:off x="1260200" y="4037325"/>
                <a:ext cx="873675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34947" h="1813" extrusionOk="0">
                    <a:moveTo>
                      <a:pt x="1" y="1"/>
                    </a:moveTo>
                    <a:lnTo>
                      <a:pt x="1" y="1173"/>
                    </a:lnTo>
                    <a:lnTo>
                      <a:pt x="34947" y="1812"/>
                    </a:lnTo>
                    <a:lnTo>
                      <a:pt x="34840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8"/>
              <p:cNvSpPr/>
              <p:nvPr/>
            </p:nvSpPr>
            <p:spPr>
              <a:xfrm flipH="1">
                <a:off x="1289500" y="4037325"/>
                <a:ext cx="8470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3881" h="1" extrusionOk="0">
                    <a:moveTo>
                      <a:pt x="33881" y="1"/>
                    </a:moveTo>
                    <a:lnTo>
                      <a:pt x="0" y="1"/>
                    </a:lnTo>
                    <a:lnTo>
                      <a:pt x="107" y="1"/>
                    </a:lnTo>
                    <a:lnTo>
                      <a:pt x="33881" y="1"/>
                    </a:lnTo>
                    <a:close/>
                  </a:path>
                </a:pathLst>
              </a:custGeom>
              <a:solidFill>
                <a:srgbClr val="EC9B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8"/>
              <p:cNvSpPr/>
              <p:nvPr/>
            </p:nvSpPr>
            <p:spPr>
              <a:xfrm flipH="1">
                <a:off x="1289500" y="4037325"/>
                <a:ext cx="8470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3881" h="1" fill="none" extrusionOk="0">
                    <a:moveTo>
                      <a:pt x="33881" y="1"/>
                    </a:moveTo>
                    <a:lnTo>
                      <a:pt x="0" y="1"/>
                    </a:lnTo>
                    <a:lnTo>
                      <a:pt x="107" y="1"/>
                    </a:lnTo>
                    <a:lnTo>
                      <a:pt x="3388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8"/>
              <p:cNvSpPr/>
              <p:nvPr/>
            </p:nvSpPr>
            <p:spPr>
              <a:xfrm flipH="1">
                <a:off x="1601125" y="34380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extrusionOk="0">
                    <a:moveTo>
                      <a:pt x="11507" y="1"/>
                    </a:moveTo>
                    <a:lnTo>
                      <a:pt x="10974" y="427"/>
                    </a:lnTo>
                    <a:lnTo>
                      <a:pt x="11507" y="2558"/>
                    </a:lnTo>
                    <a:lnTo>
                      <a:pt x="2025" y="2558"/>
                    </a:lnTo>
                    <a:lnTo>
                      <a:pt x="1492" y="1386"/>
                    </a:lnTo>
                    <a:lnTo>
                      <a:pt x="0" y="1386"/>
                    </a:lnTo>
                    <a:lnTo>
                      <a:pt x="1066" y="3943"/>
                    </a:lnTo>
                    <a:lnTo>
                      <a:pt x="12359" y="3730"/>
                    </a:lnTo>
                    <a:lnTo>
                      <a:pt x="11507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8"/>
              <p:cNvSpPr/>
              <p:nvPr/>
            </p:nvSpPr>
            <p:spPr>
              <a:xfrm flipH="1">
                <a:off x="1601125" y="34380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fill="none" extrusionOk="0">
                    <a:moveTo>
                      <a:pt x="11507" y="1"/>
                    </a:moveTo>
                    <a:lnTo>
                      <a:pt x="10974" y="427"/>
                    </a:lnTo>
                    <a:lnTo>
                      <a:pt x="11507" y="2558"/>
                    </a:lnTo>
                    <a:lnTo>
                      <a:pt x="2025" y="2558"/>
                    </a:lnTo>
                    <a:lnTo>
                      <a:pt x="1492" y="1386"/>
                    </a:lnTo>
                    <a:lnTo>
                      <a:pt x="0" y="1386"/>
                    </a:lnTo>
                    <a:lnTo>
                      <a:pt x="1066" y="3943"/>
                    </a:lnTo>
                    <a:lnTo>
                      <a:pt x="12359" y="3730"/>
                    </a:lnTo>
                    <a:lnTo>
                      <a:pt x="11507" y="1"/>
                    </a:lnTo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8"/>
              <p:cNvSpPr/>
              <p:nvPr/>
            </p:nvSpPr>
            <p:spPr>
              <a:xfrm flipH="1">
                <a:off x="1651725" y="3438025"/>
                <a:ext cx="29835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934" h="1386" extrusionOk="0">
                    <a:moveTo>
                      <a:pt x="11933" y="1"/>
                    </a:moveTo>
                    <a:lnTo>
                      <a:pt x="0" y="427"/>
                    </a:lnTo>
                    <a:lnTo>
                      <a:pt x="0" y="1386"/>
                    </a:lnTo>
                    <a:lnTo>
                      <a:pt x="11933" y="1386"/>
                    </a:lnTo>
                    <a:lnTo>
                      <a:pt x="11933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8"/>
              <p:cNvSpPr/>
              <p:nvPr/>
            </p:nvSpPr>
            <p:spPr>
              <a:xfrm flipH="1">
                <a:off x="1622450" y="3438025"/>
                <a:ext cx="2930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386" extrusionOk="0">
                    <a:moveTo>
                      <a:pt x="0" y="1"/>
                    </a:moveTo>
                    <a:lnTo>
                      <a:pt x="0" y="1386"/>
                    </a:lnTo>
                    <a:lnTo>
                      <a:pt x="959" y="1386"/>
                    </a:lnTo>
                    <a:lnTo>
                      <a:pt x="1172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8"/>
              <p:cNvSpPr/>
              <p:nvPr/>
            </p:nvSpPr>
            <p:spPr>
              <a:xfrm flipH="1">
                <a:off x="1601125" y="31317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extrusionOk="0">
                    <a:moveTo>
                      <a:pt x="11507" y="0"/>
                    </a:moveTo>
                    <a:lnTo>
                      <a:pt x="10974" y="320"/>
                    </a:lnTo>
                    <a:lnTo>
                      <a:pt x="11507" y="2557"/>
                    </a:lnTo>
                    <a:lnTo>
                      <a:pt x="2025" y="2557"/>
                    </a:lnTo>
                    <a:lnTo>
                      <a:pt x="1492" y="1385"/>
                    </a:lnTo>
                    <a:lnTo>
                      <a:pt x="0" y="1385"/>
                    </a:lnTo>
                    <a:lnTo>
                      <a:pt x="1066" y="3942"/>
                    </a:lnTo>
                    <a:lnTo>
                      <a:pt x="12359" y="3729"/>
                    </a:lnTo>
                    <a:lnTo>
                      <a:pt x="11507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8"/>
              <p:cNvSpPr/>
              <p:nvPr/>
            </p:nvSpPr>
            <p:spPr>
              <a:xfrm flipH="1">
                <a:off x="1601125" y="31317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fill="none" extrusionOk="0">
                    <a:moveTo>
                      <a:pt x="11507" y="0"/>
                    </a:moveTo>
                    <a:lnTo>
                      <a:pt x="10974" y="320"/>
                    </a:lnTo>
                    <a:lnTo>
                      <a:pt x="11507" y="2557"/>
                    </a:lnTo>
                    <a:lnTo>
                      <a:pt x="2025" y="2557"/>
                    </a:lnTo>
                    <a:lnTo>
                      <a:pt x="1492" y="1385"/>
                    </a:lnTo>
                    <a:lnTo>
                      <a:pt x="0" y="1385"/>
                    </a:lnTo>
                    <a:lnTo>
                      <a:pt x="1066" y="3942"/>
                    </a:lnTo>
                    <a:lnTo>
                      <a:pt x="12359" y="3729"/>
                    </a:lnTo>
                    <a:lnTo>
                      <a:pt x="11507" y="0"/>
                    </a:lnTo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8"/>
              <p:cNvSpPr/>
              <p:nvPr/>
            </p:nvSpPr>
            <p:spPr>
              <a:xfrm flipH="1">
                <a:off x="1651725" y="3131725"/>
                <a:ext cx="29835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934" h="1386" extrusionOk="0">
                    <a:moveTo>
                      <a:pt x="11933" y="0"/>
                    </a:moveTo>
                    <a:lnTo>
                      <a:pt x="0" y="320"/>
                    </a:lnTo>
                    <a:lnTo>
                      <a:pt x="0" y="1385"/>
                    </a:lnTo>
                    <a:lnTo>
                      <a:pt x="11933" y="1385"/>
                    </a:lnTo>
                    <a:lnTo>
                      <a:pt x="11933" y="0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8"/>
              <p:cNvSpPr/>
              <p:nvPr/>
            </p:nvSpPr>
            <p:spPr>
              <a:xfrm flipH="1">
                <a:off x="1622450" y="3131725"/>
                <a:ext cx="2930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386" extrusionOk="0">
                    <a:moveTo>
                      <a:pt x="0" y="0"/>
                    </a:moveTo>
                    <a:lnTo>
                      <a:pt x="0" y="1385"/>
                    </a:lnTo>
                    <a:lnTo>
                      <a:pt x="959" y="1385"/>
                    </a:lnTo>
                    <a:lnTo>
                      <a:pt x="1172" y="0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8"/>
              <p:cNvSpPr/>
              <p:nvPr/>
            </p:nvSpPr>
            <p:spPr>
              <a:xfrm flipH="1">
                <a:off x="1579825" y="3826900"/>
                <a:ext cx="309000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4" extrusionOk="0">
                    <a:moveTo>
                      <a:pt x="11507" y="1"/>
                    </a:moveTo>
                    <a:lnTo>
                      <a:pt x="10975" y="321"/>
                    </a:lnTo>
                    <a:lnTo>
                      <a:pt x="11507" y="2451"/>
                    </a:lnTo>
                    <a:lnTo>
                      <a:pt x="2025" y="2558"/>
                    </a:lnTo>
                    <a:lnTo>
                      <a:pt x="1599" y="1279"/>
                    </a:lnTo>
                    <a:lnTo>
                      <a:pt x="1" y="1279"/>
                    </a:lnTo>
                    <a:lnTo>
                      <a:pt x="1066" y="3943"/>
                    </a:lnTo>
                    <a:lnTo>
                      <a:pt x="12360" y="3623"/>
                    </a:lnTo>
                    <a:lnTo>
                      <a:pt x="11507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8"/>
              <p:cNvSpPr/>
              <p:nvPr/>
            </p:nvSpPr>
            <p:spPr>
              <a:xfrm flipH="1">
                <a:off x="1579825" y="3826900"/>
                <a:ext cx="309000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4" fill="none" extrusionOk="0">
                    <a:moveTo>
                      <a:pt x="11507" y="1"/>
                    </a:moveTo>
                    <a:lnTo>
                      <a:pt x="10975" y="321"/>
                    </a:lnTo>
                    <a:lnTo>
                      <a:pt x="11507" y="2451"/>
                    </a:lnTo>
                    <a:lnTo>
                      <a:pt x="2025" y="2558"/>
                    </a:lnTo>
                    <a:lnTo>
                      <a:pt x="1599" y="1279"/>
                    </a:lnTo>
                    <a:lnTo>
                      <a:pt x="1" y="1279"/>
                    </a:lnTo>
                    <a:lnTo>
                      <a:pt x="1066" y="3943"/>
                    </a:lnTo>
                    <a:lnTo>
                      <a:pt x="12360" y="3623"/>
                    </a:lnTo>
                    <a:lnTo>
                      <a:pt x="1150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8"/>
              <p:cNvSpPr/>
              <p:nvPr/>
            </p:nvSpPr>
            <p:spPr>
              <a:xfrm flipH="1">
                <a:off x="1630425" y="3826900"/>
                <a:ext cx="29835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11934" h="1280" extrusionOk="0">
                    <a:moveTo>
                      <a:pt x="11933" y="1"/>
                    </a:moveTo>
                    <a:lnTo>
                      <a:pt x="0" y="321"/>
                    </a:lnTo>
                    <a:lnTo>
                      <a:pt x="0" y="1279"/>
                    </a:lnTo>
                    <a:lnTo>
                      <a:pt x="11933" y="1279"/>
                    </a:lnTo>
                    <a:lnTo>
                      <a:pt x="11933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8"/>
              <p:cNvSpPr/>
              <p:nvPr/>
            </p:nvSpPr>
            <p:spPr>
              <a:xfrm flipH="1">
                <a:off x="1601125" y="3826900"/>
                <a:ext cx="29325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280" extrusionOk="0">
                    <a:moveTo>
                      <a:pt x="0" y="1"/>
                    </a:moveTo>
                    <a:lnTo>
                      <a:pt x="0" y="1279"/>
                    </a:lnTo>
                    <a:lnTo>
                      <a:pt x="959" y="1279"/>
                    </a:lnTo>
                    <a:lnTo>
                      <a:pt x="1172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8"/>
              <p:cNvSpPr/>
              <p:nvPr/>
            </p:nvSpPr>
            <p:spPr>
              <a:xfrm flipH="1">
                <a:off x="756775" y="2990550"/>
                <a:ext cx="452825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18113" h="48904" extrusionOk="0">
                    <a:moveTo>
                      <a:pt x="853" y="0"/>
                    </a:moveTo>
                    <a:lnTo>
                      <a:pt x="0" y="48904"/>
                    </a:lnTo>
                    <a:lnTo>
                      <a:pt x="14703" y="48904"/>
                    </a:lnTo>
                    <a:lnTo>
                      <a:pt x="18113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64" name="Google Shape;864;p8"/>
          <p:cNvGrpSpPr/>
          <p:nvPr/>
        </p:nvGrpSpPr>
        <p:grpSpPr>
          <a:xfrm>
            <a:off x="1" y="2943714"/>
            <a:ext cx="984524" cy="2106122"/>
            <a:chOff x="-2306975" y="-1486200"/>
            <a:chExt cx="1429125" cy="3057225"/>
          </a:xfrm>
        </p:grpSpPr>
        <p:sp>
          <p:nvSpPr>
            <p:cNvPr id="865" name="Google Shape;865;p8"/>
            <p:cNvSpPr/>
            <p:nvPr/>
          </p:nvSpPr>
          <p:spPr>
            <a:xfrm>
              <a:off x="-1840526" y="1442325"/>
              <a:ext cx="804600" cy="128700"/>
            </a:xfrm>
            <a:prstGeom prst="ellipse">
              <a:avLst/>
            </a:pr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6" name="Google Shape;866;p8"/>
            <p:cNvGrpSpPr/>
            <p:nvPr/>
          </p:nvGrpSpPr>
          <p:grpSpPr>
            <a:xfrm>
              <a:off x="-2306975" y="-1486200"/>
              <a:ext cx="1429125" cy="3004725"/>
              <a:chOff x="-2306975" y="-1486200"/>
              <a:chExt cx="1429125" cy="3004725"/>
            </a:xfrm>
          </p:grpSpPr>
          <p:sp>
            <p:nvSpPr>
              <p:cNvPr id="867" name="Google Shape;867;p8"/>
              <p:cNvSpPr/>
              <p:nvPr/>
            </p:nvSpPr>
            <p:spPr>
              <a:xfrm>
                <a:off x="-1896425" y="-216000"/>
                <a:ext cx="43817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527" h="35661" extrusionOk="0">
                    <a:moveTo>
                      <a:pt x="1" y="0"/>
                    </a:moveTo>
                    <a:lnTo>
                      <a:pt x="77" y="837"/>
                    </a:lnTo>
                    <a:lnTo>
                      <a:pt x="286" y="3045"/>
                    </a:lnTo>
                    <a:lnTo>
                      <a:pt x="438" y="4548"/>
                    </a:lnTo>
                    <a:lnTo>
                      <a:pt x="629" y="6261"/>
                    </a:lnTo>
                    <a:lnTo>
                      <a:pt x="838" y="8107"/>
                    </a:lnTo>
                    <a:lnTo>
                      <a:pt x="1104" y="10048"/>
                    </a:lnTo>
                    <a:lnTo>
                      <a:pt x="1371" y="12027"/>
                    </a:lnTo>
                    <a:lnTo>
                      <a:pt x="1694" y="14006"/>
                    </a:lnTo>
                    <a:lnTo>
                      <a:pt x="2037" y="15928"/>
                    </a:lnTo>
                    <a:lnTo>
                      <a:pt x="2227" y="16860"/>
                    </a:lnTo>
                    <a:lnTo>
                      <a:pt x="2417" y="17754"/>
                    </a:lnTo>
                    <a:lnTo>
                      <a:pt x="2608" y="18592"/>
                    </a:lnTo>
                    <a:lnTo>
                      <a:pt x="2817" y="19410"/>
                    </a:lnTo>
                    <a:lnTo>
                      <a:pt x="3026" y="20171"/>
                    </a:lnTo>
                    <a:lnTo>
                      <a:pt x="3236" y="20856"/>
                    </a:lnTo>
                    <a:lnTo>
                      <a:pt x="3464" y="21503"/>
                    </a:lnTo>
                    <a:lnTo>
                      <a:pt x="3692" y="22055"/>
                    </a:lnTo>
                    <a:lnTo>
                      <a:pt x="3940" y="22550"/>
                    </a:lnTo>
                    <a:lnTo>
                      <a:pt x="4054" y="22759"/>
                    </a:lnTo>
                    <a:lnTo>
                      <a:pt x="4187" y="22949"/>
                    </a:lnTo>
                    <a:lnTo>
                      <a:pt x="4454" y="23330"/>
                    </a:lnTo>
                    <a:lnTo>
                      <a:pt x="4777" y="23730"/>
                    </a:lnTo>
                    <a:lnTo>
                      <a:pt x="5120" y="24148"/>
                    </a:lnTo>
                    <a:lnTo>
                      <a:pt x="5500" y="24586"/>
                    </a:lnTo>
                    <a:lnTo>
                      <a:pt x="6376" y="25537"/>
                    </a:lnTo>
                    <a:lnTo>
                      <a:pt x="7346" y="26546"/>
                    </a:lnTo>
                    <a:lnTo>
                      <a:pt x="8393" y="27592"/>
                    </a:lnTo>
                    <a:lnTo>
                      <a:pt x="9477" y="28658"/>
                    </a:lnTo>
                    <a:lnTo>
                      <a:pt x="10600" y="29705"/>
                    </a:lnTo>
                    <a:lnTo>
                      <a:pt x="11723" y="30751"/>
                    </a:lnTo>
                    <a:lnTo>
                      <a:pt x="13816" y="32654"/>
                    </a:lnTo>
                    <a:lnTo>
                      <a:pt x="15586" y="34215"/>
                    </a:lnTo>
                    <a:lnTo>
                      <a:pt x="17241" y="35661"/>
                    </a:lnTo>
                    <a:lnTo>
                      <a:pt x="17317" y="35166"/>
                    </a:lnTo>
                    <a:lnTo>
                      <a:pt x="17374" y="34595"/>
                    </a:lnTo>
                    <a:lnTo>
                      <a:pt x="17432" y="33796"/>
                    </a:lnTo>
                    <a:lnTo>
                      <a:pt x="17489" y="32826"/>
                    </a:lnTo>
                    <a:lnTo>
                      <a:pt x="17527" y="31703"/>
                    </a:lnTo>
                    <a:lnTo>
                      <a:pt x="17527" y="30428"/>
                    </a:lnTo>
                    <a:lnTo>
                      <a:pt x="17508" y="29743"/>
                    </a:lnTo>
                    <a:lnTo>
                      <a:pt x="17489" y="29020"/>
                    </a:lnTo>
                    <a:lnTo>
                      <a:pt x="17451" y="28278"/>
                    </a:lnTo>
                    <a:lnTo>
                      <a:pt x="17393" y="27516"/>
                    </a:lnTo>
                    <a:lnTo>
                      <a:pt x="17336" y="26736"/>
                    </a:lnTo>
                    <a:lnTo>
                      <a:pt x="17241" y="25937"/>
                    </a:lnTo>
                    <a:lnTo>
                      <a:pt x="17127" y="25119"/>
                    </a:lnTo>
                    <a:lnTo>
                      <a:pt x="17013" y="24281"/>
                    </a:lnTo>
                    <a:lnTo>
                      <a:pt x="16861" y="23425"/>
                    </a:lnTo>
                    <a:lnTo>
                      <a:pt x="16689" y="22569"/>
                    </a:lnTo>
                    <a:lnTo>
                      <a:pt x="16480" y="21712"/>
                    </a:lnTo>
                    <a:lnTo>
                      <a:pt x="16252" y="20856"/>
                    </a:lnTo>
                    <a:lnTo>
                      <a:pt x="16004" y="19981"/>
                    </a:lnTo>
                    <a:lnTo>
                      <a:pt x="15719" y="19124"/>
                    </a:lnTo>
                    <a:lnTo>
                      <a:pt x="15414" y="18249"/>
                    </a:lnTo>
                    <a:lnTo>
                      <a:pt x="15053" y="17393"/>
                    </a:lnTo>
                    <a:lnTo>
                      <a:pt x="14672" y="16556"/>
                    </a:lnTo>
                    <a:lnTo>
                      <a:pt x="14273" y="15718"/>
                    </a:lnTo>
                    <a:lnTo>
                      <a:pt x="13816" y="14881"/>
                    </a:lnTo>
                    <a:lnTo>
                      <a:pt x="13340" y="14063"/>
                    </a:lnTo>
                    <a:lnTo>
                      <a:pt x="12845" y="13263"/>
                    </a:lnTo>
                    <a:lnTo>
                      <a:pt x="12332" y="12483"/>
                    </a:lnTo>
                    <a:lnTo>
                      <a:pt x="11780" y="11722"/>
                    </a:lnTo>
                    <a:lnTo>
                      <a:pt x="11228" y="10961"/>
                    </a:lnTo>
                    <a:lnTo>
                      <a:pt x="10657" y="10219"/>
                    </a:lnTo>
                    <a:lnTo>
                      <a:pt x="10086" y="9515"/>
                    </a:lnTo>
                    <a:lnTo>
                      <a:pt x="9496" y="8811"/>
                    </a:lnTo>
                    <a:lnTo>
                      <a:pt x="8906" y="8126"/>
                    </a:lnTo>
                    <a:lnTo>
                      <a:pt x="8317" y="7479"/>
                    </a:lnTo>
                    <a:lnTo>
                      <a:pt x="7727" y="6832"/>
                    </a:lnTo>
                    <a:lnTo>
                      <a:pt x="7137" y="6223"/>
                    </a:lnTo>
                    <a:lnTo>
                      <a:pt x="6547" y="5633"/>
                    </a:lnTo>
                    <a:lnTo>
                      <a:pt x="5405" y="4529"/>
                    </a:lnTo>
                    <a:lnTo>
                      <a:pt x="4320" y="3520"/>
                    </a:lnTo>
                    <a:lnTo>
                      <a:pt x="3293" y="2626"/>
                    </a:lnTo>
                    <a:lnTo>
                      <a:pt x="2379" y="1865"/>
                    </a:lnTo>
                    <a:lnTo>
                      <a:pt x="1580" y="1218"/>
                    </a:lnTo>
                    <a:lnTo>
                      <a:pt x="914" y="685"/>
                    </a:lnTo>
                    <a:lnTo>
                      <a:pt x="419" y="3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8"/>
              <p:cNvSpPr/>
              <p:nvPr/>
            </p:nvSpPr>
            <p:spPr>
              <a:xfrm>
                <a:off x="-1896425" y="-216000"/>
                <a:ext cx="43817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527" h="35661" fill="none" extrusionOk="0">
                    <a:moveTo>
                      <a:pt x="17241" y="35661"/>
                    </a:moveTo>
                    <a:lnTo>
                      <a:pt x="17241" y="35661"/>
                    </a:lnTo>
                    <a:lnTo>
                      <a:pt x="15586" y="34215"/>
                    </a:lnTo>
                    <a:lnTo>
                      <a:pt x="13816" y="32654"/>
                    </a:lnTo>
                    <a:lnTo>
                      <a:pt x="11723" y="30751"/>
                    </a:lnTo>
                    <a:lnTo>
                      <a:pt x="10600" y="29705"/>
                    </a:lnTo>
                    <a:lnTo>
                      <a:pt x="9477" y="28658"/>
                    </a:lnTo>
                    <a:lnTo>
                      <a:pt x="8393" y="27592"/>
                    </a:lnTo>
                    <a:lnTo>
                      <a:pt x="7346" y="26546"/>
                    </a:lnTo>
                    <a:lnTo>
                      <a:pt x="6376" y="25537"/>
                    </a:lnTo>
                    <a:lnTo>
                      <a:pt x="5500" y="24586"/>
                    </a:lnTo>
                    <a:lnTo>
                      <a:pt x="5120" y="24148"/>
                    </a:lnTo>
                    <a:lnTo>
                      <a:pt x="4777" y="23730"/>
                    </a:lnTo>
                    <a:lnTo>
                      <a:pt x="4454" y="23330"/>
                    </a:lnTo>
                    <a:lnTo>
                      <a:pt x="4187" y="22949"/>
                    </a:lnTo>
                    <a:lnTo>
                      <a:pt x="4187" y="22949"/>
                    </a:lnTo>
                    <a:lnTo>
                      <a:pt x="4054" y="22759"/>
                    </a:lnTo>
                    <a:lnTo>
                      <a:pt x="3940" y="22550"/>
                    </a:lnTo>
                    <a:lnTo>
                      <a:pt x="3692" y="22055"/>
                    </a:lnTo>
                    <a:lnTo>
                      <a:pt x="3464" y="21503"/>
                    </a:lnTo>
                    <a:lnTo>
                      <a:pt x="3236" y="20856"/>
                    </a:lnTo>
                    <a:lnTo>
                      <a:pt x="3026" y="20171"/>
                    </a:lnTo>
                    <a:lnTo>
                      <a:pt x="2817" y="19410"/>
                    </a:lnTo>
                    <a:lnTo>
                      <a:pt x="2608" y="18592"/>
                    </a:lnTo>
                    <a:lnTo>
                      <a:pt x="2417" y="17754"/>
                    </a:lnTo>
                    <a:lnTo>
                      <a:pt x="2227" y="16860"/>
                    </a:lnTo>
                    <a:lnTo>
                      <a:pt x="2037" y="15928"/>
                    </a:lnTo>
                    <a:lnTo>
                      <a:pt x="1694" y="14006"/>
                    </a:lnTo>
                    <a:lnTo>
                      <a:pt x="1371" y="12027"/>
                    </a:lnTo>
                    <a:lnTo>
                      <a:pt x="1104" y="10048"/>
                    </a:lnTo>
                    <a:lnTo>
                      <a:pt x="838" y="8107"/>
                    </a:lnTo>
                    <a:lnTo>
                      <a:pt x="629" y="6261"/>
                    </a:lnTo>
                    <a:lnTo>
                      <a:pt x="438" y="4548"/>
                    </a:lnTo>
                    <a:lnTo>
                      <a:pt x="286" y="3045"/>
                    </a:lnTo>
                    <a:lnTo>
                      <a:pt x="77" y="837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419" y="324"/>
                    </a:lnTo>
                    <a:lnTo>
                      <a:pt x="914" y="685"/>
                    </a:lnTo>
                    <a:lnTo>
                      <a:pt x="1580" y="1218"/>
                    </a:lnTo>
                    <a:lnTo>
                      <a:pt x="2379" y="1865"/>
                    </a:lnTo>
                    <a:lnTo>
                      <a:pt x="3293" y="2626"/>
                    </a:lnTo>
                    <a:lnTo>
                      <a:pt x="4320" y="3520"/>
                    </a:lnTo>
                    <a:lnTo>
                      <a:pt x="5405" y="4529"/>
                    </a:lnTo>
                    <a:lnTo>
                      <a:pt x="6547" y="5633"/>
                    </a:lnTo>
                    <a:lnTo>
                      <a:pt x="7137" y="6223"/>
                    </a:lnTo>
                    <a:lnTo>
                      <a:pt x="7727" y="6832"/>
                    </a:lnTo>
                    <a:lnTo>
                      <a:pt x="8317" y="7479"/>
                    </a:lnTo>
                    <a:lnTo>
                      <a:pt x="8906" y="8126"/>
                    </a:lnTo>
                    <a:lnTo>
                      <a:pt x="9496" y="8811"/>
                    </a:lnTo>
                    <a:lnTo>
                      <a:pt x="10086" y="9515"/>
                    </a:lnTo>
                    <a:lnTo>
                      <a:pt x="10657" y="10219"/>
                    </a:lnTo>
                    <a:lnTo>
                      <a:pt x="11228" y="10961"/>
                    </a:lnTo>
                    <a:lnTo>
                      <a:pt x="11780" y="11722"/>
                    </a:lnTo>
                    <a:lnTo>
                      <a:pt x="12332" y="12483"/>
                    </a:lnTo>
                    <a:lnTo>
                      <a:pt x="12845" y="13263"/>
                    </a:lnTo>
                    <a:lnTo>
                      <a:pt x="13340" y="14063"/>
                    </a:lnTo>
                    <a:lnTo>
                      <a:pt x="13816" y="14881"/>
                    </a:lnTo>
                    <a:lnTo>
                      <a:pt x="14273" y="15718"/>
                    </a:lnTo>
                    <a:lnTo>
                      <a:pt x="14273" y="15718"/>
                    </a:lnTo>
                    <a:lnTo>
                      <a:pt x="14672" y="16556"/>
                    </a:lnTo>
                    <a:lnTo>
                      <a:pt x="15053" y="17393"/>
                    </a:lnTo>
                    <a:lnTo>
                      <a:pt x="15414" y="18249"/>
                    </a:lnTo>
                    <a:lnTo>
                      <a:pt x="15719" y="19124"/>
                    </a:lnTo>
                    <a:lnTo>
                      <a:pt x="16004" y="19981"/>
                    </a:lnTo>
                    <a:lnTo>
                      <a:pt x="16252" y="20856"/>
                    </a:lnTo>
                    <a:lnTo>
                      <a:pt x="16480" y="21712"/>
                    </a:lnTo>
                    <a:lnTo>
                      <a:pt x="16689" y="22569"/>
                    </a:lnTo>
                    <a:lnTo>
                      <a:pt x="16861" y="23425"/>
                    </a:lnTo>
                    <a:lnTo>
                      <a:pt x="17013" y="24281"/>
                    </a:lnTo>
                    <a:lnTo>
                      <a:pt x="17127" y="25119"/>
                    </a:lnTo>
                    <a:lnTo>
                      <a:pt x="17241" y="25937"/>
                    </a:lnTo>
                    <a:lnTo>
                      <a:pt x="17336" y="26736"/>
                    </a:lnTo>
                    <a:lnTo>
                      <a:pt x="17393" y="27516"/>
                    </a:lnTo>
                    <a:lnTo>
                      <a:pt x="17451" y="28278"/>
                    </a:lnTo>
                    <a:lnTo>
                      <a:pt x="17489" y="29020"/>
                    </a:lnTo>
                    <a:lnTo>
                      <a:pt x="17508" y="29743"/>
                    </a:lnTo>
                    <a:lnTo>
                      <a:pt x="17527" y="30428"/>
                    </a:lnTo>
                    <a:lnTo>
                      <a:pt x="17527" y="31703"/>
                    </a:lnTo>
                    <a:lnTo>
                      <a:pt x="17489" y="32826"/>
                    </a:lnTo>
                    <a:lnTo>
                      <a:pt x="17432" y="33796"/>
                    </a:lnTo>
                    <a:lnTo>
                      <a:pt x="17374" y="34595"/>
                    </a:lnTo>
                    <a:lnTo>
                      <a:pt x="17317" y="35166"/>
                    </a:lnTo>
                    <a:lnTo>
                      <a:pt x="17241" y="3566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8"/>
              <p:cNvSpPr/>
              <p:nvPr/>
            </p:nvSpPr>
            <p:spPr>
              <a:xfrm>
                <a:off x="-1896425" y="-216000"/>
                <a:ext cx="43532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413" h="35661" extrusionOk="0">
                    <a:moveTo>
                      <a:pt x="1" y="0"/>
                    </a:moveTo>
                    <a:lnTo>
                      <a:pt x="1523" y="2265"/>
                    </a:lnTo>
                    <a:lnTo>
                      <a:pt x="3141" y="4681"/>
                    </a:lnTo>
                    <a:lnTo>
                      <a:pt x="5024" y="7574"/>
                    </a:lnTo>
                    <a:lnTo>
                      <a:pt x="6014" y="9096"/>
                    </a:lnTo>
                    <a:lnTo>
                      <a:pt x="7004" y="10656"/>
                    </a:lnTo>
                    <a:lnTo>
                      <a:pt x="7955" y="12198"/>
                    </a:lnTo>
                    <a:lnTo>
                      <a:pt x="8868" y="13682"/>
                    </a:lnTo>
                    <a:lnTo>
                      <a:pt x="9687" y="15071"/>
                    </a:lnTo>
                    <a:lnTo>
                      <a:pt x="10410" y="16346"/>
                    </a:lnTo>
                    <a:lnTo>
                      <a:pt x="10714" y="16917"/>
                    </a:lnTo>
                    <a:lnTo>
                      <a:pt x="10981" y="17450"/>
                    </a:lnTo>
                    <a:lnTo>
                      <a:pt x="11228" y="17945"/>
                    </a:lnTo>
                    <a:lnTo>
                      <a:pt x="11418" y="18363"/>
                    </a:lnTo>
                    <a:lnTo>
                      <a:pt x="11780" y="19277"/>
                    </a:lnTo>
                    <a:lnTo>
                      <a:pt x="12198" y="20361"/>
                    </a:lnTo>
                    <a:lnTo>
                      <a:pt x="12636" y="21579"/>
                    </a:lnTo>
                    <a:lnTo>
                      <a:pt x="13093" y="22892"/>
                    </a:lnTo>
                    <a:lnTo>
                      <a:pt x="14063" y="25747"/>
                    </a:lnTo>
                    <a:lnTo>
                      <a:pt x="15015" y="28639"/>
                    </a:lnTo>
                    <a:lnTo>
                      <a:pt x="15890" y="31341"/>
                    </a:lnTo>
                    <a:lnTo>
                      <a:pt x="16594" y="33568"/>
                    </a:lnTo>
                    <a:lnTo>
                      <a:pt x="17241" y="35661"/>
                    </a:lnTo>
                    <a:lnTo>
                      <a:pt x="17298" y="35185"/>
                    </a:lnTo>
                    <a:lnTo>
                      <a:pt x="17336" y="34595"/>
                    </a:lnTo>
                    <a:lnTo>
                      <a:pt x="17374" y="33815"/>
                    </a:lnTo>
                    <a:lnTo>
                      <a:pt x="17412" y="32864"/>
                    </a:lnTo>
                    <a:lnTo>
                      <a:pt x="17412" y="31760"/>
                    </a:lnTo>
                    <a:lnTo>
                      <a:pt x="17412" y="30504"/>
                    </a:lnTo>
                    <a:lnTo>
                      <a:pt x="17355" y="29134"/>
                    </a:lnTo>
                    <a:lnTo>
                      <a:pt x="17317" y="28411"/>
                    </a:lnTo>
                    <a:lnTo>
                      <a:pt x="17260" y="27669"/>
                    </a:lnTo>
                    <a:lnTo>
                      <a:pt x="17203" y="26907"/>
                    </a:lnTo>
                    <a:lnTo>
                      <a:pt x="17127" y="26127"/>
                    </a:lnTo>
                    <a:lnTo>
                      <a:pt x="17032" y="25347"/>
                    </a:lnTo>
                    <a:lnTo>
                      <a:pt x="16918" y="24529"/>
                    </a:lnTo>
                    <a:lnTo>
                      <a:pt x="16785" y="23711"/>
                    </a:lnTo>
                    <a:lnTo>
                      <a:pt x="16632" y="22892"/>
                    </a:lnTo>
                    <a:lnTo>
                      <a:pt x="16461" y="22074"/>
                    </a:lnTo>
                    <a:lnTo>
                      <a:pt x="16271" y="21237"/>
                    </a:lnTo>
                    <a:lnTo>
                      <a:pt x="16042" y="20418"/>
                    </a:lnTo>
                    <a:lnTo>
                      <a:pt x="15814" y="19581"/>
                    </a:lnTo>
                    <a:lnTo>
                      <a:pt x="15548" y="18763"/>
                    </a:lnTo>
                    <a:lnTo>
                      <a:pt x="15262" y="17964"/>
                    </a:lnTo>
                    <a:lnTo>
                      <a:pt x="14939" y="17164"/>
                    </a:lnTo>
                    <a:lnTo>
                      <a:pt x="14596" y="16365"/>
                    </a:lnTo>
                    <a:lnTo>
                      <a:pt x="14216" y="15604"/>
                    </a:lnTo>
                    <a:lnTo>
                      <a:pt x="13797" y="14824"/>
                    </a:lnTo>
                    <a:lnTo>
                      <a:pt x="13340" y="14044"/>
                    </a:lnTo>
                    <a:lnTo>
                      <a:pt x="12865" y="13282"/>
                    </a:lnTo>
                    <a:lnTo>
                      <a:pt x="12351" y="12521"/>
                    </a:lnTo>
                    <a:lnTo>
                      <a:pt x="11818" y="11779"/>
                    </a:lnTo>
                    <a:lnTo>
                      <a:pt x="11266" y="11037"/>
                    </a:lnTo>
                    <a:lnTo>
                      <a:pt x="10695" y="10314"/>
                    </a:lnTo>
                    <a:lnTo>
                      <a:pt x="10105" y="9591"/>
                    </a:lnTo>
                    <a:lnTo>
                      <a:pt x="9515" y="8887"/>
                    </a:lnTo>
                    <a:lnTo>
                      <a:pt x="8906" y="8202"/>
                    </a:lnTo>
                    <a:lnTo>
                      <a:pt x="8297" y="7536"/>
                    </a:lnTo>
                    <a:lnTo>
                      <a:pt x="7670" y="6889"/>
                    </a:lnTo>
                    <a:lnTo>
                      <a:pt x="7061" y="6261"/>
                    </a:lnTo>
                    <a:lnTo>
                      <a:pt x="5862" y="5081"/>
                    </a:lnTo>
                    <a:lnTo>
                      <a:pt x="4701" y="3977"/>
                    </a:lnTo>
                    <a:lnTo>
                      <a:pt x="3597" y="2988"/>
                    </a:lnTo>
                    <a:lnTo>
                      <a:pt x="2608" y="2131"/>
                    </a:lnTo>
                    <a:lnTo>
                      <a:pt x="1751" y="1389"/>
                    </a:lnTo>
                    <a:lnTo>
                      <a:pt x="1028" y="799"/>
                    </a:lnTo>
                    <a:lnTo>
                      <a:pt x="477" y="36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8"/>
              <p:cNvSpPr/>
              <p:nvPr/>
            </p:nvSpPr>
            <p:spPr>
              <a:xfrm>
                <a:off x="-1896425" y="-216000"/>
                <a:ext cx="43532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413" h="3566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523" y="2265"/>
                    </a:lnTo>
                    <a:lnTo>
                      <a:pt x="3141" y="4681"/>
                    </a:lnTo>
                    <a:lnTo>
                      <a:pt x="5024" y="7574"/>
                    </a:lnTo>
                    <a:lnTo>
                      <a:pt x="6014" y="9096"/>
                    </a:lnTo>
                    <a:lnTo>
                      <a:pt x="7004" y="10656"/>
                    </a:lnTo>
                    <a:lnTo>
                      <a:pt x="7955" y="12198"/>
                    </a:lnTo>
                    <a:lnTo>
                      <a:pt x="8868" y="13682"/>
                    </a:lnTo>
                    <a:lnTo>
                      <a:pt x="9687" y="15071"/>
                    </a:lnTo>
                    <a:lnTo>
                      <a:pt x="10410" y="16346"/>
                    </a:lnTo>
                    <a:lnTo>
                      <a:pt x="10714" y="16917"/>
                    </a:lnTo>
                    <a:lnTo>
                      <a:pt x="10981" y="17450"/>
                    </a:lnTo>
                    <a:lnTo>
                      <a:pt x="11228" y="17945"/>
                    </a:lnTo>
                    <a:lnTo>
                      <a:pt x="11418" y="18363"/>
                    </a:lnTo>
                    <a:lnTo>
                      <a:pt x="11418" y="18363"/>
                    </a:lnTo>
                    <a:lnTo>
                      <a:pt x="11780" y="19277"/>
                    </a:lnTo>
                    <a:lnTo>
                      <a:pt x="12198" y="20361"/>
                    </a:lnTo>
                    <a:lnTo>
                      <a:pt x="12636" y="21579"/>
                    </a:lnTo>
                    <a:lnTo>
                      <a:pt x="13093" y="22892"/>
                    </a:lnTo>
                    <a:lnTo>
                      <a:pt x="14063" y="25747"/>
                    </a:lnTo>
                    <a:lnTo>
                      <a:pt x="15015" y="28639"/>
                    </a:lnTo>
                    <a:lnTo>
                      <a:pt x="15890" y="31341"/>
                    </a:lnTo>
                    <a:lnTo>
                      <a:pt x="16594" y="33568"/>
                    </a:lnTo>
                    <a:lnTo>
                      <a:pt x="17241" y="35661"/>
                    </a:lnTo>
                    <a:lnTo>
                      <a:pt x="17241" y="35661"/>
                    </a:lnTo>
                    <a:lnTo>
                      <a:pt x="17298" y="35185"/>
                    </a:lnTo>
                    <a:lnTo>
                      <a:pt x="17336" y="34595"/>
                    </a:lnTo>
                    <a:lnTo>
                      <a:pt x="17374" y="33815"/>
                    </a:lnTo>
                    <a:lnTo>
                      <a:pt x="17412" y="32864"/>
                    </a:lnTo>
                    <a:lnTo>
                      <a:pt x="17412" y="31760"/>
                    </a:lnTo>
                    <a:lnTo>
                      <a:pt x="17412" y="30504"/>
                    </a:lnTo>
                    <a:lnTo>
                      <a:pt x="17355" y="29134"/>
                    </a:lnTo>
                    <a:lnTo>
                      <a:pt x="17317" y="28411"/>
                    </a:lnTo>
                    <a:lnTo>
                      <a:pt x="17260" y="27669"/>
                    </a:lnTo>
                    <a:lnTo>
                      <a:pt x="17203" y="26907"/>
                    </a:lnTo>
                    <a:lnTo>
                      <a:pt x="17127" y="26127"/>
                    </a:lnTo>
                    <a:lnTo>
                      <a:pt x="17032" y="25347"/>
                    </a:lnTo>
                    <a:lnTo>
                      <a:pt x="16918" y="24529"/>
                    </a:lnTo>
                    <a:lnTo>
                      <a:pt x="16785" y="23711"/>
                    </a:lnTo>
                    <a:lnTo>
                      <a:pt x="16632" y="22892"/>
                    </a:lnTo>
                    <a:lnTo>
                      <a:pt x="16461" y="22074"/>
                    </a:lnTo>
                    <a:lnTo>
                      <a:pt x="16271" y="21237"/>
                    </a:lnTo>
                    <a:lnTo>
                      <a:pt x="16042" y="20418"/>
                    </a:lnTo>
                    <a:lnTo>
                      <a:pt x="15814" y="19581"/>
                    </a:lnTo>
                    <a:lnTo>
                      <a:pt x="15548" y="18763"/>
                    </a:lnTo>
                    <a:lnTo>
                      <a:pt x="15262" y="17964"/>
                    </a:lnTo>
                    <a:lnTo>
                      <a:pt x="14939" y="17164"/>
                    </a:lnTo>
                    <a:lnTo>
                      <a:pt x="14596" y="16365"/>
                    </a:lnTo>
                    <a:lnTo>
                      <a:pt x="14596" y="16365"/>
                    </a:lnTo>
                    <a:lnTo>
                      <a:pt x="14216" y="15604"/>
                    </a:lnTo>
                    <a:lnTo>
                      <a:pt x="13797" y="14824"/>
                    </a:lnTo>
                    <a:lnTo>
                      <a:pt x="13340" y="14044"/>
                    </a:lnTo>
                    <a:lnTo>
                      <a:pt x="12865" y="13282"/>
                    </a:lnTo>
                    <a:lnTo>
                      <a:pt x="12351" y="12521"/>
                    </a:lnTo>
                    <a:lnTo>
                      <a:pt x="11818" y="11779"/>
                    </a:lnTo>
                    <a:lnTo>
                      <a:pt x="11266" y="11037"/>
                    </a:lnTo>
                    <a:lnTo>
                      <a:pt x="10695" y="10314"/>
                    </a:lnTo>
                    <a:lnTo>
                      <a:pt x="10105" y="9591"/>
                    </a:lnTo>
                    <a:lnTo>
                      <a:pt x="9515" y="8887"/>
                    </a:lnTo>
                    <a:lnTo>
                      <a:pt x="8906" y="8202"/>
                    </a:lnTo>
                    <a:lnTo>
                      <a:pt x="8297" y="7536"/>
                    </a:lnTo>
                    <a:lnTo>
                      <a:pt x="7670" y="6889"/>
                    </a:lnTo>
                    <a:lnTo>
                      <a:pt x="7061" y="6261"/>
                    </a:lnTo>
                    <a:lnTo>
                      <a:pt x="5862" y="5081"/>
                    </a:lnTo>
                    <a:lnTo>
                      <a:pt x="4701" y="3977"/>
                    </a:lnTo>
                    <a:lnTo>
                      <a:pt x="3597" y="2988"/>
                    </a:lnTo>
                    <a:lnTo>
                      <a:pt x="2608" y="2131"/>
                    </a:lnTo>
                    <a:lnTo>
                      <a:pt x="1751" y="1389"/>
                    </a:lnTo>
                    <a:lnTo>
                      <a:pt x="1028" y="799"/>
                    </a:lnTo>
                    <a:lnTo>
                      <a:pt x="477" y="36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8"/>
              <p:cNvSpPr/>
              <p:nvPr/>
            </p:nvSpPr>
            <p:spPr>
              <a:xfrm>
                <a:off x="-1641900" y="-876325"/>
                <a:ext cx="20410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3540" extrusionOk="0">
                    <a:moveTo>
                      <a:pt x="743" y="0"/>
                    </a:moveTo>
                    <a:lnTo>
                      <a:pt x="666" y="952"/>
                    </a:lnTo>
                    <a:lnTo>
                      <a:pt x="495" y="3464"/>
                    </a:lnTo>
                    <a:lnTo>
                      <a:pt x="400" y="5176"/>
                    </a:lnTo>
                    <a:lnTo>
                      <a:pt x="305" y="7117"/>
                    </a:lnTo>
                    <a:lnTo>
                      <a:pt x="210" y="9230"/>
                    </a:lnTo>
                    <a:lnTo>
                      <a:pt x="115" y="11456"/>
                    </a:lnTo>
                    <a:lnTo>
                      <a:pt x="38" y="13721"/>
                    </a:lnTo>
                    <a:lnTo>
                      <a:pt x="0" y="16004"/>
                    </a:lnTo>
                    <a:lnTo>
                      <a:pt x="0" y="18211"/>
                    </a:lnTo>
                    <a:lnTo>
                      <a:pt x="19" y="19277"/>
                    </a:lnTo>
                    <a:lnTo>
                      <a:pt x="38" y="20305"/>
                    </a:lnTo>
                    <a:lnTo>
                      <a:pt x="77" y="21294"/>
                    </a:lnTo>
                    <a:lnTo>
                      <a:pt x="115" y="22246"/>
                    </a:lnTo>
                    <a:lnTo>
                      <a:pt x="191" y="23121"/>
                    </a:lnTo>
                    <a:lnTo>
                      <a:pt x="267" y="23939"/>
                    </a:lnTo>
                    <a:lnTo>
                      <a:pt x="362" y="24681"/>
                    </a:lnTo>
                    <a:lnTo>
                      <a:pt x="457" y="25347"/>
                    </a:lnTo>
                    <a:lnTo>
                      <a:pt x="590" y="25937"/>
                    </a:lnTo>
                    <a:lnTo>
                      <a:pt x="666" y="26185"/>
                    </a:lnTo>
                    <a:lnTo>
                      <a:pt x="743" y="26413"/>
                    </a:lnTo>
                    <a:lnTo>
                      <a:pt x="1085" y="27384"/>
                    </a:lnTo>
                    <a:lnTo>
                      <a:pt x="1504" y="28506"/>
                    </a:lnTo>
                    <a:lnTo>
                      <a:pt x="2512" y="31075"/>
                    </a:lnTo>
                    <a:lnTo>
                      <a:pt x="3635" y="33892"/>
                    </a:lnTo>
                    <a:lnTo>
                      <a:pt x="4796" y="36727"/>
                    </a:lnTo>
                    <a:lnTo>
                      <a:pt x="6756" y="41522"/>
                    </a:lnTo>
                    <a:lnTo>
                      <a:pt x="7612" y="43539"/>
                    </a:lnTo>
                    <a:lnTo>
                      <a:pt x="7650" y="43007"/>
                    </a:lnTo>
                    <a:lnTo>
                      <a:pt x="7783" y="41560"/>
                    </a:lnTo>
                    <a:lnTo>
                      <a:pt x="7936" y="39391"/>
                    </a:lnTo>
                    <a:lnTo>
                      <a:pt x="8012" y="38078"/>
                    </a:lnTo>
                    <a:lnTo>
                      <a:pt x="8069" y="36651"/>
                    </a:lnTo>
                    <a:lnTo>
                      <a:pt x="8126" y="35147"/>
                    </a:lnTo>
                    <a:lnTo>
                      <a:pt x="8164" y="33568"/>
                    </a:lnTo>
                    <a:lnTo>
                      <a:pt x="8164" y="31951"/>
                    </a:lnTo>
                    <a:lnTo>
                      <a:pt x="8145" y="30295"/>
                    </a:lnTo>
                    <a:lnTo>
                      <a:pt x="8107" y="28659"/>
                    </a:lnTo>
                    <a:lnTo>
                      <a:pt x="8050" y="27840"/>
                    </a:lnTo>
                    <a:lnTo>
                      <a:pt x="8012" y="27041"/>
                    </a:lnTo>
                    <a:lnTo>
                      <a:pt x="7936" y="26261"/>
                    </a:lnTo>
                    <a:lnTo>
                      <a:pt x="7859" y="25481"/>
                    </a:lnTo>
                    <a:lnTo>
                      <a:pt x="7783" y="24719"/>
                    </a:lnTo>
                    <a:lnTo>
                      <a:pt x="7669" y="23996"/>
                    </a:lnTo>
                    <a:lnTo>
                      <a:pt x="7555" y="23235"/>
                    </a:lnTo>
                    <a:lnTo>
                      <a:pt x="7403" y="22455"/>
                    </a:lnTo>
                    <a:lnTo>
                      <a:pt x="7231" y="21618"/>
                    </a:lnTo>
                    <a:lnTo>
                      <a:pt x="7041" y="20742"/>
                    </a:lnTo>
                    <a:lnTo>
                      <a:pt x="6604" y="18916"/>
                    </a:lnTo>
                    <a:lnTo>
                      <a:pt x="6109" y="16994"/>
                    </a:lnTo>
                    <a:lnTo>
                      <a:pt x="5557" y="15015"/>
                    </a:lnTo>
                    <a:lnTo>
                      <a:pt x="4967" y="13016"/>
                    </a:lnTo>
                    <a:lnTo>
                      <a:pt x="4377" y="11037"/>
                    </a:lnTo>
                    <a:lnTo>
                      <a:pt x="3768" y="9096"/>
                    </a:lnTo>
                    <a:lnTo>
                      <a:pt x="3178" y="7270"/>
                    </a:lnTo>
                    <a:lnTo>
                      <a:pt x="2626" y="5557"/>
                    </a:lnTo>
                    <a:lnTo>
                      <a:pt x="1656" y="2665"/>
                    </a:lnTo>
                    <a:lnTo>
                      <a:pt x="990" y="724"/>
                    </a:lnTo>
                    <a:lnTo>
                      <a:pt x="743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8"/>
              <p:cNvSpPr/>
              <p:nvPr/>
            </p:nvSpPr>
            <p:spPr>
              <a:xfrm>
                <a:off x="-1641900" y="-876325"/>
                <a:ext cx="20410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3540" fill="none" extrusionOk="0">
                    <a:moveTo>
                      <a:pt x="7612" y="43539"/>
                    </a:moveTo>
                    <a:lnTo>
                      <a:pt x="7612" y="43539"/>
                    </a:lnTo>
                    <a:lnTo>
                      <a:pt x="6756" y="41522"/>
                    </a:lnTo>
                    <a:lnTo>
                      <a:pt x="4796" y="36727"/>
                    </a:lnTo>
                    <a:lnTo>
                      <a:pt x="3635" y="33892"/>
                    </a:lnTo>
                    <a:lnTo>
                      <a:pt x="2512" y="31075"/>
                    </a:lnTo>
                    <a:lnTo>
                      <a:pt x="1504" y="28506"/>
                    </a:lnTo>
                    <a:lnTo>
                      <a:pt x="1085" y="27384"/>
                    </a:lnTo>
                    <a:lnTo>
                      <a:pt x="743" y="26413"/>
                    </a:lnTo>
                    <a:lnTo>
                      <a:pt x="743" y="26413"/>
                    </a:lnTo>
                    <a:lnTo>
                      <a:pt x="666" y="26185"/>
                    </a:lnTo>
                    <a:lnTo>
                      <a:pt x="590" y="25937"/>
                    </a:lnTo>
                    <a:lnTo>
                      <a:pt x="457" y="25347"/>
                    </a:lnTo>
                    <a:lnTo>
                      <a:pt x="362" y="24681"/>
                    </a:lnTo>
                    <a:lnTo>
                      <a:pt x="267" y="23939"/>
                    </a:lnTo>
                    <a:lnTo>
                      <a:pt x="191" y="23121"/>
                    </a:lnTo>
                    <a:lnTo>
                      <a:pt x="115" y="22246"/>
                    </a:lnTo>
                    <a:lnTo>
                      <a:pt x="77" y="21294"/>
                    </a:lnTo>
                    <a:lnTo>
                      <a:pt x="38" y="20305"/>
                    </a:lnTo>
                    <a:lnTo>
                      <a:pt x="19" y="19277"/>
                    </a:lnTo>
                    <a:lnTo>
                      <a:pt x="0" y="18211"/>
                    </a:lnTo>
                    <a:lnTo>
                      <a:pt x="0" y="16004"/>
                    </a:lnTo>
                    <a:lnTo>
                      <a:pt x="38" y="13721"/>
                    </a:lnTo>
                    <a:lnTo>
                      <a:pt x="115" y="11456"/>
                    </a:lnTo>
                    <a:lnTo>
                      <a:pt x="210" y="9230"/>
                    </a:lnTo>
                    <a:lnTo>
                      <a:pt x="305" y="7117"/>
                    </a:lnTo>
                    <a:lnTo>
                      <a:pt x="400" y="5176"/>
                    </a:lnTo>
                    <a:lnTo>
                      <a:pt x="495" y="3464"/>
                    </a:lnTo>
                    <a:lnTo>
                      <a:pt x="666" y="952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990" y="724"/>
                    </a:lnTo>
                    <a:lnTo>
                      <a:pt x="1656" y="2665"/>
                    </a:lnTo>
                    <a:lnTo>
                      <a:pt x="2626" y="5557"/>
                    </a:lnTo>
                    <a:lnTo>
                      <a:pt x="3178" y="7270"/>
                    </a:lnTo>
                    <a:lnTo>
                      <a:pt x="3768" y="9096"/>
                    </a:lnTo>
                    <a:lnTo>
                      <a:pt x="4377" y="11037"/>
                    </a:lnTo>
                    <a:lnTo>
                      <a:pt x="4967" y="13016"/>
                    </a:lnTo>
                    <a:lnTo>
                      <a:pt x="5557" y="15015"/>
                    </a:lnTo>
                    <a:lnTo>
                      <a:pt x="6109" y="16994"/>
                    </a:lnTo>
                    <a:lnTo>
                      <a:pt x="6604" y="18916"/>
                    </a:lnTo>
                    <a:lnTo>
                      <a:pt x="7041" y="20742"/>
                    </a:lnTo>
                    <a:lnTo>
                      <a:pt x="7231" y="21618"/>
                    </a:lnTo>
                    <a:lnTo>
                      <a:pt x="7403" y="22455"/>
                    </a:lnTo>
                    <a:lnTo>
                      <a:pt x="7555" y="23235"/>
                    </a:lnTo>
                    <a:lnTo>
                      <a:pt x="7669" y="23996"/>
                    </a:lnTo>
                    <a:lnTo>
                      <a:pt x="7669" y="23996"/>
                    </a:lnTo>
                    <a:lnTo>
                      <a:pt x="7783" y="24719"/>
                    </a:lnTo>
                    <a:lnTo>
                      <a:pt x="7859" y="25481"/>
                    </a:lnTo>
                    <a:lnTo>
                      <a:pt x="7936" y="26261"/>
                    </a:lnTo>
                    <a:lnTo>
                      <a:pt x="8012" y="27041"/>
                    </a:lnTo>
                    <a:lnTo>
                      <a:pt x="8050" y="27840"/>
                    </a:lnTo>
                    <a:lnTo>
                      <a:pt x="8107" y="28659"/>
                    </a:lnTo>
                    <a:lnTo>
                      <a:pt x="8145" y="30295"/>
                    </a:lnTo>
                    <a:lnTo>
                      <a:pt x="8164" y="31951"/>
                    </a:lnTo>
                    <a:lnTo>
                      <a:pt x="8164" y="33568"/>
                    </a:lnTo>
                    <a:lnTo>
                      <a:pt x="8126" y="35147"/>
                    </a:lnTo>
                    <a:lnTo>
                      <a:pt x="8069" y="36651"/>
                    </a:lnTo>
                    <a:lnTo>
                      <a:pt x="8012" y="38078"/>
                    </a:lnTo>
                    <a:lnTo>
                      <a:pt x="7936" y="39391"/>
                    </a:lnTo>
                    <a:lnTo>
                      <a:pt x="7783" y="41560"/>
                    </a:lnTo>
                    <a:lnTo>
                      <a:pt x="7650" y="43007"/>
                    </a:lnTo>
                    <a:lnTo>
                      <a:pt x="7612" y="4353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8"/>
              <p:cNvSpPr/>
              <p:nvPr/>
            </p:nvSpPr>
            <p:spPr>
              <a:xfrm>
                <a:off x="-1623350" y="-876325"/>
                <a:ext cx="18365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3540" extrusionOk="0">
                    <a:moveTo>
                      <a:pt x="1" y="0"/>
                    </a:moveTo>
                    <a:lnTo>
                      <a:pt x="1884" y="11361"/>
                    </a:lnTo>
                    <a:lnTo>
                      <a:pt x="3293" y="19924"/>
                    </a:lnTo>
                    <a:lnTo>
                      <a:pt x="3825" y="23273"/>
                    </a:lnTo>
                    <a:lnTo>
                      <a:pt x="4149" y="25385"/>
                    </a:lnTo>
                    <a:lnTo>
                      <a:pt x="4777" y="29724"/>
                    </a:lnTo>
                    <a:lnTo>
                      <a:pt x="5690" y="35794"/>
                    </a:lnTo>
                    <a:lnTo>
                      <a:pt x="6870" y="43539"/>
                    </a:lnTo>
                    <a:lnTo>
                      <a:pt x="6908" y="43045"/>
                    </a:lnTo>
                    <a:lnTo>
                      <a:pt x="7022" y="41655"/>
                    </a:lnTo>
                    <a:lnTo>
                      <a:pt x="7155" y="39600"/>
                    </a:lnTo>
                    <a:lnTo>
                      <a:pt x="7213" y="38363"/>
                    </a:lnTo>
                    <a:lnTo>
                      <a:pt x="7270" y="37012"/>
                    </a:lnTo>
                    <a:lnTo>
                      <a:pt x="7308" y="35585"/>
                    </a:lnTo>
                    <a:lnTo>
                      <a:pt x="7346" y="34120"/>
                    </a:lnTo>
                    <a:lnTo>
                      <a:pt x="7346" y="32598"/>
                    </a:lnTo>
                    <a:lnTo>
                      <a:pt x="7327" y="31056"/>
                    </a:lnTo>
                    <a:lnTo>
                      <a:pt x="7270" y="29534"/>
                    </a:lnTo>
                    <a:lnTo>
                      <a:pt x="7175" y="28050"/>
                    </a:lnTo>
                    <a:lnTo>
                      <a:pt x="7117" y="27307"/>
                    </a:lnTo>
                    <a:lnTo>
                      <a:pt x="7041" y="26603"/>
                    </a:lnTo>
                    <a:lnTo>
                      <a:pt x="6965" y="25918"/>
                    </a:lnTo>
                    <a:lnTo>
                      <a:pt x="6870" y="25252"/>
                    </a:lnTo>
                    <a:lnTo>
                      <a:pt x="6737" y="24548"/>
                    </a:lnTo>
                    <a:lnTo>
                      <a:pt x="6604" y="23806"/>
                    </a:lnTo>
                    <a:lnTo>
                      <a:pt x="6242" y="22151"/>
                    </a:lnTo>
                    <a:lnTo>
                      <a:pt x="5823" y="20324"/>
                    </a:lnTo>
                    <a:lnTo>
                      <a:pt x="5329" y="18345"/>
                    </a:lnTo>
                    <a:lnTo>
                      <a:pt x="4777" y="16290"/>
                    </a:lnTo>
                    <a:lnTo>
                      <a:pt x="4206" y="14177"/>
                    </a:lnTo>
                    <a:lnTo>
                      <a:pt x="3616" y="12065"/>
                    </a:lnTo>
                    <a:lnTo>
                      <a:pt x="3007" y="9991"/>
                    </a:lnTo>
                    <a:lnTo>
                      <a:pt x="1884" y="6147"/>
                    </a:lnTo>
                    <a:lnTo>
                      <a:pt x="914" y="296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8"/>
              <p:cNvSpPr/>
              <p:nvPr/>
            </p:nvSpPr>
            <p:spPr>
              <a:xfrm>
                <a:off x="-1761775" y="740200"/>
                <a:ext cx="626550" cy="778325"/>
              </a:xfrm>
              <a:custGeom>
                <a:avLst/>
                <a:gdLst/>
                <a:ahLst/>
                <a:cxnLst/>
                <a:rect l="l" t="t" r="r" b="b"/>
                <a:pathLst>
                  <a:path w="25062" h="31133" extrusionOk="0">
                    <a:moveTo>
                      <a:pt x="0" y="1"/>
                    </a:moveTo>
                    <a:lnTo>
                      <a:pt x="1922" y="31133"/>
                    </a:lnTo>
                    <a:lnTo>
                      <a:pt x="23082" y="31133"/>
                    </a:lnTo>
                    <a:lnTo>
                      <a:pt x="2506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8"/>
              <p:cNvSpPr/>
              <p:nvPr/>
            </p:nvSpPr>
            <p:spPr>
              <a:xfrm>
                <a:off x="-1295100" y="789200"/>
                <a:ext cx="32850" cy="289750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1590" extrusionOk="0">
                    <a:moveTo>
                      <a:pt x="743" y="1"/>
                    </a:moveTo>
                    <a:lnTo>
                      <a:pt x="667" y="267"/>
                    </a:lnTo>
                    <a:lnTo>
                      <a:pt x="495" y="1028"/>
                    </a:lnTo>
                    <a:lnTo>
                      <a:pt x="400" y="1580"/>
                    </a:lnTo>
                    <a:lnTo>
                      <a:pt x="286" y="2208"/>
                    </a:lnTo>
                    <a:lnTo>
                      <a:pt x="191" y="2931"/>
                    </a:lnTo>
                    <a:lnTo>
                      <a:pt x="115" y="3731"/>
                    </a:lnTo>
                    <a:lnTo>
                      <a:pt x="39" y="4587"/>
                    </a:lnTo>
                    <a:lnTo>
                      <a:pt x="1" y="5500"/>
                    </a:lnTo>
                    <a:lnTo>
                      <a:pt x="1" y="6452"/>
                    </a:lnTo>
                    <a:lnTo>
                      <a:pt x="1" y="6947"/>
                    </a:lnTo>
                    <a:lnTo>
                      <a:pt x="20" y="7441"/>
                    </a:lnTo>
                    <a:lnTo>
                      <a:pt x="58" y="7955"/>
                    </a:lnTo>
                    <a:lnTo>
                      <a:pt x="115" y="8469"/>
                    </a:lnTo>
                    <a:lnTo>
                      <a:pt x="172" y="8983"/>
                    </a:lnTo>
                    <a:lnTo>
                      <a:pt x="248" y="9496"/>
                    </a:lnTo>
                    <a:lnTo>
                      <a:pt x="343" y="10029"/>
                    </a:lnTo>
                    <a:lnTo>
                      <a:pt x="457" y="10543"/>
                    </a:lnTo>
                    <a:lnTo>
                      <a:pt x="591" y="11076"/>
                    </a:lnTo>
                    <a:lnTo>
                      <a:pt x="743" y="11590"/>
                    </a:lnTo>
                    <a:lnTo>
                      <a:pt x="800" y="11342"/>
                    </a:lnTo>
                    <a:lnTo>
                      <a:pt x="914" y="10638"/>
                    </a:lnTo>
                    <a:lnTo>
                      <a:pt x="990" y="10143"/>
                    </a:lnTo>
                    <a:lnTo>
                      <a:pt x="1085" y="9554"/>
                    </a:lnTo>
                    <a:lnTo>
                      <a:pt x="1161" y="8868"/>
                    </a:lnTo>
                    <a:lnTo>
                      <a:pt x="1219" y="8107"/>
                    </a:lnTo>
                    <a:lnTo>
                      <a:pt x="1276" y="7270"/>
                    </a:lnTo>
                    <a:lnTo>
                      <a:pt x="1314" y="6376"/>
                    </a:lnTo>
                    <a:lnTo>
                      <a:pt x="1314" y="5405"/>
                    </a:lnTo>
                    <a:lnTo>
                      <a:pt x="1295" y="4397"/>
                    </a:lnTo>
                    <a:lnTo>
                      <a:pt x="1219" y="3350"/>
                    </a:lnTo>
                    <a:lnTo>
                      <a:pt x="1104" y="2265"/>
                    </a:lnTo>
                    <a:lnTo>
                      <a:pt x="1047" y="1713"/>
                    </a:lnTo>
                    <a:lnTo>
                      <a:pt x="952" y="1143"/>
                    </a:lnTo>
                    <a:lnTo>
                      <a:pt x="857" y="572"/>
                    </a:lnTo>
                    <a:lnTo>
                      <a:pt x="743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8"/>
              <p:cNvSpPr/>
              <p:nvPr/>
            </p:nvSpPr>
            <p:spPr>
              <a:xfrm>
                <a:off x="-1708500" y="1023750"/>
                <a:ext cx="17625" cy="289750"/>
              </a:xfrm>
              <a:custGeom>
                <a:avLst/>
                <a:gdLst/>
                <a:ahLst/>
                <a:cxnLst/>
                <a:rect l="l" t="t" r="r" b="b"/>
                <a:pathLst>
                  <a:path w="705" h="11590" extrusionOk="0">
                    <a:moveTo>
                      <a:pt x="210" y="0"/>
                    </a:moveTo>
                    <a:lnTo>
                      <a:pt x="191" y="267"/>
                    </a:lnTo>
                    <a:lnTo>
                      <a:pt x="134" y="1028"/>
                    </a:lnTo>
                    <a:lnTo>
                      <a:pt x="57" y="2208"/>
                    </a:lnTo>
                    <a:lnTo>
                      <a:pt x="19" y="2931"/>
                    </a:lnTo>
                    <a:lnTo>
                      <a:pt x="0" y="3730"/>
                    </a:lnTo>
                    <a:lnTo>
                      <a:pt x="0" y="4586"/>
                    </a:lnTo>
                    <a:lnTo>
                      <a:pt x="0" y="5500"/>
                    </a:lnTo>
                    <a:lnTo>
                      <a:pt x="19" y="6451"/>
                    </a:lnTo>
                    <a:lnTo>
                      <a:pt x="76" y="7460"/>
                    </a:lnTo>
                    <a:lnTo>
                      <a:pt x="153" y="8468"/>
                    </a:lnTo>
                    <a:lnTo>
                      <a:pt x="248" y="9515"/>
                    </a:lnTo>
                    <a:lnTo>
                      <a:pt x="381" y="10542"/>
                    </a:lnTo>
                    <a:lnTo>
                      <a:pt x="552" y="11589"/>
                    </a:lnTo>
                    <a:lnTo>
                      <a:pt x="571" y="11342"/>
                    </a:lnTo>
                    <a:lnTo>
                      <a:pt x="628" y="10638"/>
                    </a:lnTo>
                    <a:lnTo>
                      <a:pt x="666" y="9534"/>
                    </a:lnTo>
                    <a:lnTo>
                      <a:pt x="704" y="8088"/>
                    </a:lnTo>
                    <a:lnTo>
                      <a:pt x="704" y="7250"/>
                    </a:lnTo>
                    <a:lnTo>
                      <a:pt x="685" y="6356"/>
                    </a:lnTo>
                    <a:lnTo>
                      <a:pt x="666" y="5405"/>
                    </a:lnTo>
                    <a:lnTo>
                      <a:pt x="628" y="4396"/>
                    </a:lnTo>
                    <a:lnTo>
                      <a:pt x="552" y="3349"/>
                    </a:lnTo>
                    <a:lnTo>
                      <a:pt x="476" y="2246"/>
                    </a:lnTo>
                    <a:lnTo>
                      <a:pt x="362" y="1142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8"/>
              <p:cNvSpPr/>
              <p:nvPr/>
            </p:nvSpPr>
            <p:spPr>
              <a:xfrm>
                <a:off x="-1284150" y="1117475"/>
                <a:ext cx="12875" cy="101350"/>
              </a:xfrm>
              <a:custGeom>
                <a:avLst/>
                <a:gdLst/>
                <a:ahLst/>
                <a:cxnLst/>
                <a:rect l="l" t="t" r="r" b="b"/>
                <a:pathLst>
                  <a:path w="515" h="4054" extrusionOk="0">
                    <a:moveTo>
                      <a:pt x="210" y="0"/>
                    </a:moveTo>
                    <a:lnTo>
                      <a:pt x="153" y="419"/>
                    </a:lnTo>
                    <a:lnTo>
                      <a:pt x="76" y="856"/>
                    </a:lnTo>
                    <a:lnTo>
                      <a:pt x="19" y="1408"/>
                    </a:lnTo>
                    <a:lnTo>
                      <a:pt x="0" y="2055"/>
                    </a:lnTo>
                    <a:lnTo>
                      <a:pt x="0" y="2398"/>
                    </a:lnTo>
                    <a:lnTo>
                      <a:pt x="0" y="2721"/>
                    </a:lnTo>
                    <a:lnTo>
                      <a:pt x="19" y="3064"/>
                    </a:lnTo>
                    <a:lnTo>
                      <a:pt x="76" y="3406"/>
                    </a:lnTo>
                    <a:lnTo>
                      <a:pt x="134" y="3730"/>
                    </a:lnTo>
                    <a:lnTo>
                      <a:pt x="210" y="4053"/>
                    </a:lnTo>
                    <a:lnTo>
                      <a:pt x="248" y="3977"/>
                    </a:lnTo>
                    <a:lnTo>
                      <a:pt x="305" y="3730"/>
                    </a:lnTo>
                    <a:lnTo>
                      <a:pt x="400" y="3368"/>
                    </a:lnTo>
                    <a:lnTo>
                      <a:pt x="476" y="2854"/>
                    </a:lnTo>
                    <a:lnTo>
                      <a:pt x="495" y="2569"/>
                    </a:lnTo>
                    <a:lnTo>
                      <a:pt x="514" y="2265"/>
                    </a:lnTo>
                    <a:lnTo>
                      <a:pt x="514" y="1922"/>
                    </a:lnTo>
                    <a:lnTo>
                      <a:pt x="514" y="1579"/>
                    </a:lnTo>
                    <a:lnTo>
                      <a:pt x="476" y="1199"/>
                    </a:lnTo>
                    <a:lnTo>
                      <a:pt x="419" y="818"/>
                    </a:lnTo>
                    <a:lnTo>
                      <a:pt x="324" y="419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8"/>
              <p:cNvSpPr/>
              <p:nvPr/>
            </p:nvSpPr>
            <p:spPr>
              <a:xfrm>
                <a:off x="-1690900" y="730700"/>
                <a:ext cx="4976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9905" h="914" extrusionOk="0">
                    <a:moveTo>
                      <a:pt x="9896" y="0"/>
                    </a:moveTo>
                    <a:lnTo>
                      <a:pt x="8145" y="19"/>
                    </a:lnTo>
                    <a:lnTo>
                      <a:pt x="6261" y="57"/>
                    </a:lnTo>
                    <a:lnTo>
                      <a:pt x="4282" y="133"/>
                    </a:lnTo>
                    <a:lnTo>
                      <a:pt x="2189" y="248"/>
                    </a:lnTo>
                    <a:lnTo>
                      <a:pt x="0" y="381"/>
                    </a:lnTo>
                    <a:lnTo>
                      <a:pt x="552" y="419"/>
                    </a:lnTo>
                    <a:lnTo>
                      <a:pt x="2075" y="552"/>
                    </a:lnTo>
                    <a:lnTo>
                      <a:pt x="4339" y="704"/>
                    </a:lnTo>
                    <a:lnTo>
                      <a:pt x="5709" y="761"/>
                    </a:lnTo>
                    <a:lnTo>
                      <a:pt x="7174" y="838"/>
                    </a:lnTo>
                    <a:lnTo>
                      <a:pt x="8735" y="876"/>
                    </a:lnTo>
                    <a:lnTo>
                      <a:pt x="10352" y="914"/>
                    </a:lnTo>
                    <a:lnTo>
                      <a:pt x="12008" y="914"/>
                    </a:lnTo>
                    <a:lnTo>
                      <a:pt x="13682" y="895"/>
                    </a:lnTo>
                    <a:lnTo>
                      <a:pt x="15319" y="819"/>
                    </a:lnTo>
                    <a:lnTo>
                      <a:pt x="16137" y="780"/>
                    </a:lnTo>
                    <a:lnTo>
                      <a:pt x="16917" y="723"/>
                    </a:lnTo>
                    <a:lnTo>
                      <a:pt x="17698" y="647"/>
                    </a:lnTo>
                    <a:lnTo>
                      <a:pt x="18459" y="571"/>
                    </a:lnTo>
                    <a:lnTo>
                      <a:pt x="19201" y="476"/>
                    </a:lnTo>
                    <a:lnTo>
                      <a:pt x="19905" y="381"/>
                    </a:lnTo>
                    <a:lnTo>
                      <a:pt x="19543" y="343"/>
                    </a:lnTo>
                    <a:lnTo>
                      <a:pt x="18478" y="248"/>
                    </a:lnTo>
                    <a:lnTo>
                      <a:pt x="16746" y="153"/>
                    </a:lnTo>
                    <a:lnTo>
                      <a:pt x="15661" y="95"/>
                    </a:lnTo>
                    <a:lnTo>
                      <a:pt x="14425" y="57"/>
                    </a:lnTo>
                    <a:lnTo>
                      <a:pt x="13054" y="19"/>
                    </a:lnTo>
                    <a:lnTo>
                      <a:pt x="1153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8"/>
              <p:cNvSpPr/>
              <p:nvPr/>
            </p:nvSpPr>
            <p:spPr>
              <a:xfrm>
                <a:off x="-1485875" y="-653200"/>
                <a:ext cx="68075" cy="14067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56270" extrusionOk="0">
                    <a:moveTo>
                      <a:pt x="1923" y="0"/>
                    </a:moveTo>
                    <a:lnTo>
                      <a:pt x="172" y="4358"/>
                    </a:lnTo>
                    <a:lnTo>
                      <a:pt x="382" y="15909"/>
                    </a:lnTo>
                    <a:lnTo>
                      <a:pt x="458" y="16708"/>
                    </a:lnTo>
                    <a:lnTo>
                      <a:pt x="515" y="17450"/>
                    </a:lnTo>
                    <a:lnTo>
                      <a:pt x="553" y="18154"/>
                    </a:lnTo>
                    <a:lnTo>
                      <a:pt x="553" y="18801"/>
                    </a:lnTo>
                    <a:lnTo>
                      <a:pt x="534" y="19391"/>
                    </a:lnTo>
                    <a:lnTo>
                      <a:pt x="496" y="19943"/>
                    </a:lnTo>
                    <a:lnTo>
                      <a:pt x="458" y="20438"/>
                    </a:lnTo>
                    <a:lnTo>
                      <a:pt x="401" y="20875"/>
                    </a:lnTo>
                    <a:lnTo>
                      <a:pt x="324" y="21275"/>
                    </a:lnTo>
                    <a:lnTo>
                      <a:pt x="267" y="21617"/>
                    </a:lnTo>
                    <a:lnTo>
                      <a:pt x="134" y="22131"/>
                    </a:lnTo>
                    <a:lnTo>
                      <a:pt x="39" y="22455"/>
                    </a:lnTo>
                    <a:lnTo>
                      <a:pt x="1" y="22550"/>
                    </a:lnTo>
                    <a:lnTo>
                      <a:pt x="762" y="56251"/>
                    </a:lnTo>
                    <a:lnTo>
                      <a:pt x="2722" y="56270"/>
                    </a:lnTo>
                    <a:lnTo>
                      <a:pt x="1371" y="29343"/>
                    </a:lnTo>
                    <a:lnTo>
                      <a:pt x="1314" y="28068"/>
                    </a:lnTo>
                    <a:lnTo>
                      <a:pt x="1257" y="26641"/>
                    </a:lnTo>
                    <a:lnTo>
                      <a:pt x="1219" y="24852"/>
                    </a:lnTo>
                    <a:lnTo>
                      <a:pt x="1200" y="22816"/>
                    </a:lnTo>
                    <a:lnTo>
                      <a:pt x="1200" y="20628"/>
                    </a:lnTo>
                    <a:lnTo>
                      <a:pt x="1219" y="19524"/>
                    </a:lnTo>
                    <a:lnTo>
                      <a:pt x="1257" y="18440"/>
                    </a:lnTo>
                    <a:lnTo>
                      <a:pt x="1295" y="17355"/>
                    </a:lnTo>
                    <a:lnTo>
                      <a:pt x="1371" y="16327"/>
                    </a:lnTo>
                    <a:lnTo>
                      <a:pt x="1504" y="14063"/>
                    </a:lnTo>
                    <a:lnTo>
                      <a:pt x="1618" y="11494"/>
                    </a:lnTo>
                    <a:lnTo>
                      <a:pt x="1714" y="8773"/>
                    </a:lnTo>
                    <a:lnTo>
                      <a:pt x="1790" y="6128"/>
                    </a:lnTo>
                    <a:lnTo>
                      <a:pt x="1885" y="1789"/>
                    </a:lnTo>
                    <a:lnTo>
                      <a:pt x="1923" y="0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8"/>
              <p:cNvSpPr/>
              <p:nvPr/>
            </p:nvSpPr>
            <p:spPr>
              <a:xfrm>
                <a:off x="-1485875" y="-653200"/>
                <a:ext cx="68075" cy="14067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56270" fill="none" extrusionOk="0">
                    <a:moveTo>
                      <a:pt x="762" y="56251"/>
                    </a:moveTo>
                    <a:lnTo>
                      <a:pt x="1" y="22550"/>
                    </a:lnTo>
                    <a:lnTo>
                      <a:pt x="1" y="22550"/>
                    </a:lnTo>
                    <a:lnTo>
                      <a:pt x="39" y="22455"/>
                    </a:lnTo>
                    <a:lnTo>
                      <a:pt x="134" y="22131"/>
                    </a:lnTo>
                    <a:lnTo>
                      <a:pt x="267" y="21617"/>
                    </a:lnTo>
                    <a:lnTo>
                      <a:pt x="324" y="21275"/>
                    </a:lnTo>
                    <a:lnTo>
                      <a:pt x="401" y="20875"/>
                    </a:lnTo>
                    <a:lnTo>
                      <a:pt x="458" y="20438"/>
                    </a:lnTo>
                    <a:lnTo>
                      <a:pt x="496" y="19943"/>
                    </a:lnTo>
                    <a:lnTo>
                      <a:pt x="534" y="19391"/>
                    </a:lnTo>
                    <a:lnTo>
                      <a:pt x="553" y="18801"/>
                    </a:lnTo>
                    <a:lnTo>
                      <a:pt x="553" y="18154"/>
                    </a:lnTo>
                    <a:lnTo>
                      <a:pt x="515" y="17450"/>
                    </a:lnTo>
                    <a:lnTo>
                      <a:pt x="458" y="16708"/>
                    </a:lnTo>
                    <a:lnTo>
                      <a:pt x="382" y="15909"/>
                    </a:lnTo>
                    <a:lnTo>
                      <a:pt x="172" y="4358"/>
                    </a:lnTo>
                    <a:lnTo>
                      <a:pt x="1923" y="0"/>
                    </a:lnTo>
                    <a:lnTo>
                      <a:pt x="1923" y="0"/>
                    </a:lnTo>
                    <a:lnTo>
                      <a:pt x="1885" y="1789"/>
                    </a:lnTo>
                    <a:lnTo>
                      <a:pt x="1790" y="6128"/>
                    </a:lnTo>
                    <a:lnTo>
                      <a:pt x="1714" y="8773"/>
                    </a:lnTo>
                    <a:lnTo>
                      <a:pt x="1618" y="11494"/>
                    </a:lnTo>
                    <a:lnTo>
                      <a:pt x="1504" y="14063"/>
                    </a:lnTo>
                    <a:lnTo>
                      <a:pt x="1371" y="16327"/>
                    </a:lnTo>
                    <a:lnTo>
                      <a:pt x="1371" y="16327"/>
                    </a:lnTo>
                    <a:lnTo>
                      <a:pt x="1295" y="17355"/>
                    </a:lnTo>
                    <a:lnTo>
                      <a:pt x="1257" y="18440"/>
                    </a:lnTo>
                    <a:lnTo>
                      <a:pt x="1219" y="19524"/>
                    </a:lnTo>
                    <a:lnTo>
                      <a:pt x="1200" y="20628"/>
                    </a:lnTo>
                    <a:lnTo>
                      <a:pt x="1200" y="22816"/>
                    </a:lnTo>
                    <a:lnTo>
                      <a:pt x="1219" y="24852"/>
                    </a:lnTo>
                    <a:lnTo>
                      <a:pt x="1257" y="26641"/>
                    </a:lnTo>
                    <a:lnTo>
                      <a:pt x="1314" y="28068"/>
                    </a:lnTo>
                    <a:lnTo>
                      <a:pt x="1371" y="29343"/>
                    </a:lnTo>
                    <a:lnTo>
                      <a:pt x="2722" y="56270"/>
                    </a:lnTo>
                    <a:lnTo>
                      <a:pt x="762" y="5625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8"/>
              <p:cNvSpPr/>
              <p:nvPr/>
            </p:nvSpPr>
            <p:spPr>
              <a:xfrm>
                <a:off x="-1434000" y="-124675"/>
                <a:ext cx="80900" cy="673200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26928" extrusionOk="0">
                    <a:moveTo>
                      <a:pt x="2683" y="1"/>
                    </a:moveTo>
                    <a:lnTo>
                      <a:pt x="2588" y="438"/>
                    </a:lnTo>
                    <a:lnTo>
                      <a:pt x="2322" y="1713"/>
                    </a:lnTo>
                    <a:lnTo>
                      <a:pt x="2131" y="2646"/>
                    </a:lnTo>
                    <a:lnTo>
                      <a:pt x="1941" y="3749"/>
                    </a:lnTo>
                    <a:lnTo>
                      <a:pt x="1713" y="5024"/>
                    </a:lnTo>
                    <a:lnTo>
                      <a:pt x="1484" y="6452"/>
                    </a:lnTo>
                    <a:lnTo>
                      <a:pt x="1237" y="8031"/>
                    </a:lnTo>
                    <a:lnTo>
                      <a:pt x="1009" y="9744"/>
                    </a:lnTo>
                    <a:lnTo>
                      <a:pt x="780" y="11609"/>
                    </a:lnTo>
                    <a:lnTo>
                      <a:pt x="571" y="13569"/>
                    </a:lnTo>
                    <a:lnTo>
                      <a:pt x="381" y="15643"/>
                    </a:lnTo>
                    <a:lnTo>
                      <a:pt x="228" y="17831"/>
                    </a:lnTo>
                    <a:lnTo>
                      <a:pt x="95" y="20096"/>
                    </a:lnTo>
                    <a:lnTo>
                      <a:pt x="38" y="21256"/>
                    </a:lnTo>
                    <a:lnTo>
                      <a:pt x="0" y="22436"/>
                    </a:lnTo>
                    <a:lnTo>
                      <a:pt x="228" y="26927"/>
                    </a:lnTo>
                    <a:lnTo>
                      <a:pt x="228" y="26261"/>
                    </a:lnTo>
                    <a:lnTo>
                      <a:pt x="267" y="24396"/>
                    </a:lnTo>
                    <a:lnTo>
                      <a:pt x="286" y="23083"/>
                    </a:lnTo>
                    <a:lnTo>
                      <a:pt x="343" y="21561"/>
                    </a:lnTo>
                    <a:lnTo>
                      <a:pt x="438" y="19829"/>
                    </a:lnTo>
                    <a:lnTo>
                      <a:pt x="552" y="17945"/>
                    </a:lnTo>
                    <a:lnTo>
                      <a:pt x="704" y="15928"/>
                    </a:lnTo>
                    <a:lnTo>
                      <a:pt x="895" y="13797"/>
                    </a:lnTo>
                    <a:lnTo>
                      <a:pt x="1142" y="11609"/>
                    </a:lnTo>
                    <a:lnTo>
                      <a:pt x="1275" y="10467"/>
                    </a:lnTo>
                    <a:lnTo>
                      <a:pt x="1427" y="9344"/>
                    </a:lnTo>
                    <a:lnTo>
                      <a:pt x="1599" y="8202"/>
                    </a:lnTo>
                    <a:lnTo>
                      <a:pt x="1789" y="7061"/>
                    </a:lnTo>
                    <a:lnTo>
                      <a:pt x="1979" y="5919"/>
                    </a:lnTo>
                    <a:lnTo>
                      <a:pt x="2188" y="4777"/>
                    </a:lnTo>
                    <a:lnTo>
                      <a:pt x="2417" y="3635"/>
                    </a:lnTo>
                    <a:lnTo>
                      <a:pt x="2683" y="2513"/>
                    </a:lnTo>
                    <a:lnTo>
                      <a:pt x="2950" y="1409"/>
                    </a:lnTo>
                    <a:lnTo>
                      <a:pt x="3235" y="305"/>
                    </a:lnTo>
                    <a:lnTo>
                      <a:pt x="2683" y="1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8"/>
              <p:cNvSpPr/>
              <p:nvPr/>
            </p:nvSpPr>
            <p:spPr>
              <a:xfrm>
                <a:off x="-1393575" y="-448175"/>
                <a:ext cx="515725" cy="463400"/>
              </a:xfrm>
              <a:custGeom>
                <a:avLst/>
                <a:gdLst/>
                <a:ahLst/>
                <a:cxnLst/>
                <a:rect l="l" t="t" r="r" b="b"/>
                <a:pathLst>
                  <a:path w="20629" h="18536" extrusionOk="0">
                    <a:moveTo>
                      <a:pt x="15566" y="1"/>
                    </a:moveTo>
                    <a:lnTo>
                      <a:pt x="14292" y="20"/>
                    </a:lnTo>
                    <a:lnTo>
                      <a:pt x="12979" y="58"/>
                    </a:lnTo>
                    <a:lnTo>
                      <a:pt x="11646" y="96"/>
                    </a:lnTo>
                    <a:lnTo>
                      <a:pt x="10314" y="191"/>
                    </a:lnTo>
                    <a:lnTo>
                      <a:pt x="9001" y="286"/>
                    </a:lnTo>
                    <a:lnTo>
                      <a:pt x="7745" y="419"/>
                    </a:lnTo>
                    <a:lnTo>
                      <a:pt x="7156" y="515"/>
                    </a:lnTo>
                    <a:lnTo>
                      <a:pt x="6585" y="591"/>
                    </a:lnTo>
                    <a:lnTo>
                      <a:pt x="6033" y="705"/>
                    </a:lnTo>
                    <a:lnTo>
                      <a:pt x="5519" y="800"/>
                    </a:lnTo>
                    <a:lnTo>
                      <a:pt x="5043" y="933"/>
                    </a:lnTo>
                    <a:lnTo>
                      <a:pt x="4606" y="1047"/>
                    </a:lnTo>
                    <a:lnTo>
                      <a:pt x="4396" y="1124"/>
                    </a:lnTo>
                    <a:lnTo>
                      <a:pt x="4206" y="1238"/>
                    </a:lnTo>
                    <a:lnTo>
                      <a:pt x="3997" y="1352"/>
                    </a:lnTo>
                    <a:lnTo>
                      <a:pt x="3806" y="1485"/>
                    </a:lnTo>
                    <a:lnTo>
                      <a:pt x="3635" y="1637"/>
                    </a:lnTo>
                    <a:lnTo>
                      <a:pt x="3445" y="1828"/>
                    </a:lnTo>
                    <a:lnTo>
                      <a:pt x="3293" y="2018"/>
                    </a:lnTo>
                    <a:lnTo>
                      <a:pt x="3121" y="2227"/>
                    </a:lnTo>
                    <a:lnTo>
                      <a:pt x="2950" y="2437"/>
                    </a:lnTo>
                    <a:lnTo>
                      <a:pt x="2798" y="2684"/>
                    </a:lnTo>
                    <a:lnTo>
                      <a:pt x="2665" y="2931"/>
                    </a:lnTo>
                    <a:lnTo>
                      <a:pt x="2512" y="3198"/>
                    </a:lnTo>
                    <a:lnTo>
                      <a:pt x="2246" y="3769"/>
                    </a:lnTo>
                    <a:lnTo>
                      <a:pt x="1999" y="4397"/>
                    </a:lnTo>
                    <a:lnTo>
                      <a:pt x="1751" y="5044"/>
                    </a:lnTo>
                    <a:lnTo>
                      <a:pt x="1542" y="5748"/>
                    </a:lnTo>
                    <a:lnTo>
                      <a:pt x="1352" y="6471"/>
                    </a:lnTo>
                    <a:lnTo>
                      <a:pt x="1180" y="7213"/>
                    </a:lnTo>
                    <a:lnTo>
                      <a:pt x="1009" y="7974"/>
                    </a:lnTo>
                    <a:lnTo>
                      <a:pt x="876" y="8754"/>
                    </a:lnTo>
                    <a:lnTo>
                      <a:pt x="743" y="9553"/>
                    </a:lnTo>
                    <a:lnTo>
                      <a:pt x="629" y="10334"/>
                    </a:lnTo>
                    <a:lnTo>
                      <a:pt x="514" y="11114"/>
                    </a:lnTo>
                    <a:lnTo>
                      <a:pt x="419" y="11894"/>
                    </a:lnTo>
                    <a:lnTo>
                      <a:pt x="267" y="13378"/>
                    </a:lnTo>
                    <a:lnTo>
                      <a:pt x="172" y="14767"/>
                    </a:lnTo>
                    <a:lnTo>
                      <a:pt x="96" y="16004"/>
                    </a:lnTo>
                    <a:lnTo>
                      <a:pt x="39" y="17032"/>
                    </a:lnTo>
                    <a:lnTo>
                      <a:pt x="20" y="17831"/>
                    </a:lnTo>
                    <a:lnTo>
                      <a:pt x="1" y="18535"/>
                    </a:lnTo>
                    <a:lnTo>
                      <a:pt x="362" y="18002"/>
                    </a:lnTo>
                    <a:lnTo>
                      <a:pt x="1333" y="16613"/>
                    </a:lnTo>
                    <a:lnTo>
                      <a:pt x="2760" y="14596"/>
                    </a:lnTo>
                    <a:lnTo>
                      <a:pt x="3597" y="13435"/>
                    </a:lnTo>
                    <a:lnTo>
                      <a:pt x="4511" y="12218"/>
                    </a:lnTo>
                    <a:lnTo>
                      <a:pt x="5462" y="10962"/>
                    </a:lnTo>
                    <a:lnTo>
                      <a:pt x="6432" y="9725"/>
                    </a:lnTo>
                    <a:lnTo>
                      <a:pt x="7403" y="8526"/>
                    </a:lnTo>
                    <a:lnTo>
                      <a:pt x="8373" y="7403"/>
                    </a:lnTo>
                    <a:lnTo>
                      <a:pt x="8849" y="6870"/>
                    </a:lnTo>
                    <a:lnTo>
                      <a:pt x="9306" y="6376"/>
                    </a:lnTo>
                    <a:lnTo>
                      <a:pt x="9763" y="5919"/>
                    </a:lnTo>
                    <a:lnTo>
                      <a:pt x="10200" y="5500"/>
                    </a:lnTo>
                    <a:lnTo>
                      <a:pt x="10619" y="5101"/>
                    </a:lnTo>
                    <a:lnTo>
                      <a:pt x="11019" y="4777"/>
                    </a:lnTo>
                    <a:lnTo>
                      <a:pt x="11399" y="4492"/>
                    </a:lnTo>
                    <a:lnTo>
                      <a:pt x="11761" y="4244"/>
                    </a:lnTo>
                    <a:lnTo>
                      <a:pt x="12465" y="3845"/>
                    </a:lnTo>
                    <a:lnTo>
                      <a:pt x="13188" y="3445"/>
                    </a:lnTo>
                    <a:lnTo>
                      <a:pt x="13930" y="3045"/>
                    </a:lnTo>
                    <a:lnTo>
                      <a:pt x="14691" y="2665"/>
                    </a:lnTo>
                    <a:lnTo>
                      <a:pt x="16175" y="1961"/>
                    </a:lnTo>
                    <a:lnTo>
                      <a:pt x="17565" y="1333"/>
                    </a:lnTo>
                    <a:lnTo>
                      <a:pt x="18782" y="800"/>
                    </a:lnTo>
                    <a:lnTo>
                      <a:pt x="19753" y="400"/>
                    </a:lnTo>
                    <a:lnTo>
                      <a:pt x="20628" y="58"/>
                    </a:lnTo>
                    <a:lnTo>
                      <a:pt x="20114" y="39"/>
                    </a:lnTo>
                    <a:lnTo>
                      <a:pt x="18744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8"/>
              <p:cNvSpPr/>
              <p:nvPr/>
            </p:nvSpPr>
            <p:spPr>
              <a:xfrm>
                <a:off x="-1231350" y="-446750"/>
                <a:ext cx="3535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14140" h="4854" extrusionOk="0">
                    <a:moveTo>
                      <a:pt x="14139" y="1"/>
                    </a:moveTo>
                    <a:lnTo>
                      <a:pt x="13606" y="134"/>
                    </a:lnTo>
                    <a:lnTo>
                      <a:pt x="12179" y="496"/>
                    </a:lnTo>
                    <a:lnTo>
                      <a:pt x="10143" y="1048"/>
                    </a:lnTo>
                    <a:lnTo>
                      <a:pt x="8963" y="1390"/>
                    </a:lnTo>
                    <a:lnTo>
                      <a:pt x="7745" y="1733"/>
                    </a:lnTo>
                    <a:lnTo>
                      <a:pt x="6509" y="2113"/>
                    </a:lnTo>
                    <a:lnTo>
                      <a:pt x="5272" y="2513"/>
                    </a:lnTo>
                    <a:lnTo>
                      <a:pt x="4092" y="2912"/>
                    </a:lnTo>
                    <a:lnTo>
                      <a:pt x="2969" y="3331"/>
                    </a:lnTo>
                    <a:lnTo>
                      <a:pt x="1980" y="3731"/>
                    </a:lnTo>
                    <a:lnTo>
                      <a:pt x="1542" y="3921"/>
                    </a:lnTo>
                    <a:lnTo>
                      <a:pt x="1123" y="4111"/>
                    </a:lnTo>
                    <a:lnTo>
                      <a:pt x="762" y="4302"/>
                    </a:lnTo>
                    <a:lnTo>
                      <a:pt x="457" y="4492"/>
                    </a:lnTo>
                    <a:lnTo>
                      <a:pt x="210" y="4682"/>
                    </a:lnTo>
                    <a:lnTo>
                      <a:pt x="1" y="4853"/>
                    </a:lnTo>
                    <a:lnTo>
                      <a:pt x="4054" y="4853"/>
                    </a:lnTo>
                    <a:lnTo>
                      <a:pt x="4301" y="4682"/>
                    </a:lnTo>
                    <a:lnTo>
                      <a:pt x="4986" y="4244"/>
                    </a:lnTo>
                    <a:lnTo>
                      <a:pt x="6071" y="3616"/>
                    </a:lnTo>
                    <a:lnTo>
                      <a:pt x="6699" y="3236"/>
                    </a:lnTo>
                    <a:lnTo>
                      <a:pt x="7422" y="2855"/>
                    </a:lnTo>
                    <a:lnTo>
                      <a:pt x="8183" y="2437"/>
                    </a:lnTo>
                    <a:lnTo>
                      <a:pt x="8982" y="2037"/>
                    </a:lnTo>
                    <a:lnTo>
                      <a:pt x="9820" y="1618"/>
                    </a:lnTo>
                    <a:lnTo>
                      <a:pt x="10676" y="1238"/>
                    </a:lnTo>
                    <a:lnTo>
                      <a:pt x="11551" y="876"/>
                    </a:lnTo>
                    <a:lnTo>
                      <a:pt x="12427" y="534"/>
                    </a:lnTo>
                    <a:lnTo>
                      <a:pt x="13283" y="248"/>
                    </a:lnTo>
                    <a:lnTo>
                      <a:pt x="13721" y="115"/>
                    </a:lnTo>
                    <a:lnTo>
                      <a:pt x="14139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8"/>
              <p:cNvSpPr/>
              <p:nvPr/>
            </p:nvSpPr>
            <p:spPr>
              <a:xfrm>
                <a:off x="-2306975" y="-332575"/>
                <a:ext cx="683650" cy="370150"/>
              </a:xfrm>
              <a:custGeom>
                <a:avLst/>
                <a:gdLst/>
                <a:ahLst/>
                <a:cxnLst/>
                <a:rect l="l" t="t" r="r" b="b"/>
                <a:pathLst>
                  <a:path w="27346" h="14806" extrusionOk="0">
                    <a:moveTo>
                      <a:pt x="3197" y="1"/>
                    </a:moveTo>
                    <a:lnTo>
                      <a:pt x="2398" y="20"/>
                    </a:lnTo>
                    <a:lnTo>
                      <a:pt x="1694" y="58"/>
                    </a:lnTo>
                    <a:lnTo>
                      <a:pt x="1104" y="115"/>
                    </a:lnTo>
                    <a:lnTo>
                      <a:pt x="629" y="172"/>
                    </a:lnTo>
                    <a:lnTo>
                      <a:pt x="286" y="229"/>
                    </a:lnTo>
                    <a:lnTo>
                      <a:pt x="1" y="286"/>
                    </a:lnTo>
                    <a:lnTo>
                      <a:pt x="514" y="381"/>
                    </a:lnTo>
                    <a:lnTo>
                      <a:pt x="1028" y="515"/>
                    </a:lnTo>
                    <a:lnTo>
                      <a:pt x="2094" y="800"/>
                    </a:lnTo>
                    <a:lnTo>
                      <a:pt x="3159" y="1124"/>
                    </a:lnTo>
                    <a:lnTo>
                      <a:pt x="4263" y="1504"/>
                    </a:lnTo>
                    <a:lnTo>
                      <a:pt x="5386" y="1942"/>
                    </a:lnTo>
                    <a:lnTo>
                      <a:pt x="6528" y="2399"/>
                    </a:lnTo>
                    <a:lnTo>
                      <a:pt x="7669" y="2912"/>
                    </a:lnTo>
                    <a:lnTo>
                      <a:pt x="8811" y="3445"/>
                    </a:lnTo>
                    <a:lnTo>
                      <a:pt x="9953" y="3997"/>
                    </a:lnTo>
                    <a:lnTo>
                      <a:pt x="11114" y="4587"/>
                    </a:lnTo>
                    <a:lnTo>
                      <a:pt x="12255" y="5177"/>
                    </a:lnTo>
                    <a:lnTo>
                      <a:pt x="13378" y="5805"/>
                    </a:lnTo>
                    <a:lnTo>
                      <a:pt x="14501" y="6433"/>
                    </a:lnTo>
                    <a:lnTo>
                      <a:pt x="15585" y="7061"/>
                    </a:lnTo>
                    <a:lnTo>
                      <a:pt x="16651" y="7689"/>
                    </a:lnTo>
                    <a:lnTo>
                      <a:pt x="17698" y="8336"/>
                    </a:lnTo>
                    <a:lnTo>
                      <a:pt x="19696" y="9573"/>
                    </a:lnTo>
                    <a:lnTo>
                      <a:pt x="21523" y="10771"/>
                    </a:lnTo>
                    <a:lnTo>
                      <a:pt x="23159" y="11856"/>
                    </a:lnTo>
                    <a:lnTo>
                      <a:pt x="24586" y="12827"/>
                    </a:lnTo>
                    <a:lnTo>
                      <a:pt x="25747" y="13645"/>
                    </a:lnTo>
                    <a:lnTo>
                      <a:pt x="26603" y="14273"/>
                    </a:lnTo>
                    <a:lnTo>
                      <a:pt x="27346" y="14806"/>
                    </a:lnTo>
                    <a:lnTo>
                      <a:pt x="27079" y="14406"/>
                    </a:lnTo>
                    <a:lnTo>
                      <a:pt x="26775" y="13949"/>
                    </a:lnTo>
                    <a:lnTo>
                      <a:pt x="26337" y="13340"/>
                    </a:lnTo>
                    <a:lnTo>
                      <a:pt x="25785" y="12617"/>
                    </a:lnTo>
                    <a:lnTo>
                      <a:pt x="25138" y="11780"/>
                    </a:lnTo>
                    <a:lnTo>
                      <a:pt x="24396" y="10867"/>
                    </a:lnTo>
                    <a:lnTo>
                      <a:pt x="23559" y="9877"/>
                    </a:lnTo>
                    <a:lnTo>
                      <a:pt x="23102" y="9363"/>
                    </a:lnTo>
                    <a:lnTo>
                      <a:pt x="22607" y="8850"/>
                    </a:lnTo>
                    <a:lnTo>
                      <a:pt x="22113" y="8336"/>
                    </a:lnTo>
                    <a:lnTo>
                      <a:pt x="21599" y="7822"/>
                    </a:lnTo>
                    <a:lnTo>
                      <a:pt x="21047" y="7289"/>
                    </a:lnTo>
                    <a:lnTo>
                      <a:pt x="20495" y="6775"/>
                    </a:lnTo>
                    <a:lnTo>
                      <a:pt x="19905" y="6262"/>
                    </a:lnTo>
                    <a:lnTo>
                      <a:pt x="19315" y="5767"/>
                    </a:lnTo>
                    <a:lnTo>
                      <a:pt x="18706" y="5272"/>
                    </a:lnTo>
                    <a:lnTo>
                      <a:pt x="18078" y="4777"/>
                    </a:lnTo>
                    <a:lnTo>
                      <a:pt x="17431" y="4321"/>
                    </a:lnTo>
                    <a:lnTo>
                      <a:pt x="16765" y="3883"/>
                    </a:lnTo>
                    <a:lnTo>
                      <a:pt x="16080" y="3445"/>
                    </a:lnTo>
                    <a:lnTo>
                      <a:pt x="15395" y="3065"/>
                    </a:lnTo>
                    <a:lnTo>
                      <a:pt x="14691" y="2684"/>
                    </a:lnTo>
                    <a:lnTo>
                      <a:pt x="13968" y="2342"/>
                    </a:lnTo>
                    <a:lnTo>
                      <a:pt x="13264" y="2037"/>
                    </a:lnTo>
                    <a:lnTo>
                      <a:pt x="12541" y="1752"/>
                    </a:lnTo>
                    <a:lnTo>
                      <a:pt x="11856" y="1485"/>
                    </a:lnTo>
                    <a:lnTo>
                      <a:pt x="11171" y="1257"/>
                    </a:lnTo>
                    <a:lnTo>
                      <a:pt x="10486" y="1048"/>
                    </a:lnTo>
                    <a:lnTo>
                      <a:pt x="9820" y="857"/>
                    </a:lnTo>
                    <a:lnTo>
                      <a:pt x="9173" y="686"/>
                    </a:lnTo>
                    <a:lnTo>
                      <a:pt x="8545" y="553"/>
                    </a:lnTo>
                    <a:lnTo>
                      <a:pt x="7917" y="420"/>
                    </a:lnTo>
                    <a:lnTo>
                      <a:pt x="7327" y="324"/>
                    </a:lnTo>
                    <a:lnTo>
                      <a:pt x="6737" y="229"/>
                    </a:lnTo>
                    <a:lnTo>
                      <a:pt x="6166" y="153"/>
                    </a:lnTo>
                    <a:lnTo>
                      <a:pt x="5614" y="96"/>
                    </a:lnTo>
                    <a:lnTo>
                      <a:pt x="5100" y="58"/>
                    </a:lnTo>
                    <a:lnTo>
                      <a:pt x="4092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8"/>
              <p:cNvSpPr/>
              <p:nvPr/>
            </p:nvSpPr>
            <p:spPr>
              <a:xfrm>
                <a:off x="-2306975" y="-325425"/>
                <a:ext cx="821125" cy="619425"/>
              </a:xfrm>
              <a:custGeom>
                <a:avLst/>
                <a:gdLst/>
                <a:ahLst/>
                <a:cxnLst/>
                <a:rect l="l" t="t" r="r" b="b"/>
                <a:pathLst>
                  <a:path w="32845" h="24777" extrusionOk="0">
                    <a:moveTo>
                      <a:pt x="1" y="0"/>
                    </a:moveTo>
                    <a:lnTo>
                      <a:pt x="800" y="343"/>
                    </a:lnTo>
                    <a:lnTo>
                      <a:pt x="2931" y="1332"/>
                    </a:lnTo>
                    <a:lnTo>
                      <a:pt x="6014" y="2779"/>
                    </a:lnTo>
                    <a:lnTo>
                      <a:pt x="7822" y="3635"/>
                    </a:lnTo>
                    <a:lnTo>
                      <a:pt x="9725" y="4548"/>
                    </a:lnTo>
                    <a:lnTo>
                      <a:pt x="11665" y="5519"/>
                    </a:lnTo>
                    <a:lnTo>
                      <a:pt x="13645" y="6508"/>
                    </a:lnTo>
                    <a:lnTo>
                      <a:pt x="15585" y="7517"/>
                    </a:lnTo>
                    <a:lnTo>
                      <a:pt x="17431" y="8506"/>
                    </a:lnTo>
                    <a:lnTo>
                      <a:pt x="19163" y="9496"/>
                    </a:lnTo>
                    <a:lnTo>
                      <a:pt x="19962" y="9953"/>
                    </a:lnTo>
                    <a:lnTo>
                      <a:pt x="20704" y="10409"/>
                    </a:lnTo>
                    <a:lnTo>
                      <a:pt x="21408" y="10866"/>
                    </a:lnTo>
                    <a:lnTo>
                      <a:pt x="22055" y="11285"/>
                    </a:lnTo>
                    <a:lnTo>
                      <a:pt x="22626" y="11684"/>
                    </a:lnTo>
                    <a:lnTo>
                      <a:pt x="23121" y="12065"/>
                    </a:lnTo>
                    <a:lnTo>
                      <a:pt x="23578" y="12465"/>
                    </a:lnTo>
                    <a:lnTo>
                      <a:pt x="24034" y="12864"/>
                    </a:lnTo>
                    <a:lnTo>
                      <a:pt x="24491" y="13302"/>
                    </a:lnTo>
                    <a:lnTo>
                      <a:pt x="24948" y="13758"/>
                    </a:lnTo>
                    <a:lnTo>
                      <a:pt x="25405" y="14234"/>
                    </a:lnTo>
                    <a:lnTo>
                      <a:pt x="25842" y="14710"/>
                    </a:lnTo>
                    <a:lnTo>
                      <a:pt x="26280" y="15224"/>
                    </a:lnTo>
                    <a:lnTo>
                      <a:pt x="26718" y="15719"/>
                    </a:lnTo>
                    <a:lnTo>
                      <a:pt x="27555" y="16765"/>
                    </a:lnTo>
                    <a:lnTo>
                      <a:pt x="28354" y="17831"/>
                    </a:lnTo>
                    <a:lnTo>
                      <a:pt x="29115" y="18877"/>
                    </a:lnTo>
                    <a:lnTo>
                      <a:pt x="29819" y="19905"/>
                    </a:lnTo>
                    <a:lnTo>
                      <a:pt x="30485" y="20894"/>
                    </a:lnTo>
                    <a:lnTo>
                      <a:pt x="31056" y="21808"/>
                    </a:lnTo>
                    <a:lnTo>
                      <a:pt x="31570" y="22626"/>
                    </a:lnTo>
                    <a:lnTo>
                      <a:pt x="32008" y="23349"/>
                    </a:lnTo>
                    <a:lnTo>
                      <a:pt x="32617" y="24396"/>
                    </a:lnTo>
                    <a:lnTo>
                      <a:pt x="32845" y="24776"/>
                    </a:lnTo>
                    <a:lnTo>
                      <a:pt x="32636" y="24053"/>
                    </a:lnTo>
                    <a:lnTo>
                      <a:pt x="32388" y="23216"/>
                    </a:lnTo>
                    <a:lnTo>
                      <a:pt x="32046" y="22131"/>
                    </a:lnTo>
                    <a:lnTo>
                      <a:pt x="31608" y="20818"/>
                    </a:lnTo>
                    <a:lnTo>
                      <a:pt x="31113" y="19334"/>
                    </a:lnTo>
                    <a:lnTo>
                      <a:pt x="30542" y="17736"/>
                    </a:lnTo>
                    <a:lnTo>
                      <a:pt x="29895" y="16061"/>
                    </a:lnTo>
                    <a:lnTo>
                      <a:pt x="29553" y="15205"/>
                    </a:lnTo>
                    <a:lnTo>
                      <a:pt x="29191" y="14329"/>
                    </a:lnTo>
                    <a:lnTo>
                      <a:pt x="28830" y="13473"/>
                    </a:lnTo>
                    <a:lnTo>
                      <a:pt x="28430" y="12636"/>
                    </a:lnTo>
                    <a:lnTo>
                      <a:pt x="28050" y="11798"/>
                    </a:lnTo>
                    <a:lnTo>
                      <a:pt x="27631" y="10980"/>
                    </a:lnTo>
                    <a:lnTo>
                      <a:pt x="27212" y="10200"/>
                    </a:lnTo>
                    <a:lnTo>
                      <a:pt x="26794" y="9439"/>
                    </a:lnTo>
                    <a:lnTo>
                      <a:pt x="26356" y="8716"/>
                    </a:lnTo>
                    <a:lnTo>
                      <a:pt x="25899" y="8031"/>
                    </a:lnTo>
                    <a:lnTo>
                      <a:pt x="25443" y="7384"/>
                    </a:lnTo>
                    <a:lnTo>
                      <a:pt x="24986" y="6813"/>
                    </a:lnTo>
                    <a:lnTo>
                      <a:pt x="24529" y="6280"/>
                    </a:lnTo>
                    <a:lnTo>
                      <a:pt x="24301" y="6052"/>
                    </a:lnTo>
                    <a:lnTo>
                      <a:pt x="24053" y="5823"/>
                    </a:lnTo>
                    <a:lnTo>
                      <a:pt x="23825" y="5614"/>
                    </a:lnTo>
                    <a:lnTo>
                      <a:pt x="23578" y="5443"/>
                    </a:lnTo>
                    <a:lnTo>
                      <a:pt x="23349" y="5271"/>
                    </a:lnTo>
                    <a:lnTo>
                      <a:pt x="23102" y="5119"/>
                    </a:lnTo>
                    <a:lnTo>
                      <a:pt x="22455" y="4777"/>
                    </a:lnTo>
                    <a:lnTo>
                      <a:pt x="21732" y="4434"/>
                    </a:lnTo>
                    <a:lnTo>
                      <a:pt x="20990" y="4111"/>
                    </a:lnTo>
                    <a:lnTo>
                      <a:pt x="20191" y="3806"/>
                    </a:lnTo>
                    <a:lnTo>
                      <a:pt x="19353" y="3502"/>
                    </a:lnTo>
                    <a:lnTo>
                      <a:pt x="18497" y="3235"/>
                    </a:lnTo>
                    <a:lnTo>
                      <a:pt x="17603" y="2969"/>
                    </a:lnTo>
                    <a:lnTo>
                      <a:pt x="16670" y="2703"/>
                    </a:lnTo>
                    <a:lnTo>
                      <a:pt x="15738" y="2474"/>
                    </a:lnTo>
                    <a:lnTo>
                      <a:pt x="14786" y="2246"/>
                    </a:lnTo>
                    <a:lnTo>
                      <a:pt x="13835" y="2017"/>
                    </a:lnTo>
                    <a:lnTo>
                      <a:pt x="12864" y="1827"/>
                    </a:lnTo>
                    <a:lnTo>
                      <a:pt x="10942" y="1447"/>
                    </a:lnTo>
                    <a:lnTo>
                      <a:pt x="9058" y="1123"/>
                    </a:lnTo>
                    <a:lnTo>
                      <a:pt x="7251" y="838"/>
                    </a:lnTo>
                    <a:lnTo>
                      <a:pt x="5557" y="609"/>
                    </a:lnTo>
                    <a:lnTo>
                      <a:pt x="4016" y="419"/>
                    </a:lnTo>
                    <a:lnTo>
                      <a:pt x="2684" y="267"/>
                    </a:lnTo>
                    <a:lnTo>
                      <a:pt x="724" y="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8"/>
              <p:cNvSpPr/>
              <p:nvPr/>
            </p:nvSpPr>
            <p:spPr>
              <a:xfrm>
                <a:off x="-1501075" y="255925"/>
                <a:ext cx="50925" cy="1646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6585" extrusionOk="0">
                    <a:moveTo>
                      <a:pt x="152" y="0"/>
                    </a:moveTo>
                    <a:lnTo>
                      <a:pt x="0" y="457"/>
                    </a:lnTo>
                    <a:lnTo>
                      <a:pt x="1066" y="6584"/>
                    </a:lnTo>
                    <a:lnTo>
                      <a:pt x="1256" y="6451"/>
                    </a:lnTo>
                    <a:lnTo>
                      <a:pt x="1446" y="6299"/>
                    </a:lnTo>
                    <a:lnTo>
                      <a:pt x="1637" y="6108"/>
                    </a:lnTo>
                    <a:lnTo>
                      <a:pt x="1827" y="5880"/>
                    </a:lnTo>
                    <a:lnTo>
                      <a:pt x="1903" y="5766"/>
                    </a:lnTo>
                    <a:lnTo>
                      <a:pt x="1979" y="5652"/>
                    </a:lnTo>
                    <a:lnTo>
                      <a:pt x="2017" y="5538"/>
                    </a:lnTo>
                    <a:lnTo>
                      <a:pt x="2036" y="5423"/>
                    </a:lnTo>
                    <a:lnTo>
                      <a:pt x="2017" y="5309"/>
                    </a:lnTo>
                    <a:lnTo>
                      <a:pt x="1979" y="5195"/>
                    </a:lnTo>
                    <a:lnTo>
                      <a:pt x="1884" y="5043"/>
                    </a:lnTo>
                    <a:lnTo>
                      <a:pt x="1789" y="4795"/>
                    </a:lnTo>
                    <a:lnTo>
                      <a:pt x="1541" y="4129"/>
                    </a:lnTo>
                    <a:lnTo>
                      <a:pt x="1256" y="3292"/>
                    </a:lnTo>
                    <a:lnTo>
                      <a:pt x="932" y="2379"/>
                    </a:lnTo>
                    <a:lnTo>
                      <a:pt x="400" y="723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8"/>
              <p:cNvSpPr/>
              <p:nvPr/>
            </p:nvSpPr>
            <p:spPr>
              <a:xfrm>
                <a:off x="-1534875" y="-592325"/>
                <a:ext cx="61875" cy="50287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0115" extrusionOk="0">
                    <a:moveTo>
                      <a:pt x="1" y="1"/>
                    </a:moveTo>
                    <a:lnTo>
                      <a:pt x="1961" y="20115"/>
                    </a:lnTo>
                    <a:lnTo>
                      <a:pt x="2075" y="19982"/>
                    </a:lnTo>
                    <a:lnTo>
                      <a:pt x="2189" y="19810"/>
                    </a:lnTo>
                    <a:lnTo>
                      <a:pt x="2265" y="19639"/>
                    </a:lnTo>
                    <a:lnTo>
                      <a:pt x="2342" y="19449"/>
                    </a:lnTo>
                    <a:lnTo>
                      <a:pt x="2399" y="19259"/>
                    </a:lnTo>
                    <a:lnTo>
                      <a:pt x="2437" y="19068"/>
                    </a:lnTo>
                    <a:lnTo>
                      <a:pt x="2475" y="18688"/>
                    </a:lnTo>
                    <a:lnTo>
                      <a:pt x="2475" y="18345"/>
                    </a:lnTo>
                    <a:lnTo>
                      <a:pt x="2475" y="18060"/>
                    </a:lnTo>
                    <a:lnTo>
                      <a:pt x="2437" y="17793"/>
                    </a:lnTo>
                    <a:lnTo>
                      <a:pt x="2380" y="17717"/>
                    </a:lnTo>
                    <a:lnTo>
                      <a:pt x="2342" y="17622"/>
                    </a:lnTo>
                    <a:lnTo>
                      <a:pt x="2227" y="17394"/>
                    </a:lnTo>
                    <a:lnTo>
                      <a:pt x="2132" y="17070"/>
                    </a:lnTo>
                    <a:lnTo>
                      <a:pt x="2037" y="16671"/>
                    </a:lnTo>
                    <a:lnTo>
                      <a:pt x="1942" y="16214"/>
                    </a:lnTo>
                    <a:lnTo>
                      <a:pt x="1847" y="15700"/>
                    </a:lnTo>
                    <a:lnTo>
                      <a:pt x="1676" y="14501"/>
                    </a:lnTo>
                    <a:lnTo>
                      <a:pt x="1504" y="13112"/>
                    </a:lnTo>
                    <a:lnTo>
                      <a:pt x="1352" y="11628"/>
                    </a:lnTo>
                    <a:lnTo>
                      <a:pt x="1219" y="10048"/>
                    </a:lnTo>
                    <a:lnTo>
                      <a:pt x="1086" y="8431"/>
                    </a:lnTo>
                    <a:lnTo>
                      <a:pt x="857" y="5310"/>
                    </a:lnTo>
                    <a:lnTo>
                      <a:pt x="686" y="2608"/>
                    </a:lnTo>
                    <a:lnTo>
                      <a:pt x="553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8"/>
              <p:cNvSpPr/>
              <p:nvPr/>
            </p:nvSpPr>
            <p:spPr>
              <a:xfrm>
                <a:off x="-1450175" y="-743125"/>
                <a:ext cx="56625" cy="46672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8669" extrusionOk="0">
                    <a:moveTo>
                      <a:pt x="2265" y="1"/>
                    </a:moveTo>
                    <a:lnTo>
                      <a:pt x="1846" y="419"/>
                    </a:lnTo>
                    <a:lnTo>
                      <a:pt x="1637" y="2627"/>
                    </a:lnTo>
                    <a:lnTo>
                      <a:pt x="1408" y="4910"/>
                    </a:lnTo>
                    <a:lnTo>
                      <a:pt x="1142" y="7555"/>
                    </a:lnTo>
                    <a:lnTo>
                      <a:pt x="837" y="10238"/>
                    </a:lnTo>
                    <a:lnTo>
                      <a:pt x="685" y="11513"/>
                    </a:lnTo>
                    <a:lnTo>
                      <a:pt x="533" y="12674"/>
                    </a:lnTo>
                    <a:lnTo>
                      <a:pt x="400" y="13702"/>
                    </a:lnTo>
                    <a:lnTo>
                      <a:pt x="248" y="14539"/>
                    </a:lnTo>
                    <a:lnTo>
                      <a:pt x="114" y="15148"/>
                    </a:lnTo>
                    <a:lnTo>
                      <a:pt x="57" y="15376"/>
                    </a:lnTo>
                    <a:lnTo>
                      <a:pt x="0" y="15510"/>
                    </a:lnTo>
                    <a:lnTo>
                      <a:pt x="0" y="18668"/>
                    </a:lnTo>
                    <a:lnTo>
                      <a:pt x="2265" y="1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8"/>
              <p:cNvSpPr/>
              <p:nvPr/>
            </p:nvSpPr>
            <p:spPr>
              <a:xfrm>
                <a:off x="-1450175" y="-743125"/>
                <a:ext cx="56625" cy="46672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8669" fill="none" extrusionOk="0">
                    <a:moveTo>
                      <a:pt x="0" y="18668"/>
                    </a:moveTo>
                    <a:lnTo>
                      <a:pt x="2265" y="1"/>
                    </a:lnTo>
                    <a:lnTo>
                      <a:pt x="1846" y="419"/>
                    </a:lnTo>
                    <a:lnTo>
                      <a:pt x="1846" y="419"/>
                    </a:lnTo>
                    <a:lnTo>
                      <a:pt x="1637" y="2627"/>
                    </a:lnTo>
                    <a:lnTo>
                      <a:pt x="1408" y="4910"/>
                    </a:lnTo>
                    <a:lnTo>
                      <a:pt x="1142" y="7555"/>
                    </a:lnTo>
                    <a:lnTo>
                      <a:pt x="837" y="10238"/>
                    </a:lnTo>
                    <a:lnTo>
                      <a:pt x="685" y="11513"/>
                    </a:lnTo>
                    <a:lnTo>
                      <a:pt x="533" y="12674"/>
                    </a:lnTo>
                    <a:lnTo>
                      <a:pt x="400" y="13702"/>
                    </a:lnTo>
                    <a:lnTo>
                      <a:pt x="248" y="14539"/>
                    </a:lnTo>
                    <a:lnTo>
                      <a:pt x="114" y="15148"/>
                    </a:lnTo>
                    <a:lnTo>
                      <a:pt x="57" y="15376"/>
                    </a:lnTo>
                    <a:lnTo>
                      <a:pt x="0" y="15510"/>
                    </a:lnTo>
                    <a:lnTo>
                      <a:pt x="0" y="1866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8"/>
              <p:cNvSpPr/>
              <p:nvPr/>
            </p:nvSpPr>
            <p:spPr>
              <a:xfrm>
                <a:off x="-1450650" y="-1486200"/>
                <a:ext cx="195075" cy="893900"/>
              </a:xfrm>
              <a:custGeom>
                <a:avLst/>
                <a:gdLst/>
                <a:ahLst/>
                <a:cxnLst/>
                <a:rect l="l" t="t" r="r" b="b"/>
                <a:pathLst>
                  <a:path w="7803" h="35756" extrusionOk="0">
                    <a:moveTo>
                      <a:pt x="6089" y="0"/>
                    </a:moveTo>
                    <a:lnTo>
                      <a:pt x="5842" y="723"/>
                    </a:lnTo>
                    <a:lnTo>
                      <a:pt x="5176" y="2645"/>
                    </a:lnTo>
                    <a:lnTo>
                      <a:pt x="4225" y="5461"/>
                    </a:lnTo>
                    <a:lnTo>
                      <a:pt x="3692" y="7098"/>
                    </a:lnTo>
                    <a:lnTo>
                      <a:pt x="3140" y="8849"/>
                    </a:lnTo>
                    <a:lnTo>
                      <a:pt x="2588" y="10656"/>
                    </a:lnTo>
                    <a:lnTo>
                      <a:pt x="2036" y="12483"/>
                    </a:lnTo>
                    <a:lnTo>
                      <a:pt x="1522" y="14310"/>
                    </a:lnTo>
                    <a:lnTo>
                      <a:pt x="1066" y="16080"/>
                    </a:lnTo>
                    <a:lnTo>
                      <a:pt x="856" y="16917"/>
                    </a:lnTo>
                    <a:lnTo>
                      <a:pt x="666" y="17735"/>
                    </a:lnTo>
                    <a:lnTo>
                      <a:pt x="495" y="18534"/>
                    </a:lnTo>
                    <a:lnTo>
                      <a:pt x="343" y="19277"/>
                    </a:lnTo>
                    <a:lnTo>
                      <a:pt x="228" y="19981"/>
                    </a:lnTo>
                    <a:lnTo>
                      <a:pt x="133" y="20647"/>
                    </a:lnTo>
                    <a:lnTo>
                      <a:pt x="57" y="21237"/>
                    </a:lnTo>
                    <a:lnTo>
                      <a:pt x="19" y="21788"/>
                    </a:lnTo>
                    <a:lnTo>
                      <a:pt x="0" y="22854"/>
                    </a:lnTo>
                    <a:lnTo>
                      <a:pt x="38" y="23958"/>
                    </a:lnTo>
                    <a:lnTo>
                      <a:pt x="95" y="25119"/>
                    </a:lnTo>
                    <a:lnTo>
                      <a:pt x="171" y="26279"/>
                    </a:lnTo>
                    <a:lnTo>
                      <a:pt x="286" y="27459"/>
                    </a:lnTo>
                    <a:lnTo>
                      <a:pt x="419" y="28620"/>
                    </a:lnTo>
                    <a:lnTo>
                      <a:pt x="571" y="29743"/>
                    </a:lnTo>
                    <a:lnTo>
                      <a:pt x="704" y="30827"/>
                    </a:lnTo>
                    <a:lnTo>
                      <a:pt x="1009" y="32787"/>
                    </a:lnTo>
                    <a:lnTo>
                      <a:pt x="1294" y="34348"/>
                    </a:lnTo>
                    <a:lnTo>
                      <a:pt x="1484" y="35375"/>
                    </a:lnTo>
                    <a:lnTo>
                      <a:pt x="1561" y="35756"/>
                    </a:lnTo>
                    <a:lnTo>
                      <a:pt x="2341" y="34424"/>
                    </a:lnTo>
                    <a:lnTo>
                      <a:pt x="3159" y="32978"/>
                    </a:lnTo>
                    <a:lnTo>
                      <a:pt x="4148" y="31246"/>
                    </a:lnTo>
                    <a:lnTo>
                      <a:pt x="5176" y="29362"/>
                    </a:lnTo>
                    <a:lnTo>
                      <a:pt x="5671" y="28411"/>
                    </a:lnTo>
                    <a:lnTo>
                      <a:pt x="6147" y="27478"/>
                    </a:lnTo>
                    <a:lnTo>
                      <a:pt x="6584" y="26603"/>
                    </a:lnTo>
                    <a:lnTo>
                      <a:pt x="6965" y="25766"/>
                    </a:lnTo>
                    <a:lnTo>
                      <a:pt x="7288" y="25042"/>
                    </a:lnTo>
                    <a:lnTo>
                      <a:pt x="7536" y="24395"/>
                    </a:lnTo>
                    <a:lnTo>
                      <a:pt x="7593" y="24243"/>
                    </a:lnTo>
                    <a:lnTo>
                      <a:pt x="7631" y="24053"/>
                    </a:lnTo>
                    <a:lnTo>
                      <a:pt x="7688" y="23615"/>
                    </a:lnTo>
                    <a:lnTo>
                      <a:pt x="7745" y="23082"/>
                    </a:lnTo>
                    <a:lnTo>
                      <a:pt x="7783" y="22455"/>
                    </a:lnTo>
                    <a:lnTo>
                      <a:pt x="7802" y="21750"/>
                    </a:lnTo>
                    <a:lnTo>
                      <a:pt x="7802" y="20989"/>
                    </a:lnTo>
                    <a:lnTo>
                      <a:pt x="7783" y="20171"/>
                    </a:lnTo>
                    <a:lnTo>
                      <a:pt x="7764" y="19277"/>
                    </a:lnTo>
                    <a:lnTo>
                      <a:pt x="7669" y="17355"/>
                    </a:lnTo>
                    <a:lnTo>
                      <a:pt x="7555" y="15319"/>
                    </a:lnTo>
                    <a:lnTo>
                      <a:pt x="7402" y="13187"/>
                    </a:lnTo>
                    <a:lnTo>
                      <a:pt x="7212" y="11037"/>
                    </a:lnTo>
                    <a:lnTo>
                      <a:pt x="7022" y="8925"/>
                    </a:lnTo>
                    <a:lnTo>
                      <a:pt x="6832" y="6908"/>
                    </a:lnTo>
                    <a:lnTo>
                      <a:pt x="6470" y="3387"/>
                    </a:lnTo>
                    <a:lnTo>
                      <a:pt x="6204" y="932"/>
                    </a:lnTo>
                    <a:lnTo>
                      <a:pt x="6089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8"/>
              <p:cNvSpPr/>
              <p:nvPr/>
            </p:nvSpPr>
            <p:spPr>
              <a:xfrm>
                <a:off x="-1411650" y="-1471475"/>
                <a:ext cx="115150" cy="879175"/>
              </a:xfrm>
              <a:custGeom>
                <a:avLst/>
                <a:gdLst/>
                <a:ahLst/>
                <a:cxnLst/>
                <a:rect l="l" t="t" r="r" b="b"/>
                <a:pathLst>
                  <a:path w="4606" h="35167" extrusionOk="0">
                    <a:moveTo>
                      <a:pt x="4606" y="1"/>
                    </a:moveTo>
                    <a:lnTo>
                      <a:pt x="4054" y="3540"/>
                    </a:lnTo>
                    <a:lnTo>
                      <a:pt x="3464" y="7441"/>
                    </a:lnTo>
                    <a:lnTo>
                      <a:pt x="2760" y="12351"/>
                    </a:lnTo>
                    <a:lnTo>
                      <a:pt x="1999" y="17907"/>
                    </a:lnTo>
                    <a:lnTo>
                      <a:pt x="1618" y="20819"/>
                    </a:lnTo>
                    <a:lnTo>
                      <a:pt x="1237" y="23768"/>
                    </a:lnTo>
                    <a:lnTo>
                      <a:pt x="876" y="26737"/>
                    </a:lnTo>
                    <a:lnTo>
                      <a:pt x="552" y="29648"/>
                    </a:lnTo>
                    <a:lnTo>
                      <a:pt x="248" y="32465"/>
                    </a:lnTo>
                    <a:lnTo>
                      <a:pt x="1" y="35167"/>
                    </a:lnTo>
                    <a:lnTo>
                      <a:pt x="4606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8"/>
              <p:cNvSpPr/>
              <p:nvPr/>
            </p:nvSpPr>
            <p:spPr>
              <a:xfrm>
                <a:off x="-1465400" y="-89475"/>
                <a:ext cx="467650" cy="800700"/>
              </a:xfrm>
              <a:custGeom>
                <a:avLst/>
                <a:gdLst/>
                <a:ahLst/>
                <a:cxnLst/>
                <a:rect l="l" t="t" r="r" b="b"/>
                <a:pathLst>
                  <a:path w="18706" h="32028" extrusionOk="0">
                    <a:moveTo>
                      <a:pt x="18706" y="1"/>
                    </a:moveTo>
                    <a:lnTo>
                      <a:pt x="18211" y="267"/>
                    </a:lnTo>
                    <a:lnTo>
                      <a:pt x="17621" y="572"/>
                    </a:lnTo>
                    <a:lnTo>
                      <a:pt x="16841" y="1009"/>
                    </a:lnTo>
                    <a:lnTo>
                      <a:pt x="15890" y="1561"/>
                    </a:lnTo>
                    <a:lnTo>
                      <a:pt x="14824" y="2208"/>
                    </a:lnTo>
                    <a:lnTo>
                      <a:pt x="13625" y="2969"/>
                    </a:lnTo>
                    <a:lnTo>
                      <a:pt x="12350" y="3826"/>
                    </a:lnTo>
                    <a:lnTo>
                      <a:pt x="11684" y="4282"/>
                    </a:lnTo>
                    <a:lnTo>
                      <a:pt x="10999" y="4777"/>
                    </a:lnTo>
                    <a:lnTo>
                      <a:pt x="10314" y="5291"/>
                    </a:lnTo>
                    <a:lnTo>
                      <a:pt x="9629" y="5824"/>
                    </a:lnTo>
                    <a:lnTo>
                      <a:pt x="8944" y="6395"/>
                    </a:lnTo>
                    <a:lnTo>
                      <a:pt x="8240" y="6966"/>
                    </a:lnTo>
                    <a:lnTo>
                      <a:pt x="7555" y="7574"/>
                    </a:lnTo>
                    <a:lnTo>
                      <a:pt x="6889" y="8183"/>
                    </a:lnTo>
                    <a:lnTo>
                      <a:pt x="6223" y="8830"/>
                    </a:lnTo>
                    <a:lnTo>
                      <a:pt x="5576" y="9477"/>
                    </a:lnTo>
                    <a:lnTo>
                      <a:pt x="4929" y="10162"/>
                    </a:lnTo>
                    <a:lnTo>
                      <a:pt x="4320" y="10867"/>
                    </a:lnTo>
                    <a:lnTo>
                      <a:pt x="3730" y="11571"/>
                    </a:lnTo>
                    <a:lnTo>
                      <a:pt x="3178" y="12294"/>
                    </a:lnTo>
                    <a:lnTo>
                      <a:pt x="2645" y="13055"/>
                    </a:lnTo>
                    <a:lnTo>
                      <a:pt x="2151" y="13816"/>
                    </a:lnTo>
                    <a:lnTo>
                      <a:pt x="1941" y="14197"/>
                    </a:lnTo>
                    <a:lnTo>
                      <a:pt x="1732" y="14634"/>
                    </a:lnTo>
                    <a:lnTo>
                      <a:pt x="1561" y="15129"/>
                    </a:lnTo>
                    <a:lnTo>
                      <a:pt x="1389" y="15662"/>
                    </a:lnTo>
                    <a:lnTo>
                      <a:pt x="1237" y="16252"/>
                    </a:lnTo>
                    <a:lnTo>
                      <a:pt x="1085" y="16880"/>
                    </a:lnTo>
                    <a:lnTo>
                      <a:pt x="952" y="17546"/>
                    </a:lnTo>
                    <a:lnTo>
                      <a:pt x="837" y="18231"/>
                    </a:lnTo>
                    <a:lnTo>
                      <a:pt x="723" y="18954"/>
                    </a:lnTo>
                    <a:lnTo>
                      <a:pt x="628" y="19696"/>
                    </a:lnTo>
                    <a:lnTo>
                      <a:pt x="457" y="21218"/>
                    </a:lnTo>
                    <a:lnTo>
                      <a:pt x="324" y="22760"/>
                    </a:lnTo>
                    <a:lnTo>
                      <a:pt x="210" y="24320"/>
                    </a:lnTo>
                    <a:lnTo>
                      <a:pt x="133" y="25824"/>
                    </a:lnTo>
                    <a:lnTo>
                      <a:pt x="76" y="27251"/>
                    </a:lnTo>
                    <a:lnTo>
                      <a:pt x="38" y="28545"/>
                    </a:lnTo>
                    <a:lnTo>
                      <a:pt x="19" y="29705"/>
                    </a:lnTo>
                    <a:lnTo>
                      <a:pt x="0" y="31399"/>
                    </a:lnTo>
                    <a:lnTo>
                      <a:pt x="0" y="32027"/>
                    </a:lnTo>
                    <a:lnTo>
                      <a:pt x="780" y="30942"/>
                    </a:lnTo>
                    <a:lnTo>
                      <a:pt x="1618" y="29725"/>
                    </a:lnTo>
                    <a:lnTo>
                      <a:pt x="2683" y="28202"/>
                    </a:lnTo>
                    <a:lnTo>
                      <a:pt x="3863" y="26451"/>
                    </a:lnTo>
                    <a:lnTo>
                      <a:pt x="5100" y="24587"/>
                    </a:lnTo>
                    <a:lnTo>
                      <a:pt x="6337" y="22665"/>
                    </a:lnTo>
                    <a:lnTo>
                      <a:pt x="6908" y="21732"/>
                    </a:lnTo>
                    <a:lnTo>
                      <a:pt x="7460" y="20819"/>
                    </a:lnTo>
                    <a:lnTo>
                      <a:pt x="8050" y="19791"/>
                    </a:lnTo>
                    <a:lnTo>
                      <a:pt x="8754" y="18554"/>
                    </a:lnTo>
                    <a:lnTo>
                      <a:pt x="10409" y="15548"/>
                    </a:lnTo>
                    <a:lnTo>
                      <a:pt x="12274" y="12142"/>
                    </a:lnTo>
                    <a:lnTo>
                      <a:pt x="14158" y="8621"/>
                    </a:lnTo>
                    <a:lnTo>
                      <a:pt x="17355" y="2589"/>
                    </a:lnTo>
                    <a:lnTo>
                      <a:pt x="18706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8"/>
              <p:cNvSpPr/>
              <p:nvPr/>
            </p:nvSpPr>
            <p:spPr>
              <a:xfrm>
                <a:off x="-1465400" y="-89475"/>
                <a:ext cx="467650" cy="800700"/>
              </a:xfrm>
              <a:custGeom>
                <a:avLst/>
                <a:gdLst/>
                <a:ahLst/>
                <a:cxnLst/>
                <a:rect l="l" t="t" r="r" b="b"/>
                <a:pathLst>
                  <a:path w="18706" h="32028" extrusionOk="0">
                    <a:moveTo>
                      <a:pt x="18706" y="1"/>
                    </a:moveTo>
                    <a:lnTo>
                      <a:pt x="18211" y="743"/>
                    </a:lnTo>
                    <a:lnTo>
                      <a:pt x="17678" y="1561"/>
                    </a:lnTo>
                    <a:lnTo>
                      <a:pt x="16460" y="3464"/>
                    </a:lnTo>
                    <a:lnTo>
                      <a:pt x="15109" y="5653"/>
                    </a:lnTo>
                    <a:lnTo>
                      <a:pt x="13663" y="8069"/>
                    </a:lnTo>
                    <a:lnTo>
                      <a:pt x="12141" y="10638"/>
                    </a:lnTo>
                    <a:lnTo>
                      <a:pt x="10580" y="13321"/>
                    </a:lnTo>
                    <a:lnTo>
                      <a:pt x="9001" y="16023"/>
                    </a:lnTo>
                    <a:lnTo>
                      <a:pt x="7460" y="18726"/>
                    </a:lnTo>
                    <a:lnTo>
                      <a:pt x="4586" y="23806"/>
                    </a:lnTo>
                    <a:lnTo>
                      <a:pt x="2227" y="28031"/>
                    </a:lnTo>
                    <a:lnTo>
                      <a:pt x="0" y="32027"/>
                    </a:lnTo>
                    <a:lnTo>
                      <a:pt x="18706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8"/>
              <p:cNvSpPr/>
              <p:nvPr/>
            </p:nvSpPr>
            <p:spPr>
              <a:xfrm>
                <a:off x="-1481575" y="-653200"/>
                <a:ext cx="43775" cy="10895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4358" extrusionOk="0">
                    <a:moveTo>
                      <a:pt x="1751" y="0"/>
                    </a:moveTo>
                    <a:lnTo>
                      <a:pt x="1504" y="305"/>
                    </a:lnTo>
                    <a:lnTo>
                      <a:pt x="1275" y="647"/>
                    </a:lnTo>
                    <a:lnTo>
                      <a:pt x="1066" y="990"/>
                    </a:lnTo>
                    <a:lnTo>
                      <a:pt x="876" y="1351"/>
                    </a:lnTo>
                    <a:lnTo>
                      <a:pt x="723" y="1713"/>
                    </a:lnTo>
                    <a:lnTo>
                      <a:pt x="571" y="2074"/>
                    </a:lnTo>
                    <a:lnTo>
                      <a:pt x="457" y="2436"/>
                    </a:lnTo>
                    <a:lnTo>
                      <a:pt x="343" y="2778"/>
                    </a:lnTo>
                    <a:lnTo>
                      <a:pt x="191" y="3387"/>
                    </a:lnTo>
                    <a:lnTo>
                      <a:pt x="76" y="3901"/>
                    </a:lnTo>
                    <a:lnTo>
                      <a:pt x="0" y="4358"/>
                    </a:lnTo>
                    <a:lnTo>
                      <a:pt x="0" y="4358"/>
                    </a:lnTo>
                    <a:lnTo>
                      <a:pt x="133" y="4320"/>
                    </a:lnTo>
                    <a:lnTo>
                      <a:pt x="267" y="4263"/>
                    </a:lnTo>
                    <a:lnTo>
                      <a:pt x="400" y="4206"/>
                    </a:lnTo>
                    <a:lnTo>
                      <a:pt x="514" y="4111"/>
                    </a:lnTo>
                    <a:lnTo>
                      <a:pt x="609" y="3996"/>
                    </a:lnTo>
                    <a:lnTo>
                      <a:pt x="723" y="3882"/>
                    </a:lnTo>
                    <a:lnTo>
                      <a:pt x="818" y="3749"/>
                    </a:lnTo>
                    <a:lnTo>
                      <a:pt x="895" y="3597"/>
                    </a:lnTo>
                    <a:lnTo>
                      <a:pt x="1066" y="3254"/>
                    </a:lnTo>
                    <a:lnTo>
                      <a:pt x="1218" y="2893"/>
                    </a:lnTo>
                    <a:lnTo>
                      <a:pt x="1332" y="2512"/>
                    </a:lnTo>
                    <a:lnTo>
                      <a:pt x="1427" y="2112"/>
                    </a:lnTo>
                    <a:lnTo>
                      <a:pt x="1523" y="1713"/>
                    </a:lnTo>
                    <a:lnTo>
                      <a:pt x="1599" y="1332"/>
                    </a:lnTo>
                    <a:lnTo>
                      <a:pt x="1694" y="647"/>
                    </a:lnTo>
                    <a:lnTo>
                      <a:pt x="1751" y="171"/>
                    </a:lnTo>
                    <a:lnTo>
                      <a:pt x="1751" y="0"/>
                    </a:lnTo>
                    <a:close/>
                  </a:path>
                </a:pathLst>
              </a:custGeom>
              <a:solidFill>
                <a:srgbClr val="6D4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8"/>
              <p:cNvSpPr/>
              <p:nvPr/>
            </p:nvSpPr>
            <p:spPr>
              <a:xfrm>
                <a:off x="-1478250" y="-332575"/>
                <a:ext cx="181750" cy="370150"/>
              </a:xfrm>
              <a:custGeom>
                <a:avLst/>
                <a:gdLst/>
                <a:ahLst/>
                <a:cxnLst/>
                <a:rect l="l" t="t" r="r" b="b"/>
                <a:pathLst>
                  <a:path w="7270" h="14806" extrusionOk="0">
                    <a:moveTo>
                      <a:pt x="7270" y="1"/>
                    </a:moveTo>
                    <a:lnTo>
                      <a:pt x="4815" y="1542"/>
                    </a:lnTo>
                    <a:lnTo>
                      <a:pt x="685" y="1542"/>
                    </a:lnTo>
                    <a:lnTo>
                      <a:pt x="628" y="1942"/>
                    </a:lnTo>
                    <a:lnTo>
                      <a:pt x="457" y="3027"/>
                    </a:lnTo>
                    <a:lnTo>
                      <a:pt x="362" y="3769"/>
                    </a:lnTo>
                    <a:lnTo>
                      <a:pt x="248" y="4625"/>
                    </a:lnTo>
                    <a:lnTo>
                      <a:pt x="153" y="5557"/>
                    </a:lnTo>
                    <a:lnTo>
                      <a:pt x="77" y="6585"/>
                    </a:lnTo>
                    <a:lnTo>
                      <a:pt x="19" y="7632"/>
                    </a:lnTo>
                    <a:lnTo>
                      <a:pt x="0" y="8735"/>
                    </a:lnTo>
                    <a:lnTo>
                      <a:pt x="19" y="9839"/>
                    </a:lnTo>
                    <a:lnTo>
                      <a:pt x="58" y="10391"/>
                    </a:lnTo>
                    <a:lnTo>
                      <a:pt x="96" y="10943"/>
                    </a:lnTo>
                    <a:lnTo>
                      <a:pt x="134" y="11476"/>
                    </a:lnTo>
                    <a:lnTo>
                      <a:pt x="210" y="11989"/>
                    </a:lnTo>
                    <a:lnTo>
                      <a:pt x="286" y="12503"/>
                    </a:lnTo>
                    <a:lnTo>
                      <a:pt x="400" y="13017"/>
                    </a:lnTo>
                    <a:lnTo>
                      <a:pt x="514" y="13493"/>
                    </a:lnTo>
                    <a:lnTo>
                      <a:pt x="647" y="13949"/>
                    </a:lnTo>
                    <a:lnTo>
                      <a:pt x="800" y="14387"/>
                    </a:lnTo>
                    <a:lnTo>
                      <a:pt x="990" y="14806"/>
                    </a:lnTo>
                    <a:lnTo>
                      <a:pt x="1637" y="13055"/>
                    </a:lnTo>
                    <a:lnTo>
                      <a:pt x="2341" y="11171"/>
                    </a:lnTo>
                    <a:lnTo>
                      <a:pt x="3235" y="8888"/>
                    </a:lnTo>
                    <a:lnTo>
                      <a:pt x="3711" y="7670"/>
                    </a:lnTo>
                    <a:lnTo>
                      <a:pt x="4225" y="6433"/>
                    </a:lnTo>
                    <a:lnTo>
                      <a:pt x="4758" y="5196"/>
                    </a:lnTo>
                    <a:lnTo>
                      <a:pt x="5272" y="3978"/>
                    </a:lnTo>
                    <a:lnTo>
                      <a:pt x="5804" y="2836"/>
                    </a:lnTo>
                    <a:lnTo>
                      <a:pt x="6318" y="1771"/>
                    </a:lnTo>
                    <a:lnTo>
                      <a:pt x="6813" y="819"/>
                    </a:lnTo>
                    <a:lnTo>
                      <a:pt x="7041" y="381"/>
                    </a:lnTo>
                    <a:lnTo>
                      <a:pt x="7270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8"/>
              <p:cNvSpPr/>
              <p:nvPr/>
            </p:nvSpPr>
            <p:spPr>
              <a:xfrm>
                <a:off x="-1755600" y="-2875"/>
                <a:ext cx="254550" cy="564225"/>
              </a:xfrm>
              <a:custGeom>
                <a:avLst/>
                <a:gdLst/>
                <a:ahLst/>
                <a:cxnLst/>
                <a:rect l="l" t="t" r="r" b="b"/>
                <a:pathLst>
                  <a:path w="10182" h="22569" extrusionOk="0">
                    <a:moveTo>
                      <a:pt x="0" y="0"/>
                    </a:moveTo>
                    <a:lnTo>
                      <a:pt x="552" y="933"/>
                    </a:lnTo>
                    <a:lnTo>
                      <a:pt x="1161" y="1979"/>
                    </a:lnTo>
                    <a:lnTo>
                      <a:pt x="1903" y="3292"/>
                    </a:lnTo>
                    <a:lnTo>
                      <a:pt x="2722" y="4796"/>
                    </a:lnTo>
                    <a:lnTo>
                      <a:pt x="3559" y="6394"/>
                    </a:lnTo>
                    <a:lnTo>
                      <a:pt x="3978" y="7193"/>
                    </a:lnTo>
                    <a:lnTo>
                      <a:pt x="4377" y="8011"/>
                    </a:lnTo>
                    <a:lnTo>
                      <a:pt x="4758" y="8792"/>
                    </a:lnTo>
                    <a:lnTo>
                      <a:pt x="5100" y="9553"/>
                    </a:lnTo>
                    <a:lnTo>
                      <a:pt x="5823" y="11285"/>
                    </a:lnTo>
                    <a:lnTo>
                      <a:pt x="6642" y="13321"/>
                    </a:lnTo>
                    <a:lnTo>
                      <a:pt x="7498" y="15471"/>
                    </a:lnTo>
                    <a:lnTo>
                      <a:pt x="8297" y="17602"/>
                    </a:lnTo>
                    <a:lnTo>
                      <a:pt x="9629" y="21104"/>
                    </a:lnTo>
                    <a:lnTo>
                      <a:pt x="10181" y="22569"/>
                    </a:lnTo>
                    <a:lnTo>
                      <a:pt x="9610" y="20837"/>
                    </a:lnTo>
                    <a:lnTo>
                      <a:pt x="8259" y="16841"/>
                    </a:lnTo>
                    <a:lnTo>
                      <a:pt x="7479" y="14577"/>
                    </a:lnTo>
                    <a:lnTo>
                      <a:pt x="6737" y="12426"/>
                    </a:lnTo>
                    <a:lnTo>
                      <a:pt x="6071" y="10618"/>
                    </a:lnTo>
                    <a:lnTo>
                      <a:pt x="5804" y="9914"/>
                    </a:lnTo>
                    <a:lnTo>
                      <a:pt x="5576" y="9401"/>
                    </a:lnTo>
                    <a:lnTo>
                      <a:pt x="5462" y="9153"/>
                    </a:lnTo>
                    <a:lnTo>
                      <a:pt x="4986" y="8297"/>
                    </a:lnTo>
                    <a:lnTo>
                      <a:pt x="4263" y="7060"/>
                    </a:lnTo>
                    <a:lnTo>
                      <a:pt x="2417" y="39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5C2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8"/>
              <p:cNvSpPr/>
              <p:nvPr/>
            </p:nvSpPr>
            <p:spPr>
              <a:xfrm>
                <a:off x="-1755600" y="-2875"/>
                <a:ext cx="254550" cy="564225"/>
              </a:xfrm>
              <a:custGeom>
                <a:avLst/>
                <a:gdLst/>
                <a:ahLst/>
                <a:cxnLst/>
                <a:rect l="l" t="t" r="r" b="b"/>
                <a:pathLst>
                  <a:path w="10182" h="2256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552" y="933"/>
                    </a:lnTo>
                    <a:lnTo>
                      <a:pt x="1161" y="1979"/>
                    </a:lnTo>
                    <a:lnTo>
                      <a:pt x="1903" y="3292"/>
                    </a:lnTo>
                    <a:lnTo>
                      <a:pt x="2722" y="4796"/>
                    </a:lnTo>
                    <a:lnTo>
                      <a:pt x="3559" y="6394"/>
                    </a:lnTo>
                    <a:lnTo>
                      <a:pt x="3978" y="7193"/>
                    </a:lnTo>
                    <a:lnTo>
                      <a:pt x="4377" y="8011"/>
                    </a:lnTo>
                    <a:lnTo>
                      <a:pt x="4758" y="8792"/>
                    </a:lnTo>
                    <a:lnTo>
                      <a:pt x="5100" y="9553"/>
                    </a:lnTo>
                    <a:lnTo>
                      <a:pt x="5100" y="9553"/>
                    </a:lnTo>
                    <a:lnTo>
                      <a:pt x="5823" y="11285"/>
                    </a:lnTo>
                    <a:lnTo>
                      <a:pt x="6642" y="13321"/>
                    </a:lnTo>
                    <a:lnTo>
                      <a:pt x="7498" y="15471"/>
                    </a:lnTo>
                    <a:lnTo>
                      <a:pt x="8297" y="17602"/>
                    </a:lnTo>
                    <a:lnTo>
                      <a:pt x="9629" y="21104"/>
                    </a:lnTo>
                    <a:lnTo>
                      <a:pt x="10181" y="22569"/>
                    </a:lnTo>
                    <a:lnTo>
                      <a:pt x="10181" y="22569"/>
                    </a:lnTo>
                    <a:lnTo>
                      <a:pt x="9610" y="20837"/>
                    </a:lnTo>
                    <a:lnTo>
                      <a:pt x="8259" y="16841"/>
                    </a:lnTo>
                    <a:lnTo>
                      <a:pt x="7479" y="14577"/>
                    </a:lnTo>
                    <a:lnTo>
                      <a:pt x="6737" y="12426"/>
                    </a:lnTo>
                    <a:lnTo>
                      <a:pt x="6071" y="10618"/>
                    </a:lnTo>
                    <a:lnTo>
                      <a:pt x="5804" y="9914"/>
                    </a:lnTo>
                    <a:lnTo>
                      <a:pt x="5576" y="9401"/>
                    </a:lnTo>
                    <a:lnTo>
                      <a:pt x="5576" y="9401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4986" y="8297"/>
                    </a:lnTo>
                    <a:lnTo>
                      <a:pt x="4263" y="7060"/>
                    </a:lnTo>
                    <a:lnTo>
                      <a:pt x="2417" y="397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8"/>
              <p:cNvSpPr/>
              <p:nvPr/>
            </p:nvSpPr>
            <p:spPr>
              <a:xfrm>
                <a:off x="-1619075" y="225950"/>
                <a:ext cx="287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248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5" y="248"/>
                    </a:lnTo>
                    <a:lnTo>
                      <a:pt x="115" y="24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8"/>
              <p:cNvSpPr/>
              <p:nvPr/>
            </p:nvSpPr>
            <p:spPr>
              <a:xfrm>
                <a:off x="-1619075" y="225950"/>
                <a:ext cx="287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248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5" y="248"/>
                    </a:lnTo>
                    <a:lnTo>
                      <a:pt x="115" y="248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8"/>
              <p:cNvSpPr/>
              <p:nvPr/>
            </p:nvSpPr>
            <p:spPr>
              <a:xfrm>
                <a:off x="-1461125" y="-332575"/>
                <a:ext cx="337800" cy="207925"/>
              </a:xfrm>
              <a:custGeom>
                <a:avLst/>
                <a:gdLst/>
                <a:ahLst/>
                <a:cxnLst/>
                <a:rect l="l" t="t" r="r" b="b"/>
                <a:pathLst>
                  <a:path w="13512" h="8317" extrusionOk="0">
                    <a:moveTo>
                      <a:pt x="6585" y="1"/>
                    </a:moveTo>
                    <a:lnTo>
                      <a:pt x="4130" y="1542"/>
                    </a:lnTo>
                    <a:lnTo>
                      <a:pt x="0" y="1542"/>
                    </a:lnTo>
                    <a:lnTo>
                      <a:pt x="628" y="1752"/>
                    </a:lnTo>
                    <a:lnTo>
                      <a:pt x="1237" y="1961"/>
                    </a:lnTo>
                    <a:lnTo>
                      <a:pt x="1865" y="2170"/>
                    </a:lnTo>
                    <a:lnTo>
                      <a:pt x="2474" y="2418"/>
                    </a:lnTo>
                    <a:lnTo>
                      <a:pt x="3692" y="2912"/>
                    </a:lnTo>
                    <a:lnTo>
                      <a:pt x="4891" y="3445"/>
                    </a:lnTo>
                    <a:lnTo>
                      <a:pt x="6052" y="4016"/>
                    </a:lnTo>
                    <a:lnTo>
                      <a:pt x="7155" y="4568"/>
                    </a:lnTo>
                    <a:lnTo>
                      <a:pt x="8221" y="5139"/>
                    </a:lnTo>
                    <a:lnTo>
                      <a:pt x="9230" y="5691"/>
                    </a:lnTo>
                    <a:lnTo>
                      <a:pt x="10143" y="6204"/>
                    </a:lnTo>
                    <a:lnTo>
                      <a:pt x="10980" y="6699"/>
                    </a:lnTo>
                    <a:lnTo>
                      <a:pt x="12331" y="7536"/>
                    </a:lnTo>
                    <a:lnTo>
                      <a:pt x="13207" y="8107"/>
                    </a:lnTo>
                    <a:lnTo>
                      <a:pt x="13511" y="8317"/>
                    </a:lnTo>
                    <a:lnTo>
                      <a:pt x="13302" y="7765"/>
                    </a:lnTo>
                    <a:lnTo>
                      <a:pt x="13093" y="7251"/>
                    </a:lnTo>
                    <a:lnTo>
                      <a:pt x="12864" y="6737"/>
                    </a:lnTo>
                    <a:lnTo>
                      <a:pt x="12617" y="6243"/>
                    </a:lnTo>
                    <a:lnTo>
                      <a:pt x="12350" y="5786"/>
                    </a:lnTo>
                    <a:lnTo>
                      <a:pt x="12103" y="5348"/>
                    </a:lnTo>
                    <a:lnTo>
                      <a:pt x="11818" y="4910"/>
                    </a:lnTo>
                    <a:lnTo>
                      <a:pt x="11551" y="4511"/>
                    </a:lnTo>
                    <a:lnTo>
                      <a:pt x="11266" y="4111"/>
                    </a:lnTo>
                    <a:lnTo>
                      <a:pt x="10980" y="3750"/>
                    </a:lnTo>
                    <a:lnTo>
                      <a:pt x="10695" y="3407"/>
                    </a:lnTo>
                    <a:lnTo>
                      <a:pt x="10409" y="3065"/>
                    </a:lnTo>
                    <a:lnTo>
                      <a:pt x="9820" y="2456"/>
                    </a:lnTo>
                    <a:lnTo>
                      <a:pt x="9268" y="1923"/>
                    </a:lnTo>
                    <a:lnTo>
                      <a:pt x="8735" y="1466"/>
                    </a:lnTo>
                    <a:lnTo>
                      <a:pt x="8221" y="1067"/>
                    </a:lnTo>
                    <a:lnTo>
                      <a:pt x="7764" y="724"/>
                    </a:lnTo>
                    <a:lnTo>
                      <a:pt x="7365" y="458"/>
                    </a:lnTo>
                    <a:lnTo>
                      <a:pt x="7041" y="248"/>
                    </a:lnTo>
                    <a:lnTo>
                      <a:pt x="6794" y="115"/>
                    </a:lnTo>
                    <a:lnTo>
                      <a:pt x="6585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8"/>
              <p:cNvSpPr/>
              <p:nvPr/>
            </p:nvSpPr>
            <p:spPr>
              <a:xfrm>
                <a:off x="-1357900" y="-332575"/>
                <a:ext cx="234575" cy="20792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8317" extrusionOk="0">
                    <a:moveTo>
                      <a:pt x="2456" y="1"/>
                    </a:moveTo>
                    <a:lnTo>
                      <a:pt x="1" y="1542"/>
                    </a:lnTo>
                    <a:lnTo>
                      <a:pt x="286" y="1618"/>
                    </a:lnTo>
                    <a:lnTo>
                      <a:pt x="629" y="1714"/>
                    </a:lnTo>
                    <a:lnTo>
                      <a:pt x="1066" y="1847"/>
                    </a:lnTo>
                    <a:lnTo>
                      <a:pt x="1599" y="2018"/>
                    </a:lnTo>
                    <a:lnTo>
                      <a:pt x="2208" y="2246"/>
                    </a:lnTo>
                    <a:lnTo>
                      <a:pt x="2874" y="2551"/>
                    </a:lnTo>
                    <a:lnTo>
                      <a:pt x="3597" y="2893"/>
                    </a:lnTo>
                    <a:lnTo>
                      <a:pt x="3978" y="3084"/>
                    </a:lnTo>
                    <a:lnTo>
                      <a:pt x="4358" y="3312"/>
                    </a:lnTo>
                    <a:lnTo>
                      <a:pt x="4758" y="3540"/>
                    </a:lnTo>
                    <a:lnTo>
                      <a:pt x="5139" y="3788"/>
                    </a:lnTo>
                    <a:lnTo>
                      <a:pt x="5538" y="4054"/>
                    </a:lnTo>
                    <a:lnTo>
                      <a:pt x="5919" y="4340"/>
                    </a:lnTo>
                    <a:lnTo>
                      <a:pt x="6318" y="4644"/>
                    </a:lnTo>
                    <a:lnTo>
                      <a:pt x="6699" y="4968"/>
                    </a:lnTo>
                    <a:lnTo>
                      <a:pt x="7080" y="5310"/>
                    </a:lnTo>
                    <a:lnTo>
                      <a:pt x="7441" y="5672"/>
                    </a:lnTo>
                    <a:lnTo>
                      <a:pt x="7803" y="6052"/>
                    </a:lnTo>
                    <a:lnTo>
                      <a:pt x="8145" y="6471"/>
                    </a:lnTo>
                    <a:lnTo>
                      <a:pt x="8488" y="6889"/>
                    </a:lnTo>
                    <a:lnTo>
                      <a:pt x="8792" y="7346"/>
                    </a:lnTo>
                    <a:lnTo>
                      <a:pt x="9097" y="7822"/>
                    </a:lnTo>
                    <a:lnTo>
                      <a:pt x="9382" y="8317"/>
                    </a:lnTo>
                    <a:lnTo>
                      <a:pt x="9325" y="8088"/>
                    </a:lnTo>
                    <a:lnTo>
                      <a:pt x="9230" y="7822"/>
                    </a:lnTo>
                    <a:lnTo>
                      <a:pt x="9097" y="7460"/>
                    </a:lnTo>
                    <a:lnTo>
                      <a:pt x="8925" y="7023"/>
                    </a:lnTo>
                    <a:lnTo>
                      <a:pt x="8697" y="6528"/>
                    </a:lnTo>
                    <a:lnTo>
                      <a:pt x="8412" y="5957"/>
                    </a:lnTo>
                    <a:lnTo>
                      <a:pt x="8050" y="5348"/>
                    </a:lnTo>
                    <a:lnTo>
                      <a:pt x="7632" y="4701"/>
                    </a:lnTo>
                    <a:lnTo>
                      <a:pt x="7403" y="4378"/>
                    </a:lnTo>
                    <a:lnTo>
                      <a:pt x="7156" y="4035"/>
                    </a:lnTo>
                    <a:lnTo>
                      <a:pt x="6870" y="3693"/>
                    </a:lnTo>
                    <a:lnTo>
                      <a:pt x="6585" y="3331"/>
                    </a:lnTo>
                    <a:lnTo>
                      <a:pt x="6280" y="2989"/>
                    </a:lnTo>
                    <a:lnTo>
                      <a:pt x="5938" y="2646"/>
                    </a:lnTo>
                    <a:lnTo>
                      <a:pt x="5576" y="2284"/>
                    </a:lnTo>
                    <a:lnTo>
                      <a:pt x="5215" y="1942"/>
                    </a:lnTo>
                    <a:lnTo>
                      <a:pt x="4815" y="1599"/>
                    </a:lnTo>
                    <a:lnTo>
                      <a:pt x="4397" y="1276"/>
                    </a:lnTo>
                    <a:lnTo>
                      <a:pt x="3940" y="933"/>
                    </a:lnTo>
                    <a:lnTo>
                      <a:pt x="3464" y="610"/>
                    </a:lnTo>
                    <a:lnTo>
                      <a:pt x="2969" y="305"/>
                    </a:lnTo>
                    <a:lnTo>
                      <a:pt x="2456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8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extrusionOk="0">
                    <a:moveTo>
                      <a:pt x="0" y="1"/>
                    </a:moveTo>
                    <a:lnTo>
                      <a:pt x="152" y="438"/>
                    </a:lnTo>
                    <a:lnTo>
                      <a:pt x="571" y="1618"/>
                    </a:lnTo>
                    <a:lnTo>
                      <a:pt x="875" y="2436"/>
                    </a:lnTo>
                    <a:lnTo>
                      <a:pt x="1218" y="3369"/>
                    </a:lnTo>
                    <a:lnTo>
                      <a:pt x="1637" y="4396"/>
                    </a:lnTo>
                    <a:lnTo>
                      <a:pt x="2074" y="5481"/>
                    </a:lnTo>
                    <a:lnTo>
                      <a:pt x="2569" y="6604"/>
                    </a:lnTo>
                    <a:lnTo>
                      <a:pt x="3102" y="7765"/>
                    </a:lnTo>
                    <a:lnTo>
                      <a:pt x="3654" y="8925"/>
                    </a:lnTo>
                    <a:lnTo>
                      <a:pt x="4263" y="10067"/>
                    </a:lnTo>
                    <a:lnTo>
                      <a:pt x="4567" y="10600"/>
                    </a:lnTo>
                    <a:lnTo>
                      <a:pt x="4872" y="11133"/>
                    </a:lnTo>
                    <a:lnTo>
                      <a:pt x="5195" y="11647"/>
                    </a:lnTo>
                    <a:lnTo>
                      <a:pt x="5499" y="12141"/>
                    </a:lnTo>
                    <a:lnTo>
                      <a:pt x="5823" y="12617"/>
                    </a:lnTo>
                    <a:lnTo>
                      <a:pt x="6166" y="13055"/>
                    </a:lnTo>
                    <a:lnTo>
                      <a:pt x="6489" y="13473"/>
                    </a:lnTo>
                    <a:lnTo>
                      <a:pt x="6832" y="13854"/>
                    </a:lnTo>
                    <a:lnTo>
                      <a:pt x="7498" y="14558"/>
                    </a:lnTo>
                    <a:lnTo>
                      <a:pt x="8164" y="15205"/>
                    </a:lnTo>
                    <a:lnTo>
                      <a:pt x="8811" y="15814"/>
                    </a:lnTo>
                    <a:lnTo>
                      <a:pt x="9439" y="16347"/>
                    </a:lnTo>
                    <a:lnTo>
                      <a:pt x="10066" y="16861"/>
                    </a:lnTo>
                    <a:lnTo>
                      <a:pt x="10656" y="17298"/>
                    </a:lnTo>
                    <a:lnTo>
                      <a:pt x="11208" y="17717"/>
                    </a:lnTo>
                    <a:lnTo>
                      <a:pt x="11722" y="18078"/>
                    </a:lnTo>
                    <a:lnTo>
                      <a:pt x="12217" y="18383"/>
                    </a:lnTo>
                    <a:lnTo>
                      <a:pt x="12635" y="18649"/>
                    </a:lnTo>
                    <a:lnTo>
                      <a:pt x="13340" y="19068"/>
                    </a:lnTo>
                    <a:lnTo>
                      <a:pt x="13796" y="19296"/>
                    </a:lnTo>
                    <a:lnTo>
                      <a:pt x="13948" y="19372"/>
                    </a:lnTo>
                    <a:lnTo>
                      <a:pt x="13435" y="17831"/>
                    </a:lnTo>
                    <a:lnTo>
                      <a:pt x="12845" y="16195"/>
                    </a:lnTo>
                    <a:lnTo>
                      <a:pt x="12141" y="14254"/>
                    </a:lnTo>
                    <a:lnTo>
                      <a:pt x="11741" y="13226"/>
                    </a:lnTo>
                    <a:lnTo>
                      <a:pt x="11322" y="12179"/>
                    </a:lnTo>
                    <a:lnTo>
                      <a:pt x="10904" y="11171"/>
                    </a:lnTo>
                    <a:lnTo>
                      <a:pt x="10466" y="10219"/>
                    </a:lnTo>
                    <a:lnTo>
                      <a:pt x="10028" y="9306"/>
                    </a:lnTo>
                    <a:lnTo>
                      <a:pt x="9610" y="8507"/>
                    </a:lnTo>
                    <a:lnTo>
                      <a:pt x="9400" y="8164"/>
                    </a:lnTo>
                    <a:lnTo>
                      <a:pt x="9210" y="7822"/>
                    </a:lnTo>
                    <a:lnTo>
                      <a:pt x="9020" y="7536"/>
                    </a:lnTo>
                    <a:lnTo>
                      <a:pt x="8830" y="7289"/>
                    </a:lnTo>
                    <a:lnTo>
                      <a:pt x="8392" y="6813"/>
                    </a:lnTo>
                    <a:lnTo>
                      <a:pt x="7878" y="6280"/>
                    </a:lnTo>
                    <a:lnTo>
                      <a:pt x="7269" y="5709"/>
                    </a:lnTo>
                    <a:lnTo>
                      <a:pt x="6603" y="5120"/>
                    </a:lnTo>
                    <a:lnTo>
                      <a:pt x="5899" y="4530"/>
                    </a:lnTo>
                    <a:lnTo>
                      <a:pt x="5157" y="3921"/>
                    </a:lnTo>
                    <a:lnTo>
                      <a:pt x="3673" y="2741"/>
                    </a:lnTo>
                    <a:lnTo>
                      <a:pt x="2265" y="1675"/>
                    </a:lnTo>
                    <a:lnTo>
                      <a:pt x="1104" y="800"/>
                    </a:lnTo>
                    <a:lnTo>
                      <a:pt x="0" y="1"/>
                    </a:lnTo>
                    <a:close/>
                    <a:moveTo>
                      <a:pt x="13948" y="19372"/>
                    </a:moveTo>
                    <a:lnTo>
                      <a:pt x="13948" y="19372"/>
                    </a:lnTo>
                    <a:lnTo>
                      <a:pt x="13948" y="19372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8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fill="none" extrusionOk="0">
                    <a:moveTo>
                      <a:pt x="13948" y="19372"/>
                    </a:moveTo>
                    <a:lnTo>
                      <a:pt x="13948" y="19372"/>
                    </a:lnTo>
                    <a:lnTo>
                      <a:pt x="13796" y="19296"/>
                    </a:lnTo>
                    <a:lnTo>
                      <a:pt x="13340" y="19068"/>
                    </a:lnTo>
                    <a:lnTo>
                      <a:pt x="12635" y="18649"/>
                    </a:lnTo>
                    <a:lnTo>
                      <a:pt x="12217" y="18383"/>
                    </a:lnTo>
                    <a:lnTo>
                      <a:pt x="11722" y="18078"/>
                    </a:lnTo>
                    <a:lnTo>
                      <a:pt x="11208" y="17717"/>
                    </a:lnTo>
                    <a:lnTo>
                      <a:pt x="10656" y="17298"/>
                    </a:lnTo>
                    <a:lnTo>
                      <a:pt x="10066" y="16861"/>
                    </a:lnTo>
                    <a:lnTo>
                      <a:pt x="9439" y="16347"/>
                    </a:lnTo>
                    <a:lnTo>
                      <a:pt x="8811" y="15814"/>
                    </a:lnTo>
                    <a:lnTo>
                      <a:pt x="8164" y="15205"/>
                    </a:lnTo>
                    <a:lnTo>
                      <a:pt x="7498" y="14558"/>
                    </a:lnTo>
                    <a:lnTo>
                      <a:pt x="6832" y="13854"/>
                    </a:lnTo>
                    <a:lnTo>
                      <a:pt x="6832" y="13854"/>
                    </a:lnTo>
                    <a:lnTo>
                      <a:pt x="6489" y="13473"/>
                    </a:lnTo>
                    <a:lnTo>
                      <a:pt x="6166" y="13055"/>
                    </a:lnTo>
                    <a:lnTo>
                      <a:pt x="5823" y="12617"/>
                    </a:lnTo>
                    <a:lnTo>
                      <a:pt x="5499" y="12141"/>
                    </a:lnTo>
                    <a:lnTo>
                      <a:pt x="5195" y="11647"/>
                    </a:lnTo>
                    <a:lnTo>
                      <a:pt x="4872" y="11133"/>
                    </a:lnTo>
                    <a:lnTo>
                      <a:pt x="4567" y="10600"/>
                    </a:lnTo>
                    <a:lnTo>
                      <a:pt x="4263" y="10067"/>
                    </a:lnTo>
                    <a:lnTo>
                      <a:pt x="3654" y="8925"/>
                    </a:lnTo>
                    <a:lnTo>
                      <a:pt x="3102" y="7765"/>
                    </a:lnTo>
                    <a:lnTo>
                      <a:pt x="2569" y="6604"/>
                    </a:lnTo>
                    <a:lnTo>
                      <a:pt x="2074" y="5481"/>
                    </a:lnTo>
                    <a:lnTo>
                      <a:pt x="1637" y="4396"/>
                    </a:lnTo>
                    <a:lnTo>
                      <a:pt x="1218" y="3369"/>
                    </a:lnTo>
                    <a:lnTo>
                      <a:pt x="875" y="2436"/>
                    </a:lnTo>
                    <a:lnTo>
                      <a:pt x="571" y="1618"/>
                    </a:lnTo>
                    <a:lnTo>
                      <a:pt x="152" y="438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104" y="800"/>
                    </a:lnTo>
                    <a:lnTo>
                      <a:pt x="2265" y="1675"/>
                    </a:lnTo>
                    <a:lnTo>
                      <a:pt x="3673" y="2741"/>
                    </a:lnTo>
                    <a:lnTo>
                      <a:pt x="5157" y="3921"/>
                    </a:lnTo>
                    <a:lnTo>
                      <a:pt x="5899" y="4530"/>
                    </a:lnTo>
                    <a:lnTo>
                      <a:pt x="6603" y="5120"/>
                    </a:lnTo>
                    <a:lnTo>
                      <a:pt x="7269" y="5709"/>
                    </a:lnTo>
                    <a:lnTo>
                      <a:pt x="7878" y="6280"/>
                    </a:lnTo>
                    <a:lnTo>
                      <a:pt x="8392" y="6813"/>
                    </a:lnTo>
                    <a:lnTo>
                      <a:pt x="8830" y="7289"/>
                    </a:lnTo>
                    <a:lnTo>
                      <a:pt x="8830" y="7289"/>
                    </a:lnTo>
                    <a:lnTo>
                      <a:pt x="9020" y="7536"/>
                    </a:lnTo>
                    <a:lnTo>
                      <a:pt x="9210" y="7822"/>
                    </a:lnTo>
                    <a:lnTo>
                      <a:pt x="9400" y="8164"/>
                    </a:lnTo>
                    <a:lnTo>
                      <a:pt x="9610" y="8507"/>
                    </a:lnTo>
                    <a:lnTo>
                      <a:pt x="10028" y="9306"/>
                    </a:lnTo>
                    <a:lnTo>
                      <a:pt x="10466" y="10219"/>
                    </a:lnTo>
                    <a:lnTo>
                      <a:pt x="10904" y="11171"/>
                    </a:lnTo>
                    <a:lnTo>
                      <a:pt x="11322" y="12179"/>
                    </a:lnTo>
                    <a:lnTo>
                      <a:pt x="11741" y="13226"/>
                    </a:lnTo>
                    <a:lnTo>
                      <a:pt x="12141" y="14254"/>
                    </a:lnTo>
                    <a:lnTo>
                      <a:pt x="12845" y="16195"/>
                    </a:lnTo>
                    <a:lnTo>
                      <a:pt x="13435" y="17831"/>
                    </a:lnTo>
                    <a:lnTo>
                      <a:pt x="13948" y="1937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8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extrusionOk="0">
                    <a:moveTo>
                      <a:pt x="0" y="1"/>
                    </a:moveTo>
                    <a:lnTo>
                      <a:pt x="761" y="1447"/>
                    </a:lnTo>
                    <a:lnTo>
                      <a:pt x="1560" y="2988"/>
                    </a:lnTo>
                    <a:lnTo>
                      <a:pt x="2550" y="4834"/>
                    </a:lnTo>
                    <a:lnTo>
                      <a:pt x="3616" y="6794"/>
                    </a:lnTo>
                    <a:lnTo>
                      <a:pt x="4681" y="8697"/>
                    </a:lnTo>
                    <a:lnTo>
                      <a:pt x="5176" y="9553"/>
                    </a:lnTo>
                    <a:lnTo>
                      <a:pt x="5652" y="10334"/>
                    </a:lnTo>
                    <a:lnTo>
                      <a:pt x="6070" y="11019"/>
                    </a:lnTo>
                    <a:lnTo>
                      <a:pt x="6432" y="11551"/>
                    </a:lnTo>
                    <a:lnTo>
                      <a:pt x="6812" y="12065"/>
                    </a:lnTo>
                    <a:lnTo>
                      <a:pt x="7269" y="12617"/>
                    </a:lnTo>
                    <a:lnTo>
                      <a:pt x="7802" y="13226"/>
                    </a:lnTo>
                    <a:lnTo>
                      <a:pt x="8373" y="13854"/>
                    </a:lnTo>
                    <a:lnTo>
                      <a:pt x="8982" y="14482"/>
                    </a:lnTo>
                    <a:lnTo>
                      <a:pt x="9610" y="15148"/>
                    </a:lnTo>
                    <a:lnTo>
                      <a:pt x="10866" y="16423"/>
                    </a:lnTo>
                    <a:lnTo>
                      <a:pt x="12046" y="17565"/>
                    </a:lnTo>
                    <a:lnTo>
                      <a:pt x="13035" y="18516"/>
                    </a:lnTo>
                    <a:lnTo>
                      <a:pt x="13948" y="19372"/>
                    </a:lnTo>
                    <a:lnTo>
                      <a:pt x="12902" y="18364"/>
                    </a:lnTo>
                    <a:lnTo>
                      <a:pt x="11817" y="17298"/>
                    </a:lnTo>
                    <a:lnTo>
                      <a:pt x="10523" y="15985"/>
                    </a:lnTo>
                    <a:lnTo>
                      <a:pt x="10504" y="16042"/>
                    </a:lnTo>
                    <a:lnTo>
                      <a:pt x="10181" y="15624"/>
                    </a:lnTo>
                    <a:lnTo>
                      <a:pt x="9134" y="14520"/>
                    </a:lnTo>
                    <a:lnTo>
                      <a:pt x="8126" y="13416"/>
                    </a:lnTo>
                    <a:lnTo>
                      <a:pt x="7688" y="12884"/>
                    </a:lnTo>
                    <a:lnTo>
                      <a:pt x="7269" y="12389"/>
                    </a:lnTo>
                    <a:lnTo>
                      <a:pt x="6908" y="11913"/>
                    </a:lnTo>
                    <a:lnTo>
                      <a:pt x="6603" y="11475"/>
                    </a:lnTo>
                    <a:lnTo>
                      <a:pt x="6204" y="10866"/>
                    </a:lnTo>
                    <a:lnTo>
                      <a:pt x="5747" y="10143"/>
                    </a:lnTo>
                    <a:lnTo>
                      <a:pt x="4738" y="8450"/>
                    </a:lnTo>
                    <a:lnTo>
                      <a:pt x="3654" y="6566"/>
                    </a:lnTo>
                    <a:lnTo>
                      <a:pt x="2569" y="4644"/>
                    </a:lnTo>
                    <a:lnTo>
                      <a:pt x="761" y="139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BDB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8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61" y="1447"/>
                    </a:lnTo>
                    <a:lnTo>
                      <a:pt x="1560" y="2988"/>
                    </a:lnTo>
                    <a:lnTo>
                      <a:pt x="2550" y="4834"/>
                    </a:lnTo>
                    <a:lnTo>
                      <a:pt x="3616" y="6794"/>
                    </a:lnTo>
                    <a:lnTo>
                      <a:pt x="4681" y="8697"/>
                    </a:lnTo>
                    <a:lnTo>
                      <a:pt x="5176" y="9553"/>
                    </a:lnTo>
                    <a:lnTo>
                      <a:pt x="5652" y="10334"/>
                    </a:lnTo>
                    <a:lnTo>
                      <a:pt x="6070" y="11019"/>
                    </a:lnTo>
                    <a:lnTo>
                      <a:pt x="6432" y="11551"/>
                    </a:lnTo>
                    <a:lnTo>
                      <a:pt x="6432" y="11551"/>
                    </a:lnTo>
                    <a:lnTo>
                      <a:pt x="6812" y="12065"/>
                    </a:lnTo>
                    <a:lnTo>
                      <a:pt x="7269" y="12617"/>
                    </a:lnTo>
                    <a:lnTo>
                      <a:pt x="7802" y="13226"/>
                    </a:lnTo>
                    <a:lnTo>
                      <a:pt x="8373" y="13854"/>
                    </a:lnTo>
                    <a:lnTo>
                      <a:pt x="8982" y="14482"/>
                    </a:lnTo>
                    <a:lnTo>
                      <a:pt x="9610" y="15148"/>
                    </a:lnTo>
                    <a:lnTo>
                      <a:pt x="10866" y="16423"/>
                    </a:lnTo>
                    <a:lnTo>
                      <a:pt x="12046" y="17565"/>
                    </a:lnTo>
                    <a:lnTo>
                      <a:pt x="13035" y="18516"/>
                    </a:lnTo>
                    <a:lnTo>
                      <a:pt x="13948" y="19372"/>
                    </a:lnTo>
                    <a:lnTo>
                      <a:pt x="13948" y="19372"/>
                    </a:lnTo>
                    <a:lnTo>
                      <a:pt x="12902" y="18364"/>
                    </a:lnTo>
                    <a:lnTo>
                      <a:pt x="11817" y="17298"/>
                    </a:lnTo>
                    <a:lnTo>
                      <a:pt x="10523" y="15985"/>
                    </a:lnTo>
                    <a:lnTo>
                      <a:pt x="10504" y="16042"/>
                    </a:lnTo>
                    <a:lnTo>
                      <a:pt x="10181" y="15624"/>
                    </a:lnTo>
                    <a:lnTo>
                      <a:pt x="10181" y="15624"/>
                    </a:lnTo>
                    <a:lnTo>
                      <a:pt x="9134" y="14520"/>
                    </a:lnTo>
                    <a:lnTo>
                      <a:pt x="8126" y="13416"/>
                    </a:lnTo>
                    <a:lnTo>
                      <a:pt x="7688" y="12884"/>
                    </a:lnTo>
                    <a:lnTo>
                      <a:pt x="7269" y="12389"/>
                    </a:lnTo>
                    <a:lnTo>
                      <a:pt x="6908" y="11913"/>
                    </a:lnTo>
                    <a:lnTo>
                      <a:pt x="6603" y="11475"/>
                    </a:lnTo>
                    <a:lnTo>
                      <a:pt x="6603" y="11475"/>
                    </a:lnTo>
                    <a:lnTo>
                      <a:pt x="6204" y="10866"/>
                    </a:lnTo>
                    <a:lnTo>
                      <a:pt x="5747" y="10143"/>
                    </a:lnTo>
                    <a:lnTo>
                      <a:pt x="4738" y="8450"/>
                    </a:lnTo>
                    <a:lnTo>
                      <a:pt x="3654" y="6566"/>
                    </a:lnTo>
                    <a:lnTo>
                      <a:pt x="2569" y="4644"/>
                    </a:lnTo>
                    <a:lnTo>
                      <a:pt x="761" y="1390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8"/>
              <p:cNvSpPr/>
              <p:nvPr/>
            </p:nvSpPr>
            <p:spPr>
              <a:xfrm>
                <a:off x="-1829825" y="-239800"/>
                <a:ext cx="108975" cy="20887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8355" extrusionOk="0">
                    <a:moveTo>
                      <a:pt x="1" y="1"/>
                    </a:moveTo>
                    <a:lnTo>
                      <a:pt x="2075" y="7270"/>
                    </a:lnTo>
                    <a:lnTo>
                      <a:pt x="3654" y="8354"/>
                    </a:lnTo>
                    <a:lnTo>
                      <a:pt x="4359" y="1923"/>
                    </a:lnTo>
                    <a:lnTo>
                      <a:pt x="4054" y="1732"/>
                    </a:lnTo>
                    <a:lnTo>
                      <a:pt x="3673" y="1523"/>
                    </a:lnTo>
                    <a:lnTo>
                      <a:pt x="3160" y="1238"/>
                    </a:lnTo>
                    <a:lnTo>
                      <a:pt x="2532" y="952"/>
                    </a:lnTo>
                    <a:lnTo>
                      <a:pt x="1790" y="629"/>
                    </a:lnTo>
                    <a:lnTo>
                      <a:pt x="933" y="305"/>
                    </a:lnTo>
                    <a:lnTo>
                      <a:pt x="477" y="15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8"/>
              <p:cNvSpPr/>
              <p:nvPr/>
            </p:nvSpPr>
            <p:spPr>
              <a:xfrm>
                <a:off x="-1357900" y="151725"/>
                <a:ext cx="74250" cy="268825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10753" extrusionOk="0">
                    <a:moveTo>
                      <a:pt x="1105" y="1"/>
                    </a:moveTo>
                    <a:lnTo>
                      <a:pt x="1" y="1238"/>
                    </a:lnTo>
                    <a:lnTo>
                      <a:pt x="2208" y="10752"/>
                    </a:lnTo>
                    <a:lnTo>
                      <a:pt x="2969" y="9420"/>
                    </a:lnTo>
                    <a:lnTo>
                      <a:pt x="1105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8"/>
              <p:cNvSpPr/>
              <p:nvPr/>
            </p:nvSpPr>
            <p:spPr>
              <a:xfrm>
                <a:off x="-1223725" y="44700"/>
                <a:ext cx="45200" cy="185075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7403" extrusionOk="0">
                    <a:moveTo>
                      <a:pt x="571" y="0"/>
                    </a:moveTo>
                    <a:lnTo>
                      <a:pt x="0" y="438"/>
                    </a:lnTo>
                    <a:lnTo>
                      <a:pt x="1218" y="7402"/>
                    </a:lnTo>
                    <a:lnTo>
                      <a:pt x="1808" y="6394"/>
                    </a:lnTo>
                    <a:lnTo>
                      <a:pt x="57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8"/>
              <p:cNvSpPr/>
              <p:nvPr/>
            </p:nvSpPr>
            <p:spPr>
              <a:xfrm>
                <a:off x="-1382150" y="-1190775"/>
                <a:ext cx="126575" cy="37155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14862" extrusionOk="0">
                    <a:moveTo>
                      <a:pt x="4548" y="0"/>
                    </a:moveTo>
                    <a:lnTo>
                      <a:pt x="1732" y="1694"/>
                    </a:lnTo>
                    <a:lnTo>
                      <a:pt x="0" y="14862"/>
                    </a:lnTo>
                    <a:lnTo>
                      <a:pt x="5062" y="9971"/>
                    </a:lnTo>
                    <a:lnTo>
                      <a:pt x="5005" y="8792"/>
                    </a:lnTo>
                    <a:lnTo>
                      <a:pt x="4891" y="6013"/>
                    </a:lnTo>
                    <a:lnTo>
                      <a:pt x="4720" y="2702"/>
                    </a:lnTo>
                    <a:lnTo>
                      <a:pt x="4643" y="1218"/>
                    </a:lnTo>
                    <a:lnTo>
                      <a:pt x="4548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8"/>
              <p:cNvSpPr/>
              <p:nvPr/>
            </p:nvSpPr>
            <p:spPr>
              <a:xfrm>
                <a:off x="-1716600" y="-791650"/>
                <a:ext cx="93275" cy="199350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7974" extrusionOk="0">
                    <a:moveTo>
                      <a:pt x="362" y="1"/>
                    </a:moveTo>
                    <a:lnTo>
                      <a:pt x="1" y="3007"/>
                    </a:lnTo>
                    <a:lnTo>
                      <a:pt x="324" y="3616"/>
                    </a:lnTo>
                    <a:lnTo>
                      <a:pt x="1124" y="5062"/>
                    </a:lnTo>
                    <a:lnTo>
                      <a:pt x="1580" y="5919"/>
                    </a:lnTo>
                    <a:lnTo>
                      <a:pt x="2075" y="6718"/>
                    </a:lnTo>
                    <a:lnTo>
                      <a:pt x="2532" y="7441"/>
                    </a:lnTo>
                    <a:lnTo>
                      <a:pt x="2722" y="7727"/>
                    </a:lnTo>
                    <a:lnTo>
                      <a:pt x="2912" y="7974"/>
                    </a:lnTo>
                    <a:lnTo>
                      <a:pt x="3731" y="2741"/>
                    </a:lnTo>
                    <a:lnTo>
                      <a:pt x="362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8"/>
              <p:cNvSpPr/>
              <p:nvPr/>
            </p:nvSpPr>
            <p:spPr>
              <a:xfrm>
                <a:off x="-1539625" y="-549500"/>
                <a:ext cx="38575" cy="92800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3712" extrusionOk="0">
                    <a:moveTo>
                      <a:pt x="1180" y="1"/>
                    </a:moveTo>
                    <a:lnTo>
                      <a:pt x="1" y="3350"/>
                    </a:lnTo>
                    <a:lnTo>
                      <a:pt x="343" y="3711"/>
                    </a:lnTo>
                    <a:lnTo>
                      <a:pt x="1542" y="914"/>
                    </a:lnTo>
                    <a:lnTo>
                      <a:pt x="1180" y="1"/>
                    </a:lnTo>
                    <a:close/>
                  </a:path>
                </a:pathLst>
              </a:custGeom>
              <a:solidFill>
                <a:srgbClr val="9B9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8"/>
              <p:cNvSpPr/>
              <p:nvPr/>
            </p:nvSpPr>
            <p:spPr>
              <a:xfrm>
                <a:off x="-1539625" y="-549500"/>
                <a:ext cx="38575" cy="92800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3712" fill="none" extrusionOk="0">
                    <a:moveTo>
                      <a:pt x="1180" y="1"/>
                    </a:moveTo>
                    <a:lnTo>
                      <a:pt x="1" y="3350"/>
                    </a:lnTo>
                    <a:lnTo>
                      <a:pt x="1" y="3350"/>
                    </a:lnTo>
                    <a:lnTo>
                      <a:pt x="1" y="3350"/>
                    </a:lnTo>
                    <a:lnTo>
                      <a:pt x="343" y="3711"/>
                    </a:lnTo>
                    <a:lnTo>
                      <a:pt x="1542" y="914"/>
                    </a:lnTo>
                    <a:lnTo>
                      <a:pt x="118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8"/>
              <p:cNvSpPr/>
              <p:nvPr/>
            </p:nvSpPr>
            <p:spPr>
              <a:xfrm>
                <a:off x="-1539625" y="-465775"/>
                <a:ext cx="860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0" extrusionOk="0">
                    <a:moveTo>
                      <a:pt x="1" y="1"/>
                    </a:moveTo>
                    <a:lnTo>
                      <a:pt x="324" y="419"/>
                    </a:lnTo>
                    <a:lnTo>
                      <a:pt x="343" y="36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D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8"/>
              <p:cNvSpPr/>
              <p:nvPr/>
            </p:nvSpPr>
            <p:spPr>
              <a:xfrm>
                <a:off x="-1539625" y="-465775"/>
                <a:ext cx="860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0" fill="none" extrusionOk="0">
                    <a:moveTo>
                      <a:pt x="1" y="1"/>
                    </a:moveTo>
                    <a:lnTo>
                      <a:pt x="324" y="419"/>
                    </a:lnTo>
                    <a:lnTo>
                      <a:pt x="343" y="362"/>
                    </a:lnTo>
                    <a:lnTo>
                      <a:pt x="343" y="36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8"/>
              <p:cNvSpPr/>
              <p:nvPr/>
            </p:nvSpPr>
            <p:spPr>
              <a:xfrm>
                <a:off x="-1839800" y="212150"/>
                <a:ext cx="282125" cy="199825"/>
              </a:xfrm>
              <a:custGeom>
                <a:avLst/>
                <a:gdLst/>
                <a:ahLst/>
                <a:cxnLst/>
                <a:rect l="l" t="t" r="r" b="b"/>
                <a:pathLst>
                  <a:path w="11285" h="7993" extrusionOk="0">
                    <a:moveTo>
                      <a:pt x="0" y="0"/>
                    </a:moveTo>
                    <a:lnTo>
                      <a:pt x="114" y="552"/>
                    </a:lnTo>
                    <a:lnTo>
                      <a:pt x="248" y="1161"/>
                    </a:lnTo>
                    <a:lnTo>
                      <a:pt x="457" y="1941"/>
                    </a:lnTo>
                    <a:lnTo>
                      <a:pt x="723" y="2855"/>
                    </a:lnTo>
                    <a:lnTo>
                      <a:pt x="876" y="3331"/>
                    </a:lnTo>
                    <a:lnTo>
                      <a:pt x="1047" y="3825"/>
                    </a:lnTo>
                    <a:lnTo>
                      <a:pt x="1237" y="4320"/>
                    </a:lnTo>
                    <a:lnTo>
                      <a:pt x="1446" y="4834"/>
                    </a:lnTo>
                    <a:lnTo>
                      <a:pt x="1675" y="5329"/>
                    </a:lnTo>
                    <a:lnTo>
                      <a:pt x="1922" y="5823"/>
                    </a:lnTo>
                    <a:lnTo>
                      <a:pt x="11285" y="7993"/>
                    </a:lnTo>
                    <a:lnTo>
                      <a:pt x="9705" y="39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8"/>
              <p:cNvSpPr/>
              <p:nvPr/>
            </p:nvSpPr>
            <p:spPr>
              <a:xfrm>
                <a:off x="-1861700" y="87025"/>
                <a:ext cx="213625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4245" extrusionOk="0">
                    <a:moveTo>
                      <a:pt x="1" y="1"/>
                    </a:moveTo>
                    <a:lnTo>
                      <a:pt x="210" y="1314"/>
                    </a:lnTo>
                    <a:lnTo>
                      <a:pt x="8545" y="4244"/>
                    </a:lnTo>
                    <a:lnTo>
                      <a:pt x="8545" y="352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14" name="Picture 2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485" y="-169838"/>
            <a:ext cx="994159" cy="9941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9"/>
          <p:cNvSpPr txBox="1">
            <a:spLocks noGrp="1"/>
          </p:cNvSpPr>
          <p:nvPr>
            <p:ph type="title"/>
          </p:nvPr>
        </p:nvSpPr>
        <p:spPr>
          <a:xfrm>
            <a:off x="1474950" y="1561369"/>
            <a:ext cx="6194100" cy="959400"/>
          </a:xfrm>
          <a:prstGeom prst="rect">
            <a:avLst/>
          </a:prstGeom>
          <a:effectLst>
            <a:outerShdw dist="47625" dir="54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9"/>
          <p:cNvSpPr txBox="1">
            <a:spLocks noGrp="1"/>
          </p:cNvSpPr>
          <p:nvPr>
            <p:ph type="subTitle" idx="1"/>
          </p:nvPr>
        </p:nvSpPr>
        <p:spPr>
          <a:xfrm>
            <a:off x="1476750" y="2667731"/>
            <a:ext cx="61905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0" name="Google Shape;920;p9"/>
          <p:cNvGrpSpPr/>
          <p:nvPr/>
        </p:nvGrpSpPr>
        <p:grpSpPr>
          <a:xfrm>
            <a:off x="368575" y="0"/>
            <a:ext cx="689309" cy="773883"/>
            <a:chOff x="289713" y="0"/>
            <a:chExt cx="847025" cy="950950"/>
          </a:xfrm>
        </p:grpSpPr>
        <p:sp>
          <p:nvSpPr>
            <p:cNvPr id="921" name="Google Shape;921;p9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9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9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9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9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9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9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9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9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0" name="Google Shape;930;p9"/>
          <p:cNvGrpSpPr/>
          <p:nvPr/>
        </p:nvGrpSpPr>
        <p:grpSpPr>
          <a:xfrm>
            <a:off x="8086113" y="0"/>
            <a:ext cx="689309" cy="773883"/>
            <a:chOff x="289713" y="0"/>
            <a:chExt cx="847025" cy="950950"/>
          </a:xfrm>
        </p:grpSpPr>
        <p:sp>
          <p:nvSpPr>
            <p:cNvPr id="931" name="Google Shape;931;p9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9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9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9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9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9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9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9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9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0" name="Google Shape;940;p9"/>
          <p:cNvGrpSpPr/>
          <p:nvPr/>
        </p:nvGrpSpPr>
        <p:grpSpPr>
          <a:xfrm>
            <a:off x="3776064" y="728871"/>
            <a:ext cx="1591871" cy="525727"/>
            <a:chOff x="583503" y="585996"/>
            <a:chExt cx="1591871" cy="525727"/>
          </a:xfrm>
        </p:grpSpPr>
        <p:sp>
          <p:nvSpPr>
            <p:cNvPr id="941" name="Google Shape;941;p9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9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9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FFE8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9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9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9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9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9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fill="none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9"/>
            <p:cNvSpPr/>
            <p:nvPr/>
          </p:nvSpPr>
          <p:spPr>
            <a:xfrm>
              <a:off x="1043059" y="681578"/>
              <a:ext cx="371308" cy="158102"/>
            </a:xfrm>
            <a:custGeom>
              <a:avLst/>
              <a:gdLst/>
              <a:ahLst/>
              <a:cxnLst/>
              <a:rect l="l" t="t" r="r" b="b"/>
              <a:pathLst>
                <a:path w="10761" h="4582" extrusionOk="0">
                  <a:moveTo>
                    <a:pt x="10761" y="4582"/>
                  </a:moveTo>
                  <a:lnTo>
                    <a:pt x="10122" y="0"/>
                  </a:lnTo>
                  <a:lnTo>
                    <a:pt x="0" y="2344"/>
                  </a:lnTo>
                  <a:lnTo>
                    <a:pt x="0" y="2664"/>
                  </a:lnTo>
                  <a:lnTo>
                    <a:pt x="1065" y="2557"/>
                  </a:lnTo>
                  <a:lnTo>
                    <a:pt x="1172" y="4155"/>
                  </a:lnTo>
                  <a:lnTo>
                    <a:pt x="0" y="4155"/>
                  </a:lnTo>
                  <a:lnTo>
                    <a:pt x="0" y="4582"/>
                  </a:lnTo>
                  <a:lnTo>
                    <a:pt x="10761" y="458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9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9"/>
            <p:cNvSpPr/>
            <p:nvPr/>
          </p:nvSpPr>
          <p:spPr>
            <a:xfrm>
              <a:off x="1079808" y="710978"/>
              <a:ext cx="312512" cy="114005"/>
            </a:xfrm>
            <a:custGeom>
              <a:avLst/>
              <a:gdLst/>
              <a:ahLst/>
              <a:cxnLst/>
              <a:rect l="l" t="t" r="r" b="b"/>
              <a:pathLst>
                <a:path w="9057" h="3304" extrusionOk="0">
                  <a:moveTo>
                    <a:pt x="0" y="1705"/>
                  </a:moveTo>
                  <a:lnTo>
                    <a:pt x="8311" y="1"/>
                  </a:lnTo>
                  <a:lnTo>
                    <a:pt x="9057" y="3197"/>
                  </a:lnTo>
                  <a:lnTo>
                    <a:pt x="107" y="3303"/>
                  </a:lnTo>
                  <a:lnTo>
                    <a:pt x="0" y="170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9"/>
            <p:cNvSpPr/>
            <p:nvPr/>
          </p:nvSpPr>
          <p:spPr>
            <a:xfrm>
              <a:off x="1054066" y="585996"/>
              <a:ext cx="628681" cy="176493"/>
            </a:xfrm>
            <a:custGeom>
              <a:avLst/>
              <a:gdLst/>
              <a:ahLst/>
              <a:cxnLst/>
              <a:rect l="l" t="t" r="r" b="b"/>
              <a:pathLst>
                <a:path w="18220" h="5115" extrusionOk="0">
                  <a:moveTo>
                    <a:pt x="18220" y="2664"/>
                  </a:moveTo>
                  <a:lnTo>
                    <a:pt x="18220" y="2344"/>
                  </a:lnTo>
                  <a:lnTo>
                    <a:pt x="17580" y="2344"/>
                  </a:lnTo>
                  <a:lnTo>
                    <a:pt x="17580" y="1066"/>
                  </a:lnTo>
                  <a:lnTo>
                    <a:pt x="18220" y="1066"/>
                  </a:lnTo>
                  <a:lnTo>
                    <a:pt x="18220" y="746"/>
                  </a:lnTo>
                  <a:lnTo>
                    <a:pt x="9377" y="0"/>
                  </a:lnTo>
                  <a:lnTo>
                    <a:pt x="1" y="0"/>
                  </a:lnTo>
                  <a:lnTo>
                    <a:pt x="214" y="5114"/>
                  </a:lnTo>
                  <a:lnTo>
                    <a:pt x="9803" y="2770"/>
                  </a:lnTo>
                  <a:lnTo>
                    <a:pt x="18220" y="2664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9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9"/>
            <p:cNvSpPr/>
            <p:nvPr/>
          </p:nvSpPr>
          <p:spPr>
            <a:xfrm>
              <a:off x="1072458" y="604354"/>
              <a:ext cx="312512" cy="128704"/>
            </a:xfrm>
            <a:custGeom>
              <a:avLst/>
              <a:gdLst/>
              <a:ahLst/>
              <a:cxnLst/>
              <a:rect l="l" t="t" r="r" b="b"/>
              <a:pathLst>
                <a:path w="9057" h="3730" extrusionOk="0">
                  <a:moveTo>
                    <a:pt x="8844" y="1"/>
                  </a:moveTo>
                  <a:lnTo>
                    <a:pt x="0" y="1"/>
                  </a:lnTo>
                  <a:lnTo>
                    <a:pt x="213" y="3730"/>
                  </a:lnTo>
                  <a:lnTo>
                    <a:pt x="9057" y="2025"/>
                  </a:lnTo>
                  <a:lnTo>
                    <a:pt x="8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9"/>
            <p:cNvSpPr/>
            <p:nvPr/>
          </p:nvSpPr>
          <p:spPr>
            <a:xfrm>
              <a:off x="1377598" y="604354"/>
              <a:ext cx="283114" cy="69907"/>
            </a:xfrm>
            <a:custGeom>
              <a:avLst/>
              <a:gdLst/>
              <a:ahLst/>
              <a:cxnLst/>
              <a:rect l="l" t="t" r="r" b="b"/>
              <a:pathLst>
                <a:path w="8205" h="2026" extrusionOk="0">
                  <a:moveTo>
                    <a:pt x="1" y="1"/>
                  </a:moveTo>
                  <a:lnTo>
                    <a:pt x="8204" y="534"/>
                  </a:lnTo>
                  <a:lnTo>
                    <a:pt x="8204" y="1812"/>
                  </a:lnTo>
                  <a:lnTo>
                    <a:pt x="214" y="20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9"/>
            <p:cNvSpPr/>
            <p:nvPr/>
          </p:nvSpPr>
          <p:spPr>
            <a:xfrm>
              <a:off x="631294" y="839651"/>
              <a:ext cx="389699" cy="58866"/>
            </a:xfrm>
            <a:custGeom>
              <a:avLst/>
              <a:gdLst/>
              <a:ahLst/>
              <a:cxnLst/>
              <a:rect l="l" t="t" r="r" b="b"/>
              <a:pathLst>
                <a:path w="11294" h="1706" extrusionOk="0">
                  <a:moveTo>
                    <a:pt x="11294" y="1"/>
                  </a:moveTo>
                  <a:lnTo>
                    <a:pt x="0" y="427"/>
                  </a:lnTo>
                  <a:lnTo>
                    <a:pt x="0" y="1705"/>
                  </a:lnTo>
                  <a:lnTo>
                    <a:pt x="11294" y="1386"/>
                  </a:lnTo>
                  <a:lnTo>
                    <a:pt x="112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9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9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extrusionOk="0">
                  <a:moveTo>
                    <a:pt x="5648" y="0"/>
                  </a:moveTo>
                  <a:lnTo>
                    <a:pt x="1" y="107"/>
                  </a:lnTo>
                  <a:lnTo>
                    <a:pt x="321" y="6606"/>
                  </a:lnTo>
                  <a:lnTo>
                    <a:pt x="5328" y="6499"/>
                  </a:lnTo>
                  <a:lnTo>
                    <a:pt x="5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9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fill="none" extrusionOk="0">
                  <a:moveTo>
                    <a:pt x="321" y="6606"/>
                  </a:moveTo>
                  <a:lnTo>
                    <a:pt x="1" y="107"/>
                  </a:lnTo>
                  <a:lnTo>
                    <a:pt x="5648" y="0"/>
                  </a:lnTo>
                  <a:lnTo>
                    <a:pt x="5328" y="6499"/>
                  </a:lnTo>
                  <a:lnTo>
                    <a:pt x="321" y="66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9"/>
            <p:cNvSpPr/>
            <p:nvPr/>
          </p:nvSpPr>
          <p:spPr>
            <a:xfrm>
              <a:off x="1932737" y="810252"/>
              <a:ext cx="172836" cy="29433"/>
            </a:xfrm>
            <a:custGeom>
              <a:avLst/>
              <a:gdLst/>
              <a:ahLst/>
              <a:cxnLst/>
              <a:rect l="l" t="t" r="r" b="b"/>
              <a:pathLst>
                <a:path w="5009" h="853" extrusionOk="0">
                  <a:moveTo>
                    <a:pt x="5008" y="0"/>
                  </a:moveTo>
                  <a:lnTo>
                    <a:pt x="1" y="213"/>
                  </a:lnTo>
                  <a:lnTo>
                    <a:pt x="1" y="746"/>
                  </a:lnTo>
                  <a:lnTo>
                    <a:pt x="640" y="746"/>
                  </a:lnTo>
                  <a:lnTo>
                    <a:pt x="853" y="533"/>
                  </a:lnTo>
                  <a:lnTo>
                    <a:pt x="1812" y="533"/>
                  </a:lnTo>
                  <a:lnTo>
                    <a:pt x="2025" y="746"/>
                  </a:lnTo>
                  <a:lnTo>
                    <a:pt x="2771" y="746"/>
                  </a:lnTo>
                  <a:lnTo>
                    <a:pt x="2877" y="533"/>
                  </a:lnTo>
                  <a:lnTo>
                    <a:pt x="4262" y="533"/>
                  </a:lnTo>
                  <a:lnTo>
                    <a:pt x="4582" y="853"/>
                  </a:lnTo>
                  <a:lnTo>
                    <a:pt x="5008" y="853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9"/>
            <p:cNvSpPr/>
            <p:nvPr/>
          </p:nvSpPr>
          <p:spPr>
            <a:xfrm>
              <a:off x="1998920" y="608046"/>
              <a:ext cx="77222" cy="191192"/>
            </a:xfrm>
            <a:custGeom>
              <a:avLst/>
              <a:gdLst/>
              <a:ahLst/>
              <a:cxnLst/>
              <a:rect l="l" t="t" r="r" b="b"/>
              <a:pathLst>
                <a:path w="2238" h="5541" fill="none" extrusionOk="0">
                  <a:moveTo>
                    <a:pt x="1066" y="0"/>
                  </a:moveTo>
                  <a:lnTo>
                    <a:pt x="1066" y="0"/>
                  </a:lnTo>
                  <a:lnTo>
                    <a:pt x="533" y="0"/>
                  </a:lnTo>
                  <a:lnTo>
                    <a:pt x="107" y="214"/>
                  </a:lnTo>
                  <a:lnTo>
                    <a:pt x="107" y="214"/>
                  </a:lnTo>
                  <a:lnTo>
                    <a:pt x="0" y="427"/>
                  </a:lnTo>
                  <a:lnTo>
                    <a:pt x="0" y="1066"/>
                  </a:lnTo>
                  <a:lnTo>
                    <a:pt x="0" y="2771"/>
                  </a:lnTo>
                  <a:lnTo>
                    <a:pt x="320" y="4475"/>
                  </a:lnTo>
                  <a:lnTo>
                    <a:pt x="427" y="5114"/>
                  </a:lnTo>
                  <a:lnTo>
                    <a:pt x="640" y="5434"/>
                  </a:lnTo>
                  <a:lnTo>
                    <a:pt x="640" y="5434"/>
                  </a:lnTo>
                  <a:lnTo>
                    <a:pt x="959" y="5541"/>
                  </a:lnTo>
                  <a:lnTo>
                    <a:pt x="1172" y="5541"/>
                  </a:lnTo>
                  <a:lnTo>
                    <a:pt x="1172" y="5541"/>
                  </a:lnTo>
                  <a:lnTo>
                    <a:pt x="1492" y="5541"/>
                  </a:lnTo>
                  <a:lnTo>
                    <a:pt x="1812" y="5434"/>
                  </a:lnTo>
                  <a:lnTo>
                    <a:pt x="2025" y="5221"/>
                  </a:lnTo>
                  <a:lnTo>
                    <a:pt x="2131" y="5114"/>
                  </a:lnTo>
                  <a:lnTo>
                    <a:pt x="2131" y="5114"/>
                  </a:lnTo>
                  <a:lnTo>
                    <a:pt x="2238" y="2771"/>
                  </a:lnTo>
                  <a:lnTo>
                    <a:pt x="2238" y="1172"/>
                  </a:lnTo>
                  <a:lnTo>
                    <a:pt x="2131" y="320"/>
                  </a:lnTo>
                  <a:lnTo>
                    <a:pt x="2131" y="320"/>
                  </a:lnTo>
                  <a:lnTo>
                    <a:pt x="1918" y="107"/>
                  </a:lnTo>
                  <a:lnTo>
                    <a:pt x="1705" y="0"/>
                  </a:lnTo>
                  <a:lnTo>
                    <a:pt x="10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9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9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9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9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9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7" name="Google Shape;967;p9"/>
          <p:cNvGrpSpPr/>
          <p:nvPr/>
        </p:nvGrpSpPr>
        <p:grpSpPr>
          <a:xfrm>
            <a:off x="8028436" y="1149020"/>
            <a:ext cx="804678" cy="932160"/>
            <a:chOff x="3335286" y="601670"/>
            <a:chExt cx="804678" cy="932160"/>
          </a:xfrm>
        </p:grpSpPr>
        <p:sp>
          <p:nvSpPr>
            <p:cNvPr id="968" name="Google Shape;968;p9"/>
            <p:cNvSpPr/>
            <p:nvPr/>
          </p:nvSpPr>
          <p:spPr>
            <a:xfrm>
              <a:off x="3335286" y="601670"/>
              <a:ext cx="804678" cy="932160"/>
            </a:xfrm>
            <a:custGeom>
              <a:avLst/>
              <a:gdLst/>
              <a:ahLst/>
              <a:cxnLst/>
              <a:rect l="l" t="t" r="r" b="b"/>
              <a:pathLst>
                <a:path w="26211" h="30366" extrusionOk="0">
                  <a:moveTo>
                    <a:pt x="26211" y="1"/>
                  </a:moveTo>
                  <a:lnTo>
                    <a:pt x="1" y="747"/>
                  </a:lnTo>
                  <a:lnTo>
                    <a:pt x="1599" y="30259"/>
                  </a:lnTo>
                  <a:lnTo>
                    <a:pt x="25039" y="30366"/>
                  </a:lnTo>
                  <a:lnTo>
                    <a:pt x="26211" y="1"/>
                  </a:lnTo>
                  <a:close/>
                </a:path>
              </a:pathLst>
            </a:custGeom>
            <a:solidFill>
              <a:srgbClr val="392A4E"/>
            </a:solidFill>
            <a:ln>
              <a:noFill/>
            </a:ln>
            <a:effectLst>
              <a:outerShdw dist="47625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9"/>
            <p:cNvSpPr/>
            <p:nvPr/>
          </p:nvSpPr>
          <p:spPr>
            <a:xfrm>
              <a:off x="3374551" y="637647"/>
              <a:ext cx="739256" cy="847128"/>
            </a:xfrm>
            <a:custGeom>
              <a:avLst/>
              <a:gdLst/>
              <a:ahLst/>
              <a:cxnLst/>
              <a:rect l="l" t="t" r="r" b="b"/>
              <a:pathLst>
                <a:path w="24080" h="27596" extrusionOk="0">
                  <a:moveTo>
                    <a:pt x="24079" y="1"/>
                  </a:moveTo>
                  <a:lnTo>
                    <a:pt x="0" y="534"/>
                  </a:lnTo>
                  <a:lnTo>
                    <a:pt x="2025" y="27596"/>
                  </a:lnTo>
                  <a:lnTo>
                    <a:pt x="22588" y="27596"/>
                  </a:lnTo>
                  <a:lnTo>
                    <a:pt x="24079" y="1"/>
                  </a:lnTo>
                  <a:close/>
                </a:path>
              </a:pathLst>
            </a:custGeom>
            <a:solidFill>
              <a:srgbClr val="895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9"/>
            <p:cNvSpPr/>
            <p:nvPr/>
          </p:nvSpPr>
          <p:spPr>
            <a:xfrm>
              <a:off x="3374551" y="637647"/>
              <a:ext cx="739256" cy="847128"/>
            </a:xfrm>
            <a:custGeom>
              <a:avLst/>
              <a:gdLst/>
              <a:ahLst/>
              <a:cxnLst/>
              <a:rect l="l" t="t" r="r" b="b"/>
              <a:pathLst>
                <a:path w="24080" h="27596" fill="none" extrusionOk="0">
                  <a:moveTo>
                    <a:pt x="2025" y="27596"/>
                  </a:moveTo>
                  <a:lnTo>
                    <a:pt x="0" y="534"/>
                  </a:lnTo>
                  <a:lnTo>
                    <a:pt x="24079" y="1"/>
                  </a:lnTo>
                  <a:lnTo>
                    <a:pt x="22588" y="27596"/>
                  </a:lnTo>
                  <a:lnTo>
                    <a:pt x="2025" y="275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9"/>
            <p:cNvSpPr/>
            <p:nvPr/>
          </p:nvSpPr>
          <p:spPr>
            <a:xfrm>
              <a:off x="3413785" y="1484745"/>
              <a:ext cx="670580" cy="29470"/>
            </a:xfrm>
            <a:custGeom>
              <a:avLst/>
              <a:gdLst/>
              <a:ahLst/>
              <a:cxnLst/>
              <a:rect l="l" t="t" r="r" b="b"/>
              <a:pathLst>
                <a:path w="21843" h="960" extrusionOk="0">
                  <a:moveTo>
                    <a:pt x="747" y="1"/>
                  </a:moveTo>
                  <a:lnTo>
                    <a:pt x="1" y="960"/>
                  </a:lnTo>
                  <a:lnTo>
                    <a:pt x="21842" y="960"/>
                  </a:lnTo>
                  <a:lnTo>
                    <a:pt x="21310" y="1"/>
                  </a:lnTo>
                  <a:close/>
                </a:path>
              </a:pathLst>
            </a:custGeom>
            <a:solidFill>
              <a:srgbClr val="614F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9"/>
            <p:cNvSpPr/>
            <p:nvPr/>
          </p:nvSpPr>
          <p:spPr>
            <a:xfrm>
              <a:off x="3413785" y="1484745"/>
              <a:ext cx="670580" cy="29470"/>
            </a:xfrm>
            <a:custGeom>
              <a:avLst/>
              <a:gdLst/>
              <a:ahLst/>
              <a:cxnLst/>
              <a:rect l="l" t="t" r="r" b="b"/>
              <a:pathLst>
                <a:path w="21843" h="960" fill="none" extrusionOk="0">
                  <a:moveTo>
                    <a:pt x="21310" y="1"/>
                  </a:moveTo>
                  <a:lnTo>
                    <a:pt x="21310" y="1"/>
                  </a:lnTo>
                  <a:lnTo>
                    <a:pt x="747" y="1"/>
                  </a:lnTo>
                  <a:lnTo>
                    <a:pt x="1" y="960"/>
                  </a:lnTo>
                  <a:lnTo>
                    <a:pt x="21842" y="960"/>
                  </a:lnTo>
                  <a:lnTo>
                    <a:pt x="213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9"/>
            <p:cNvSpPr/>
            <p:nvPr/>
          </p:nvSpPr>
          <p:spPr>
            <a:xfrm>
              <a:off x="3351649" y="624570"/>
              <a:ext cx="778491" cy="75270"/>
            </a:xfrm>
            <a:custGeom>
              <a:avLst/>
              <a:gdLst/>
              <a:ahLst/>
              <a:cxnLst/>
              <a:rect l="l" t="t" r="r" b="b"/>
              <a:pathLst>
                <a:path w="25358" h="2452" extrusionOk="0">
                  <a:moveTo>
                    <a:pt x="25358" y="1"/>
                  </a:moveTo>
                  <a:lnTo>
                    <a:pt x="1" y="427"/>
                  </a:lnTo>
                  <a:lnTo>
                    <a:pt x="853" y="2132"/>
                  </a:lnTo>
                  <a:lnTo>
                    <a:pt x="746" y="960"/>
                  </a:lnTo>
                  <a:lnTo>
                    <a:pt x="24825" y="427"/>
                  </a:lnTo>
                  <a:lnTo>
                    <a:pt x="24825" y="427"/>
                  </a:lnTo>
                  <a:lnTo>
                    <a:pt x="24719" y="2451"/>
                  </a:lnTo>
                  <a:lnTo>
                    <a:pt x="24825" y="2451"/>
                  </a:lnTo>
                  <a:lnTo>
                    <a:pt x="25358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9"/>
            <p:cNvSpPr/>
            <p:nvPr/>
          </p:nvSpPr>
          <p:spPr>
            <a:xfrm>
              <a:off x="3351649" y="624570"/>
              <a:ext cx="778491" cy="75270"/>
            </a:xfrm>
            <a:custGeom>
              <a:avLst/>
              <a:gdLst/>
              <a:ahLst/>
              <a:cxnLst/>
              <a:rect l="l" t="t" r="r" b="b"/>
              <a:pathLst>
                <a:path w="25358" h="2452" fill="none" extrusionOk="0">
                  <a:moveTo>
                    <a:pt x="25358" y="1"/>
                  </a:moveTo>
                  <a:lnTo>
                    <a:pt x="1" y="427"/>
                  </a:lnTo>
                  <a:lnTo>
                    <a:pt x="853" y="2132"/>
                  </a:lnTo>
                  <a:lnTo>
                    <a:pt x="746" y="960"/>
                  </a:lnTo>
                  <a:lnTo>
                    <a:pt x="24825" y="427"/>
                  </a:lnTo>
                  <a:lnTo>
                    <a:pt x="24719" y="2451"/>
                  </a:lnTo>
                  <a:lnTo>
                    <a:pt x="24825" y="2451"/>
                  </a:lnTo>
                  <a:lnTo>
                    <a:pt x="253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9"/>
            <p:cNvSpPr/>
            <p:nvPr/>
          </p:nvSpPr>
          <p:spPr>
            <a:xfrm>
              <a:off x="3374551" y="637647"/>
              <a:ext cx="739256" cy="62193"/>
            </a:xfrm>
            <a:custGeom>
              <a:avLst/>
              <a:gdLst/>
              <a:ahLst/>
              <a:cxnLst/>
              <a:rect l="l" t="t" r="r" b="b"/>
              <a:pathLst>
                <a:path w="24080" h="2026" extrusionOk="0">
                  <a:moveTo>
                    <a:pt x="24079" y="1"/>
                  </a:moveTo>
                  <a:lnTo>
                    <a:pt x="0" y="534"/>
                  </a:lnTo>
                  <a:lnTo>
                    <a:pt x="107" y="1706"/>
                  </a:lnTo>
                  <a:lnTo>
                    <a:pt x="23973" y="2025"/>
                  </a:lnTo>
                  <a:lnTo>
                    <a:pt x="24079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9"/>
            <p:cNvSpPr/>
            <p:nvPr/>
          </p:nvSpPr>
          <p:spPr>
            <a:xfrm>
              <a:off x="3374551" y="637647"/>
              <a:ext cx="739256" cy="62193"/>
            </a:xfrm>
            <a:custGeom>
              <a:avLst/>
              <a:gdLst/>
              <a:ahLst/>
              <a:cxnLst/>
              <a:rect l="l" t="t" r="r" b="b"/>
              <a:pathLst>
                <a:path w="24080" h="2026" fill="none" extrusionOk="0">
                  <a:moveTo>
                    <a:pt x="24079" y="1"/>
                  </a:moveTo>
                  <a:lnTo>
                    <a:pt x="0" y="534"/>
                  </a:lnTo>
                  <a:lnTo>
                    <a:pt x="107" y="1706"/>
                  </a:lnTo>
                  <a:lnTo>
                    <a:pt x="23973" y="2025"/>
                  </a:lnTo>
                  <a:lnTo>
                    <a:pt x="240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9"/>
            <p:cNvSpPr/>
            <p:nvPr/>
          </p:nvSpPr>
          <p:spPr>
            <a:xfrm>
              <a:off x="3525012" y="781557"/>
              <a:ext cx="448128" cy="549516"/>
            </a:xfrm>
            <a:custGeom>
              <a:avLst/>
              <a:gdLst/>
              <a:ahLst/>
              <a:cxnLst/>
              <a:rect l="l" t="t" r="r" b="b"/>
              <a:pathLst>
                <a:path w="14597" h="17901" extrusionOk="0">
                  <a:moveTo>
                    <a:pt x="14597" y="1"/>
                  </a:moveTo>
                  <a:lnTo>
                    <a:pt x="0" y="214"/>
                  </a:lnTo>
                  <a:lnTo>
                    <a:pt x="533" y="17900"/>
                  </a:lnTo>
                  <a:lnTo>
                    <a:pt x="13212" y="17900"/>
                  </a:lnTo>
                  <a:lnTo>
                    <a:pt x="14597" y="1"/>
                  </a:lnTo>
                  <a:close/>
                </a:path>
              </a:pathLst>
            </a:custGeom>
            <a:solidFill>
              <a:srgbClr val="FFC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9"/>
            <p:cNvSpPr/>
            <p:nvPr/>
          </p:nvSpPr>
          <p:spPr>
            <a:xfrm>
              <a:off x="3655855" y="987630"/>
              <a:ext cx="248609" cy="287820"/>
            </a:xfrm>
            <a:custGeom>
              <a:avLst/>
              <a:gdLst/>
              <a:ahLst/>
              <a:cxnLst/>
              <a:rect l="l" t="t" r="r" b="b"/>
              <a:pathLst>
                <a:path w="8098" h="9376" extrusionOk="0">
                  <a:moveTo>
                    <a:pt x="4368" y="0"/>
                  </a:moveTo>
                  <a:lnTo>
                    <a:pt x="0" y="2983"/>
                  </a:lnTo>
                  <a:lnTo>
                    <a:pt x="2131" y="9376"/>
                  </a:lnTo>
                  <a:lnTo>
                    <a:pt x="7032" y="9376"/>
                  </a:lnTo>
                  <a:lnTo>
                    <a:pt x="8097" y="4688"/>
                  </a:lnTo>
                  <a:lnTo>
                    <a:pt x="4368" y="0"/>
                  </a:lnTo>
                  <a:close/>
                </a:path>
              </a:pathLst>
            </a:custGeom>
            <a:solidFill>
              <a:srgbClr val="FF5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9"/>
            <p:cNvSpPr/>
            <p:nvPr/>
          </p:nvSpPr>
          <p:spPr>
            <a:xfrm>
              <a:off x="3668933" y="925467"/>
              <a:ext cx="62168" cy="88347"/>
            </a:xfrm>
            <a:custGeom>
              <a:avLst/>
              <a:gdLst/>
              <a:ahLst/>
              <a:cxnLst/>
              <a:rect l="l" t="t" r="r" b="b"/>
              <a:pathLst>
                <a:path w="2025" h="2878" extrusionOk="0">
                  <a:moveTo>
                    <a:pt x="1705" y="1"/>
                  </a:moveTo>
                  <a:lnTo>
                    <a:pt x="0" y="1386"/>
                  </a:lnTo>
                  <a:lnTo>
                    <a:pt x="0" y="2877"/>
                  </a:lnTo>
                  <a:lnTo>
                    <a:pt x="2025" y="2345"/>
                  </a:lnTo>
                  <a:lnTo>
                    <a:pt x="17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9"/>
            <p:cNvSpPr/>
            <p:nvPr/>
          </p:nvSpPr>
          <p:spPr>
            <a:xfrm>
              <a:off x="3744148" y="827358"/>
              <a:ext cx="160315" cy="160302"/>
            </a:xfrm>
            <a:custGeom>
              <a:avLst/>
              <a:gdLst/>
              <a:ahLst/>
              <a:cxnLst/>
              <a:rect l="l" t="t" r="r" b="b"/>
              <a:pathLst>
                <a:path w="5222" h="5222" extrusionOk="0">
                  <a:moveTo>
                    <a:pt x="5221" y="0"/>
                  </a:moveTo>
                  <a:lnTo>
                    <a:pt x="214" y="853"/>
                  </a:lnTo>
                  <a:lnTo>
                    <a:pt x="1" y="5221"/>
                  </a:lnTo>
                  <a:lnTo>
                    <a:pt x="1" y="5221"/>
                  </a:lnTo>
                  <a:lnTo>
                    <a:pt x="5221" y="4156"/>
                  </a:lnTo>
                  <a:lnTo>
                    <a:pt x="5221" y="0"/>
                  </a:lnTo>
                  <a:close/>
                </a:path>
              </a:pathLst>
            </a:custGeom>
            <a:solidFill>
              <a:srgbClr val="6B1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9"/>
            <p:cNvSpPr/>
            <p:nvPr/>
          </p:nvSpPr>
          <p:spPr>
            <a:xfrm>
              <a:off x="3610051" y="1030146"/>
              <a:ext cx="45835" cy="49085"/>
            </a:xfrm>
            <a:custGeom>
              <a:avLst/>
              <a:gdLst/>
              <a:ahLst/>
              <a:cxnLst/>
              <a:rect l="l" t="t" r="r" b="b"/>
              <a:pathLst>
                <a:path w="1493" h="1599" extrusionOk="0">
                  <a:moveTo>
                    <a:pt x="533" y="0"/>
                  </a:moveTo>
                  <a:lnTo>
                    <a:pt x="1" y="1172"/>
                  </a:lnTo>
                  <a:lnTo>
                    <a:pt x="533" y="1598"/>
                  </a:lnTo>
                  <a:lnTo>
                    <a:pt x="1492" y="320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9"/>
            <p:cNvSpPr/>
            <p:nvPr/>
          </p:nvSpPr>
          <p:spPr>
            <a:xfrm>
              <a:off x="3547914" y="1079200"/>
              <a:ext cx="150491" cy="228973"/>
            </a:xfrm>
            <a:custGeom>
              <a:avLst/>
              <a:gdLst/>
              <a:ahLst/>
              <a:cxnLst/>
              <a:rect l="l" t="t" r="r" b="b"/>
              <a:pathLst>
                <a:path w="4902" h="7459" extrusionOk="0">
                  <a:moveTo>
                    <a:pt x="3197" y="0"/>
                  </a:moveTo>
                  <a:lnTo>
                    <a:pt x="0" y="6926"/>
                  </a:lnTo>
                  <a:lnTo>
                    <a:pt x="4582" y="7458"/>
                  </a:lnTo>
                  <a:lnTo>
                    <a:pt x="4901" y="4688"/>
                  </a:lnTo>
                  <a:lnTo>
                    <a:pt x="31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3" name="Google Shape;983;p9"/>
          <p:cNvGrpSpPr/>
          <p:nvPr/>
        </p:nvGrpSpPr>
        <p:grpSpPr>
          <a:xfrm>
            <a:off x="353424" y="1221690"/>
            <a:ext cx="719608" cy="1180749"/>
            <a:chOff x="2458449" y="383490"/>
            <a:chExt cx="719608" cy="1180749"/>
          </a:xfrm>
        </p:grpSpPr>
        <p:sp>
          <p:nvSpPr>
            <p:cNvPr id="984" name="Google Shape;984;p9"/>
            <p:cNvSpPr/>
            <p:nvPr/>
          </p:nvSpPr>
          <p:spPr>
            <a:xfrm>
              <a:off x="2458449" y="383490"/>
              <a:ext cx="719608" cy="1180749"/>
            </a:xfrm>
            <a:custGeom>
              <a:avLst/>
              <a:gdLst/>
              <a:ahLst/>
              <a:cxnLst/>
              <a:rect l="l" t="t" r="r" b="b"/>
              <a:pathLst>
                <a:path w="23440" h="38464" extrusionOk="0">
                  <a:moveTo>
                    <a:pt x="0" y="1"/>
                  </a:moveTo>
                  <a:lnTo>
                    <a:pt x="1598" y="38463"/>
                  </a:lnTo>
                  <a:lnTo>
                    <a:pt x="21948" y="38463"/>
                  </a:lnTo>
                  <a:lnTo>
                    <a:pt x="234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47625" dir="30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9"/>
            <p:cNvSpPr/>
            <p:nvPr/>
          </p:nvSpPr>
          <p:spPr>
            <a:xfrm>
              <a:off x="2491144" y="409675"/>
              <a:ext cx="657471" cy="1121840"/>
            </a:xfrm>
            <a:custGeom>
              <a:avLst/>
              <a:gdLst/>
              <a:ahLst/>
              <a:cxnLst/>
              <a:rect l="l" t="t" r="r" b="b"/>
              <a:pathLst>
                <a:path w="21416" h="36545" extrusionOk="0">
                  <a:moveTo>
                    <a:pt x="1" y="0"/>
                  </a:moveTo>
                  <a:lnTo>
                    <a:pt x="1919" y="36545"/>
                  </a:lnTo>
                  <a:lnTo>
                    <a:pt x="19924" y="36118"/>
                  </a:lnTo>
                  <a:lnTo>
                    <a:pt x="21416" y="3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95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9"/>
            <p:cNvSpPr/>
            <p:nvPr/>
          </p:nvSpPr>
          <p:spPr>
            <a:xfrm>
              <a:off x="2491144" y="409675"/>
              <a:ext cx="657471" cy="1121840"/>
            </a:xfrm>
            <a:custGeom>
              <a:avLst/>
              <a:gdLst/>
              <a:ahLst/>
              <a:cxnLst/>
              <a:rect l="l" t="t" r="r" b="b"/>
              <a:pathLst>
                <a:path w="21416" h="36545" fill="none" extrusionOk="0">
                  <a:moveTo>
                    <a:pt x="1919" y="36545"/>
                  </a:moveTo>
                  <a:lnTo>
                    <a:pt x="19924" y="36118"/>
                  </a:lnTo>
                  <a:lnTo>
                    <a:pt x="21416" y="320"/>
                  </a:lnTo>
                  <a:lnTo>
                    <a:pt x="1" y="0"/>
                  </a:lnTo>
                  <a:lnTo>
                    <a:pt x="1919" y="365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9"/>
            <p:cNvSpPr/>
            <p:nvPr/>
          </p:nvSpPr>
          <p:spPr>
            <a:xfrm>
              <a:off x="2523870" y="1518407"/>
              <a:ext cx="592049" cy="36008"/>
            </a:xfrm>
            <a:custGeom>
              <a:avLst/>
              <a:gdLst/>
              <a:ahLst/>
              <a:cxnLst/>
              <a:rect l="l" t="t" r="r" b="b"/>
              <a:pathLst>
                <a:path w="19285" h="1173" extrusionOk="0">
                  <a:moveTo>
                    <a:pt x="18858" y="0"/>
                  </a:moveTo>
                  <a:lnTo>
                    <a:pt x="853" y="427"/>
                  </a:lnTo>
                  <a:lnTo>
                    <a:pt x="0" y="1172"/>
                  </a:lnTo>
                  <a:lnTo>
                    <a:pt x="19285" y="1172"/>
                  </a:lnTo>
                  <a:lnTo>
                    <a:pt x="18858" y="0"/>
                  </a:lnTo>
                  <a:close/>
                </a:path>
              </a:pathLst>
            </a:custGeom>
            <a:solidFill>
              <a:srgbClr val="614F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9"/>
            <p:cNvSpPr/>
            <p:nvPr/>
          </p:nvSpPr>
          <p:spPr>
            <a:xfrm>
              <a:off x="2523870" y="1518407"/>
              <a:ext cx="592049" cy="36008"/>
            </a:xfrm>
            <a:custGeom>
              <a:avLst/>
              <a:gdLst/>
              <a:ahLst/>
              <a:cxnLst/>
              <a:rect l="l" t="t" r="r" b="b"/>
              <a:pathLst>
                <a:path w="19285" h="1173" fill="none" extrusionOk="0">
                  <a:moveTo>
                    <a:pt x="18858" y="0"/>
                  </a:moveTo>
                  <a:lnTo>
                    <a:pt x="18858" y="0"/>
                  </a:lnTo>
                  <a:lnTo>
                    <a:pt x="853" y="427"/>
                  </a:lnTo>
                  <a:lnTo>
                    <a:pt x="0" y="1172"/>
                  </a:lnTo>
                  <a:lnTo>
                    <a:pt x="19285" y="1172"/>
                  </a:lnTo>
                  <a:lnTo>
                    <a:pt x="1885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9"/>
            <p:cNvSpPr/>
            <p:nvPr/>
          </p:nvSpPr>
          <p:spPr>
            <a:xfrm>
              <a:off x="2464988" y="393313"/>
              <a:ext cx="696737" cy="49085"/>
            </a:xfrm>
            <a:custGeom>
              <a:avLst/>
              <a:gdLst/>
              <a:ahLst/>
              <a:cxnLst/>
              <a:rect l="l" t="t" r="r" b="b"/>
              <a:pathLst>
                <a:path w="22695" h="1599" extrusionOk="0">
                  <a:moveTo>
                    <a:pt x="0" y="1"/>
                  </a:moveTo>
                  <a:lnTo>
                    <a:pt x="853" y="1492"/>
                  </a:lnTo>
                  <a:lnTo>
                    <a:pt x="853" y="533"/>
                  </a:lnTo>
                  <a:lnTo>
                    <a:pt x="22268" y="853"/>
                  </a:lnTo>
                  <a:lnTo>
                    <a:pt x="22161" y="1599"/>
                  </a:lnTo>
                  <a:lnTo>
                    <a:pt x="22694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9"/>
            <p:cNvSpPr/>
            <p:nvPr/>
          </p:nvSpPr>
          <p:spPr>
            <a:xfrm>
              <a:off x="2464988" y="393313"/>
              <a:ext cx="696737" cy="49085"/>
            </a:xfrm>
            <a:custGeom>
              <a:avLst/>
              <a:gdLst/>
              <a:ahLst/>
              <a:cxnLst/>
              <a:rect l="l" t="t" r="r" b="b"/>
              <a:pathLst>
                <a:path w="22695" h="1599" fill="none" extrusionOk="0">
                  <a:moveTo>
                    <a:pt x="22694" y="1"/>
                  </a:moveTo>
                  <a:lnTo>
                    <a:pt x="0" y="1"/>
                  </a:lnTo>
                  <a:lnTo>
                    <a:pt x="853" y="1492"/>
                  </a:lnTo>
                  <a:lnTo>
                    <a:pt x="853" y="1492"/>
                  </a:lnTo>
                  <a:lnTo>
                    <a:pt x="853" y="533"/>
                  </a:lnTo>
                  <a:lnTo>
                    <a:pt x="22268" y="853"/>
                  </a:lnTo>
                  <a:lnTo>
                    <a:pt x="22161" y="1599"/>
                  </a:lnTo>
                  <a:lnTo>
                    <a:pt x="226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9"/>
            <p:cNvSpPr/>
            <p:nvPr/>
          </p:nvSpPr>
          <p:spPr>
            <a:xfrm>
              <a:off x="2491144" y="409675"/>
              <a:ext cx="657471" cy="49085"/>
            </a:xfrm>
            <a:custGeom>
              <a:avLst/>
              <a:gdLst/>
              <a:ahLst/>
              <a:cxnLst/>
              <a:rect l="l" t="t" r="r" b="b"/>
              <a:pathLst>
                <a:path w="21416" h="1599" extrusionOk="0">
                  <a:moveTo>
                    <a:pt x="1" y="0"/>
                  </a:moveTo>
                  <a:lnTo>
                    <a:pt x="1" y="959"/>
                  </a:lnTo>
                  <a:lnTo>
                    <a:pt x="21203" y="1598"/>
                  </a:lnTo>
                  <a:lnTo>
                    <a:pt x="21309" y="1066"/>
                  </a:lnTo>
                  <a:lnTo>
                    <a:pt x="21416" y="3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9"/>
            <p:cNvSpPr/>
            <p:nvPr/>
          </p:nvSpPr>
          <p:spPr>
            <a:xfrm>
              <a:off x="2491144" y="409675"/>
              <a:ext cx="657471" cy="49085"/>
            </a:xfrm>
            <a:custGeom>
              <a:avLst/>
              <a:gdLst/>
              <a:ahLst/>
              <a:cxnLst/>
              <a:rect l="l" t="t" r="r" b="b"/>
              <a:pathLst>
                <a:path w="21416" h="1599" fill="none" extrusionOk="0">
                  <a:moveTo>
                    <a:pt x="1" y="0"/>
                  </a:moveTo>
                  <a:lnTo>
                    <a:pt x="1" y="959"/>
                  </a:lnTo>
                  <a:lnTo>
                    <a:pt x="21203" y="1598"/>
                  </a:lnTo>
                  <a:lnTo>
                    <a:pt x="21309" y="1066"/>
                  </a:lnTo>
                  <a:lnTo>
                    <a:pt x="21416" y="3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9"/>
            <p:cNvSpPr/>
            <p:nvPr/>
          </p:nvSpPr>
          <p:spPr>
            <a:xfrm>
              <a:off x="2595831" y="550300"/>
              <a:ext cx="448128" cy="847128"/>
            </a:xfrm>
            <a:custGeom>
              <a:avLst/>
              <a:gdLst/>
              <a:ahLst/>
              <a:cxnLst/>
              <a:rect l="l" t="t" r="r" b="b"/>
              <a:pathLst>
                <a:path w="14597" h="27596" extrusionOk="0">
                  <a:moveTo>
                    <a:pt x="0" y="1"/>
                  </a:moveTo>
                  <a:lnTo>
                    <a:pt x="1172" y="27595"/>
                  </a:lnTo>
                  <a:lnTo>
                    <a:pt x="13851" y="27595"/>
                  </a:lnTo>
                  <a:lnTo>
                    <a:pt x="14597" y="1"/>
                  </a:lnTo>
                  <a:close/>
                </a:path>
              </a:pathLst>
            </a:custGeom>
            <a:solidFill>
              <a:srgbClr val="FFC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9"/>
            <p:cNvSpPr/>
            <p:nvPr/>
          </p:nvSpPr>
          <p:spPr>
            <a:xfrm>
              <a:off x="2595831" y="550300"/>
              <a:ext cx="448128" cy="847128"/>
            </a:xfrm>
            <a:custGeom>
              <a:avLst/>
              <a:gdLst/>
              <a:ahLst/>
              <a:cxnLst/>
              <a:rect l="l" t="t" r="r" b="b"/>
              <a:pathLst>
                <a:path w="14597" h="27596" fill="none" extrusionOk="0">
                  <a:moveTo>
                    <a:pt x="1172" y="27595"/>
                  </a:moveTo>
                  <a:lnTo>
                    <a:pt x="0" y="1"/>
                  </a:lnTo>
                  <a:lnTo>
                    <a:pt x="14597" y="1"/>
                  </a:lnTo>
                  <a:lnTo>
                    <a:pt x="13851" y="27595"/>
                  </a:lnTo>
                  <a:lnTo>
                    <a:pt x="1172" y="275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9"/>
            <p:cNvSpPr/>
            <p:nvPr/>
          </p:nvSpPr>
          <p:spPr>
            <a:xfrm>
              <a:off x="2641605" y="821758"/>
              <a:ext cx="206089" cy="366344"/>
            </a:xfrm>
            <a:custGeom>
              <a:avLst/>
              <a:gdLst/>
              <a:ahLst/>
              <a:cxnLst/>
              <a:rect l="l" t="t" r="r" b="b"/>
              <a:pathLst>
                <a:path w="6713" h="11934" extrusionOk="0">
                  <a:moveTo>
                    <a:pt x="1" y="1"/>
                  </a:moveTo>
                  <a:lnTo>
                    <a:pt x="1066" y="11507"/>
                  </a:lnTo>
                  <a:lnTo>
                    <a:pt x="5115" y="11934"/>
                  </a:lnTo>
                  <a:lnTo>
                    <a:pt x="6713" y="67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5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9"/>
            <p:cNvSpPr/>
            <p:nvPr/>
          </p:nvSpPr>
          <p:spPr>
            <a:xfrm>
              <a:off x="2641605" y="821758"/>
              <a:ext cx="206089" cy="366344"/>
            </a:xfrm>
            <a:custGeom>
              <a:avLst/>
              <a:gdLst/>
              <a:ahLst/>
              <a:cxnLst/>
              <a:rect l="l" t="t" r="r" b="b"/>
              <a:pathLst>
                <a:path w="6713" h="11934" fill="none" extrusionOk="0">
                  <a:moveTo>
                    <a:pt x="1" y="1"/>
                  </a:moveTo>
                  <a:lnTo>
                    <a:pt x="6713" y="6713"/>
                  </a:lnTo>
                  <a:lnTo>
                    <a:pt x="5115" y="11934"/>
                  </a:lnTo>
                  <a:lnTo>
                    <a:pt x="1066" y="1150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9"/>
            <p:cNvSpPr/>
            <p:nvPr/>
          </p:nvSpPr>
          <p:spPr>
            <a:xfrm>
              <a:off x="2814968" y="1132478"/>
              <a:ext cx="45835" cy="143941"/>
            </a:xfrm>
            <a:custGeom>
              <a:avLst/>
              <a:gdLst/>
              <a:ahLst/>
              <a:cxnLst/>
              <a:rect l="l" t="t" r="r" b="b"/>
              <a:pathLst>
                <a:path w="1493" h="4689" extrusionOk="0">
                  <a:moveTo>
                    <a:pt x="214" y="0"/>
                  </a:moveTo>
                  <a:lnTo>
                    <a:pt x="1" y="4688"/>
                  </a:lnTo>
                  <a:lnTo>
                    <a:pt x="1492" y="4369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9"/>
            <p:cNvSpPr/>
            <p:nvPr/>
          </p:nvSpPr>
          <p:spPr>
            <a:xfrm>
              <a:off x="2814968" y="1132478"/>
              <a:ext cx="45835" cy="143941"/>
            </a:xfrm>
            <a:custGeom>
              <a:avLst/>
              <a:gdLst/>
              <a:ahLst/>
              <a:cxnLst/>
              <a:rect l="l" t="t" r="r" b="b"/>
              <a:pathLst>
                <a:path w="1493" h="4689" fill="none" extrusionOk="0">
                  <a:moveTo>
                    <a:pt x="1" y="4688"/>
                  </a:moveTo>
                  <a:lnTo>
                    <a:pt x="214" y="0"/>
                  </a:lnTo>
                  <a:lnTo>
                    <a:pt x="1492" y="0"/>
                  </a:lnTo>
                  <a:lnTo>
                    <a:pt x="1492" y="4369"/>
                  </a:lnTo>
                  <a:lnTo>
                    <a:pt x="1" y="468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9"/>
            <p:cNvSpPr/>
            <p:nvPr/>
          </p:nvSpPr>
          <p:spPr>
            <a:xfrm>
              <a:off x="2821507" y="579739"/>
              <a:ext cx="179933" cy="425222"/>
            </a:xfrm>
            <a:custGeom>
              <a:avLst/>
              <a:gdLst/>
              <a:ahLst/>
              <a:cxnLst/>
              <a:rect l="l" t="t" r="r" b="b"/>
              <a:pathLst>
                <a:path w="5861" h="13852" extrusionOk="0">
                  <a:moveTo>
                    <a:pt x="5861" y="0"/>
                  </a:moveTo>
                  <a:lnTo>
                    <a:pt x="1918" y="533"/>
                  </a:lnTo>
                  <a:lnTo>
                    <a:pt x="1" y="10442"/>
                  </a:lnTo>
                  <a:lnTo>
                    <a:pt x="1279" y="13851"/>
                  </a:lnTo>
                  <a:lnTo>
                    <a:pt x="3836" y="12892"/>
                  </a:lnTo>
                  <a:lnTo>
                    <a:pt x="58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9"/>
            <p:cNvSpPr/>
            <p:nvPr/>
          </p:nvSpPr>
          <p:spPr>
            <a:xfrm>
              <a:off x="2821507" y="579739"/>
              <a:ext cx="179933" cy="425222"/>
            </a:xfrm>
            <a:custGeom>
              <a:avLst/>
              <a:gdLst/>
              <a:ahLst/>
              <a:cxnLst/>
              <a:rect l="l" t="t" r="r" b="b"/>
              <a:pathLst>
                <a:path w="5861" h="13852" fill="none" extrusionOk="0">
                  <a:moveTo>
                    <a:pt x="1279" y="13851"/>
                  </a:moveTo>
                  <a:lnTo>
                    <a:pt x="1" y="10442"/>
                  </a:lnTo>
                  <a:lnTo>
                    <a:pt x="1918" y="533"/>
                  </a:lnTo>
                  <a:lnTo>
                    <a:pt x="5861" y="0"/>
                  </a:lnTo>
                  <a:lnTo>
                    <a:pt x="3836" y="12892"/>
                  </a:lnTo>
                  <a:lnTo>
                    <a:pt x="1279" y="13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9"/>
            <p:cNvSpPr/>
            <p:nvPr/>
          </p:nvSpPr>
          <p:spPr>
            <a:xfrm>
              <a:off x="2847663" y="972206"/>
              <a:ext cx="124335" cy="137402"/>
            </a:xfrm>
            <a:custGeom>
              <a:avLst/>
              <a:gdLst/>
              <a:ahLst/>
              <a:cxnLst/>
              <a:rect l="l" t="t" r="r" b="b"/>
              <a:pathLst>
                <a:path w="4050" h="4476" extrusionOk="0">
                  <a:moveTo>
                    <a:pt x="4050" y="1"/>
                  </a:moveTo>
                  <a:lnTo>
                    <a:pt x="427" y="1279"/>
                  </a:lnTo>
                  <a:lnTo>
                    <a:pt x="1" y="4156"/>
                  </a:lnTo>
                  <a:lnTo>
                    <a:pt x="427" y="4476"/>
                  </a:lnTo>
                  <a:lnTo>
                    <a:pt x="3517" y="4156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9"/>
            <p:cNvSpPr/>
            <p:nvPr/>
          </p:nvSpPr>
          <p:spPr>
            <a:xfrm>
              <a:off x="2847663" y="972206"/>
              <a:ext cx="124335" cy="137402"/>
            </a:xfrm>
            <a:custGeom>
              <a:avLst/>
              <a:gdLst/>
              <a:ahLst/>
              <a:cxnLst/>
              <a:rect l="l" t="t" r="r" b="b"/>
              <a:pathLst>
                <a:path w="4050" h="4476" fill="none" extrusionOk="0">
                  <a:moveTo>
                    <a:pt x="1" y="4156"/>
                  </a:moveTo>
                  <a:lnTo>
                    <a:pt x="427" y="1279"/>
                  </a:lnTo>
                  <a:lnTo>
                    <a:pt x="4050" y="1"/>
                  </a:lnTo>
                  <a:lnTo>
                    <a:pt x="3517" y="4156"/>
                  </a:lnTo>
                  <a:lnTo>
                    <a:pt x="427" y="4476"/>
                  </a:lnTo>
                  <a:lnTo>
                    <a:pt x="1" y="41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9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rgbClr val="FF98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9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2771" y="3516"/>
                  </a:moveTo>
                  <a:lnTo>
                    <a:pt x="1" y="213"/>
                  </a:lnTo>
                  <a:lnTo>
                    <a:pt x="1386" y="0"/>
                  </a:lnTo>
                  <a:lnTo>
                    <a:pt x="3090" y="2983"/>
                  </a:lnTo>
                  <a:lnTo>
                    <a:pt x="2771" y="35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9"/>
            <p:cNvSpPr/>
            <p:nvPr/>
          </p:nvSpPr>
          <p:spPr>
            <a:xfrm>
              <a:off x="2723390" y="681133"/>
              <a:ext cx="206089" cy="493892"/>
            </a:xfrm>
            <a:custGeom>
              <a:avLst/>
              <a:gdLst/>
              <a:ahLst/>
              <a:cxnLst/>
              <a:rect l="l" t="t" r="r" b="b"/>
              <a:pathLst>
                <a:path w="6713" h="16089" extrusionOk="0">
                  <a:moveTo>
                    <a:pt x="2025" y="6606"/>
                  </a:moveTo>
                  <a:lnTo>
                    <a:pt x="3729" y="9589"/>
                  </a:lnTo>
                  <a:lnTo>
                    <a:pt x="3410" y="10122"/>
                  </a:lnTo>
                  <a:lnTo>
                    <a:pt x="640" y="6819"/>
                  </a:lnTo>
                  <a:lnTo>
                    <a:pt x="2025" y="6606"/>
                  </a:lnTo>
                  <a:close/>
                  <a:moveTo>
                    <a:pt x="4582" y="0"/>
                  </a:moveTo>
                  <a:lnTo>
                    <a:pt x="1066" y="107"/>
                  </a:lnTo>
                  <a:lnTo>
                    <a:pt x="0" y="7245"/>
                  </a:lnTo>
                  <a:lnTo>
                    <a:pt x="4049" y="11294"/>
                  </a:lnTo>
                  <a:lnTo>
                    <a:pt x="2770" y="15343"/>
                  </a:lnTo>
                  <a:lnTo>
                    <a:pt x="3090" y="15769"/>
                  </a:lnTo>
                  <a:lnTo>
                    <a:pt x="3197" y="14703"/>
                  </a:lnTo>
                  <a:lnTo>
                    <a:pt x="4475" y="14703"/>
                  </a:lnTo>
                  <a:lnTo>
                    <a:pt x="4475" y="16088"/>
                  </a:lnTo>
                  <a:lnTo>
                    <a:pt x="6713" y="15130"/>
                  </a:lnTo>
                  <a:lnTo>
                    <a:pt x="6713" y="13744"/>
                  </a:lnTo>
                  <a:lnTo>
                    <a:pt x="4475" y="13958"/>
                  </a:lnTo>
                  <a:lnTo>
                    <a:pt x="4049" y="13638"/>
                  </a:lnTo>
                  <a:lnTo>
                    <a:pt x="4475" y="10761"/>
                  </a:lnTo>
                  <a:lnTo>
                    <a:pt x="6499" y="10015"/>
                  </a:lnTo>
                  <a:lnTo>
                    <a:pt x="6499" y="9802"/>
                  </a:lnTo>
                  <a:lnTo>
                    <a:pt x="4475" y="10548"/>
                  </a:lnTo>
                  <a:lnTo>
                    <a:pt x="3197" y="7139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rgbClr val="FF7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9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2771" y="3516"/>
                  </a:moveTo>
                  <a:lnTo>
                    <a:pt x="1" y="213"/>
                  </a:lnTo>
                  <a:lnTo>
                    <a:pt x="1386" y="0"/>
                  </a:lnTo>
                  <a:lnTo>
                    <a:pt x="3090" y="2983"/>
                  </a:lnTo>
                  <a:lnTo>
                    <a:pt x="2771" y="35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9"/>
            <p:cNvSpPr/>
            <p:nvPr/>
          </p:nvSpPr>
          <p:spPr>
            <a:xfrm>
              <a:off x="2723390" y="681133"/>
              <a:ext cx="206089" cy="493892"/>
            </a:xfrm>
            <a:custGeom>
              <a:avLst/>
              <a:gdLst/>
              <a:ahLst/>
              <a:cxnLst/>
              <a:rect l="l" t="t" r="r" b="b"/>
              <a:pathLst>
                <a:path w="6713" h="16089" fill="none" extrusionOk="0">
                  <a:moveTo>
                    <a:pt x="4582" y="0"/>
                  </a:moveTo>
                  <a:lnTo>
                    <a:pt x="1066" y="107"/>
                  </a:lnTo>
                  <a:lnTo>
                    <a:pt x="0" y="7245"/>
                  </a:lnTo>
                  <a:lnTo>
                    <a:pt x="4049" y="11294"/>
                  </a:lnTo>
                  <a:lnTo>
                    <a:pt x="2770" y="15343"/>
                  </a:lnTo>
                  <a:lnTo>
                    <a:pt x="3090" y="15769"/>
                  </a:lnTo>
                  <a:lnTo>
                    <a:pt x="3197" y="14703"/>
                  </a:lnTo>
                  <a:lnTo>
                    <a:pt x="4475" y="14703"/>
                  </a:lnTo>
                  <a:lnTo>
                    <a:pt x="4475" y="16088"/>
                  </a:lnTo>
                  <a:lnTo>
                    <a:pt x="6713" y="15130"/>
                  </a:lnTo>
                  <a:lnTo>
                    <a:pt x="6713" y="13744"/>
                  </a:lnTo>
                  <a:lnTo>
                    <a:pt x="4475" y="13958"/>
                  </a:lnTo>
                  <a:lnTo>
                    <a:pt x="4049" y="13638"/>
                  </a:lnTo>
                  <a:lnTo>
                    <a:pt x="4475" y="10761"/>
                  </a:lnTo>
                  <a:lnTo>
                    <a:pt x="6499" y="10015"/>
                  </a:lnTo>
                  <a:lnTo>
                    <a:pt x="6499" y="9802"/>
                  </a:lnTo>
                  <a:lnTo>
                    <a:pt x="4475" y="10548"/>
                  </a:lnTo>
                  <a:lnTo>
                    <a:pt x="3197" y="7139"/>
                  </a:lnTo>
                  <a:lnTo>
                    <a:pt x="45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9"/>
            <p:cNvSpPr/>
            <p:nvPr/>
          </p:nvSpPr>
          <p:spPr>
            <a:xfrm>
              <a:off x="2707027" y="903536"/>
              <a:ext cx="140667" cy="248588"/>
            </a:xfrm>
            <a:custGeom>
              <a:avLst/>
              <a:gdLst/>
              <a:ahLst/>
              <a:cxnLst/>
              <a:rect l="l" t="t" r="r" b="b"/>
              <a:pathLst>
                <a:path w="4582" h="8098" extrusionOk="0">
                  <a:moveTo>
                    <a:pt x="533" y="0"/>
                  </a:moveTo>
                  <a:lnTo>
                    <a:pt x="1" y="4049"/>
                  </a:lnTo>
                  <a:lnTo>
                    <a:pt x="3303" y="8098"/>
                  </a:lnTo>
                  <a:lnTo>
                    <a:pt x="4582" y="4049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9"/>
            <p:cNvSpPr/>
            <p:nvPr/>
          </p:nvSpPr>
          <p:spPr>
            <a:xfrm>
              <a:off x="2707027" y="903536"/>
              <a:ext cx="140667" cy="248588"/>
            </a:xfrm>
            <a:custGeom>
              <a:avLst/>
              <a:gdLst/>
              <a:ahLst/>
              <a:cxnLst/>
              <a:rect l="l" t="t" r="r" b="b"/>
              <a:pathLst>
                <a:path w="4582" h="8098" fill="none" extrusionOk="0">
                  <a:moveTo>
                    <a:pt x="533" y="0"/>
                  </a:moveTo>
                  <a:lnTo>
                    <a:pt x="1" y="4049"/>
                  </a:lnTo>
                  <a:lnTo>
                    <a:pt x="3303" y="8098"/>
                  </a:lnTo>
                  <a:lnTo>
                    <a:pt x="4582" y="4049"/>
                  </a:lnTo>
                  <a:lnTo>
                    <a:pt x="5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9"/>
            <p:cNvSpPr/>
            <p:nvPr/>
          </p:nvSpPr>
          <p:spPr>
            <a:xfrm>
              <a:off x="2818253" y="1132478"/>
              <a:ext cx="42550" cy="55624"/>
            </a:xfrm>
            <a:custGeom>
              <a:avLst/>
              <a:gdLst/>
              <a:ahLst/>
              <a:cxnLst/>
              <a:rect l="l" t="t" r="r" b="b"/>
              <a:pathLst>
                <a:path w="1386" h="1812" extrusionOk="0">
                  <a:moveTo>
                    <a:pt x="107" y="0"/>
                  </a:moveTo>
                  <a:lnTo>
                    <a:pt x="0" y="1066"/>
                  </a:lnTo>
                  <a:lnTo>
                    <a:pt x="639" y="1812"/>
                  </a:lnTo>
                  <a:lnTo>
                    <a:pt x="1385" y="1385"/>
                  </a:lnTo>
                  <a:lnTo>
                    <a:pt x="1385" y="0"/>
                  </a:lnTo>
                  <a:close/>
                </a:path>
              </a:pathLst>
            </a:custGeom>
            <a:solidFill>
              <a:srgbClr val="9F2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9"/>
            <p:cNvSpPr/>
            <p:nvPr/>
          </p:nvSpPr>
          <p:spPr>
            <a:xfrm>
              <a:off x="2818253" y="1132478"/>
              <a:ext cx="42550" cy="55624"/>
            </a:xfrm>
            <a:custGeom>
              <a:avLst/>
              <a:gdLst/>
              <a:ahLst/>
              <a:cxnLst/>
              <a:rect l="l" t="t" r="r" b="b"/>
              <a:pathLst>
                <a:path w="1386" h="1812" fill="none" extrusionOk="0">
                  <a:moveTo>
                    <a:pt x="1385" y="0"/>
                  </a:moveTo>
                  <a:lnTo>
                    <a:pt x="107" y="0"/>
                  </a:lnTo>
                  <a:lnTo>
                    <a:pt x="0" y="1066"/>
                  </a:lnTo>
                  <a:lnTo>
                    <a:pt x="639" y="1812"/>
                  </a:lnTo>
                  <a:lnTo>
                    <a:pt x="1385" y="1385"/>
                  </a:lnTo>
                  <a:lnTo>
                    <a:pt x="1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9"/>
            <p:cNvSpPr/>
            <p:nvPr/>
          </p:nvSpPr>
          <p:spPr>
            <a:xfrm>
              <a:off x="2821507" y="677848"/>
              <a:ext cx="101433" cy="327113"/>
            </a:xfrm>
            <a:custGeom>
              <a:avLst/>
              <a:gdLst/>
              <a:ahLst/>
              <a:cxnLst/>
              <a:rect l="l" t="t" r="r" b="b"/>
              <a:pathLst>
                <a:path w="3304" h="10656" extrusionOk="0">
                  <a:moveTo>
                    <a:pt x="2877" y="1"/>
                  </a:moveTo>
                  <a:lnTo>
                    <a:pt x="1386" y="107"/>
                  </a:lnTo>
                  <a:lnTo>
                    <a:pt x="1" y="7246"/>
                  </a:lnTo>
                  <a:lnTo>
                    <a:pt x="1279" y="10655"/>
                  </a:lnTo>
                  <a:lnTo>
                    <a:pt x="3303" y="9909"/>
                  </a:lnTo>
                  <a:lnTo>
                    <a:pt x="2877" y="1"/>
                  </a:lnTo>
                  <a:close/>
                </a:path>
              </a:pathLst>
            </a:custGeom>
            <a:solidFill>
              <a:srgbClr val="6B12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9"/>
            <p:cNvSpPr/>
            <p:nvPr/>
          </p:nvSpPr>
          <p:spPr>
            <a:xfrm>
              <a:off x="2821507" y="677848"/>
              <a:ext cx="101433" cy="327113"/>
            </a:xfrm>
            <a:custGeom>
              <a:avLst/>
              <a:gdLst/>
              <a:ahLst/>
              <a:cxnLst/>
              <a:rect l="l" t="t" r="r" b="b"/>
              <a:pathLst>
                <a:path w="3304" h="10656" fill="none" extrusionOk="0">
                  <a:moveTo>
                    <a:pt x="2877" y="1"/>
                  </a:moveTo>
                  <a:lnTo>
                    <a:pt x="1386" y="107"/>
                  </a:lnTo>
                  <a:lnTo>
                    <a:pt x="1" y="7246"/>
                  </a:lnTo>
                  <a:lnTo>
                    <a:pt x="1279" y="10655"/>
                  </a:lnTo>
                  <a:lnTo>
                    <a:pt x="3303" y="9909"/>
                  </a:lnTo>
                  <a:lnTo>
                    <a:pt x="28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9"/>
            <p:cNvSpPr/>
            <p:nvPr/>
          </p:nvSpPr>
          <p:spPr>
            <a:xfrm>
              <a:off x="2847663" y="988568"/>
              <a:ext cx="81815" cy="121040"/>
            </a:xfrm>
            <a:custGeom>
              <a:avLst/>
              <a:gdLst/>
              <a:ahLst/>
              <a:cxnLst/>
              <a:rect l="l" t="t" r="r" b="b"/>
              <a:pathLst>
                <a:path w="2665" h="3943" extrusionOk="0">
                  <a:moveTo>
                    <a:pt x="2451" y="0"/>
                  </a:moveTo>
                  <a:lnTo>
                    <a:pt x="427" y="746"/>
                  </a:lnTo>
                  <a:lnTo>
                    <a:pt x="1" y="3623"/>
                  </a:lnTo>
                  <a:lnTo>
                    <a:pt x="427" y="3943"/>
                  </a:lnTo>
                  <a:lnTo>
                    <a:pt x="2665" y="3729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9"/>
            <p:cNvSpPr/>
            <p:nvPr/>
          </p:nvSpPr>
          <p:spPr>
            <a:xfrm>
              <a:off x="2847663" y="988568"/>
              <a:ext cx="81815" cy="121040"/>
            </a:xfrm>
            <a:custGeom>
              <a:avLst/>
              <a:gdLst/>
              <a:ahLst/>
              <a:cxnLst/>
              <a:rect l="l" t="t" r="r" b="b"/>
              <a:pathLst>
                <a:path w="2665" h="3943" fill="none" extrusionOk="0">
                  <a:moveTo>
                    <a:pt x="2451" y="0"/>
                  </a:moveTo>
                  <a:lnTo>
                    <a:pt x="427" y="746"/>
                  </a:lnTo>
                  <a:lnTo>
                    <a:pt x="1" y="3623"/>
                  </a:lnTo>
                  <a:lnTo>
                    <a:pt x="427" y="3943"/>
                  </a:lnTo>
                  <a:lnTo>
                    <a:pt x="2665" y="3729"/>
                  </a:lnTo>
                  <a:lnTo>
                    <a:pt x="24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9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9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8" name="Google Shape;1018;p9"/>
          <p:cNvGrpSpPr/>
          <p:nvPr/>
        </p:nvGrpSpPr>
        <p:grpSpPr>
          <a:xfrm>
            <a:off x="7840601" y="2874064"/>
            <a:ext cx="984524" cy="2106122"/>
            <a:chOff x="-2306975" y="-1486200"/>
            <a:chExt cx="1429125" cy="3057225"/>
          </a:xfrm>
        </p:grpSpPr>
        <p:sp>
          <p:nvSpPr>
            <p:cNvPr id="1019" name="Google Shape;1019;p9"/>
            <p:cNvSpPr/>
            <p:nvPr/>
          </p:nvSpPr>
          <p:spPr>
            <a:xfrm>
              <a:off x="-1840526" y="1442325"/>
              <a:ext cx="804600" cy="128700"/>
            </a:xfrm>
            <a:prstGeom prst="ellipse">
              <a:avLst/>
            </a:pr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20" name="Google Shape;1020;p9"/>
            <p:cNvGrpSpPr/>
            <p:nvPr/>
          </p:nvGrpSpPr>
          <p:grpSpPr>
            <a:xfrm>
              <a:off x="-2306975" y="-1486200"/>
              <a:ext cx="1429125" cy="3004725"/>
              <a:chOff x="-2306975" y="-1486200"/>
              <a:chExt cx="1429125" cy="3004725"/>
            </a:xfrm>
          </p:grpSpPr>
          <p:sp>
            <p:nvSpPr>
              <p:cNvPr id="1021" name="Google Shape;1021;p9"/>
              <p:cNvSpPr/>
              <p:nvPr/>
            </p:nvSpPr>
            <p:spPr>
              <a:xfrm>
                <a:off x="-1896425" y="-216000"/>
                <a:ext cx="43817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527" h="35661" extrusionOk="0">
                    <a:moveTo>
                      <a:pt x="1" y="0"/>
                    </a:moveTo>
                    <a:lnTo>
                      <a:pt x="77" y="837"/>
                    </a:lnTo>
                    <a:lnTo>
                      <a:pt x="286" y="3045"/>
                    </a:lnTo>
                    <a:lnTo>
                      <a:pt x="438" y="4548"/>
                    </a:lnTo>
                    <a:lnTo>
                      <a:pt x="629" y="6261"/>
                    </a:lnTo>
                    <a:lnTo>
                      <a:pt x="838" y="8107"/>
                    </a:lnTo>
                    <a:lnTo>
                      <a:pt x="1104" y="10048"/>
                    </a:lnTo>
                    <a:lnTo>
                      <a:pt x="1371" y="12027"/>
                    </a:lnTo>
                    <a:lnTo>
                      <a:pt x="1694" y="14006"/>
                    </a:lnTo>
                    <a:lnTo>
                      <a:pt x="2037" y="15928"/>
                    </a:lnTo>
                    <a:lnTo>
                      <a:pt x="2227" y="16860"/>
                    </a:lnTo>
                    <a:lnTo>
                      <a:pt x="2417" y="17754"/>
                    </a:lnTo>
                    <a:lnTo>
                      <a:pt x="2608" y="18592"/>
                    </a:lnTo>
                    <a:lnTo>
                      <a:pt x="2817" y="19410"/>
                    </a:lnTo>
                    <a:lnTo>
                      <a:pt x="3026" y="20171"/>
                    </a:lnTo>
                    <a:lnTo>
                      <a:pt x="3236" y="20856"/>
                    </a:lnTo>
                    <a:lnTo>
                      <a:pt x="3464" y="21503"/>
                    </a:lnTo>
                    <a:lnTo>
                      <a:pt x="3692" y="22055"/>
                    </a:lnTo>
                    <a:lnTo>
                      <a:pt x="3940" y="22550"/>
                    </a:lnTo>
                    <a:lnTo>
                      <a:pt x="4054" y="22759"/>
                    </a:lnTo>
                    <a:lnTo>
                      <a:pt x="4187" y="22949"/>
                    </a:lnTo>
                    <a:lnTo>
                      <a:pt x="4454" y="23330"/>
                    </a:lnTo>
                    <a:lnTo>
                      <a:pt x="4777" y="23730"/>
                    </a:lnTo>
                    <a:lnTo>
                      <a:pt x="5120" y="24148"/>
                    </a:lnTo>
                    <a:lnTo>
                      <a:pt x="5500" y="24586"/>
                    </a:lnTo>
                    <a:lnTo>
                      <a:pt x="6376" y="25537"/>
                    </a:lnTo>
                    <a:lnTo>
                      <a:pt x="7346" y="26546"/>
                    </a:lnTo>
                    <a:lnTo>
                      <a:pt x="8393" y="27592"/>
                    </a:lnTo>
                    <a:lnTo>
                      <a:pt x="9477" y="28658"/>
                    </a:lnTo>
                    <a:lnTo>
                      <a:pt x="10600" y="29705"/>
                    </a:lnTo>
                    <a:lnTo>
                      <a:pt x="11723" y="30751"/>
                    </a:lnTo>
                    <a:lnTo>
                      <a:pt x="13816" y="32654"/>
                    </a:lnTo>
                    <a:lnTo>
                      <a:pt x="15586" y="34215"/>
                    </a:lnTo>
                    <a:lnTo>
                      <a:pt x="17241" y="35661"/>
                    </a:lnTo>
                    <a:lnTo>
                      <a:pt x="17317" y="35166"/>
                    </a:lnTo>
                    <a:lnTo>
                      <a:pt x="17374" y="34595"/>
                    </a:lnTo>
                    <a:lnTo>
                      <a:pt x="17432" y="33796"/>
                    </a:lnTo>
                    <a:lnTo>
                      <a:pt x="17489" y="32826"/>
                    </a:lnTo>
                    <a:lnTo>
                      <a:pt x="17527" y="31703"/>
                    </a:lnTo>
                    <a:lnTo>
                      <a:pt x="17527" y="30428"/>
                    </a:lnTo>
                    <a:lnTo>
                      <a:pt x="17508" y="29743"/>
                    </a:lnTo>
                    <a:lnTo>
                      <a:pt x="17489" y="29020"/>
                    </a:lnTo>
                    <a:lnTo>
                      <a:pt x="17451" y="28278"/>
                    </a:lnTo>
                    <a:lnTo>
                      <a:pt x="17393" y="27516"/>
                    </a:lnTo>
                    <a:lnTo>
                      <a:pt x="17336" y="26736"/>
                    </a:lnTo>
                    <a:lnTo>
                      <a:pt x="17241" y="25937"/>
                    </a:lnTo>
                    <a:lnTo>
                      <a:pt x="17127" y="25119"/>
                    </a:lnTo>
                    <a:lnTo>
                      <a:pt x="17013" y="24281"/>
                    </a:lnTo>
                    <a:lnTo>
                      <a:pt x="16861" y="23425"/>
                    </a:lnTo>
                    <a:lnTo>
                      <a:pt x="16689" y="22569"/>
                    </a:lnTo>
                    <a:lnTo>
                      <a:pt x="16480" y="21712"/>
                    </a:lnTo>
                    <a:lnTo>
                      <a:pt x="16252" y="20856"/>
                    </a:lnTo>
                    <a:lnTo>
                      <a:pt x="16004" y="19981"/>
                    </a:lnTo>
                    <a:lnTo>
                      <a:pt x="15719" y="19124"/>
                    </a:lnTo>
                    <a:lnTo>
                      <a:pt x="15414" y="18249"/>
                    </a:lnTo>
                    <a:lnTo>
                      <a:pt x="15053" y="17393"/>
                    </a:lnTo>
                    <a:lnTo>
                      <a:pt x="14672" y="16556"/>
                    </a:lnTo>
                    <a:lnTo>
                      <a:pt x="14273" y="15718"/>
                    </a:lnTo>
                    <a:lnTo>
                      <a:pt x="13816" y="14881"/>
                    </a:lnTo>
                    <a:lnTo>
                      <a:pt x="13340" y="14063"/>
                    </a:lnTo>
                    <a:lnTo>
                      <a:pt x="12845" y="13263"/>
                    </a:lnTo>
                    <a:lnTo>
                      <a:pt x="12332" y="12483"/>
                    </a:lnTo>
                    <a:lnTo>
                      <a:pt x="11780" y="11722"/>
                    </a:lnTo>
                    <a:lnTo>
                      <a:pt x="11228" y="10961"/>
                    </a:lnTo>
                    <a:lnTo>
                      <a:pt x="10657" y="10219"/>
                    </a:lnTo>
                    <a:lnTo>
                      <a:pt x="10086" y="9515"/>
                    </a:lnTo>
                    <a:lnTo>
                      <a:pt x="9496" y="8811"/>
                    </a:lnTo>
                    <a:lnTo>
                      <a:pt x="8906" y="8126"/>
                    </a:lnTo>
                    <a:lnTo>
                      <a:pt x="8317" y="7479"/>
                    </a:lnTo>
                    <a:lnTo>
                      <a:pt x="7727" y="6832"/>
                    </a:lnTo>
                    <a:lnTo>
                      <a:pt x="7137" y="6223"/>
                    </a:lnTo>
                    <a:lnTo>
                      <a:pt x="6547" y="5633"/>
                    </a:lnTo>
                    <a:lnTo>
                      <a:pt x="5405" y="4529"/>
                    </a:lnTo>
                    <a:lnTo>
                      <a:pt x="4320" y="3520"/>
                    </a:lnTo>
                    <a:lnTo>
                      <a:pt x="3293" y="2626"/>
                    </a:lnTo>
                    <a:lnTo>
                      <a:pt x="2379" y="1865"/>
                    </a:lnTo>
                    <a:lnTo>
                      <a:pt x="1580" y="1218"/>
                    </a:lnTo>
                    <a:lnTo>
                      <a:pt x="914" y="685"/>
                    </a:lnTo>
                    <a:lnTo>
                      <a:pt x="419" y="3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9"/>
              <p:cNvSpPr/>
              <p:nvPr/>
            </p:nvSpPr>
            <p:spPr>
              <a:xfrm>
                <a:off x="-1896425" y="-216000"/>
                <a:ext cx="43817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527" h="35661" fill="none" extrusionOk="0">
                    <a:moveTo>
                      <a:pt x="17241" y="35661"/>
                    </a:moveTo>
                    <a:lnTo>
                      <a:pt x="17241" y="35661"/>
                    </a:lnTo>
                    <a:lnTo>
                      <a:pt x="15586" y="34215"/>
                    </a:lnTo>
                    <a:lnTo>
                      <a:pt x="13816" y="32654"/>
                    </a:lnTo>
                    <a:lnTo>
                      <a:pt x="11723" y="30751"/>
                    </a:lnTo>
                    <a:lnTo>
                      <a:pt x="10600" y="29705"/>
                    </a:lnTo>
                    <a:lnTo>
                      <a:pt x="9477" y="28658"/>
                    </a:lnTo>
                    <a:lnTo>
                      <a:pt x="8393" y="27592"/>
                    </a:lnTo>
                    <a:lnTo>
                      <a:pt x="7346" y="26546"/>
                    </a:lnTo>
                    <a:lnTo>
                      <a:pt x="6376" y="25537"/>
                    </a:lnTo>
                    <a:lnTo>
                      <a:pt x="5500" y="24586"/>
                    </a:lnTo>
                    <a:lnTo>
                      <a:pt x="5120" y="24148"/>
                    </a:lnTo>
                    <a:lnTo>
                      <a:pt x="4777" y="23730"/>
                    </a:lnTo>
                    <a:lnTo>
                      <a:pt x="4454" y="23330"/>
                    </a:lnTo>
                    <a:lnTo>
                      <a:pt x="4187" y="22949"/>
                    </a:lnTo>
                    <a:lnTo>
                      <a:pt x="4187" y="22949"/>
                    </a:lnTo>
                    <a:lnTo>
                      <a:pt x="4054" y="22759"/>
                    </a:lnTo>
                    <a:lnTo>
                      <a:pt x="3940" y="22550"/>
                    </a:lnTo>
                    <a:lnTo>
                      <a:pt x="3692" y="22055"/>
                    </a:lnTo>
                    <a:lnTo>
                      <a:pt x="3464" y="21503"/>
                    </a:lnTo>
                    <a:lnTo>
                      <a:pt x="3236" y="20856"/>
                    </a:lnTo>
                    <a:lnTo>
                      <a:pt x="3026" y="20171"/>
                    </a:lnTo>
                    <a:lnTo>
                      <a:pt x="2817" y="19410"/>
                    </a:lnTo>
                    <a:lnTo>
                      <a:pt x="2608" y="18592"/>
                    </a:lnTo>
                    <a:lnTo>
                      <a:pt x="2417" y="17754"/>
                    </a:lnTo>
                    <a:lnTo>
                      <a:pt x="2227" y="16860"/>
                    </a:lnTo>
                    <a:lnTo>
                      <a:pt x="2037" y="15928"/>
                    </a:lnTo>
                    <a:lnTo>
                      <a:pt x="1694" y="14006"/>
                    </a:lnTo>
                    <a:lnTo>
                      <a:pt x="1371" y="12027"/>
                    </a:lnTo>
                    <a:lnTo>
                      <a:pt x="1104" y="10048"/>
                    </a:lnTo>
                    <a:lnTo>
                      <a:pt x="838" y="8107"/>
                    </a:lnTo>
                    <a:lnTo>
                      <a:pt x="629" y="6261"/>
                    </a:lnTo>
                    <a:lnTo>
                      <a:pt x="438" y="4548"/>
                    </a:lnTo>
                    <a:lnTo>
                      <a:pt x="286" y="3045"/>
                    </a:lnTo>
                    <a:lnTo>
                      <a:pt x="77" y="837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419" y="324"/>
                    </a:lnTo>
                    <a:lnTo>
                      <a:pt x="914" y="685"/>
                    </a:lnTo>
                    <a:lnTo>
                      <a:pt x="1580" y="1218"/>
                    </a:lnTo>
                    <a:lnTo>
                      <a:pt x="2379" y="1865"/>
                    </a:lnTo>
                    <a:lnTo>
                      <a:pt x="3293" y="2626"/>
                    </a:lnTo>
                    <a:lnTo>
                      <a:pt x="4320" y="3520"/>
                    </a:lnTo>
                    <a:lnTo>
                      <a:pt x="5405" y="4529"/>
                    </a:lnTo>
                    <a:lnTo>
                      <a:pt x="6547" y="5633"/>
                    </a:lnTo>
                    <a:lnTo>
                      <a:pt x="7137" y="6223"/>
                    </a:lnTo>
                    <a:lnTo>
                      <a:pt x="7727" y="6832"/>
                    </a:lnTo>
                    <a:lnTo>
                      <a:pt x="8317" y="7479"/>
                    </a:lnTo>
                    <a:lnTo>
                      <a:pt x="8906" y="8126"/>
                    </a:lnTo>
                    <a:lnTo>
                      <a:pt x="9496" y="8811"/>
                    </a:lnTo>
                    <a:lnTo>
                      <a:pt x="10086" y="9515"/>
                    </a:lnTo>
                    <a:lnTo>
                      <a:pt x="10657" y="10219"/>
                    </a:lnTo>
                    <a:lnTo>
                      <a:pt x="11228" y="10961"/>
                    </a:lnTo>
                    <a:lnTo>
                      <a:pt x="11780" y="11722"/>
                    </a:lnTo>
                    <a:lnTo>
                      <a:pt x="12332" y="12483"/>
                    </a:lnTo>
                    <a:lnTo>
                      <a:pt x="12845" y="13263"/>
                    </a:lnTo>
                    <a:lnTo>
                      <a:pt x="13340" y="14063"/>
                    </a:lnTo>
                    <a:lnTo>
                      <a:pt x="13816" y="14881"/>
                    </a:lnTo>
                    <a:lnTo>
                      <a:pt x="14273" y="15718"/>
                    </a:lnTo>
                    <a:lnTo>
                      <a:pt x="14273" y="15718"/>
                    </a:lnTo>
                    <a:lnTo>
                      <a:pt x="14672" y="16556"/>
                    </a:lnTo>
                    <a:lnTo>
                      <a:pt x="15053" y="17393"/>
                    </a:lnTo>
                    <a:lnTo>
                      <a:pt x="15414" y="18249"/>
                    </a:lnTo>
                    <a:lnTo>
                      <a:pt x="15719" y="19124"/>
                    </a:lnTo>
                    <a:lnTo>
                      <a:pt x="16004" y="19981"/>
                    </a:lnTo>
                    <a:lnTo>
                      <a:pt x="16252" y="20856"/>
                    </a:lnTo>
                    <a:lnTo>
                      <a:pt x="16480" y="21712"/>
                    </a:lnTo>
                    <a:lnTo>
                      <a:pt x="16689" y="22569"/>
                    </a:lnTo>
                    <a:lnTo>
                      <a:pt x="16861" y="23425"/>
                    </a:lnTo>
                    <a:lnTo>
                      <a:pt x="17013" y="24281"/>
                    </a:lnTo>
                    <a:lnTo>
                      <a:pt x="17127" y="25119"/>
                    </a:lnTo>
                    <a:lnTo>
                      <a:pt x="17241" y="25937"/>
                    </a:lnTo>
                    <a:lnTo>
                      <a:pt x="17336" y="26736"/>
                    </a:lnTo>
                    <a:lnTo>
                      <a:pt x="17393" y="27516"/>
                    </a:lnTo>
                    <a:lnTo>
                      <a:pt x="17451" y="28278"/>
                    </a:lnTo>
                    <a:lnTo>
                      <a:pt x="17489" y="29020"/>
                    </a:lnTo>
                    <a:lnTo>
                      <a:pt x="17508" y="29743"/>
                    </a:lnTo>
                    <a:lnTo>
                      <a:pt x="17527" y="30428"/>
                    </a:lnTo>
                    <a:lnTo>
                      <a:pt x="17527" y="31703"/>
                    </a:lnTo>
                    <a:lnTo>
                      <a:pt x="17489" y="32826"/>
                    </a:lnTo>
                    <a:lnTo>
                      <a:pt x="17432" y="33796"/>
                    </a:lnTo>
                    <a:lnTo>
                      <a:pt x="17374" y="34595"/>
                    </a:lnTo>
                    <a:lnTo>
                      <a:pt x="17317" y="35166"/>
                    </a:lnTo>
                    <a:lnTo>
                      <a:pt x="17241" y="3566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9"/>
              <p:cNvSpPr/>
              <p:nvPr/>
            </p:nvSpPr>
            <p:spPr>
              <a:xfrm>
                <a:off x="-1896425" y="-216000"/>
                <a:ext cx="43532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413" h="35661" extrusionOk="0">
                    <a:moveTo>
                      <a:pt x="1" y="0"/>
                    </a:moveTo>
                    <a:lnTo>
                      <a:pt x="1523" y="2265"/>
                    </a:lnTo>
                    <a:lnTo>
                      <a:pt x="3141" y="4681"/>
                    </a:lnTo>
                    <a:lnTo>
                      <a:pt x="5024" y="7574"/>
                    </a:lnTo>
                    <a:lnTo>
                      <a:pt x="6014" y="9096"/>
                    </a:lnTo>
                    <a:lnTo>
                      <a:pt x="7004" y="10656"/>
                    </a:lnTo>
                    <a:lnTo>
                      <a:pt x="7955" y="12198"/>
                    </a:lnTo>
                    <a:lnTo>
                      <a:pt x="8868" y="13682"/>
                    </a:lnTo>
                    <a:lnTo>
                      <a:pt x="9687" y="15071"/>
                    </a:lnTo>
                    <a:lnTo>
                      <a:pt x="10410" y="16346"/>
                    </a:lnTo>
                    <a:lnTo>
                      <a:pt x="10714" y="16917"/>
                    </a:lnTo>
                    <a:lnTo>
                      <a:pt x="10981" y="17450"/>
                    </a:lnTo>
                    <a:lnTo>
                      <a:pt x="11228" y="17945"/>
                    </a:lnTo>
                    <a:lnTo>
                      <a:pt x="11418" y="18363"/>
                    </a:lnTo>
                    <a:lnTo>
                      <a:pt x="11780" y="19277"/>
                    </a:lnTo>
                    <a:lnTo>
                      <a:pt x="12198" y="20361"/>
                    </a:lnTo>
                    <a:lnTo>
                      <a:pt x="12636" y="21579"/>
                    </a:lnTo>
                    <a:lnTo>
                      <a:pt x="13093" y="22892"/>
                    </a:lnTo>
                    <a:lnTo>
                      <a:pt x="14063" y="25747"/>
                    </a:lnTo>
                    <a:lnTo>
                      <a:pt x="15015" y="28639"/>
                    </a:lnTo>
                    <a:lnTo>
                      <a:pt x="15890" y="31341"/>
                    </a:lnTo>
                    <a:lnTo>
                      <a:pt x="16594" y="33568"/>
                    </a:lnTo>
                    <a:lnTo>
                      <a:pt x="17241" y="35661"/>
                    </a:lnTo>
                    <a:lnTo>
                      <a:pt x="17298" y="35185"/>
                    </a:lnTo>
                    <a:lnTo>
                      <a:pt x="17336" y="34595"/>
                    </a:lnTo>
                    <a:lnTo>
                      <a:pt x="17374" y="33815"/>
                    </a:lnTo>
                    <a:lnTo>
                      <a:pt x="17412" y="32864"/>
                    </a:lnTo>
                    <a:lnTo>
                      <a:pt x="17412" y="31760"/>
                    </a:lnTo>
                    <a:lnTo>
                      <a:pt x="17412" y="30504"/>
                    </a:lnTo>
                    <a:lnTo>
                      <a:pt x="17355" y="29134"/>
                    </a:lnTo>
                    <a:lnTo>
                      <a:pt x="17317" y="28411"/>
                    </a:lnTo>
                    <a:lnTo>
                      <a:pt x="17260" y="27669"/>
                    </a:lnTo>
                    <a:lnTo>
                      <a:pt x="17203" y="26907"/>
                    </a:lnTo>
                    <a:lnTo>
                      <a:pt x="17127" y="26127"/>
                    </a:lnTo>
                    <a:lnTo>
                      <a:pt x="17032" y="25347"/>
                    </a:lnTo>
                    <a:lnTo>
                      <a:pt x="16918" y="24529"/>
                    </a:lnTo>
                    <a:lnTo>
                      <a:pt x="16785" y="23711"/>
                    </a:lnTo>
                    <a:lnTo>
                      <a:pt x="16632" y="22892"/>
                    </a:lnTo>
                    <a:lnTo>
                      <a:pt x="16461" y="22074"/>
                    </a:lnTo>
                    <a:lnTo>
                      <a:pt x="16271" y="21237"/>
                    </a:lnTo>
                    <a:lnTo>
                      <a:pt x="16042" y="20418"/>
                    </a:lnTo>
                    <a:lnTo>
                      <a:pt x="15814" y="19581"/>
                    </a:lnTo>
                    <a:lnTo>
                      <a:pt x="15548" y="18763"/>
                    </a:lnTo>
                    <a:lnTo>
                      <a:pt x="15262" y="17964"/>
                    </a:lnTo>
                    <a:lnTo>
                      <a:pt x="14939" y="17164"/>
                    </a:lnTo>
                    <a:lnTo>
                      <a:pt x="14596" y="16365"/>
                    </a:lnTo>
                    <a:lnTo>
                      <a:pt x="14216" y="15604"/>
                    </a:lnTo>
                    <a:lnTo>
                      <a:pt x="13797" y="14824"/>
                    </a:lnTo>
                    <a:lnTo>
                      <a:pt x="13340" y="14044"/>
                    </a:lnTo>
                    <a:lnTo>
                      <a:pt x="12865" y="13282"/>
                    </a:lnTo>
                    <a:lnTo>
                      <a:pt x="12351" y="12521"/>
                    </a:lnTo>
                    <a:lnTo>
                      <a:pt x="11818" y="11779"/>
                    </a:lnTo>
                    <a:lnTo>
                      <a:pt x="11266" y="11037"/>
                    </a:lnTo>
                    <a:lnTo>
                      <a:pt x="10695" y="10314"/>
                    </a:lnTo>
                    <a:lnTo>
                      <a:pt x="10105" y="9591"/>
                    </a:lnTo>
                    <a:lnTo>
                      <a:pt x="9515" y="8887"/>
                    </a:lnTo>
                    <a:lnTo>
                      <a:pt x="8906" y="8202"/>
                    </a:lnTo>
                    <a:lnTo>
                      <a:pt x="8297" y="7536"/>
                    </a:lnTo>
                    <a:lnTo>
                      <a:pt x="7670" y="6889"/>
                    </a:lnTo>
                    <a:lnTo>
                      <a:pt x="7061" y="6261"/>
                    </a:lnTo>
                    <a:lnTo>
                      <a:pt x="5862" y="5081"/>
                    </a:lnTo>
                    <a:lnTo>
                      <a:pt x="4701" y="3977"/>
                    </a:lnTo>
                    <a:lnTo>
                      <a:pt x="3597" y="2988"/>
                    </a:lnTo>
                    <a:lnTo>
                      <a:pt x="2608" y="2131"/>
                    </a:lnTo>
                    <a:lnTo>
                      <a:pt x="1751" y="1389"/>
                    </a:lnTo>
                    <a:lnTo>
                      <a:pt x="1028" y="799"/>
                    </a:lnTo>
                    <a:lnTo>
                      <a:pt x="477" y="36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9"/>
              <p:cNvSpPr/>
              <p:nvPr/>
            </p:nvSpPr>
            <p:spPr>
              <a:xfrm>
                <a:off x="-1896425" y="-216000"/>
                <a:ext cx="43532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413" h="3566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523" y="2265"/>
                    </a:lnTo>
                    <a:lnTo>
                      <a:pt x="3141" y="4681"/>
                    </a:lnTo>
                    <a:lnTo>
                      <a:pt x="5024" y="7574"/>
                    </a:lnTo>
                    <a:lnTo>
                      <a:pt x="6014" y="9096"/>
                    </a:lnTo>
                    <a:lnTo>
                      <a:pt x="7004" y="10656"/>
                    </a:lnTo>
                    <a:lnTo>
                      <a:pt x="7955" y="12198"/>
                    </a:lnTo>
                    <a:lnTo>
                      <a:pt x="8868" y="13682"/>
                    </a:lnTo>
                    <a:lnTo>
                      <a:pt x="9687" y="15071"/>
                    </a:lnTo>
                    <a:lnTo>
                      <a:pt x="10410" y="16346"/>
                    </a:lnTo>
                    <a:lnTo>
                      <a:pt x="10714" y="16917"/>
                    </a:lnTo>
                    <a:lnTo>
                      <a:pt x="10981" y="17450"/>
                    </a:lnTo>
                    <a:lnTo>
                      <a:pt x="11228" y="17945"/>
                    </a:lnTo>
                    <a:lnTo>
                      <a:pt x="11418" y="18363"/>
                    </a:lnTo>
                    <a:lnTo>
                      <a:pt x="11418" y="18363"/>
                    </a:lnTo>
                    <a:lnTo>
                      <a:pt x="11780" y="19277"/>
                    </a:lnTo>
                    <a:lnTo>
                      <a:pt x="12198" y="20361"/>
                    </a:lnTo>
                    <a:lnTo>
                      <a:pt x="12636" y="21579"/>
                    </a:lnTo>
                    <a:lnTo>
                      <a:pt x="13093" y="22892"/>
                    </a:lnTo>
                    <a:lnTo>
                      <a:pt x="14063" y="25747"/>
                    </a:lnTo>
                    <a:lnTo>
                      <a:pt x="15015" y="28639"/>
                    </a:lnTo>
                    <a:lnTo>
                      <a:pt x="15890" y="31341"/>
                    </a:lnTo>
                    <a:lnTo>
                      <a:pt x="16594" y="33568"/>
                    </a:lnTo>
                    <a:lnTo>
                      <a:pt x="17241" y="35661"/>
                    </a:lnTo>
                    <a:lnTo>
                      <a:pt x="17241" y="35661"/>
                    </a:lnTo>
                    <a:lnTo>
                      <a:pt x="17298" y="35185"/>
                    </a:lnTo>
                    <a:lnTo>
                      <a:pt x="17336" y="34595"/>
                    </a:lnTo>
                    <a:lnTo>
                      <a:pt x="17374" y="33815"/>
                    </a:lnTo>
                    <a:lnTo>
                      <a:pt x="17412" y="32864"/>
                    </a:lnTo>
                    <a:lnTo>
                      <a:pt x="17412" y="31760"/>
                    </a:lnTo>
                    <a:lnTo>
                      <a:pt x="17412" y="30504"/>
                    </a:lnTo>
                    <a:lnTo>
                      <a:pt x="17355" y="29134"/>
                    </a:lnTo>
                    <a:lnTo>
                      <a:pt x="17317" y="28411"/>
                    </a:lnTo>
                    <a:lnTo>
                      <a:pt x="17260" y="27669"/>
                    </a:lnTo>
                    <a:lnTo>
                      <a:pt x="17203" y="26907"/>
                    </a:lnTo>
                    <a:lnTo>
                      <a:pt x="17127" y="26127"/>
                    </a:lnTo>
                    <a:lnTo>
                      <a:pt x="17032" y="25347"/>
                    </a:lnTo>
                    <a:lnTo>
                      <a:pt x="16918" y="24529"/>
                    </a:lnTo>
                    <a:lnTo>
                      <a:pt x="16785" y="23711"/>
                    </a:lnTo>
                    <a:lnTo>
                      <a:pt x="16632" y="22892"/>
                    </a:lnTo>
                    <a:lnTo>
                      <a:pt x="16461" y="22074"/>
                    </a:lnTo>
                    <a:lnTo>
                      <a:pt x="16271" y="21237"/>
                    </a:lnTo>
                    <a:lnTo>
                      <a:pt x="16042" y="20418"/>
                    </a:lnTo>
                    <a:lnTo>
                      <a:pt x="15814" y="19581"/>
                    </a:lnTo>
                    <a:lnTo>
                      <a:pt x="15548" y="18763"/>
                    </a:lnTo>
                    <a:lnTo>
                      <a:pt x="15262" y="17964"/>
                    </a:lnTo>
                    <a:lnTo>
                      <a:pt x="14939" y="17164"/>
                    </a:lnTo>
                    <a:lnTo>
                      <a:pt x="14596" y="16365"/>
                    </a:lnTo>
                    <a:lnTo>
                      <a:pt x="14596" y="16365"/>
                    </a:lnTo>
                    <a:lnTo>
                      <a:pt x="14216" y="15604"/>
                    </a:lnTo>
                    <a:lnTo>
                      <a:pt x="13797" y="14824"/>
                    </a:lnTo>
                    <a:lnTo>
                      <a:pt x="13340" y="14044"/>
                    </a:lnTo>
                    <a:lnTo>
                      <a:pt x="12865" y="13282"/>
                    </a:lnTo>
                    <a:lnTo>
                      <a:pt x="12351" y="12521"/>
                    </a:lnTo>
                    <a:lnTo>
                      <a:pt x="11818" y="11779"/>
                    </a:lnTo>
                    <a:lnTo>
                      <a:pt x="11266" y="11037"/>
                    </a:lnTo>
                    <a:lnTo>
                      <a:pt x="10695" y="10314"/>
                    </a:lnTo>
                    <a:lnTo>
                      <a:pt x="10105" y="9591"/>
                    </a:lnTo>
                    <a:lnTo>
                      <a:pt x="9515" y="8887"/>
                    </a:lnTo>
                    <a:lnTo>
                      <a:pt x="8906" y="8202"/>
                    </a:lnTo>
                    <a:lnTo>
                      <a:pt x="8297" y="7536"/>
                    </a:lnTo>
                    <a:lnTo>
                      <a:pt x="7670" y="6889"/>
                    </a:lnTo>
                    <a:lnTo>
                      <a:pt x="7061" y="6261"/>
                    </a:lnTo>
                    <a:lnTo>
                      <a:pt x="5862" y="5081"/>
                    </a:lnTo>
                    <a:lnTo>
                      <a:pt x="4701" y="3977"/>
                    </a:lnTo>
                    <a:lnTo>
                      <a:pt x="3597" y="2988"/>
                    </a:lnTo>
                    <a:lnTo>
                      <a:pt x="2608" y="2131"/>
                    </a:lnTo>
                    <a:lnTo>
                      <a:pt x="1751" y="1389"/>
                    </a:lnTo>
                    <a:lnTo>
                      <a:pt x="1028" y="799"/>
                    </a:lnTo>
                    <a:lnTo>
                      <a:pt x="477" y="36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9"/>
              <p:cNvSpPr/>
              <p:nvPr/>
            </p:nvSpPr>
            <p:spPr>
              <a:xfrm>
                <a:off x="-1641900" y="-876325"/>
                <a:ext cx="20410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3540" extrusionOk="0">
                    <a:moveTo>
                      <a:pt x="743" y="0"/>
                    </a:moveTo>
                    <a:lnTo>
                      <a:pt x="666" y="952"/>
                    </a:lnTo>
                    <a:lnTo>
                      <a:pt x="495" y="3464"/>
                    </a:lnTo>
                    <a:lnTo>
                      <a:pt x="400" y="5176"/>
                    </a:lnTo>
                    <a:lnTo>
                      <a:pt x="305" y="7117"/>
                    </a:lnTo>
                    <a:lnTo>
                      <a:pt x="210" y="9230"/>
                    </a:lnTo>
                    <a:lnTo>
                      <a:pt x="115" y="11456"/>
                    </a:lnTo>
                    <a:lnTo>
                      <a:pt x="38" y="13721"/>
                    </a:lnTo>
                    <a:lnTo>
                      <a:pt x="0" y="16004"/>
                    </a:lnTo>
                    <a:lnTo>
                      <a:pt x="0" y="18211"/>
                    </a:lnTo>
                    <a:lnTo>
                      <a:pt x="19" y="19277"/>
                    </a:lnTo>
                    <a:lnTo>
                      <a:pt x="38" y="20305"/>
                    </a:lnTo>
                    <a:lnTo>
                      <a:pt x="77" y="21294"/>
                    </a:lnTo>
                    <a:lnTo>
                      <a:pt x="115" y="22246"/>
                    </a:lnTo>
                    <a:lnTo>
                      <a:pt x="191" y="23121"/>
                    </a:lnTo>
                    <a:lnTo>
                      <a:pt x="267" y="23939"/>
                    </a:lnTo>
                    <a:lnTo>
                      <a:pt x="362" y="24681"/>
                    </a:lnTo>
                    <a:lnTo>
                      <a:pt x="457" y="25347"/>
                    </a:lnTo>
                    <a:lnTo>
                      <a:pt x="590" y="25937"/>
                    </a:lnTo>
                    <a:lnTo>
                      <a:pt x="666" y="26185"/>
                    </a:lnTo>
                    <a:lnTo>
                      <a:pt x="743" y="26413"/>
                    </a:lnTo>
                    <a:lnTo>
                      <a:pt x="1085" y="27384"/>
                    </a:lnTo>
                    <a:lnTo>
                      <a:pt x="1504" y="28506"/>
                    </a:lnTo>
                    <a:lnTo>
                      <a:pt x="2512" y="31075"/>
                    </a:lnTo>
                    <a:lnTo>
                      <a:pt x="3635" y="33892"/>
                    </a:lnTo>
                    <a:lnTo>
                      <a:pt x="4796" y="36727"/>
                    </a:lnTo>
                    <a:lnTo>
                      <a:pt x="6756" y="41522"/>
                    </a:lnTo>
                    <a:lnTo>
                      <a:pt x="7612" y="43539"/>
                    </a:lnTo>
                    <a:lnTo>
                      <a:pt x="7650" y="43007"/>
                    </a:lnTo>
                    <a:lnTo>
                      <a:pt x="7783" y="41560"/>
                    </a:lnTo>
                    <a:lnTo>
                      <a:pt x="7936" y="39391"/>
                    </a:lnTo>
                    <a:lnTo>
                      <a:pt x="8012" y="38078"/>
                    </a:lnTo>
                    <a:lnTo>
                      <a:pt x="8069" y="36651"/>
                    </a:lnTo>
                    <a:lnTo>
                      <a:pt x="8126" y="35147"/>
                    </a:lnTo>
                    <a:lnTo>
                      <a:pt x="8164" y="33568"/>
                    </a:lnTo>
                    <a:lnTo>
                      <a:pt x="8164" y="31951"/>
                    </a:lnTo>
                    <a:lnTo>
                      <a:pt x="8145" y="30295"/>
                    </a:lnTo>
                    <a:lnTo>
                      <a:pt x="8107" y="28659"/>
                    </a:lnTo>
                    <a:lnTo>
                      <a:pt x="8050" y="27840"/>
                    </a:lnTo>
                    <a:lnTo>
                      <a:pt x="8012" y="27041"/>
                    </a:lnTo>
                    <a:lnTo>
                      <a:pt x="7936" y="26261"/>
                    </a:lnTo>
                    <a:lnTo>
                      <a:pt x="7859" y="25481"/>
                    </a:lnTo>
                    <a:lnTo>
                      <a:pt x="7783" y="24719"/>
                    </a:lnTo>
                    <a:lnTo>
                      <a:pt x="7669" y="23996"/>
                    </a:lnTo>
                    <a:lnTo>
                      <a:pt x="7555" y="23235"/>
                    </a:lnTo>
                    <a:lnTo>
                      <a:pt x="7403" y="22455"/>
                    </a:lnTo>
                    <a:lnTo>
                      <a:pt x="7231" y="21618"/>
                    </a:lnTo>
                    <a:lnTo>
                      <a:pt x="7041" y="20742"/>
                    </a:lnTo>
                    <a:lnTo>
                      <a:pt x="6604" y="18916"/>
                    </a:lnTo>
                    <a:lnTo>
                      <a:pt x="6109" y="16994"/>
                    </a:lnTo>
                    <a:lnTo>
                      <a:pt x="5557" y="15015"/>
                    </a:lnTo>
                    <a:lnTo>
                      <a:pt x="4967" y="13016"/>
                    </a:lnTo>
                    <a:lnTo>
                      <a:pt x="4377" y="11037"/>
                    </a:lnTo>
                    <a:lnTo>
                      <a:pt x="3768" y="9096"/>
                    </a:lnTo>
                    <a:lnTo>
                      <a:pt x="3178" y="7270"/>
                    </a:lnTo>
                    <a:lnTo>
                      <a:pt x="2626" y="5557"/>
                    </a:lnTo>
                    <a:lnTo>
                      <a:pt x="1656" y="2665"/>
                    </a:lnTo>
                    <a:lnTo>
                      <a:pt x="990" y="724"/>
                    </a:lnTo>
                    <a:lnTo>
                      <a:pt x="743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9"/>
              <p:cNvSpPr/>
              <p:nvPr/>
            </p:nvSpPr>
            <p:spPr>
              <a:xfrm>
                <a:off x="-1641900" y="-876325"/>
                <a:ext cx="20410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3540" fill="none" extrusionOk="0">
                    <a:moveTo>
                      <a:pt x="7612" y="43539"/>
                    </a:moveTo>
                    <a:lnTo>
                      <a:pt x="7612" y="43539"/>
                    </a:lnTo>
                    <a:lnTo>
                      <a:pt x="6756" y="41522"/>
                    </a:lnTo>
                    <a:lnTo>
                      <a:pt x="4796" y="36727"/>
                    </a:lnTo>
                    <a:lnTo>
                      <a:pt x="3635" y="33892"/>
                    </a:lnTo>
                    <a:lnTo>
                      <a:pt x="2512" y="31075"/>
                    </a:lnTo>
                    <a:lnTo>
                      <a:pt x="1504" y="28506"/>
                    </a:lnTo>
                    <a:lnTo>
                      <a:pt x="1085" y="27384"/>
                    </a:lnTo>
                    <a:lnTo>
                      <a:pt x="743" y="26413"/>
                    </a:lnTo>
                    <a:lnTo>
                      <a:pt x="743" y="26413"/>
                    </a:lnTo>
                    <a:lnTo>
                      <a:pt x="666" y="26185"/>
                    </a:lnTo>
                    <a:lnTo>
                      <a:pt x="590" y="25937"/>
                    </a:lnTo>
                    <a:lnTo>
                      <a:pt x="457" y="25347"/>
                    </a:lnTo>
                    <a:lnTo>
                      <a:pt x="362" y="24681"/>
                    </a:lnTo>
                    <a:lnTo>
                      <a:pt x="267" y="23939"/>
                    </a:lnTo>
                    <a:lnTo>
                      <a:pt x="191" y="23121"/>
                    </a:lnTo>
                    <a:lnTo>
                      <a:pt x="115" y="22246"/>
                    </a:lnTo>
                    <a:lnTo>
                      <a:pt x="77" y="21294"/>
                    </a:lnTo>
                    <a:lnTo>
                      <a:pt x="38" y="20305"/>
                    </a:lnTo>
                    <a:lnTo>
                      <a:pt x="19" y="19277"/>
                    </a:lnTo>
                    <a:lnTo>
                      <a:pt x="0" y="18211"/>
                    </a:lnTo>
                    <a:lnTo>
                      <a:pt x="0" y="16004"/>
                    </a:lnTo>
                    <a:lnTo>
                      <a:pt x="38" y="13721"/>
                    </a:lnTo>
                    <a:lnTo>
                      <a:pt x="115" y="11456"/>
                    </a:lnTo>
                    <a:lnTo>
                      <a:pt x="210" y="9230"/>
                    </a:lnTo>
                    <a:lnTo>
                      <a:pt x="305" y="7117"/>
                    </a:lnTo>
                    <a:lnTo>
                      <a:pt x="400" y="5176"/>
                    </a:lnTo>
                    <a:lnTo>
                      <a:pt x="495" y="3464"/>
                    </a:lnTo>
                    <a:lnTo>
                      <a:pt x="666" y="952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990" y="724"/>
                    </a:lnTo>
                    <a:lnTo>
                      <a:pt x="1656" y="2665"/>
                    </a:lnTo>
                    <a:lnTo>
                      <a:pt x="2626" y="5557"/>
                    </a:lnTo>
                    <a:lnTo>
                      <a:pt x="3178" y="7270"/>
                    </a:lnTo>
                    <a:lnTo>
                      <a:pt x="3768" y="9096"/>
                    </a:lnTo>
                    <a:lnTo>
                      <a:pt x="4377" y="11037"/>
                    </a:lnTo>
                    <a:lnTo>
                      <a:pt x="4967" y="13016"/>
                    </a:lnTo>
                    <a:lnTo>
                      <a:pt x="5557" y="15015"/>
                    </a:lnTo>
                    <a:lnTo>
                      <a:pt x="6109" y="16994"/>
                    </a:lnTo>
                    <a:lnTo>
                      <a:pt x="6604" y="18916"/>
                    </a:lnTo>
                    <a:lnTo>
                      <a:pt x="7041" y="20742"/>
                    </a:lnTo>
                    <a:lnTo>
                      <a:pt x="7231" y="21618"/>
                    </a:lnTo>
                    <a:lnTo>
                      <a:pt x="7403" y="22455"/>
                    </a:lnTo>
                    <a:lnTo>
                      <a:pt x="7555" y="23235"/>
                    </a:lnTo>
                    <a:lnTo>
                      <a:pt x="7669" y="23996"/>
                    </a:lnTo>
                    <a:lnTo>
                      <a:pt x="7669" y="23996"/>
                    </a:lnTo>
                    <a:lnTo>
                      <a:pt x="7783" y="24719"/>
                    </a:lnTo>
                    <a:lnTo>
                      <a:pt x="7859" y="25481"/>
                    </a:lnTo>
                    <a:lnTo>
                      <a:pt x="7936" y="26261"/>
                    </a:lnTo>
                    <a:lnTo>
                      <a:pt x="8012" y="27041"/>
                    </a:lnTo>
                    <a:lnTo>
                      <a:pt x="8050" y="27840"/>
                    </a:lnTo>
                    <a:lnTo>
                      <a:pt x="8107" y="28659"/>
                    </a:lnTo>
                    <a:lnTo>
                      <a:pt x="8145" y="30295"/>
                    </a:lnTo>
                    <a:lnTo>
                      <a:pt x="8164" y="31951"/>
                    </a:lnTo>
                    <a:lnTo>
                      <a:pt x="8164" y="33568"/>
                    </a:lnTo>
                    <a:lnTo>
                      <a:pt x="8126" y="35147"/>
                    </a:lnTo>
                    <a:lnTo>
                      <a:pt x="8069" y="36651"/>
                    </a:lnTo>
                    <a:lnTo>
                      <a:pt x="8012" y="38078"/>
                    </a:lnTo>
                    <a:lnTo>
                      <a:pt x="7936" y="39391"/>
                    </a:lnTo>
                    <a:lnTo>
                      <a:pt x="7783" y="41560"/>
                    </a:lnTo>
                    <a:lnTo>
                      <a:pt x="7650" y="43007"/>
                    </a:lnTo>
                    <a:lnTo>
                      <a:pt x="7612" y="4353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9"/>
              <p:cNvSpPr/>
              <p:nvPr/>
            </p:nvSpPr>
            <p:spPr>
              <a:xfrm>
                <a:off x="-1623350" y="-876325"/>
                <a:ext cx="18365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3540" extrusionOk="0">
                    <a:moveTo>
                      <a:pt x="1" y="0"/>
                    </a:moveTo>
                    <a:lnTo>
                      <a:pt x="1884" y="11361"/>
                    </a:lnTo>
                    <a:lnTo>
                      <a:pt x="3293" y="19924"/>
                    </a:lnTo>
                    <a:lnTo>
                      <a:pt x="3825" y="23273"/>
                    </a:lnTo>
                    <a:lnTo>
                      <a:pt x="4149" y="25385"/>
                    </a:lnTo>
                    <a:lnTo>
                      <a:pt x="4777" y="29724"/>
                    </a:lnTo>
                    <a:lnTo>
                      <a:pt x="5690" y="35794"/>
                    </a:lnTo>
                    <a:lnTo>
                      <a:pt x="6870" y="43539"/>
                    </a:lnTo>
                    <a:lnTo>
                      <a:pt x="6908" y="43045"/>
                    </a:lnTo>
                    <a:lnTo>
                      <a:pt x="7022" y="41655"/>
                    </a:lnTo>
                    <a:lnTo>
                      <a:pt x="7155" y="39600"/>
                    </a:lnTo>
                    <a:lnTo>
                      <a:pt x="7213" y="38363"/>
                    </a:lnTo>
                    <a:lnTo>
                      <a:pt x="7270" y="37012"/>
                    </a:lnTo>
                    <a:lnTo>
                      <a:pt x="7308" y="35585"/>
                    </a:lnTo>
                    <a:lnTo>
                      <a:pt x="7346" y="34120"/>
                    </a:lnTo>
                    <a:lnTo>
                      <a:pt x="7346" y="32598"/>
                    </a:lnTo>
                    <a:lnTo>
                      <a:pt x="7327" y="31056"/>
                    </a:lnTo>
                    <a:lnTo>
                      <a:pt x="7270" y="29534"/>
                    </a:lnTo>
                    <a:lnTo>
                      <a:pt x="7175" y="28050"/>
                    </a:lnTo>
                    <a:lnTo>
                      <a:pt x="7117" y="27307"/>
                    </a:lnTo>
                    <a:lnTo>
                      <a:pt x="7041" y="26603"/>
                    </a:lnTo>
                    <a:lnTo>
                      <a:pt x="6965" y="25918"/>
                    </a:lnTo>
                    <a:lnTo>
                      <a:pt x="6870" y="25252"/>
                    </a:lnTo>
                    <a:lnTo>
                      <a:pt x="6737" y="24548"/>
                    </a:lnTo>
                    <a:lnTo>
                      <a:pt x="6604" y="23806"/>
                    </a:lnTo>
                    <a:lnTo>
                      <a:pt x="6242" y="22151"/>
                    </a:lnTo>
                    <a:lnTo>
                      <a:pt x="5823" y="20324"/>
                    </a:lnTo>
                    <a:lnTo>
                      <a:pt x="5329" y="18345"/>
                    </a:lnTo>
                    <a:lnTo>
                      <a:pt x="4777" y="16290"/>
                    </a:lnTo>
                    <a:lnTo>
                      <a:pt x="4206" y="14177"/>
                    </a:lnTo>
                    <a:lnTo>
                      <a:pt x="3616" y="12065"/>
                    </a:lnTo>
                    <a:lnTo>
                      <a:pt x="3007" y="9991"/>
                    </a:lnTo>
                    <a:lnTo>
                      <a:pt x="1884" y="6147"/>
                    </a:lnTo>
                    <a:lnTo>
                      <a:pt x="914" y="296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9"/>
              <p:cNvSpPr/>
              <p:nvPr/>
            </p:nvSpPr>
            <p:spPr>
              <a:xfrm>
                <a:off x="-1761775" y="740200"/>
                <a:ext cx="626550" cy="778325"/>
              </a:xfrm>
              <a:custGeom>
                <a:avLst/>
                <a:gdLst/>
                <a:ahLst/>
                <a:cxnLst/>
                <a:rect l="l" t="t" r="r" b="b"/>
                <a:pathLst>
                  <a:path w="25062" h="31133" extrusionOk="0">
                    <a:moveTo>
                      <a:pt x="0" y="1"/>
                    </a:moveTo>
                    <a:lnTo>
                      <a:pt x="1922" y="31133"/>
                    </a:lnTo>
                    <a:lnTo>
                      <a:pt x="23082" y="31133"/>
                    </a:lnTo>
                    <a:lnTo>
                      <a:pt x="2506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9"/>
              <p:cNvSpPr/>
              <p:nvPr/>
            </p:nvSpPr>
            <p:spPr>
              <a:xfrm>
                <a:off x="-1295100" y="789200"/>
                <a:ext cx="32850" cy="289750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1590" extrusionOk="0">
                    <a:moveTo>
                      <a:pt x="743" y="1"/>
                    </a:moveTo>
                    <a:lnTo>
                      <a:pt x="667" y="267"/>
                    </a:lnTo>
                    <a:lnTo>
                      <a:pt x="495" y="1028"/>
                    </a:lnTo>
                    <a:lnTo>
                      <a:pt x="400" y="1580"/>
                    </a:lnTo>
                    <a:lnTo>
                      <a:pt x="286" y="2208"/>
                    </a:lnTo>
                    <a:lnTo>
                      <a:pt x="191" y="2931"/>
                    </a:lnTo>
                    <a:lnTo>
                      <a:pt x="115" y="3731"/>
                    </a:lnTo>
                    <a:lnTo>
                      <a:pt x="39" y="4587"/>
                    </a:lnTo>
                    <a:lnTo>
                      <a:pt x="1" y="5500"/>
                    </a:lnTo>
                    <a:lnTo>
                      <a:pt x="1" y="6452"/>
                    </a:lnTo>
                    <a:lnTo>
                      <a:pt x="1" y="6947"/>
                    </a:lnTo>
                    <a:lnTo>
                      <a:pt x="20" y="7441"/>
                    </a:lnTo>
                    <a:lnTo>
                      <a:pt x="58" y="7955"/>
                    </a:lnTo>
                    <a:lnTo>
                      <a:pt x="115" y="8469"/>
                    </a:lnTo>
                    <a:lnTo>
                      <a:pt x="172" y="8983"/>
                    </a:lnTo>
                    <a:lnTo>
                      <a:pt x="248" y="9496"/>
                    </a:lnTo>
                    <a:lnTo>
                      <a:pt x="343" y="10029"/>
                    </a:lnTo>
                    <a:lnTo>
                      <a:pt x="457" y="10543"/>
                    </a:lnTo>
                    <a:lnTo>
                      <a:pt x="591" y="11076"/>
                    </a:lnTo>
                    <a:lnTo>
                      <a:pt x="743" y="11590"/>
                    </a:lnTo>
                    <a:lnTo>
                      <a:pt x="800" y="11342"/>
                    </a:lnTo>
                    <a:lnTo>
                      <a:pt x="914" y="10638"/>
                    </a:lnTo>
                    <a:lnTo>
                      <a:pt x="990" y="10143"/>
                    </a:lnTo>
                    <a:lnTo>
                      <a:pt x="1085" y="9554"/>
                    </a:lnTo>
                    <a:lnTo>
                      <a:pt x="1161" y="8868"/>
                    </a:lnTo>
                    <a:lnTo>
                      <a:pt x="1219" y="8107"/>
                    </a:lnTo>
                    <a:lnTo>
                      <a:pt x="1276" y="7270"/>
                    </a:lnTo>
                    <a:lnTo>
                      <a:pt x="1314" y="6376"/>
                    </a:lnTo>
                    <a:lnTo>
                      <a:pt x="1314" y="5405"/>
                    </a:lnTo>
                    <a:lnTo>
                      <a:pt x="1295" y="4397"/>
                    </a:lnTo>
                    <a:lnTo>
                      <a:pt x="1219" y="3350"/>
                    </a:lnTo>
                    <a:lnTo>
                      <a:pt x="1104" y="2265"/>
                    </a:lnTo>
                    <a:lnTo>
                      <a:pt x="1047" y="1713"/>
                    </a:lnTo>
                    <a:lnTo>
                      <a:pt x="952" y="1143"/>
                    </a:lnTo>
                    <a:lnTo>
                      <a:pt x="857" y="572"/>
                    </a:lnTo>
                    <a:lnTo>
                      <a:pt x="743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9"/>
              <p:cNvSpPr/>
              <p:nvPr/>
            </p:nvSpPr>
            <p:spPr>
              <a:xfrm>
                <a:off x="-1708500" y="1023750"/>
                <a:ext cx="17625" cy="289750"/>
              </a:xfrm>
              <a:custGeom>
                <a:avLst/>
                <a:gdLst/>
                <a:ahLst/>
                <a:cxnLst/>
                <a:rect l="l" t="t" r="r" b="b"/>
                <a:pathLst>
                  <a:path w="705" h="11590" extrusionOk="0">
                    <a:moveTo>
                      <a:pt x="210" y="0"/>
                    </a:moveTo>
                    <a:lnTo>
                      <a:pt x="191" y="267"/>
                    </a:lnTo>
                    <a:lnTo>
                      <a:pt x="134" y="1028"/>
                    </a:lnTo>
                    <a:lnTo>
                      <a:pt x="57" y="2208"/>
                    </a:lnTo>
                    <a:lnTo>
                      <a:pt x="19" y="2931"/>
                    </a:lnTo>
                    <a:lnTo>
                      <a:pt x="0" y="3730"/>
                    </a:lnTo>
                    <a:lnTo>
                      <a:pt x="0" y="4586"/>
                    </a:lnTo>
                    <a:lnTo>
                      <a:pt x="0" y="5500"/>
                    </a:lnTo>
                    <a:lnTo>
                      <a:pt x="19" y="6451"/>
                    </a:lnTo>
                    <a:lnTo>
                      <a:pt x="76" y="7460"/>
                    </a:lnTo>
                    <a:lnTo>
                      <a:pt x="153" y="8468"/>
                    </a:lnTo>
                    <a:lnTo>
                      <a:pt x="248" y="9515"/>
                    </a:lnTo>
                    <a:lnTo>
                      <a:pt x="381" y="10542"/>
                    </a:lnTo>
                    <a:lnTo>
                      <a:pt x="552" y="11589"/>
                    </a:lnTo>
                    <a:lnTo>
                      <a:pt x="571" y="11342"/>
                    </a:lnTo>
                    <a:lnTo>
                      <a:pt x="628" y="10638"/>
                    </a:lnTo>
                    <a:lnTo>
                      <a:pt x="666" y="9534"/>
                    </a:lnTo>
                    <a:lnTo>
                      <a:pt x="704" y="8088"/>
                    </a:lnTo>
                    <a:lnTo>
                      <a:pt x="704" y="7250"/>
                    </a:lnTo>
                    <a:lnTo>
                      <a:pt x="685" y="6356"/>
                    </a:lnTo>
                    <a:lnTo>
                      <a:pt x="666" y="5405"/>
                    </a:lnTo>
                    <a:lnTo>
                      <a:pt x="628" y="4396"/>
                    </a:lnTo>
                    <a:lnTo>
                      <a:pt x="552" y="3349"/>
                    </a:lnTo>
                    <a:lnTo>
                      <a:pt x="476" y="2246"/>
                    </a:lnTo>
                    <a:lnTo>
                      <a:pt x="362" y="1142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9"/>
              <p:cNvSpPr/>
              <p:nvPr/>
            </p:nvSpPr>
            <p:spPr>
              <a:xfrm>
                <a:off x="-1284150" y="1117475"/>
                <a:ext cx="12875" cy="101350"/>
              </a:xfrm>
              <a:custGeom>
                <a:avLst/>
                <a:gdLst/>
                <a:ahLst/>
                <a:cxnLst/>
                <a:rect l="l" t="t" r="r" b="b"/>
                <a:pathLst>
                  <a:path w="515" h="4054" extrusionOk="0">
                    <a:moveTo>
                      <a:pt x="210" y="0"/>
                    </a:moveTo>
                    <a:lnTo>
                      <a:pt x="153" y="419"/>
                    </a:lnTo>
                    <a:lnTo>
                      <a:pt x="76" y="856"/>
                    </a:lnTo>
                    <a:lnTo>
                      <a:pt x="19" y="1408"/>
                    </a:lnTo>
                    <a:lnTo>
                      <a:pt x="0" y="2055"/>
                    </a:lnTo>
                    <a:lnTo>
                      <a:pt x="0" y="2398"/>
                    </a:lnTo>
                    <a:lnTo>
                      <a:pt x="0" y="2721"/>
                    </a:lnTo>
                    <a:lnTo>
                      <a:pt x="19" y="3064"/>
                    </a:lnTo>
                    <a:lnTo>
                      <a:pt x="76" y="3406"/>
                    </a:lnTo>
                    <a:lnTo>
                      <a:pt x="134" y="3730"/>
                    </a:lnTo>
                    <a:lnTo>
                      <a:pt x="210" y="4053"/>
                    </a:lnTo>
                    <a:lnTo>
                      <a:pt x="248" y="3977"/>
                    </a:lnTo>
                    <a:lnTo>
                      <a:pt x="305" y="3730"/>
                    </a:lnTo>
                    <a:lnTo>
                      <a:pt x="400" y="3368"/>
                    </a:lnTo>
                    <a:lnTo>
                      <a:pt x="476" y="2854"/>
                    </a:lnTo>
                    <a:lnTo>
                      <a:pt x="495" y="2569"/>
                    </a:lnTo>
                    <a:lnTo>
                      <a:pt x="514" y="2265"/>
                    </a:lnTo>
                    <a:lnTo>
                      <a:pt x="514" y="1922"/>
                    </a:lnTo>
                    <a:lnTo>
                      <a:pt x="514" y="1579"/>
                    </a:lnTo>
                    <a:lnTo>
                      <a:pt x="476" y="1199"/>
                    </a:lnTo>
                    <a:lnTo>
                      <a:pt x="419" y="818"/>
                    </a:lnTo>
                    <a:lnTo>
                      <a:pt x="324" y="419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9"/>
              <p:cNvSpPr/>
              <p:nvPr/>
            </p:nvSpPr>
            <p:spPr>
              <a:xfrm>
                <a:off x="-1690900" y="730700"/>
                <a:ext cx="4976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9905" h="914" extrusionOk="0">
                    <a:moveTo>
                      <a:pt x="9896" y="0"/>
                    </a:moveTo>
                    <a:lnTo>
                      <a:pt x="8145" y="19"/>
                    </a:lnTo>
                    <a:lnTo>
                      <a:pt x="6261" y="57"/>
                    </a:lnTo>
                    <a:lnTo>
                      <a:pt x="4282" y="133"/>
                    </a:lnTo>
                    <a:lnTo>
                      <a:pt x="2189" y="248"/>
                    </a:lnTo>
                    <a:lnTo>
                      <a:pt x="0" y="381"/>
                    </a:lnTo>
                    <a:lnTo>
                      <a:pt x="552" y="419"/>
                    </a:lnTo>
                    <a:lnTo>
                      <a:pt x="2075" y="552"/>
                    </a:lnTo>
                    <a:lnTo>
                      <a:pt x="4339" y="704"/>
                    </a:lnTo>
                    <a:lnTo>
                      <a:pt x="5709" y="761"/>
                    </a:lnTo>
                    <a:lnTo>
                      <a:pt x="7174" y="838"/>
                    </a:lnTo>
                    <a:lnTo>
                      <a:pt x="8735" y="876"/>
                    </a:lnTo>
                    <a:lnTo>
                      <a:pt x="10352" y="914"/>
                    </a:lnTo>
                    <a:lnTo>
                      <a:pt x="12008" y="914"/>
                    </a:lnTo>
                    <a:lnTo>
                      <a:pt x="13682" y="895"/>
                    </a:lnTo>
                    <a:lnTo>
                      <a:pt x="15319" y="819"/>
                    </a:lnTo>
                    <a:lnTo>
                      <a:pt x="16137" y="780"/>
                    </a:lnTo>
                    <a:lnTo>
                      <a:pt x="16917" y="723"/>
                    </a:lnTo>
                    <a:lnTo>
                      <a:pt x="17698" y="647"/>
                    </a:lnTo>
                    <a:lnTo>
                      <a:pt x="18459" y="571"/>
                    </a:lnTo>
                    <a:lnTo>
                      <a:pt x="19201" y="476"/>
                    </a:lnTo>
                    <a:lnTo>
                      <a:pt x="19905" y="381"/>
                    </a:lnTo>
                    <a:lnTo>
                      <a:pt x="19543" y="343"/>
                    </a:lnTo>
                    <a:lnTo>
                      <a:pt x="18478" y="248"/>
                    </a:lnTo>
                    <a:lnTo>
                      <a:pt x="16746" y="153"/>
                    </a:lnTo>
                    <a:lnTo>
                      <a:pt x="15661" y="95"/>
                    </a:lnTo>
                    <a:lnTo>
                      <a:pt x="14425" y="57"/>
                    </a:lnTo>
                    <a:lnTo>
                      <a:pt x="13054" y="19"/>
                    </a:lnTo>
                    <a:lnTo>
                      <a:pt x="1153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9"/>
              <p:cNvSpPr/>
              <p:nvPr/>
            </p:nvSpPr>
            <p:spPr>
              <a:xfrm>
                <a:off x="-1485875" y="-653200"/>
                <a:ext cx="68075" cy="14067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56270" extrusionOk="0">
                    <a:moveTo>
                      <a:pt x="1923" y="0"/>
                    </a:moveTo>
                    <a:lnTo>
                      <a:pt x="172" y="4358"/>
                    </a:lnTo>
                    <a:lnTo>
                      <a:pt x="382" y="15909"/>
                    </a:lnTo>
                    <a:lnTo>
                      <a:pt x="458" y="16708"/>
                    </a:lnTo>
                    <a:lnTo>
                      <a:pt x="515" y="17450"/>
                    </a:lnTo>
                    <a:lnTo>
                      <a:pt x="553" y="18154"/>
                    </a:lnTo>
                    <a:lnTo>
                      <a:pt x="553" y="18801"/>
                    </a:lnTo>
                    <a:lnTo>
                      <a:pt x="534" y="19391"/>
                    </a:lnTo>
                    <a:lnTo>
                      <a:pt x="496" y="19943"/>
                    </a:lnTo>
                    <a:lnTo>
                      <a:pt x="458" y="20438"/>
                    </a:lnTo>
                    <a:lnTo>
                      <a:pt x="401" y="20875"/>
                    </a:lnTo>
                    <a:lnTo>
                      <a:pt x="324" y="21275"/>
                    </a:lnTo>
                    <a:lnTo>
                      <a:pt x="267" y="21617"/>
                    </a:lnTo>
                    <a:lnTo>
                      <a:pt x="134" y="22131"/>
                    </a:lnTo>
                    <a:lnTo>
                      <a:pt x="39" y="22455"/>
                    </a:lnTo>
                    <a:lnTo>
                      <a:pt x="1" y="22550"/>
                    </a:lnTo>
                    <a:lnTo>
                      <a:pt x="762" y="56251"/>
                    </a:lnTo>
                    <a:lnTo>
                      <a:pt x="2722" y="56270"/>
                    </a:lnTo>
                    <a:lnTo>
                      <a:pt x="1371" y="29343"/>
                    </a:lnTo>
                    <a:lnTo>
                      <a:pt x="1314" y="28068"/>
                    </a:lnTo>
                    <a:lnTo>
                      <a:pt x="1257" y="26641"/>
                    </a:lnTo>
                    <a:lnTo>
                      <a:pt x="1219" y="24852"/>
                    </a:lnTo>
                    <a:lnTo>
                      <a:pt x="1200" y="22816"/>
                    </a:lnTo>
                    <a:lnTo>
                      <a:pt x="1200" y="20628"/>
                    </a:lnTo>
                    <a:lnTo>
                      <a:pt x="1219" y="19524"/>
                    </a:lnTo>
                    <a:lnTo>
                      <a:pt x="1257" y="18440"/>
                    </a:lnTo>
                    <a:lnTo>
                      <a:pt x="1295" y="17355"/>
                    </a:lnTo>
                    <a:lnTo>
                      <a:pt x="1371" y="16327"/>
                    </a:lnTo>
                    <a:lnTo>
                      <a:pt x="1504" y="14063"/>
                    </a:lnTo>
                    <a:lnTo>
                      <a:pt x="1618" y="11494"/>
                    </a:lnTo>
                    <a:lnTo>
                      <a:pt x="1714" y="8773"/>
                    </a:lnTo>
                    <a:lnTo>
                      <a:pt x="1790" y="6128"/>
                    </a:lnTo>
                    <a:lnTo>
                      <a:pt x="1885" y="1789"/>
                    </a:lnTo>
                    <a:lnTo>
                      <a:pt x="1923" y="0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9"/>
              <p:cNvSpPr/>
              <p:nvPr/>
            </p:nvSpPr>
            <p:spPr>
              <a:xfrm>
                <a:off x="-1485875" y="-653200"/>
                <a:ext cx="68075" cy="14067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56270" fill="none" extrusionOk="0">
                    <a:moveTo>
                      <a:pt x="762" y="56251"/>
                    </a:moveTo>
                    <a:lnTo>
                      <a:pt x="1" y="22550"/>
                    </a:lnTo>
                    <a:lnTo>
                      <a:pt x="1" y="22550"/>
                    </a:lnTo>
                    <a:lnTo>
                      <a:pt x="39" y="22455"/>
                    </a:lnTo>
                    <a:lnTo>
                      <a:pt x="134" y="22131"/>
                    </a:lnTo>
                    <a:lnTo>
                      <a:pt x="267" y="21617"/>
                    </a:lnTo>
                    <a:lnTo>
                      <a:pt x="324" y="21275"/>
                    </a:lnTo>
                    <a:lnTo>
                      <a:pt x="401" y="20875"/>
                    </a:lnTo>
                    <a:lnTo>
                      <a:pt x="458" y="20438"/>
                    </a:lnTo>
                    <a:lnTo>
                      <a:pt x="496" y="19943"/>
                    </a:lnTo>
                    <a:lnTo>
                      <a:pt x="534" y="19391"/>
                    </a:lnTo>
                    <a:lnTo>
                      <a:pt x="553" y="18801"/>
                    </a:lnTo>
                    <a:lnTo>
                      <a:pt x="553" y="18154"/>
                    </a:lnTo>
                    <a:lnTo>
                      <a:pt x="515" y="17450"/>
                    </a:lnTo>
                    <a:lnTo>
                      <a:pt x="458" y="16708"/>
                    </a:lnTo>
                    <a:lnTo>
                      <a:pt x="382" y="15909"/>
                    </a:lnTo>
                    <a:lnTo>
                      <a:pt x="172" y="4358"/>
                    </a:lnTo>
                    <a:lnTo>
                      <a:pt x="1923" y="0"/>
                    </a:lnTo>
                    <a:lnTo>
                      <a:pt x="1923" y="0"/>
                    </a:lnTo>
                    <a:lnTo>
                      <a:pt x="1885" y="1789"/>
                    </a:lnTo>
                    <a:lnTo>
                      <a:pt x="1790" y="6128"/>
                    </a:lnTo>
                    <a:lnTo>
                      <a:pt x="1714" y="8773"/>
                    </a:lnTo>
                    <a:lnTo>
                      <a:pt x="1618" y="11494"/>
                    </a:lnTo>
                    <a:lnTo>
                      <a:pt x="1504" y="14063"/>
                    </a:lnTo>
                    <a:lnTo>
                      <a:pt x="1371" y="16327"/>
                    </a:lnTo>
                    <a:lnTo>
                      <a:pt x="1371" y="16327"/>
                    </a:lnTo>
                    <a:lnTo>
                      <a:pt x="1295" y="17355"/>
                    </a:lnTo>
                    <a:lnTo>
                      <a:pt x="1257" y="18440"/>
                    </a:lnTo>
                    <a:lnTo>
                      <a:pt x="1219" y="19524"/>
                    </a:lnTo>
                    <a:lnTo>
                      <a:pt x="1200" y="20628"/>
                    </a:lnTo>
                    <a:lnTo>
                      <a:pt x="1200" y="22816"/>
                    </a:lnTo>
                    <a:lnTo>
                      <a:pt x="1219" y="24852"/>
                    </a:lnTo>
                    <a:lnTo>
                      <a:pt x="1257" y="26641"/>
                    </a:lnTo>
                    <a:lnTo>
                      <a:pt x="1314" y="28068"/>
                    </a:lnTo>
                    <a:lnTo>
                      <a:pt x="1371" y="29343"/>
                    </a:lnTo>
                    <a:lnTo>
                      <a:pt x="2722" y="56270"/>
                    </a:lnTo>
                    <a:lnTo>
                      <a:pt x="762" y="5625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9"/>
              <p:cNvSpPr/>
              <p:nvPr/>
            </p:nvSpPr>
            <p:spPr>
              <a:xfrm>
                <a:off x="-1434000" y="-124675"/>
                <a:ext cx="80900" cy="673200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26928" extrusionOk="0">
                    <a:moveTo>
                      <a:pt x="2683" y="1"/>
                    </a:moveTo>
                    <a:lnTo>
                      <a:pt x="2588" y="438"/>
                    </a:lnTo>
                    <a:lnTo>
                      <a:pt x="2322" y="1713"/>
                    </a:lnTo>
                    <a:lnTo>
                      <a:pt x="2131" y="2646"/>
                    </a:lnTo>
                    <a:lnTo>
                      <a:pt x="1941" y="3749"/>
                    </a:lnTo>
                    <a:lnTo>
                      <a:pt x="1713" y="5024"/>
                    </a:lnTo>
                    <a:lnTo>
                      <a:pt x="1484" y="6452"/>
                    </a:lnTo>
                    <a:lnTo>
                      <a:pt x="1237" y="8031"/>
                    </a:lnTo>
                    <a:lnTo>
                      <a:pt x="1009" y="9744"/>
                    </a:lnTo>
                    <a:lnTo>
                      <a:pt x="780" y="11609"/>
                    </a:lnTo>
                    <a:lnTo>
                      <a:pt x="571" y="13569"/>
                    </a:lnTo>
                    <a:lnTo>
                      <a:pt x="381" y="15643"/>
                    </a:lnTo>
                    <a:lnTo>
                      <a:pt x="228" y="17831"/>
                    </a:lnTo>
                    <a:lnTo>
                      <a:pt x="95" y="20096"/>
                    </a:lnTo>
                    <a:lnTo>
                      <a:pt x="38" y="21256"/>
                    </a:lnTo>
                    <a:lnTo>
                      <a:pt x="0" y="22436"/>
                    </a:lnTo>
                    <a:lnTo>
                      <a:pt x="228" y="26927"/>
                    </a:lnTo>
                    <a:lnTo>
                      <a:pt x="228" y="26261"/>
                    </a:lnTo>
                    <a:lnTo>
                      <a:pt x="267" y="24396"/>
                    </a:lnTo>
                    <a:lnTo>
                      <a:pt x="286" y="23083"/>
                    </a:lnTo>
                    <a:lnTo>
                      <a:pt x="343" y="21561"/>
                    </a:lnTo>
                    <a:lnTo>
                      <a:pt x="438" y="19829"/>
                    </a:lnTo>
                    <a:lnTo>
                      <a:pt x="552" y="17945"/>
                    </a:lnTo>
                    <a:lnTo>
                      <a:pt x="704" y="15928"/>
                    </a:lnTo>
                    <a:lnTo>
                      <a:pt x="895" y="13797"/>
                    </a:lnTo>
                    <a:lnTo>
                      <a:pt x="1142" y="11609"/>
                    </a:lnTo>
                    <a:lnTo>
                      <a:pt x="1275" y="10467"/>
                    </a:lnTo>
                    <a:lnTo>
                      <a:pt x="1427" y="9344"/>
                    </a:lnTo>
                    <a:lnTo>
                      <a:pt x="1599" y="8202"/>
                    </a:lnTo>
                    <a:lnTo>
                      <a:pt x="1789" y="7061"/>
                    </a:lnTo>
                    <a:lnTo>
                      <a:pt x="1979" y="5919"/>
                    </a:lnTo>
                    <a:lnTo>
                      <a:pt x="2188" y="4777"/>
                    </a:lnTo>
                    <a:lnTo>
                      <a:pt x="2417" y="3635"/>
                    </a:lnTo>
                    <a:lnTo>
                      <a:pt x="2683" y="2513"/>
                    </a:lnTo>
                    <a:lnTo>
                      <a:pt x="2950" y="1409"/>
                    </a:lnTo>
                    <a:lnTo>
                      <a:pt x="3235" y="305"/>
                    </a:lnTo>
                    <a:lnTo>
                      <a:pt x="2683" y="1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9"/>
              <p:cNvSpPr/>
              <p:nvPr/>
            </p:nvSpPr>
            <p:spPr>
              <a:xfrm>
                <a:off x="-1393575" y="-448175"/>
                <a:ext cx="515725" cy="463400"/>
              </a:xfrm>
              <a:custGeom>
                <a:avLst/>
                <a:gdLst/>
                <a:ahLst/>
                <a:cxnLst/>
                <a:rect l="l" t="t" r="r" b="b"/>
                <a:pathLst>
                  <a:path w="20629" h="18536" extrusionOk="0">
                    <a:moveTo>
                      <a:pt x="15566" y="1"/>
                    </a:moveTo>
                    <a:lnTo>
                      <a:pt x="14292" y="20"/>
                    </a:lnTo>
                    <a:lnTo>
                      <a:pt x="12979" y="58"/>
                    </a:lnTo>
                    <a:lnTo>
                      <a:pt x="11646" y="96"/>
                    </a:lnTo>
                    <a:lnTo>
                      <a:pt x="10314" y="191"/>
                    </a:lnTo>
                    <a:lnTo>
                      <a:pt x="9001" y="286"/>
                    </a:lnTo>
                    <a:lnTo>
                      <a:pt x="7745" y="419"/>
                    </a:lnTo>
                    <a:lnTo>
                      <a:pt x="7156" y="515"/>
                    </a:lnTo>
                    <a:lnTo>
                      <a:pt x="6585" y="591"/>
                    </a:lnTo>
                    <a:lnTo>
                      <a:pt x="6033" y="705"/>
                    </a:lnTo>
                    <a:lnTo>
                      <a:pt x="5519" y="800"/>
                    </a:lnTo>
                    <a:lnTo>
                      <a:pt x="5043" y="933"/>
                    </a:lnTo>
                    <a:lnTo>
                      <a:pt x="4606" y="1047"/>
                    </a:lnTo>
                    <a:lnTo>
                      <a:pt x="4396" y="1124"/>
                    </a:lnTo>
                    <a:lnTo>
                      <a:pt x="4206" y="1238"/>
                    </a:lnTo>
                    <a:lnTo>
                      <a:pt x="3997" y="1352"/>
                    </a:lnTo>
                    <a:lnTo>
                      <a:pt x="3806" y="1485"/>
                    </a:lnTo>
                    <a:lnTo>
                      <a:pt x="3635" y="1637"/>
                    </a:lnTo>
                    <a:lnTo>
                      <a:pt x="3445" y="1828"/>
                    </a:lnTo>
                    <a:lnTo>
                      <a:pt x="3293" y="2018"/>
                    </a:lnTo>
                    <a:lnTo>
                      <a:pt x="3121" y="2227"/>
                    </a:lnTo>
                    <a:lnTo>
                      <a:pt x="2950" y="2437"/>
                    </a:lnTo>
                    <a:lnTo>
                      <a:pt x="2798" y="2684"/>
                    </a:lnTo>
                    <a:lnTo>
                      <a:pt x="2665" y="2931"/>
                    </a:lnTo>
                    <a:lnTo>
                      <a:pt x="2512" y="3198"/>
                    </a:lnTo>
                    <a:lnTo>
                      <a:pt x="2246" y="3769"/>
                    </a:lnTo>
                    <a:lnTo>
                      <a:pt x="1999" y="4397"/>
                    </a:lnTo>
                    <a:lnTo>
                      <a:pt x="1751" y="5044"/>
                    </a:lnTo>
                    <a:lnTo>
                      <a:pt x="1542" y="5748"/>
                    </a:lnTo>
                    <a:lnTo>
                      <a:pt x="1352" y="6471"/>
                    </a:lnTo>
                    <a:lnTo>
                      <a:pt x="1180" y="7213"/>
                    </a:lnTo>
                    <a:lnTo>
                      <a:pt x="1009" y="7974"/>
                    </a:lnTo>
                    <a:lnTo>
                      <a:pt x="876" y="8754"/>
                    </a:lnTo>
                    <a:lnTo>
                      <a:pt x="743" y="9553"/>
                    </a:lnTo>
                    <a:lnTo>
                      <a:pt x="629" y="10334"/>
                    </a:lnTo>
                    <a:lnTo>
                      <a:pt x="514" y="11114"/>
                    </a:lnTo>
                    <a:lnTo>
                      <a:pt x="419" y="11894"/>
                    </a:lnTo>
                    <a:lnTo>
                      <a:pt x="267" y="13378"/>
                    </a:lnTo>
                    <a:lnTo>
                      <a:pt x="172" y="14767"/>
                    </a:lnTo>
                    <a:lnTo>
                      <a:pt x="96" y="16004"/>
                    </a:lnTo>
                    <a:lnTo>
                      <a:pt x="39" y="17032"/>
                    </a:lnTo>
                    <a:lnTo>
                      <a:pt x="20" y="17831"/>
                    </a:lnTo>
                    <a:lnTo>
                      <a:pt x="1" y="18535"/>
                    </a:lnTo>
                    <a:lnTo>
                      <a:pt x="362" y="18002"/>
                    </a:lnTo>
                    <a:lnTo>
                      <a:pt x="1333" y="16613"/>
                    </a:lnTo>
                    <a:lnTo>
                      <a:pt x="2760" y="14596"/>
                    </a:lnTo>
                    <a:lnTo>
                      <a:pt x="3597" y="13435"/>
                    </a:lnTo>
                    <a:lnTo>
                      <a:pt x="4511" y="12218"/>
                    </a:lnTo>
                    <a:lnTo>
                      <a:pt x="5462" y="10962"/>
                    </a:lnTo>
                    <a:lnTo>
                      <a:pt x="6432" y="9725"/>
                    </a:lnTo>
                    <a:lnTo>
                      <a:pt x="7403" y="8526"/>
                    </a:lnTo>
                    <a:lnTo>
                      <a:pt x="8373" y="7403"/>
                    </a:lnTo>
                    <a:lnTo>
                      <a:pt x="8849" y="6870"/>
                    </a:lnTo>
                    <a:lnTo>
                      <a:pt x="9306" y="6376"/>
                    </a:lnTo>
                    <a:lnTo>
                      <a:pt x="9763" y="5919"/>
                    </a:lnTo>
                    <a:lnTo>
                      <a:pt x="10200" y="5500"/>
                    </a:lnTo>
                    <a:lnTo>
                      <a:pt x="10619" y="5101"/>
                    </a:lnTo>
                    <a:lnTo>
                      <a:pt x="11019" y="4777"/>
                    </a:lnTo>
                    <a:lnTo>
                      <a:pt x="11399" y="4492"/>
                    </a:lnTo>
                    <a:lnTo>
                      <a:pt x="11761" y="4244"/>
                    </a:lnTo>
                    <a:lnTo>
                      <a:pt x="12465" y="3845"/>
                    </a:lnTo>
                    <a:lnTo>
                      <a:pt x="13188" y="3445"/>
                    </a:lnTo>
                    <a:lnTo>
                      <a:pt x="13930" y="3045"/>
                    </a:lnTo>
                    <a:lnTo>
                      <a:pt x="14691" y="2665"/>
                    </a:lnTo>
                    <a:lnTo>
                      <a:pt x="16175" y="1961"/>
                    </a:lnTo>
                    <a:lnTo>
                      <a:pt x="17565" y="1333"/>
                    </a:lnTo>
                    <a:lnTo>
                      <a:pt x="18782" y="800"/>
                    </a:lnTo>
                    <a:lnTo>
                      <a:pt x="19753" y="400"/>
                    </a:lnTo>
                    <a:lnTo>
                      <a:pt x="20628" y="58"/>
                    </a:lnTo>
                    <a:lnTo>
                      <a:pt x="20114" y="39"/>
                    </a:lnTo>
                    <a:lnTo>
                      <a:pt x="18744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9"/>
              <p:cNvSpPr/>
              <p:nvPr/>
            </p:nvSpPr>
            <p:spPr>
              <a:xfrm>
                <a:off x="-1231350" y="-446750"/>
                <a:ext cx="3535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14140" h="4854" extrusionOk="0">
                    <a:moveTo>
                      <a:pt x="14139" y="1"/>
                    </a:moveTo>
                    <a:lnTo>
                      <a:pt x="13606" y="134"/>
                    </a:lnTo>
                    <a:lnTo>
                      <a:pt x="12179" y="496"/>
                    </a:lnTo>
                    <a:lnTo>
                      <a:pt x="10143" y="1048"/>
                    </a:lnTo>
                    <a:lnTo>
                      <a:pt x="8963" y="1390"/>
                    </a:lnTo>
                    <a:lnTo>
                      <a:pt x="7745" y="1733"/>
                    </a:lnTo>
                    <a:lnTo>
                      <a:pt x="6509" y="2113"/>
                    </a:lnTo>
                    <a:lnTo>
                      <a:pt x="5272" y="2513"/>
                    </a:lnTo>
                    <a:lnTo>
                      <a:pt x="4092" y="2912"/>
                    </a:lnTo>
                    <a:lnTo>
                      <a:pt x="2969" y="3331"/>
                    </a:lnTo>
                    <a:lnTo>
                      <a:pt x="1980" y="3731"/>
                    </a:lnTo>
                    <a:lnTo>
                      <a:pt x="1542" y="3921"/>
                    </a:lnTo>
                    <a:lnTo>
                      <a:pt x="1123" y="4111"/>
                    </a:lnTo>
                    <a:lnTo>
                      <a:pt x="762" y="4302"/>
                    </a:lnTo>
                    <a:lnTo>
                      <a:pt x="457" y="4492"/>
                    </a:lnTo>
                    <a:lnTo>
                      <a:pt x="210" y="4682"/>
                    </a:lnTo>
                    <a:lnTo>
                      <a:pt x="1" y="4853"/>
                    </a:lnTo>
                    <a:lnTo>
                      <a:pt x="4054" y="4853"/>
                    </a:lnTo>
                    <a:lnTo>
                      <a:pt x="4301" y="4682"/>
                    </a:lnTo>
                    <a:lnTo>
                      <a:pt x="4986" y="4244"/>
                    </a:lnTo>
                    <a:lnTo>
                      <a:pt x="6071" y="3616"/>
                    </a:lnTo>
                    <a:lnTo>
                      <a:pt x="6699" y="3236"/>
                    </a:lnTo>
                    <a:lnTo>
                      <a:pt x="7422" y="2855"/>
                    </a:lnTo>
                    <a:lnTo>
                      <a:pt x="8183" y="2437"/>
                    </a:lnTo>
                    <a:lnTo>
                      <a:pt x="8982" y="2037"/>
                    </a:lnTo>
                    <a:lnTo>
                      <a:pt x="9820" y="1618"/>
                    </a:lnTo>
                    <a:lnTo>
                      <a:pt x="10676" y="1238"/>
                    </a:lnTo>
                    <a:lnTo>
                      <a:pt x="11551" y="876"/>
                    </a:lnTo>
                    <a:lnTo>
                      <a:pt x="12427" y="534"/>
                    </a:lnTo>
                    <a:lnTo>
                      <a:pt x="13283" y="248"/>
                    </a:lnTo>
                    <a:lnTo>
                      <a:pt x="13721" y="115"/>
                    </a:lnTo>
                    <a:lnTo>
                      <a:pt x="14139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9"/>
              <p:cNvSpPr/>
              <p:nvPr/>
            </p:nvSpPr>
            <p:spPr>
              <a:xfrm>
                <a:off x="-2306975" y="-332575"/>
                <a:ext cx="683650" cy="370150"/>
              </a:xfrm>
              <a:custGeom>
                <a:avLst/>
                <a:gdLst/>
                <a:ahLst/>
                <a:cxnLst/>
                <a:rect l="l" t="t" r="r" b="b"/>
                <a:pathLst>
                  <a:path w="27346" h="14806" extrusionOk="0">
                    <a:moveTo>
                      <a:pt x="3197" y="1"/>
                    </a:moveTo>
                    <a:lnTo>
                      <a:pt x="2398" y="20"/>
                    </a:lnTo>
                    <a:lnTo>
                      <a:pt x="1694" y="58"/>
                    </a:lnTo>
                    <a:lnTo>
                      <a:pt x="1104" y="115"/>
                    </a:lnTo>
                    <a:lnTo>
                      <a:pt x="629" y="172"/>
                    </a:lnTo>
                    <a:lnTo>
                      <a:pt x="286" y="229"/>
                    </a:lnTo>
                    <a:lnTo>
                      <a:pt x="1" y="286"/>
                    </a:lnTo>
                    <a:lnTo>
                      <a:pt x="514" y="381"/>
                    </a:lnTo>
                    <a:lnTo>
                      <a:pt x="1028" y="515"/>
                    </a:lnTo>
                    <a:lnTo>
                      <a:pt x="2094" y="800"/>
                    </a:lnTo>
                    <a:lnTo>
                      <a:pt x="3159" y="1124"/>
                    </a:lnTo>
                    <a:lnTo>
                      <a:pt x="4263" y="1504"/>
                    </a:lnTo>
                    <a:lnTo>
                      <a:pt x="5386" y="1942"/>
                    </a:lnTo>
                    <a:lnTo>
                      <a:pt x="6528" y="2399"/>
                    </a:lnTo>
                    <a:lnTo>
                      <a:pt x="7669" y="2912"/>
                    </a:lnTo>
                    <a:lnTo>
                      <a:pt x="8811" y="3445"/>
                    </a:lnTo>
                    <a:lnTo>
                      <a:pt x="9953" y="3997"/>
                    </a:lnTo>
                    <a:lnTo>
                      <a:pt x="11114" y="4587"/>
                    </a:lnTo>
                    <a:lnTo>
                      <a:pt x="12255" y="5177"/>
                    </a:lnTo>
                    <a:lnTo>
                      <a:pt x="13378" y="5805"/>
                    </a:lnTo>
                    <a:lnTo>
                      <a:pt x="14501" y="6433"/>
                    </a:lnTo>
                    <a:lnTo>
                      <a:pt x="15585" y="7061"/>
                    </a:lnTo>
                    <a:lnTo>
                      <a:pt x="16651" y="7689"/>
                    </a:lnTo>
                    <a:lnTo>
                      <a:pt x="17698" y="8336"/>
                    </a:lnTo>
                    <a:lnTo>
                      <a:pt x="19696" y="9573"/>
                    </a:lnTo>
                    <a:lnTo>
                      <a:pt x="21523" y="10771"/>
                    </a:lnTo>
                    <a:lnTo>
                      <a:pt x="23159" y="11856"/>
                    </a:lnTo>
                    <a:lnTo>
                      <a:pt x="24586" y="12827"/>
                    </a:lnTo>
                    <a:lnTo>
                      <a:pt x="25747" y="13645"/>
                    </a:lnTo>
                    <a:lnTo>
                      <a:pt x="26603" y="14273"/>
                    </a:lnTo>
                    <a:lnTo>
                      <a:pt x="27346" y="14806"/>
                    </a:lnTo>
                    <a:lnTo>
                      <a:pt x="27079" y="14406"/>
                    </a:lnTo>
                    <a:lnTo>
                      <a:pt x="26775" y="13949"/>
                    </a:lnTo>
                    <a:lnTo>
                      <a:pt x="26337" y="13340"/>
                    </a:lnTo>
                    <a:lnTo>
                      <a:pt x="25785" y="12617"/>
                    </a:lnTo>
                    <a:lnTo>
                      <a:pt x="25138" y="11780"/>
                    </a:lnTo>
                    <a:lnTo>
                      <a:pt x="24396" y="10867"/>
                    </a:lnTo>
                    <a:lnTo>
                      <a:pt x="23559" y="9877"/>
                    </a:lnTo>
                    <a:lnTo>
                      <a:pt x="23102" y="9363"/>
                    </a:lnTo>
                    <a:lnTo>
                      <a:pt x="22607" y="8850"/>
                    </a:lnTo>
                    <a:lnTo>
                      <a:pt x="22113" y="8336"/>
                    </a:lnTo>
                    <a:lnTo>
                      <a:pt x="21599" y="7822"/>
                    </a:lnTo>
                    <a:lnTo>
                      <a:pt x="21047" y="7289"/>
                    </a:lnTo>
                    <a:lnTo>
                      <a:pt x="20495" y="6775"/>
                    </a:lnTo>
                    <a:lnTo>
                      <a:pt x="19905" y="6262"/>
                    </a:lnTo>
                    <a:lnTo>
                      <a:pt x="19315" y="5767"/>
                    </a:lnTo>
                    <a:lnTo>
                      <a:pt x="18706" y="5272"/>
                    </a:lnTo>
                    <a:lnTo>
                      <a:pt x="18078" y="4777"/>
                    </a:lnTo>
                    <a:lnTo>
                      <a:pt x="17431" y="4321"/>
                    </a:lnTo>
                    <a:lnTo>
                      <a:pt x="16765" y="3883"/>
                    </a:lnTo>
                    <a:lnTo>
                      <a:pt x="16080" y="3445"/>
                    </a:lnTo>
                    <a:lnTo>
                      <a:pt x="15395" y="3065"/>
                    </a:lnTo>
                    <a:lnTo>
                      <a:pt x="14691" y="2684"/>
                    </a:lnTo>
                    <a:lnTo>
                      <a:pt x="13968" y="2342"/>
                    </a:lnTo>
                    <a:lnTo>
                      <a:pt x="13264" y="2037"/>
                    </a:lnTo>
                    <a:lnTo>
                      <a:pt x="12541" y="1752"/>
                    </a:lnTo>
                    <a:lnTo>
                      <a:pt x="11856" y="1485"/>
                    </a:lnTo>
                    <a:lnTo>
                      <a:pt x="11171" y="1257"/>
                    </a:lnTo>
                    <a:lnTo>
                      <a:pt x="10486" y="1048"/>
                    </a:lnTo>
                    <a:lnTo>
                      <a:pt x="9820" y="857"/>
                    </a:lnTo>
                    <a:lnTo>
                      <a:pt x="9173" y="686"/>
                    </a:lnTo>
                    <a:lnTo>
                      <a:pt x="8545" y="553"/>
                    </a:lnTo>
                    <a:lnTo>
                      <a:pt x="7917" y="420"/>
                    </a:lnTo>
                    <a:lnTo>
                      <a:pt x="7327" y="324"/>
                    </a:lnTo>
                    <a:lnTo>
                      <a:pt x="6737" y="229"/>
                    </a:lnTo>
                    <a:lnTo>
                      <a:pt x="6166" y="153"/>
                    </a:lnTo>
                    <a:lnTo>
                      <a:pt x="5614" y="96"/>
                    </a:lnTo>
                    <a:lnTo>
                      <a:pt x="5100" y="58"/>
                    </a:lnTo>
                    <a:lnTo>
                      <a:pt x="4092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9"/>
              <p:cNvSpPr/>
              <p:nvPr/>
            </p:nvSpPr>
            <p:spPr>
              <a:xfrm>
                <a:off x="-2306975" y="-325425"/>
                <a:ext cx="821125" cy="619425"/>
              </a:xfrm>
              <a:custGeom>
                <a:avLst/>
                <a:gdLst/>
                <a:ahLst/>
                <a:cxnLst/>
                <a:rect l="l" t="t" r="r" b="b"/>
                <a:pathLst>
                  <a:path w="32845" h="24777" extrusionOk="0">
                    <a:moveTo>
                      <a:pt x="1" y="0"/>
                    </a:moveTo>
                    <a:lnTo>
                      <a:pt x="800" y="343"/>
                    </a:lnTo>
                    <a:lnTo>
                      <a:pt x="2931" y="1332"/>
                    </a:lnTo>
                    <a:lnTo>
                      <a:pt x="6014" y="2779"/>
                    </a:lnTo>
                    <a:lnTo>
                      <a:pt x="7822" y="3635"/>
                    </a:lnTo>
                    <a:lnTo>
                      <a:pt x="9725" y="4548"/>
                    </a:lnTo>
                    <a:lnTo>
                      <a:pt x="11665" y="5519"/>
                    </a:lnTo>
                    <a:lnTo>
                      <a:pt x="13645" y="6508"/>
                    </a:lnTo>
                    <a:lnTo>
                      <a:pt x="15585" y="7517"/>
                    </a:lnTo>
                    <a:lnTo>
                      <a:pt x="17431" y="8506"/>
                    </a:lnTo>
                    <a:lnTo>
                      <a:pt x="19163" y="9496"/>
                    </a:lnTo>
                    <a:lnTo>
                      <a:pt x="19962" y="9953"/>
                    </a:lnTo>
                    <a:lnTo>
                      <a:pt x="20704" y="10409"/>
                    </a:lnTo>
                    <a:lnTo>
                      <a:pt x="21408" y="10866"/>
                    </a:lnTo>
                    <a:lnTo>
                      <a:pt x="22055" y="11285"/>
                    </a:lnTo>
                    <a:lnTo>
                      <a:pt x="22626" y="11684"/>
                    </a:lnTo>
                    <a:lnTo>
                      <a:pt x="23121" y="12065"/>
                    </a:lnTo>
                    <a:lnTo>
                      <a:pt x="23578" y="12465"/>
                    </a:lnTo>
                    <a:lnTo>
                      <a:pt x="24034" y="12864"/>
                    </a:lnTo>
                    <a:lnTo>
                      <a:pt x="24491" y="13302"/>
                    </a:lnTo>
                    <a:lnTo>
                      <a:pt x="24948" y="13758"/>
                    </a:lnTo>
                    <a:lnTo>
                      <a:pt x="25405" y="14234"/>
                    </a:lnTo>
                    <a:lnTo>
                      <a:pt x="25842" y="14710"/>
                    </a:lnTo>
                    <a:lnTo>
                      <a:pt x="26280" y="15224"/>
                    </a:lnTo>
                    <a:lnTo>
                      <a:pt x="26718" y="15719"/>
                    </a:lnTo>
                    <a:lnTo>
                      <a:pt x="27555" y="16765"/>
                    </a:lnTo>
                    <a:lnTo>
                      <a:pt x="28354" y="17831"/>
                    </a:lnTo>
                    <a:lnTo>
                      <a:pt x="29115" y="18877"/>
                    </a:lnTo>
                    <a:lnTo>
                      <a:pt x="29819" y="19905"/>
                    </a:lnTo>
                    <a:lnTo>
                      <a:pt x="30485" y="20894"/>
                    </a:lnTo>
                    <a:lnTo>
                      <a:pt x="31056" y="21808"/>
                    </a:lnTo>
                    <a:lnTo>
                      <a:pt x="31570" y="22626"/>
                    </a:lnTo>
                    <a:lnTo>
                      <a:pt x="32008" y="23349"/>
                    </a:lnTo>
                    <a:lnTo>
                      <a:pt x="32617" y="24396"/>
                    </a:lnTo>
                    <a:lnTo>
                      <a:pt x="32845" y="24776"/>
                    </a:lnTo>
                    <a:lnTo>
                      <a:pt x="32636" y="24053"/>
                    </a:lnTo>
                    <a:lnTo>
                      <a:pt x="32388" y="23216"/>
                    </a:lnTo>
                    <a:lnTo>
                      <a:pt x="32046" y="22131"/>
                    </a:lnTo>
                    <a:lnTo>
                      <a:pt x="31608" y="20818"/>
                    </a:lnTo>
                    <a:lnTo>
                      <a:pt x="31113" y="19334"/>
                    </a:lnTo>
                    <a:lnTo>
                      <a:pt x="30542" y="17736"/>
                    </a:lnTo>
                    <a:lnTo>
                      <a:pt x="29895" y="16061"/>
                    </a:lnTo>
                    <a:lnTo>
                      <a:pt x="29553" y="15205"/>
                    </a:lnTo>
                    <a:lnTo>
                      <a:pt x="29191" y="14329"/>
                    </a:lnTo>
                    <a:lnTo>
                      <a:pt x="28830" y="13473"/>
                    </a:lnTo>
                    <a:lnTo>
                      <a:pt x="28430" y="12636"/>
                    </a:lnTo>
                    <a:lnTo>
                      <a:pt x="28050" y="11798"/>
                    </a:lnTo>
                    <a:lnTo>
                      <a:pt x="27631" y="10980"/>
                    </a:lnTo>
                    <a:lnTo>
                      <a:pt x="27212" y="10200"/>
                    </a:lnTo>
                    <a:lnTo>
                      <a:pt x="26794" y="9439"/>
                    </a:lnTo>
                    <a:lnTo>
                      <a:pt x="26356" y="8716"/>
                    </a:lnTo>
                    <a:lnTo>
                      <a:pt x="25899" y="8031"/>
                    </a:lnTo>
                    <a:lnTo>
                      <a:pt x="25443" y="7384"/>
                    </a:lnTo>
                    <a:lnTo>
                      <a:pt x="24986" y="6813"/>
                    </a:lnTo>
                    <a:lnTo>
                      <a:pt x="24529" y="6280"/>
                    </a:lnTo>
                    <a:lnTo>
                      <a:pt x="24301" y="6052"/>
                    </a:lnTo>
                    <a:lnTo>
                      <a:pt x="24053" y="5823"/>
                    </a:lnTo>
                    <a:lnTo>
                      <a:pt x="23825" y="5614"/>
                    </a:lnTo>
                    <a:lnTo>
                      <a:pt x="23578" y="5443"/>
                    </a:lnTo>
                    <a:lnTo>
                      <a:pt x="23349" y="5271"/>
                    </a:lnTo>
                    <a:lnTo>
                      <a:pt x="23102" y="5119"/>
                    </a:lnTo>
                    <a:lnTo>
                      <a:pt x="22455" y="4777"/>
                    </a:lnTo>
                    <a:lnTo>
                      <a:pt x="21732" y="4434"/>
                    </a:lnTo>
                    <a:lnTo>
                      <a:pt x="20990" y="4111"/>
                    </a:lnTo>
                    <a:lnTo>
                      <a:pt x="20191" y="3806"/>
                    </a:lnTo>
                    <a:lnTo>
                      <a:pt x="19353" y="3502"/>
                    </a:lnTo>
                    <a:lnTo>
                      <a:pt x="18497" y="3235"/>
                    </a:lnTo>
                    <a:lnTo>
                      <a:pt x="17603" y="2969"/>
                    </a:lnTo>
                    <a:lnTo>
                      <a:pt x="16670" y="2703"/>
                    </a:lnTo>
                    <a:lnTo>
                      <a:pt x="15738" y="2474"/>
                    </a:lnTo>
                    <a:lnTo>
                      <a:pt x="14786" y="2246"/>
                    </a:lnTo>
                    <a:lnTo>
                      <a:pt x="13835" y="2017"/>
                    </a:lnTo>
                    <a:lnTo>
                      <a:pt x="12864" y="1827"/>
                    </a:lnTo>
                    <a:lnTo>
                      <a:pt x="10942" y="1447"/>
                    </a:lnTo>
                    <a:lnTo>
                      <a:pt x="9058" y="1123"/>
                    </a:lnTo>
                    <a:lnTo>
                      <a:pt x="7251" y="838"/>
                    </a:lnTo>
                    <a:lnTo>
                      <a:pt x="5557" y="609"/>
                    </a:lnTo>
                    <a:lnTo>
                      <a:pt x="4016" y="419"/>
                    </a:lnTo>
                    <a:lnTo>
                      <a:pt x="2684" y="267"/>
                    </a:lnTo>
                    <a:lnTo>
                      <a:pt x="724" y="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9"/>
              <p:cNvSpPr/>
              <p:nvPr/>
            </p:nvSpPr>
            <p:spPr>
              <a:xfrm>
                <a:off x="-1501075" y="255925"/>
                <a:ext cx="50925" cy="1646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6585" extrusionOk="0">
                    <a:moveTo>
                      <a:pt x="152" y="0"/>
                    </a:moveTo>
                    <a:lnTo>
                      <a:pt x="0" y="457"/>
                    </a:lnTo>
                    <a:lnTo>
                      <a:pt x="1066" y="6584"/>
                    </a:lnTo>
                    <a:lnTo>
                      <a:pt x="1256" y="6451"/>
                    </a:lnTo>
                    <a:lnTo>
                      <a:pt x="1446" y="6299"/>
                    </a:lnTo>
                    <a:lnTo>
                      <a:pt x="1637" y="6108"/>
                    </a:lnTo>
                    <a:lnTo>
                      <a:pt x="1827" y="5880"/>
                    </a:lnTo>
                    <a:lnTo>
                      <a:pt x="1903" y="5766"/>
                    </a:lnTo>
                    <a:lnTo>
                      <a:pt x="1979" y="5652"/>
                    </a:lnTo>
                    <a:lnTo>
                      <a:pt x="2017" y="5538"/>
                    </a:lnTo>
                    <a:lnTo>
                      <a:pt x="2036" y="5423"/>
                    </a:lnTo>
                    <a:lnTo>
                      <a:pt x="2017" y="5309"/>
                    </a:lnTo>
                    <a:lnTo>
                      <a:pt x="1979" y="5195"/>
                    </a:lnTo>
                    <a:lnTo>
                      <a:pt x="1884" y="5043"/>
                    </a:lnTo>
                    <a:lnTo>
                      <a:pt x="1789" y="4795"/>
                    </a:lnTo>
                    <a:lnTo>
                      <a:pt x="1541" y="4129"/>
                    </a:lnTo>
                    <a:lnTo>
                      <a:pt x="1256" y="3292"/>
                    </a:lnTo>
                    <a:lnTo>
                      <a:pt x="932" y="2379"/>
                    </a:lnTo>
                    <a:lnTo>
                      <a:pt x="400" y="723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9"/>
              <p:cNvSpPr/>
              <p:nvPr/>
            </p:nvSpPr>
            <p:spPr>
              <a:xfrm>
                <a:off x="-1534875" y="-592325"/>
                <a:ext cx="61875" cy="50287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0115" extrusionOk="0">
                    <a:moveTo>
                      <a:pt x="1" y="1"/>
                    </a:moveTo>
                    <a:lnTo>
                      <a:pt x="1961" y="20115"/>
                    </a:lnTo>
                    <a:lnTo>
                      <a:pt x="2075" y="19982"/>
                    </a:lnTo>
                    <a:lnTo>
                      <a:pt x="2189" y="19810"/>
                    </a:lnTo>
                    <a:lnTo>
                      <a:pt x="2265" y="19639"/>
                    </a:lnTo>
                    <a:lnTo>
                      <a:pt x="2342" y="19449"/>
                    </a:lnTo>
                    <a:lnTo>
                      <a:pt x="2399" y="19259"/>
                    </a:lnTo>
                    <a:lnTo>
                      <a:pt x="2437" y="19068"/>
                    </a:lnTo>
                    <a:lnTo>
                      <a:pt x="2475" y="18688"/>
                    </a:lnTo>
                    <a:lnTo>
                      <a:pt x="2475" y="18345"/>
                    </a:lnTo>
                    <a:lnTo>
                      <a:pt x="2475" y="18060"/>
                    </a:lnTo>
                    <a:lnTo>
                      <a:pt x="2437" y="17793"/>
                    </a:lnTo>
                    <a:lnTo>
                      <a:pt x="2380" y="17717"/>
                    </a:lnTo>
                    <a:lnTo>
                      <a:pt x="2342" y="17622"/>
                    </a:lnTo>
                    <a:lnTo>
                      <a:pt x="2227" y="17394"/>
                    </a:lnTo>
                    <a:lnTo>
                      <a:pt x="2132" y="17070"/>
                    </a:lnTo>
                    <a:lnTo>
                      <a:pt x="2037" y="16671"/>
                    </a:lnTo>
                    <a:lnTo>
                      <a:pt x="1942" y="16214"/>
                    </a:lnTo>
                    <a:lnTo>
                      <a:pt x="1847" y="15700"/>
                    </a:lnTo>
                    <a:lnTo>
                      <a:pt x="1676" y="14501"/>
                    </a:lnTo>
                    <a:lnTo>
                      <a:pt x="1504" y="13112"/>
                    </a:lnTo>
                    <a:lnTo>
                      <a:pt x="1352" y="11628"/>
                    </a:lnTo>
                    <a:lnTo>
                      <a:pt x="1219" y="10048"/>
                    </a:lnTo>
                    <a:lnTo>
                      <a:pt x="1086" y="8431"/>
                    </a:lnTo>
                    <a:lnTo>
                      <a:pt x="857" y="5310"/>
                    </a:lnTo>
                    <a:lnTo>
                      <a:pt x="686" y="2608"/>
                    </a:lnTo>
                    <a:lnTo>
                      <a:pt x="553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9"/>
              <p:cNvSpPr/>
              <p:nvPr/>
            </p:nvSpPr>
            <p:spPr>
              <a:xfrm>
                <a:off x="-1450175" y="-743125"/>
                <a:ext cx="56625" cy="46672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8669" extrusionOk="0">
                    <a:moveTo>
                      <a:pt x="2265" y="1"/>
                    </a:moveTo>
                    <a:lnTo>
                      <a:pt x="1846" y="419"/>
                    </a:lnTo>
                    <a:lnTo>
                      <a:pt x="1637" y="2627"/>
                    </a:lnTo>
                    <a:lnTo>
                      <a:pt x="1408" y="4910"/>
                    </a:lnTo>
                    <a:lnTo>
                      <a:pt x="1142" y="7555"/>
                    </a:lnTo>
                    <a:lnTo>
                      <a:pt x="837" y="10238"/>
                    </a:lnTo>
                    <a:lnTo>
                      <a:pt x="685" y="11513"/>
                    </a:lnTo>
                    <a:lnTo>
                      <a:pt x="533" y="12674"/>
                    </a:lnTo>
                    <a:lnTo>
                      <a:pt x="400" y="13702"/>
                    </a:lnTo>
                    <a:lnTo>
                      <a:pt x="248" y="14539"/>
                    </a:lnTo>
                    <a:lnTo>
                      <a:pt x="114" y="15148"/>
                    </a:lnTo>
                    <a:lnTo>
                      <a:pt x="57" y="15376"/>
                    </a:lnTo>
                    <a:lnTo>
                      <a:pt x="0" y="15510"/>
                    </a:lnTo>
                    <a:lnTo>
                      <a:pt x="0" y="18668"/>
                    </a:lnTo>
                    <a:lnTo>
                      <a:pt x="2265" y="1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9"/>
              <p:cNvSpPr/>
              <p:nvPr/>
            </p:nvSpPr>
            <p:spPr>
              <a:xfrm>
                <a:off x="-1450175" y="-743125"/>
                <a:ext cx="56625" cy="46672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8669" fill="none" extrusionOk="0">
                    <a:moveTo>
                      <a:pt x="0" y="18668"/>
                    </a:moveTo>
                    <a:lnTo>
                      <a:pt x="2265" y="1"/>
                    </a:lnTo>
                    <a:lnTo>
                      <a:pt x="1846" y="419"/>
                    </a:lnTo>
                    <a:lnTo>
                      <a:pt x="1846" y="419"/>
                    </a:lnTo>
                    <a:lnTo>
                      <a:pt x="1637" y="2627"/>
                    </a:lnTo>
                    <a:lnTo>
                      <a:pt x="1408" y="4910"/>
                    </a:lnTo>
                    <a:lnTo>
                      <a:pt x="1142" y="7555"/>
                    </a:lnTo>
                    <a:lnTo>
                      <a:pt x="837" y="10238"/>
                    </a:lnTo>
                    <a:lnTo>
                      <a:pt x="685" y="11513"/>
                    </a:lnTo>
                    <a:lnTo>
                      <a:pt x="533" y="12674"/>
                    </a:lnTo>
                    <a:lnTo>
                      <a:pt x="400" y="13702"/>
                    </a:lnTo>
                    <a:lnTo>
                      <a:pt x="248" y="14539"/>
                    </a:lnTo>
                    <a:lnTo>
                      <a:pt x="114" y="15148"/>
                    </a:lnTo>
                    <a:lnTo>
                      <a:pt x="57" y="15376"/>
                    </a:lnTo>
                    <a:lnTo>
                      <a:pt x="0" y="15510"/>
                    </a:lnTo>
                    <a:lnTo>
                      <a:pt x="0" y="1866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9"/>
              <p:cNvSpPr/>
              <p:nvPr/>
            </p:nvSpPr>
            <p:spPr>
              <a:xfrm>
                <a:off x="-1450650" y="-1486200"/>
                <a:ext cx="195075" cy="893900"/>
              </a:xfrm>
              <a:custGeom>
                <a:avLst/>
                <a:gdLst/>
                <a:ahLst/>
                <a:cxnLst/>
                <a:rect l="l" t="t" r="r" b="b"/>
                <a:pathLst>
                  <a:path w="7803" h="35756" extrusionOk="0">
                    <a:moveTo>
                      <a:pt x="6089" y="0"/>
                    </a:moveTo>
                    <a:lnTo>
                      <a:pt x="5842" y="723"/>
                    </a:lnTo>
                    <a:lnTo>
                      <a:pt x="5176" y="2645"/>
                    </a:lnTo>
                    <a:lnTo>
                      <a:pt x="4225" y="5461"/>
                    </a:lnTo>
                    <a:lnTo>
                      <a:pt x="3692" y="7098"/>
                    </a:lnTo>
                    <a:lnTo>
                      <a:pt x="3140" y="8849"/>
                    </a:lnTo>
                    <a:lnTo>
                      <a:pt x="2588" y="10656"/>
                    </a:lnTo>
                    <a:lnTo>
                      <a:pt x="2036" y="12483"/>
                    </a:lnTo>
                    <a:lnTo>
                      <a:pt x="1522" y="14310"/>
                    </a:lnTo>
                    <a:lnTo>
                      <a:pt x="1066" y="16080"/>
                    </a:lnTo>
                    <a:lnTo>
                      <a:pt x="856" y="16917"/>
                    </a:lnTo>
                    <a:lnTo>
                      <a:pt x="666" y="17735"/>
                    </a:lnTo>
                    <a:lnTo>
                      <a:pt x="495" y="18534"/>
                    </a:lnTo>
                    <a:lnTo>
                      <a:pt x="343" y="19277"/>
                    </a:lnTo>
                    <a:lnTo>
                      <a:pt x="228" y="19981"/>
                    </a:lnTo>
                    <a:lnTo>
                      <a:pt x="133" y="20647"/>
                    </a:lnTo>
                    <a:lnTo>
                      <a:pt x="57" y="21237"/>
                    </a:lnTo>
                    <a:lnTo>
                      <a:pt x="19" y="21788"/>
                    </a:lnTo>
                    <a:lnTo>
                      <a:pt x="0" y="22854"/>
                    </a:lnTo>
                    <a:lnTo>
                      <a:pt x="38" y="23958"/>
                    </a:lnTo>
                    <a:lnTo>
                      <a:pt x="95" y="25119"/>
                    </a:lnTo>
                    <a:lnTo>
                      <a:pt x="171" y="26279"/>
                    </a:lnTo>
                    <a:lnTo>
                      <a:pt x="286" y="27459"/>
                    </a:lnTo>
                    <a:lnTo>
                      <a:pt x="419" y="28620"/>
                    </a:lnTo>
                    <a:lnTo>
                      <a:pt x="571" y="29743"/>
                    </a:lnTo>
                    <a:lnTo>
                      <a:pt x="704" y="30827"/>
                    </a:lnTo>
                    <a:lnTo>
                      <a:pt x="1009" y="32787"/>
                    </a:lnTo>
                    <a:lnTo>
                      <a:pt x="1294" y="34348"/>
                    </a:lnTo>
                    <a:lnTo>
                      <a:pt x="1484" y="35375"/>
                    </a:lnTo>
                    <a:lnTo>
                      <a:pt x="1561" y="35756"/>
                    </a:lnTo>
                    <a:lnTo>
                      <a:pt x="2341" y="34424"/>
                    </a:lnTo>
                    <a:lnTo>
                      <a:pt x="3159" y="32978"/>
                    </a:lnTo>
                    <a:lnTo>
                      <a:pt x="4148" y="31246"/>
                    </a:lnTo>
                    <a:lnTo>
                      <a:pt x="5176" y="29362"/>
                    </a:lnTo>
                    <a:lnTo>
                      <a:pt x="5671" y="28411"/>
                    </a:lnTo>
                    <a:lnTo>
                      <a:pt x="6147" y="27478"/>
                    </a:lnTo>
                    <a:lnTo>
                      <a:pt x="6584" y="26603"/>
                    </a:lnTo>
                    <a:lnTo>
                      <a:pt x="6965" y="25766"/>
                    </a:lnTo>
                    <a:lnTo>
                      <a:pt x="7288" y="25042"/>
                    </a:lnTo>
                    <a:lnTo>
                      <a:pt x="7536" y="24395"/>
                    </a:lnTo>
                    <a:lnTo>
                      <a:pt x="7593" y="24243"/>
                    </a:lnTo>
                    <a:lnTo>
                      <a:pt x="7631" y="24053"/>
                    </a:lnTo>
                    <a:lnTo>
                      <a:pt x="7688" y="23615"/>
                    </a:lnTo>
                    <a:lnTo>
                      <a:pt x="7745" y="23082"/>
                    </a:lnTo>
                    <a:lnTo>
                      <a:pt x="7783" y="22455"/>
                    </a:lnTo>
                    <a:lnTo>
                      <a:pt x="7802" y="21750"/>
                    </a:lnTo>
                    <a:lnTo>
                      <a:pt x="7802" y="20989"/>
                    </a:lnTo>
                    <a:lnTo>
                      <a:pt x="7783" y="20171"/>
                    </a:lnTo>
                    <a:lnTo>
                      <a:pt x="7764" y="19277"/>
                    </a:lnTo>
                    <a:lnTo>
                      <a:pt x="7669" y="17355"/>
                    </a:lnTo>
                    <a:lnTo>
                      <a:pt x="7555" y="15319"/>
                    </a:lnTo>
                    <a:lnTo>
                      <a:pt x="7402" y="13187"/>
                    </a:lnTo>
                    <a:lnTo>
                      <a:pt x="7212" y="11037"/>
                    </a:lnTo>
                    <a:lnTo>
                      <a:pt x="7022" y="8925"/>
                    </a:lnTo>
                    <a:lnTo>
                      <a:pt x="6832" y="6908"/>
                    </a:lnTo>
                    <a:lnTo>
                      <a:pt x="6470" y="3387"/>
                    </a:lnTo>
                    <a:lnTo>
                      <a:pt x="6204" y="932"/>
                    </a:lnTo>
                    <a:lnTo>
                      <a:pt x="6089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9"/>
              <p:cNvSpPr/>
              <p:nvPr/>
            </p:nvSpPr>
            <p:spPr>
              <a:xfrm>
                <a:off x="-1411650" y="-1471475"/>
                <a:ext cx="115150" cy="879175"/>
              </a:xfrm>
              <a:custGeom>
                <a:avLst/>
                <a:gdLst/>
                <a:ahLst/>
                <a:cxnLst/>
                <a:rect l="l" t="t" r="r" b="b"/>
                <a:pathLst>
                  <a:path w="4606" h="35167" extrusionOk="0">
                    <a:moveTo>
                      <a:pt x="4606" y="1"/>
                    </a:moveTo>
                    <a:lnTo>
                      <a:pt x="4054" y="3540"/>
                    </a:lnTo>
                    <a:lnTo>
                      <a:pt x="3464" y="7441"/>
                    </a:lnTo>
                    <a:lnTo>
                      <a:pt x="2760" y="12351"/>
                    </a:lnTo>
                    <a:lnTo>
                      <a:pt x="1999" y="17907"/>
                    </a:lnTo>
                    <a:lnTo>
                      <a:pt x="1618" y="20819"/>
                    </a:lnTo>
                    <a:lnTo>
                      <a:pt x="1237" y="23768"/>
                    </a:lnTo>
                    <a:lnTo>
                      <a:pt x="876" y="26737"/>
                    </a:lnTo>
                    <a:lnTo>
                      <a:pt x="552" y="29648"/>
                    </a:lnTo>
                    <a:lnTo>
                      <a:pt x="248" y="32465"/>
                    </a:lnTo>
                    <a:lnTo>
                      <a:pt x="1" y="35167"/>
                    </a:lnTo>
                    <a:lnTo>
                      <a:pt x="4606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9"/>
              <p:cNvSpPr/>
              <p:nvPr/>
            </p:nvSpPr>
            <p:spPr>
              <a:xfrm>
                <a:off x="-1465400" y="-89475"/>
                <a:ext cx="467650" cy="800700"/>
              </a:xfrm>
              <a:custGeom>
                <a:avLst/>
                <a:gdLst/>
                <a:ahLst/>
                <a:cxnLst/>
                <a:rect l="l" t="t" r="r" b="b"/>
                <a:pathLst>
                  <a:path w="18706" h="32028" extrusionOk="0">
                    <a:moveTo>
                      <a:pt x="18706" y="1"/>
                    </a:moveTo>
                    <a:lnTo>
                      <a:pt x="18211" y="267"/>
                    </a:lnTo>
                    <a:lnTo>
                      <a:pt x="17621" y="572"/>
                    </a:lnTo>
                    <a:lnTo>
                      <a:pt x="16841" y="1009"/>
                    </a:lnTo>
                    <a:lnTo>
                      <a:pt x="15890" y="1561"/>
                    </a:lnTo>
                    <a:lnTo>
                      <a:pt x="14824" y="2208"/>
                    </a:lnTo>
                    <a:lnTo>
                      <a:pt x="13625" y="2969"/>
                    </a:lnTo>
                    <a:lnTo>
                      <a:pt x="12350" y="3826"/>
                    </a:lnTo>
                    <a:lnTo>
                      <a:pt x="11684" y="4282"/>
                    </a:lnTo>
                    <a:lnTo>
                      <a:pt x="10999" y="4777"/>
                    </a:lnTo>
                    <a:lnTo>
                      <a:pt x="10314" y="5291"/>
                    </a:lnTo>
                    <a:lnTo>
                      <a:pt x="9629" y="5824"/>
                    </a:lnTo>
                    <a:lnTo>
                      <a:pt x="8944" y="6395"/>
                    </a:lnTo>
                    <a:lnTo>
                      <a:pt x="8240" y="6966"/>
                    </a:lnTo>
                    <a:lnTo>
                      <a:pt x="7555" y="7574"/>
                    </a:lnTo>
                    <a:lnTo>
                      <a:pt x="6889" y="8183"/>
                    </a:lnTo>
                    <a:lnTo>
                      <a:pt x="6223" y="8830"/>
                    </a:lnTo>
                    <a:lnTo>
                      <a:pt x="5576" y="9477"/>
                    </a:lnTo>
                    <a:lnTo>
                      <a:pt x="4929" y="10162"/>
                    </a:lnTo>
                    <a:lnTo>
                      <a:pt x="4320" y="10867"/>
                    </a:lnTo>
                    <a:lnTo>
                      <a:pt x="3730" y="11571"/>
                    </a:lnTo>
                    <a:lnTo>
                      <a:pt x="3178" y="12294"/>
                    </a:lnTo>
                    <a:lnTo>
                      <a:pt x="2645" y="13055"/>
                    </a:lnTo>
                    <a:lnTo>
                      <a:pt x="2151" y="13816"/>
                    </a:lnTo>
                    <a:lnTo>
                      <a:pt x="1941" y="14197"/>
                    </a:lnTo>
                    <a:lnTo>
                      <a:pt x="1732" y="14634"/>
                    </a:lnTo>
                    <a:lnTo>
                      <a:pt x="1561" y="15129"/>
                    </a:lnTo>
                    <a:lnTo>
                      <a:pt x="1389" y="15662"/>
                    </a:lnTo>
                    <a:lnTo>
                      <a:pt x="1237" y="16252"/>
                    </a:lnTo>
                    <a:lnTo>
                      <a:pt x="1085" y="16880"/>
                    </a:lnTo>
                    <a:lnTo>
                      <a:pt x="952" y="17546"/>
                    </a:lnTo>
                    <a:lnTo>
                      <a:pt x="837" y="18231"/>
                    </a:lnTo>
                    <a:lnTo>
                      <a:pt x="723" y="18954"/>
                    </a:lnTo>
                    <a:lnTo>
                      <a:pt x="628" y="19696"/>
                    </a:lnTo>
                    <a:lnTo>
                      <a:pt x="457" y="21218"/>
                    </a:lnTo>
                    <a:lnTo>
                      <a:pt x="324" y="22760"/>
                    </a:lnTo>
                    <a:lnTo>
                      <a:pt x="210" y="24320"/>
                    </a:lnTo>
                    <a:lnTo>
                      <a:pt x="133" y="25824"/>
                    </a:lnTo>
                    <a:lnTo>
                      <a:pt x="76" y="27251"/>
                    </a:lnTo>
                    <a:lnTo>
                      <a:pt x="38" y="28545"/>
                    </a:lnTo>
                    <a:lnTo>
                      <a:pt x="19" y="29705"/>
                    </a:lnTo>
                    <a:lnTo>
                      <a:pt x="0" y="31399"/>
                    </a:lnTo>
                    <a:lnTo>
                      <a:pt x="0" y="32027"/>
                    </a:lnTo>
                    <a:lnTo>
                      <a:pt x="780" y="30942"/>
                    </a:lnTo>
                    <a:lnTo>
                      <a:pt x="1618" y="29725"/>
                    </a:lnTo>
                    <a:lnTo>
                      <a:pt x="2683" y="28202"/>
                    </a:lnTo>
                    <a:lnTo>
                      <a:pt x="3863" y="26451"/>
                    </a:lnTo>
                    <a:lnTo>
                      <a:pt x="5100" y="24587"/>
                    </a:lnTo>
                    <a:lnTo>
                      <a:pt x="6337" y="22665"/>
                    </a:lnTo>
                    <a:lnTo>
                      <a:pt x="6908" y="21732"/>
                    </a:lnTo>
                    <a:lnTo>
                      <a:pt x="7460" y="20819"/>
                    </a:lnTo>
                    <a:lnTo>
                      <a:pt x="8050" y="19791"/>
                    </a:lnTo>
                    <a:lnTo>
                      <a:pt x="8754" y="18554"/>
                    </a:lnTo>
                    <a:lnTo>
                      <a:pt x="10409" y="15548"/>
                    </a:lnTo>
                    <a:lnTo>
                      <a:pt x="12274" y="12142"/>
                    </a:lnTo>
                    <a:lnTo>
                      <a:pt x="14158" y="8621"/>
                    </a:lnTo>
                    <a:lnTo>
                      <a:pt x="17355" y="2589"/>
                    </a:lnTo>
                    <a:lnTo>
                      <a:pt x="18706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9"/>
              <p:cNvSpPr/>
              <p:nvPr/>
            </p:nvSpPr>
            <p:spPr>
              <a:xfrm>
                <a:off x="-1465400" y="-89475"/>
                <a:ext cx="467650" cy="800700"/>
              </a:xfrm>
              <a:custGeom>
                <a:avLst/>
                <a:gdLst/>
                <a:ahLst/>
                <a:cxnLst/>
                <a:rect l="l" t="t" r="r" b="b"/>
                <a:pathLst>
                  <a:path w="18706" h="32028" extrusionOk="0">
                    <a:moveTo>
                      <a:pt x="18706" y="1"/>
                    </a:moveTo>
                    <a:lnTo>
                      <a:pt x="18211" y="743"/>
                    </a:lnTo>
                    <a:lnTo>
                      <a:pt x="17678" y="1561"/>
                    </a:lnTo>
                    <a:lnTo>
                      <a:pt x="16460" y="3464"/>
                    </a:lnTo>
                    <a:lnTo>
                      <a:pt x="15109" y="5653"/>
                    </a:lnTo>
                    <a:lnTo>
                      <a:pt x="13663" y="8069"/>
                    </a:lnTo>
                    <a:lnTo>
                      <a:pt x="12141" y="10638"/>
                    </a:lnTo>
                    <a:lnTo>
                      <a:pt x="10580" y="13321"/>
                    </a:lnTo>
                    <a:lnTo>
                      <a:pt x="9001" y="16023"/>
                    </a:lnTo>
                    <a:lnTo>
                      <a:pt x="7460" y="18726"/>
                    </a:lnTo>
                    <a:lnTo>
                      <a:pt x="4586" y="23806"/>
                    </a:lnTo>
                    <a:lnTo>
                      <a:pt x="2227" y="28031"/>
                    </a:lnTo>
                    <a:lnTo>
                      <a:pt x="0" y="32027"/>
                    </a:lnTo>
                    <a:lnTo>
                      <a:pt x="18706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9"/>
              <p:cNvSpPr/>
              <p:nvPr/>
            </p:nvSpPr>
            <p:spPr>
              <a:xfrm>
                <a:off x="-1481575" y="-653200"/>
                <a:ext cx="43775" cy="10895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4358" extrusionOk="0">
                    <a:moveTo>
                      <a:pt x="1751" y="0"/>
                    </a:moveTo>
                    <a:lnTo>
                      <a:pt x="1504" y="305"/>
                    </a:lnTo>
                    <a:lnTo>
                      <a:pt x="1275" y="647"/>
                    </a:lnTo>
                    <a:lnTo>
                      <a:pt x="1066" y="990"/>
                    </a:lnTo>
                    <a:lnTo>
                      <a:pt x="876" y="1351"/>
                    </a:lnTo>
                    <a:lnTo>
                      <a:pt x="723" y="1713"/>
                    </a:lnTo>
                    <a:lnTo>
                      <a:pt x="571" y="2074"/>
                    </a:lnTo>
                    <a:lnTo>
                      <a:pt x="457" y="2436"/>
                    </a:lnTo>
                    <a:lnTo>
                      <a:pt x="343" y="2778"/>
                    </a:lnTo>
                    <a:lnTo>
                      <a:pt x="191" y="3387"/>
                    </a:lnTo>
                    <a:lnTo>
                      <a:pt x="76" y="3901"/>
                    </a:lnTo>
                    <a:lnTo>
                      <a:pt x="0" y="4358"/>
                    </a:lnTo>
                    <a:lnTo>
                      <a:pt x="0" y="4358"/>
                    </a:lnTo>
                    <a:lnTo>
                      <a:pt x="133" y="4320"/>
                    </a:lnTo>
                    <a:lnTo>
                      <a:pt x="267" y="4263"/>
                    </a:lnTo>
                    <a:lnTo>
                      <a:pt x="400" y="4206"/>
                    </a:lnTo>
                    <a:lnTo>
                      <a:pt x="514" y="4111"/>
                    </a:lnTo>
                    <a:lnTo>
                      <a:pt x="609" y="3996"/>
                    </a:lnTo>
                    <a:lnTo>
                      <a:pt x="723" y="3882"/>
                    </a:lnTo>
                    <a:lnTo>
                      <a:pt x="818" y="3749"/>
                    </a:lnTo>
                    <a:lnTo>
                      <a:pt x="895" y="3597"/>
                    </a:lnTo>
                    <a:lnTo>
                      <a:pt x="1066" y="3254"/>
                    </a:lnTo>
                    <a:lnTo>
                      <a:pt x="1218" y="2893"/>
                    </a:lnTo>
                    <a:lnTo>
                      <a:pt x="1332" y="2512"/>
                    </a:lnTo>
                    <a:lnTo>
                      <a:pt x="1427" y="2112"/>
                    </a:lnTo>
                    <a:lnTo>
                      <a:pt x="1523" y="1713"/>
                    </a:lnTo>
                    <a:lnTo>
                      <a:pt x="1599" y="1332"/>
                    </a:lnTo>
                    <a:lnTo>
                      <a:pt x="1694" y="647"/>
                    </a:lnTo>
                    <a:lnTo>
                      <a:pt x="1751" y="171"/>
                    </a:lnTo>
                    <a:lnTo>
                      <a:pt x="1751" y="0"/>
                    </a:lnTo>
                    <a:close/>
                  </a:path>
                </a:pathLst>
              </a:custGeom>
              <a:solidFill>
                <a:srgbClr val="6D4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9"/>
              <p:cNvSpPr/>
              <p:nvPr/>
            </p:nvSpPr>
            <p:spPr>
              <a:xfrm>
                <a:off x="-1478250" y="-332575"/>
                <a:ext cx="181750" cy="370150"/>
              </a:xfrm>
              <a:custGeom>
                <a:avLst/>
                <a:gdLst/>
                <a:ahLst/>
                <a:cxnLst/>
                <a:rect l="l" t="t" r="r" b="b"/>
                <a:pathLst>
                  <a:path w="7270" h="14806" extrusionOk="0">
                    <a:moveTo>
                      <a:pt x="7270" y="1"/>
                    </a:moveTo>
                    <a:lnTo>
                      <a:pt x="4815" y="1542"/>
                    </a:lnTo>
                    <a:lnTo>
                      <a:pt x="685" y="1542"/>
                    </a:lnTo>
                    <a:lnTo>
                      <a:pt x="628" y="1942"/>
                    </a:lnTo>
                    <a:lnTo>
                      <a:pt x="457" y="3027"/>
                    </a:lnTo>
                    <a:lnTo>
                      <a:pt x="362" y="3769"/>
                    </a:lnTo>
                    <a:lnTo>
                      <a:pt x="248" y="4625"/>
                    </a:lnTo>
                    <a:lnTo>
                      <a:pt x="153" y="5557"/>
                    </a:lnTo>
                    <a:lnTo>
                      <a:pt x="77" y="6585"/>
                    </a:lnTo>
                    <a:lnTo>
                      <a:pt x="19" y="7632"/>
                    </a:lnTo>
                    <a:lnTo>
                      <a:pt x="0" y="8735"/>
                    </a:lnTo>
                    <a:lnTo>
                      <a:pt x="19" y="9839"/>
                    </a:lnTo>
                    <a:lnTo>
                      <a:pt x="58" y="10391"/>
                    </a:lnTo>
                    <a:lnTo>
                      <a:pt x="96" y="10943"/>
                    </a:lnTo>
                    <a:lnTo>
                      <a:pt x="134" y="11476"/>
                    </a:lnTo>
                    <a:lnTo>
                      <a:pt x="210" y="11989"/>
                    </a:lnTo>
                    <a:lnTo>
                      <a:pt x="286" y="12503"/>
                    </a:lnTo>
                    <a:lnTo>
                      <a:pt x="400" y="13017"/>
                    </a:lnTo>
                    <a:lnTo>
                      <a:pt x="514" y="13493"/>
                    </a:lnTo>
                    <a:lnTo>
                      <a:pt x="647" y="13949"/>
                    </a:lnTo>
                    <a:lnTo>
                      <a:pt x="800" y="14387"/>
                    </a:lnTo>
                    <a:lnTo>
                      <a:pt x="990" y="14806"/>
                    </a:lnTo>
                    <a:lnTo>
                      <a:pt x="1637" y="13055"/>
                    </a:lnTo>
                    <a:lnTo>
                      <a:pt x="2341" y="11171"/>
                    </a:lnTo>
                    <a:lnTo>
                      <a:pt x="3235" y="8888"/>
                    </a:lnTo>
                    <a:lnTo>
                      <a:pt x="3711" y="7670"/>
                    </a:lnTo>
                    <a:lnTo>
                      <a:pt x="4225" y="6433"/>
                    </a:lnTo>
                    <a:lnTo>
                      <a:pt x="4758" y="5196"/>
                    </a:lnTo>
                    <a:lnTo>
                      <a:pt x="5272" y="3978"/>
                    </a:lnTo>
                    <a:lnTo>
                      <a:pt x="5804" y="2836"/>
                    </a:lnTo>
                    <a:lnTo>
                      <a:pt x="6318" y="1771"/>
                    </a:lnTo>
                    <a:lnTo>
                      <a:pt x="6813" y="819"/>
                    </a:lnTo>
                    <a:lnTo>
                      <a:pt x="7041" y="381"/>
                    </a:lnTo>
                    <a:lnTo>
                      <a:pt x="7270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9"/>
              <p:cNvSpPr/>
              <p:nvPr/>
            </p:nvSpPr>
            <p:spPr>
              <a:xfrm>
                <a:off x="-1755600" y="-2875"/>
                <a:ext cx="254550" cy="564225"/>
              </a:xfrm>
              <a:custGeom>
                <a:avLst/>
                <a:gdLst/>
                <a:ahLst/>
                <a:cxnLst/>
                <a:rect l="l" t="t" r="r" b="b"/>
                <a:pathLst>
                  <a:path w="10182" h="22569" extrusionOk="0">
                    <a:moveTo>
                      <a:pt x="0" y="0"/>
                    </a:moveTo>
                    <a:lnTo>
                      <a:pt x="552" y="933"/>
                    </a:lnTo>
                    <a:lnTo>
                      <a:pt x="1161" y="1979"/>
                    </a:lnTo>
                    <a:lnTo>
                      <a:pt x="1903" y="3292"/>
                    </a:lnTo>
                    <a:lnTo>
                      <a:pt x="2722" y="4796"/>
                    </a:lnTo>
                    <a:lnTo>
                      <a:pt x="3559" y="6394"/>
                    </a:lnTo>
                    <a:lnTo>
                      <a:pt x="3978" y="7193"/>
                    </a:lnTo>
                    <a:lnTo>
                      <a:pt x="4377" y="8011"/>
                    </a:lnTo>
                    <a:lnTo>
                      <a:pt x="4758" y="8792"/>
                    </a:lnTo>
                    <a:lnTo>
                      <a:pt x="5100" y="9553"/>
                    </a:lnTo>
                    <a:lnTo>
                      <a:pt x="5823" y="11285"/>
                    </a:lnTo>
                    <a:lnTo>
                      <a:pt x="6642" y="13321"/>
                    </a:lnTo>
                    <a:lnTo>
                      <a:pt x="7498" y="15471"/>
                    </a:lnTo>
                    <a:lnTo>
                      <a:pt x="8297" y="17602"/>
                    </a:lnTo>
                    <a:lnTo>
                      <a:pt x="9629" y="21104"/>
                    </a:lnTo>
                    <a:lnTo>
                      <a:pt x="10181" y="22569"/>
                    </a:lnTo>
                    <a:lnTo>
                      <a:pt x="9610" y="20837"/>
                    </a:lnTo>
                    <a:lnTo>
                      <a:pt x="8259" y="16841"/>
                    </a:lnTo>
                    <a:lnTo>
                      <a:pt x="7479" y="14577"/>
                    </a:lnTo>
                    <a:lnTo>
                      <a:pt x="6737" y="12426"/>
                    </a:lnTo>
                    <a:lnTo>
                      <a:pt x="6071" y="10618"/>
                    </a:lnTo>
                    <a:lnTo>
                      <a:pt x="5804" y="9914"/>
                    </a:lnTo>
                    <a:lnTo>
                      <a:pt x="5576" y="9401"/>
                    </a:lnTo>
                    <a:lnTo>
                      <a:pt x="5462" y="9153"/>
                    </a:lnTo>
                    <a:lnTo>
                      <a:pt x="4986" y="8297"/>
                    </a:lnTo>
                    <a:lnTo>
                      <a:pt x="4263" y="7060"/>
                    </a:lnTo>
                    <a:lnTo>
                      <a:pt x="2417" y="39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5C2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9"/>
              <p:cNvSpPr/>
              <p:nvPr/>
            </p:nvSpPr>
            <p:spPr>
              <a:xfrm>
                <a:off x="-1755600" y="-2875"/>
                <a:ext cx="254550" cy="564225"/>
              </a:xfrm>
              <a:custGeom>
                <a:avLst/>
                <a:gdLst/>
                <a:ahLst/>
                <a:cxnLst/>
                <a:rect l="l" t="t" r="r" b="b"/>
                <a:pathLst>
                  <a:path w="10182" h="2256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552" y="933"/>
                    </a:lnTo>
                    <a:lnTo>
                      <a:pt x="1161" y="1979"/>
                    </a:lnTo>
                    <a:lnTo>
                      <a:pt x="1903" y="3292"/>
                    </a:lnTo>
                    <a:lnTo>
                      <a:pt x="2722" y="4796"/>
                    </a:lnTo>
                    <a:lnTo>
                      <a:pt x="3559" y="6394"/>
                    </a:lnTo>
                    <a:lnTo>
                      <a:pt x="3978" y="7193"/>
                    </a:lnTo>
                    <a:lnTo>
                      <a:pt x="4377" y="8011"/>
                    </a:lnTo>
                    <a:lnTo>
                      <a:pt x="4758" y="8792"/>
                    </a:lnTo>
                    <a:lnTo>
                      <a:pt x="5100" y="9553"/>
                    </a:lnTo>
                    <a:lnTo>
                      <a:pt x="5100" y="9553"/>
                    </a:lnTo>
                    <a:lnTo>
                      <a:pt x="5823" y="11285"/>
                    </a:lnTo>
                    <a:lnTo>
                      <a:pt x="6642" y="13321"/>
                    </a:lnTo>
                    <a:lnTo>
                      <a:pt x="7498" y="15471"/>
                    </a:lnTo>
                    <a:lnTo>
                      <a:pt x="8297" y="17602"/>
                    </a:lnTo>
                    <a:lnTo>
                      <a:pt x="9629" y="21104"/>
                    </a:lnTo>
                    <a:lnTo>
                      <a:pt x="10181" y="22569"/>
                    </a:lnTo>
                    <a:lnTo>
                      <a:pt x="10181" y="22569"/>
                    </a:lnTo>
                    <a:lnTo>
                      <a:pt x="9610" y="20837"/>
                    </a:lnTo>
                    <a:lnTo>
                      <a:pt x="8259" y="16841"/>
                    </a:lnTo>
                    <a:lnTo>
                      <a:pt x="7479" y="14577"/>
                    </a:lnTo>
                    <a:lnTo>
                      <a:pt x="6737" y="12426"/>
                    </a:lnTo>
                    <a:lnTo>
                      <a:pt x="6071" y="10618"/>
                    </a:lnTo>
                    <a:lnTo>
                      <a:pt x="5804" y="9914"/>
                    </a:lnTo>
                    <a:lnTo>
                      <a:pt x="5576" y="9401"/>
                    </a:lnTo>
                    <a:lnTo>
                      <a:pt x="5576" y="9401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4986" y="8297"/>
                    </a:lnTo>
                    <a:lnTo>
                      <a:pt x="4263" y="7060"/>
                    </a:lnTo>
                    <a:lnTo>
                      <a:pt x="2417" y="397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9"/>
              <p:cNvSpPr/>
              <p:nvPr/>
            </p:nvSpPr>
            <p:spPr>
              <a:xfrm>
                <a:off x="-1619075" y="225950"/>
                <a:ext cx="287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248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5" y="248"/>
                    </a:lnTo>
                    <a:lnTo>
                      <a:pt x="115" y="24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9"/>
              <p:cNvSpPr/>
              <p:nvPr/>
            </p:nvSpPr>
            <p:spPr>
              <a:xfrm>
                <a:off x="-1619075" y="225950"/>
                <a:ext cx="287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248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5" y="248"/>
                    </a:lnTo>
                    <a:lnTo>
                      <a:pt x="115" y="248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9"/>
              <p:cNvSpPr/>
              <p:nvPr/>
            </p:nvSpPr>
            <p:spPr>
              <a:xfrm>
                <a:off x="-1461125" y="-332575"/>
                <a:ext cx="337800" cy="207925"/>
              </a:xfrm>
              <a:custGeom>
                <a:avLst/>
                <a:gdLst/>
                <a:ahLst/>
                <a:cxnLst/>
                <a:rect l="l" t="t" r="r" b="b"/>
                <a:pathLst>
                  <a:path w="13512" h="8317" extrusionOk="0">
                    <a:moveTo>
                      <a:pt x="6585" y="1"/>
                    </a:moveTo>
                    <a:lnTo>
                      <a:pt x="4130" y="1542"/>
                    </a:lnTo>
                    <a:lnTo>
                      <a:pt x="0" y="1542"/>
                    </a:lnTo>
                    <a:lnTo>
                      <a:pt x="628" y="1752"/>
                    </a:lnTo>
                    <a:lnTo>
                      <a:pt x="1237" y="1961"/>
                    </a:lnTo>
                    <a:lnTo>
                      <a:pt x="1865" y="2170"/>
                    </a:lnTo>
                    <a:lnTo>
                      <a:pt x="2474" y="2418"/>
                    </a:lnTo>
                    <a:lnTo>
                      <a:pt x="3692" y="2912"/>
                    </a:lnTo>
                    <a:lnTo>
                      <a:pt x="4891" y="3445"/>
                    </a:lnTo>
                    <a:lnTo>
                      <a:pt x="6052" y="4016"/>
                    </a:lnTo>
                    <a:lnTo>
                      <a:pt x="7155" y="4568"/>
                    </a:lnTo>
                    <a:lnTo>
                      <a:pt x="8221" y="5139"/>
                    </a:lnTo>
                    <a:lnTo>
                      <a:pt x="9230" y="5691"/>
                    </a:lnTo>
                    <a:lnTo>
                      <a:pt x="10143" y="6204"/>
                    </a:lnTo>
                    <a:lnTo>
                      <a:pt x="10980" y="6699"/>
                    </a:lnTo>
                    <a:lnTo>
                      <a:pt x="12331" y="7536"/>
                    </a:lnTo>
                    <a:lnTo>
                      <a:pt x="13207" y="8107"/>
                    </a:lnTo>
                    <a:lnTo>
                      <a:pt x="13511" y="8317"/>
                    </a:lnTo>
                    <a:lnTo>
                      <a:pt x="13302" y="7765"/>
                    </a:lnTo>
                    <a:lnTo>
                      <a:pt x="13093" y="7251"/>
                    </a:lnTo>
                    <a:lnTo>
                      <a:pt x="12864" y="6737"/>
                    </a:lnTo>
                    <a:lnTo>
                      <a:pt x="12617" y="6243"/>
                    </a:lnTo>
                    <a:lnTo>
                      <a:pt x="12350" y="5786"/>
                    </a:lnTo>
                    <a:lnTo>
                      <a:pt x="12103" y="5348"/>
                    </a:lnTo>
                    <a:lnTo>
                      <a:pt x="11818" y="4910"/>
                    </a:lnTo>
                    <a:lnTo>
                      <a:pt x="11551" y="4511"/>
                    </a:lnTo>
                    <a:lnTo>
                      <a:pt x="11266" y="4111"/>
                    </a:lnTo>
                    <a:lnTo>
                      <a:pt x="10980" y="3750"/>
                    </a:lnTo>
                    <a:lnTo>
                      <a:pt x="10695" y="3407"/>
                    </a:lnTo>
                    <a:lnTo>
                      <a:pt x="10409" y="3065"/>
                    </a:lnTo>
                    <a:lnTo>
                      <a:pt x="9820" y="2456"/>
                    </a:lnTo>
                    <a:lnTo>
                      <a:pt x="9268" y="1923"/>
                    </a:lnTo>
                    <a:lnTo>
                      <a:pt x="8735" y="1466"/>
                    </a:lnTo>
                    <a:lnTo>
                      <a:pt x="8221" y="1067"/>
                    </a:lnTo>
                    <a:lnTo>
                      <a:pt x="7764" y="724"/>
                    </a:lnTo>
                    <a:lnTo>
                      <a:pt x="7365" y="458"/>
                    </a:lnTo>
                    <a:lnTo>
                      <a:pt x="7041" y="248"/>
                    </a:lnTo>
                    <a:lnTo>
                      <a:pt x="6794" y="115"/>
                    </a:lnTo>
                    <a:lnTo>
                      <a:pt x="6585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9"/>
              <p:cNvSpPr/>
              <p:nvPr/>
            </p:nvSpPr>
            <p:spPr>
              <a:xfrm>
                <a:off x="-1357900" y="-332575"/>
                <a:ext cx="234575" cy="20792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8317" extrusionOk="0">
                    <a:moveTo>
                      <a:pt x="2456" y="1"/>
                    </a:moveTo>
                    <a:lnTo>
                      <a:pt x="1" y="1542"/>
                    </a:lnTo>
                    <a:lnTo>
                      <a:pt x="286" y="1618"/>
                    </a:lnTo>
                    <a:lnTo>
                      <a:pt x="629" y="1714"/>
                    </a:lnTo>
                    <a:lnTo>
                      <a:pt x="1066" y="1847"/>
                    </a:lnTo>
                    <a:lnTo>
                      <a:pt x="1599" y="2018"/>
                    </a:lnTo>
                    <a:lnTo>
                      <a:pt x="2208" y="2246"/>
                    </a:lnTo>
                    <a:lnTo>
                      <a:pt x="2874" y="2551"/>
                    </a:lnTo>
                    <a:lnTo>
                      <a:pt x="3597" y="2893"/>
                    </a:lnTo>
                    <a:lnTo>
                      <a:pt x="3978" y="3084"/>
                    </a:lnTo>
                    <a:lnTo>
                      <a:pt x="4358" y="3312"/>
                    </a:lnTo>
                    <a:lnTo>
                      <a:pt x="4758" y="3540"/>
                    </a:lnTo>
                    <a:lnTo>
                      <a:pt x="5139" y="3788"/>
                    </a:lnTo>
                    <a:lnTo>
                      <a:pt x="5538" y="4054"/>
                    </a:lnTo>
                    <a:lnTo>
                      <a:pt x="5919" y="4340"/>
                    </a:lnTo>
                    <a:lnTo>
                      <a:pt x="6318" y="4644"/>
                    </a:lnTo>
                    <a:lnTo>
                      <a:pt x="6699" y="4968"/>
                    </a:lnTo>
                    <a:lnTo>
                      <a:pt x="7080" y="5310"/>
                    </a:lnTo>
                    <a:lnTo>
                      <a:pt x="7441" y="5672"/>
                    </a:lnTo>
                    <a:lnTo>
                      <a:pt x="7803" y="6052"/>
                    </a:lnTo>
                    <a:lnTo>
                      <a:pt x="8145" y="6471"/>
                    </a:lnTo>
                    <a:lnTo>
                      <a:pt x="8488" y="6889"/>
                    </a:lnTo>
                    <a:lnTo>
                      <a:pt x="8792" y="7346"/>
                    </a:lnTo>
                    <a:lnTo>
                      <a:pt x="9097" y="7822"/>
                    </a:lnTo>
                    <a:lnTo>
                      <a:pt x="9382" y="8317"/>
                    </a:lnTo>
                    <a:lnTo>
                      <a:pt x="9325" y="8088"/>
                    </a:lnTo>
                    <a:lnTo>
                      <a:pt x="9230" y="7822"/>
                    </a:lnTo>
                    <a:lnTo>
                      <a:pt x="9097" y="7460"/>
                    </a:lnTo>
                    <a:lnTo>
                      <a:pt x="8925" y="7023"/>
                    </a:lnTo>
                    <a:lnTo>
                      <a:pt x="8697" y="6528"/>
                    </a:lnTo>
                    <a:lnTo>
                      <a:pt x="8412" y="5957"/>
                    </a:lnTo>
                    <a:lnTo>
                      <a:pt x="8050" y="5348"/>
                    </a:lnTo>
                    <a:lnTo>
                      <a:pt x="7632" y="4701"/>
                    </a:lnTo>
                    <a:lnTo>
                      <a:pt x="7403" y="4378"/>
                    </a:lnTo>
                    <a:lnTo>
                      <a:pt x="7156" y="4035"/>
                    </a:lnTo>
                    <a:lnTo>
                      <a:pt x="6870" y="3693"/>
                    </a:lnTo>
                    <a:lnTo>
                      <a:pt x="6585" y="3331"/>
                    </a:lnTo>
                    <a:lnTo>
                      <a:pt x="6280" y="2989"/>
                    </a:lnTo>
                    <a:lnTo>
                      <a:pt x="5938" y="2646"/>
                    </a:lnTo>
                    <a:lnTo>
                      <a:pt x="5576" y="2284"/>
                    </a:lnTo>
                    <a:lnTo>
                      <a:pt x="5215" y="1942"/>
                    </a:lnTo>
                    <a:lnTo>
                      <a:pt x="4815" y="1599"/>
                    </a:lnTo>
                    <a:lnTo>
                      <a:pt x="4397" y="1276"/>
                    </a:lnTo>
                    <a:lnTo>
                      <a:pt x="3940" y="933"/>
                    </a:lnTo>
                    <a:lnTo>
                      <a:pt x="3464" y="610"/>
                    </a:lnTo>
                    <a:lnTo>
                      <a:pt x="2969" y="305"/>
                    </a:lnTo>
                    <a:lnTo>
                      <a:pt x="2456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9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extrusionOk="0">
                    <a:moveTo>
                      <a:pt x="0" y="1"/>
                    </a:moveTo>
                    <a:lnTo>
                      <a:pt x="152" y="438"/>
                    </a:lnTo>
                    <a:lnTo>
                      <a:pt x="571" y="1618"/>
                    </a:lnTo>
                    <a:lnTo>
                      <a:pt x="875" y="2436"/>
                    </a:lnTo>
                    <a:lnTo>
                      <a:pt x="1218" y="3369"/>
                    </a:lnTo>
                    <a:lnTo>
                      <a:pt x="1637" y="4396"/>
                    </a:lnTo>
                    <a:lnTo>
                      <a:pt x="2074" y="5481"/>
                    </a:lnTo>
                    <a:lnTo>
                      <a:pt x="2569" y="6604"/>
                    </a:lnTo>
                    <a:lnTo>
                      <a:pt x="3102" y="7765"/>
                    </a:lnTo>
                    <a:lnTo>
                      <a:pt x="3654" y="8925"/>
                    </a:lnTo>
                    <a:lnTo>
                      <a:pt x="4263" y="10067"/>
                    </a:lnTo>
                    <a:lnTo>
                      <a:pt x="4567" y="10600"/>
                    </a:lnTo>
                    <a:lnTo>
                      <a:pt x="4872" y="11133"/>
                    </a:lnTo>
                    <a:lnTo>
                      <a:pt x="5195" y="11647"/>
                    </a:lnTo>
                    <a:lnTo>
                      <a:pt x="5499" y="12141"/>
                    </a:lnTo>
                    <a:lnTo>
                      <a:pt x="5823" y="12617"/>
                    </a:lnTo>
                    <a:lnTo>
                      <a:pt x="6166" y="13055"/>
                    </a:lnTo>
                    <a:lnTo>
                      <a:pt x="6489" y="13473"/>
                    </a:lnTo>
                    <a:lnTo>
                      <a:pt x="6832" y="13854"/>
                    </a:lnTo>
                    <a:lnTo>
                      <a:pt x="7498" y="14558"/>
                    </a:lnTo>
                    <a:lnTo>
                      <a:pt x="8164" y="15205"/>
                    </a:lnTo>
                    <a:lnTo>
                      <a:pt x="8811" y="15814"/>
                    </a:lnTo>
                    <a:lnTo>
                      <a:pt x="9439" y="16347"/>
                    </a:lnTo>
                    <a:lnTo>
                      <a:pt x="10066" y="16861"/>
                    </a:lnTo>
                    <a:lnTo>
                      <a:pt x="10656" y="17298"/>
                    </a:lnTo>
                    <a:lnTo>
                      <a:pt x="11208" y="17717"/>
                    </a:lnTo>
                    <a:lnTo>
                      <a:pt x="11722" y="18078"/>
                    </a:lnTo>
                    <a:lnTo>
                      <a:pt x="12217" y="18383"/>
                    </a:lnTo>
                    <a:lnTo>
                      <a:pt x="12635" y="18649"/>
                    </a:lnTo>
                    <a:lnTo>
                      <a:pt x="13340" y="19068"/>
                    </a:lnTo>
                    <a:lnTo>
                      <a:pt x="13796" y="19296"/>
                    </a:lnTo>
                    <a:lnTo>
                      <a:pt x="13948" y="19372"/>
                    </a:lnTo>
                    <a:lnTo>
                      <a:pt x="13435" y="17831"/>
                    </a:lnTo>
                    <a:lnTo>
                      <a:pt x="12845" y="16195"/>
                    </a:lnTo>
                    <a:lnTo>
                      <a:pt x="12141" y="14254"/>
                    </a:lnTo>
                    <a:lnTo>
                      <a:pt x="11741" y="13226"/>
                    </a:lnTo>
                    <a:lnTo>
                      <a:pt x="11322" y="12179"/>
                    </a:lnTo>
                    <a:lnTo>
                      <a:pt x="10904" y="11171"/>
                    </a:lnTo>
                    <a:lnTo>
                      <a:pt x="10466" y="10219"/>
                    </a:lnTo>
                    <a:lnTo>
                      <a:pt x="10028" y="9306"/>
                    </a:lnTo>
                    <a:lnTo>
                      <a:pt x="9610" y="8507"/>
                    </a:lnTo>
                    <a:lnTo>
                      <a:pt x="9400" y="8164"/>
                    </a:lnTo>
                    <a:lnTo>
                      <a:pt x="9210" y="7822"/>
                    </a:lnTo>
                    <a:lnTo>
                      <a:pt x="9020" y="7536"/>
                    </a:lnTo>
                    <a:lnTo>
                      <a:pt x="8830" y="7289"/>
                    </a:lnTo>
                    <a:lnTo>
                      <a:pt x="8392" y="6813"/>
                    </a:lnTo>
                    <a:lnTo>
                      <a:pt x="7878" y="6280"/>
                    </a:lnTo>
                    <a:lnTo>
                      <a:pt x="7269" y="5709"/>
                    </a:lnTo>
                    <a:lnTo>
                      <a:pt x="6603" y="5120"/>
                    </a:lnTo>
                    <a:lnTo>
                      <a:pt x="5899" y="4530"/>
                    </a:lnTo>
                    <a:lnTo>
                      <a:pt x="5157" y="3921"/>
                    </a:lnTo>
                    <a:lnTo>
                      <a:pt x="3673" y="2741"/>
                    </a:lnTo>
                    <a:lnTo>
                      <a:pt x="2265" y="1675"/>
                    </a:lnTo>
                    <a:lnTo>
                      <a:pt x="1104" y="800"/>
                    </a:lnTo>
                    <a:lnTo>
                      <a:pt x="0" y="1"/>
                    </a:lnTo>
                    <a:close/>
                    <a:moveTo>
                      <a:pt x="13948" y="19372"/>
                    </a:moveTo>
                    <a:lnTo>
                      <a:pt x="13948" y="19372"/>
                    </a:lnTo>
                    <a:lnTo>
                      <a:pt x="13948" y="19372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9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fill="none" extrusionOk="0">
                    <a:moveTo>
                      <a:pt x="13948" y="19372"/>
                    </a:moveTo>
                    <a:lnTo>
                      <a:pt x="13948" y="19372"/>
                    </a:lnTo>
                    <a:lnTo>
                      <a:pt x="13796" y="19296"/>
                    </a:lnTo>
                    <a:lnTo>
                      <a:pt x="13340" y="19068"/>
                    </a:lnTo>
                    <a:lnTo>
                      <a:pt x="12635" y="18649"/>
                    </a:lnTo>
                    <a:lnTo>
                      <a:pt x="12217" y="18383"/>
                    </a:lnTo>
                    <a:lnTo>
                      <a:pt x="11722" y="18078"/>
                    </a:lnTo>
                    <a:lnTo>
                      <a:pt x="11208" y="17717"/>
                    </a:lnTo>
                    <a:lnTo>
                      <a:pt x="10656" y="17298"/>
                    </a:lnTo>
                    <a:lnTo>
                      <a:pt x="10066" y="16861"/>
                    </a:lnTo>
                    <a:lnTo>
                      <a:pt x="9439" y="16347"/>
                    </a:lnTo>
                    <a:lnTo>
                      <a:pt x="8811" y="15814"/>
                    </a:lnTo>
                    <a:lnTo>
                      <a:pt x="8164" y="15205"/>
                    </a:lnTo>
                    <a:lnTo>
                      <a:pt x="7498" y="14558"/>
                    </a:lnTo>
                    <a:lnTo>
                      <a:pt x="6832" y="13854"/>
                    </a:lnTo>
                    <a:lnTo>
                      <a:pt x="6832" y="13854"/>
                    </a:lnTo>
                    <a:lnTo>
                      <a:pt x="6489" y="13473"/>
                    </a:lnTo>
                    <a:lnTo>
                      <a:pt x="6166" y="13055"/>
                    </a:lnTo>
                    <a:lnTo>
                      <a:pt x="5823" y="12617"/>
                    </a:lnTo>
                    <a:lnTo>
                      <a:pt x="5499" y="12141"/>
                    </a:lnTo>
                    <a:lnTo>
                      <a:pt x="5195" y="11647"/>
                    </a:lnTo>
                    <a:lnTo>
                      <a:pt x="4872" y="11133"/>
                    </a:lnTo>
                    <a:lnTo>
                      <a:pt x="4567" y="10600"/>
                    </a:lnTo>
                    <a:lnTo>
                      <a:pt x="4263" y="10067"/>
                    </a:lnTo>
                    <a:lnTo>
                      <a:pt x="3654" y="8925"/>
                    </a:lnTo>
                    <a:lnTo>
                      <a:pt x="3102" y="7765"/>
                    </a:lnTo>
                    <a:lnTo>
                      <a:pt x="2569" y="6604"/>
                    </a:lnTo>
                    <a:lnTo>
                      <a:pt x="2074" y="5481"/>
                    </a:lnTo>
                    <a:lnTo>
                      <a:pt x="1637" y="4396"/>
                    </a:lnTo>
                    <a:lnTo>
                      <a:pt x="1218" y="3369"/>
                    </a:lnTo>
                    <a:lnTo>
                      <a:pt x="875" y="2436"/>
                    </a:lnTo>
                    <a:lnTo>
                      <a:pt x="571" y="1618"/>
                    </a:lnTo>
                    <a:lnTo>
                      <a:pt x="152" y="438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104" y="800"/>
                    </a:lnTo>
                    <a:lnTo>
                      <a:pt x="2265" y="1675"/>
                    </a:lnTo>
                    <a:lnTo>
                      <a:pt x="3673" y="2741"/>
                    </a:lnTo>
                    <a:lnTo>
                      <a:pt x="5157" y="3921"/>
                    </a:lnTo>
                    <a:lnTo>
                      <a:pt x="5899" y="4530"/>
                    </a:lnTo>
                    <a:lnTo>
                      <a:pt x="6603" y="5120"/>
                    </a:lnTo>
                    <a:lnTo>
                      <a:pt x="7269" y="5709"/>
                    </a:lnTo>
                    <a:lnTo>
                      <a:pt x="7878" y="6280"/>
                    </a:lnTo>
                    <a:lnTo>
                      <a:pt x="8392" y="6813"/>
                    </a:lnTo>
                    <a:lnTo>
                      <a:pt x="8830" y="7289"/>
                    </a:lnTo>
                    <a:lnTo>
                      <a:pt x="8830" y="7289"/>
                    </a:lnTo>
                    <a:lnTo>
                      <a:pt x="9020" y="7536"/>
                    </a:lnTo>
                    <a:lnTo>
                      <a:pt x="9210" y="7822"/>
                    </a:lnTo>
                    <a:lnTo>
                      <a:pt x="9400" y="8164"/>
                    </a:lnTo>
                    <a:lnTo>
                      <a:pt x="9610" y="8507"/>
                    </a:lnTo>
                    <a:lnTo>
                      <a:pt x="10028" y="9306"/>
                    </a:lnTo>
                    <a:lnTo>
                      <a:pt x="10466" y="10219"/>
                    </a:lnTo>
                    <a:lnTo>
                      <a:pt x="10904" y="11171"/>
                    </a:lnTo>
                    <a:lnTo>
                      <a:pt x="11322" y="12179"/>
                    </a:lnTo>
                    <a:lnTo>
                      <a:pt x="11741" y="13226"/>
                    </a:lnTo>
                    <a:lnTo>
                      <a:pt x="12141" y="14254"/>
                    </a:lnTo>
                    <a:lnTo>
                      <a:pt x="12845" y="16195"/>
                    </a:lnTo>
                    <a:lnTo>
                      <a:pt x="13435" y="17831"/>
                    </a:lnTo>
                    <a:lnTo>
                      <a:pt x="13948" y="1937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9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extrusionOk="0">
                    <a:moveTo>
                      <a:pt x="0" y="1"/>
                    </a:moveTo>
                    <a:lnTo>
                      <a:pt x="761" y="1447"/>
                    </a:lnTo>
                    <a:lnTo>
                      <a:pt x="1560" y="2988"/>
                    </a:lnTo>
                    <a:lnTo>
                      <a:pt x="2550" y="4834"/>
                    </a:lnTo>
                    <a:lnTo>
                      <a:pt x="3616" y="6794"/>
                    </a:lnTo>
                    <a:lnTo>
                      <a:pt x="4681" y="8697"/>
                    </a:lnTo>
                    <a:lnTo>
                      <a:pt x="5176" y="9553"/>
                    </a:lnTo>
                    <a:lnTo>
                      <a:pt x="5652" y="10334"/>
                    </a:lnTo>
                    <a:lnTo>
                      <a:pt x="6070" y="11019"/>
                    </a:lnTo>
                    <a:lnTo>
                      <a:pt x="6432" y="11551"/>
                    </a:lnTo>
                    <a:lnTo>
                      <a:pt x="6812" y="12065"/>
                    </a:lnTo>
                    <a:lnTo>
                      <a:pt x="7269" y="12617"/>
                    </a:lnTo>
                    <a:lnTo>
                      <a:pt x="7802" y="13226"/>
                    </a:lnTo>
                    <a:lnTo>
                      <a:pt x="8373" y="13854"/>
                    </a:lnTo>
                    <a:lnTo>
                      <a:pt x="8982" y="14482"/>
                    </a:lnTo>
                    <a:lnTo>
                      <a:pt x="9610" y="15148"/>
                    </a:lnTo>
                    <a:lnTo>
                      <a:pt x="10866" y="16423"/>
                    </a:lnTo>
                    <a:lnTo>
                      <a:pt x="12046" y="17565"/>
                    </a:lnTo>
                    <a:lnTo>
                      <a:pt x="13035" y="18516"/>
                    </a:lnTo>
                    <a:lnTo>
                      <a:pt x="13948" y="19372"/>
                    </a:lnTo>
                    <a:lnTo>
                      <a:pt x="12902" y="18364"/>
                    </a:lnTo>
                    <a:lnTo>
                      <a:pt x="11817" y="17298"/>
                    </a:lnTo>
                    <a:lnTo>
                      <a:pt x="10523" y="15985"/>
                    </a:lnTo>
                    <a:lnTo>
                      <a:pt x="10504" y="16042"/>
                    </a:lnTo>
                    <a:lnTo>
                      <a:pt x="10181" y="15624"/>
                    </a:lnTo>
                    <a:lnTo>
                      <a:pt x="9134" y="14520"/>
                    </a:lnTo>
                    <a:lnTo>
                      <a:pt x="8126" y="13416"/>
                    </a:lnTo>
                    <a:lnTo>
                      <a:pt x="7688" y="12884"/>
                    </a:lnTo>
                    <a:lnTo>
                      <a:pt x="7269" y="12389"/>
                    </a:lnTo>
                    <a:lnTo>
                      <a:pt x="6908" y="11913"/>
                    </a:lnTo>
                    <a:lnTo>
                      <a:pt x="6603" y="11475"/>
                    </a:lnTo>
                    <a:lnTo>
                      <a:pt x="6204" y="10866"/>
                    </a:lnTo>
                    <a:lnTo>
                      <a:pt x="5747" y="10143"/>
                    </a:lnTo>
                    <a:lnTo>
                      <a:pt x="4738" y="8450"/>
                    </a:lnTo>
                    <a:lnTo>
                      <a:pt x="3654" y="6566"/>
                    </a:lnTo>
                    <a:lnTo>
                      <a:pt x="2569" y="4644"/>
                    </a:lnTo>
                    <a:lnTo>
                      <a:pt x="761" y="139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BDB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9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61" y="1447"/>
                    </a:lnTo>
                    <a:lnTo>
                      <a:pt x="1560" y="2988"/>
                    </a:lnTo>
                    <a:lnTo>
                      <a:pt x="2550" y="4834"/>
                    </a:lnTo>
                    <a:lnTo>
                      <a:pt x="3616" y="6794"/>
                    </a:lnTo>
                    <a:lnTo>
                      <a:pt x="4681" y="8697"/>
                    </a:lnTo>
                    <a:lnTo>
                      <a:pt x="5176" y="9553"/>
                    </a:lnTo>
                    <a:lnTo>
                      <a:pt x="5652" y="10334"/>
                    </a:lnTo>
                    <a:lnTo>
                      <a:pt x="6070" y="11019"/>
                    </a:lnTo>
                    <a:lnTo>
                      <a:pt x="6432" y="11551"/>
                    </a:lnTo>
                    <a:lnTo>
                      <a:pt x="6432" y="11551"/>
                    </a:lnTo>
                    <a:lnTo>
                      <a:pt x="6812" y="12065"/>
                    </a:lnTo>
                    <a:lnTo>
                      <a:pt x="7269" y="12617"/>
                    </a:lnTo>
                    <a:lnTo>
                      <a:pt x="7802" y="13226"/>
                    </a:lnTo>
                    <a:lnTo>
                      <a:pt x="8373" y="13854"/>
                    </a:lnTo>
                    <a:lnTo>
                      <a:pt x="8982" y="14482"/>
                    </a:lnTo>
                    <a:lnTo>
                      <a:pt x="9610" y="15148"/>
                    </a:lnTo>
                    <a:lnTo>
                      <a:pt x="10866" y="16423"/>
                    </a:lnTo>
                    <a:lnTo>
                      <a:pt x="12046" y="17565"/>
                    </a:lnTo>
                    <a:lnTo>
                      <a:pt x="13035" y="18516"/>
                    </a:lnTo>
                    <a:lnTo>
                      <a:pt x="13948" y="19372"/>
                    </a:lnTo>
                    <a:lnTo>
                      <a:pt x="13948" y="19372"/>
                    </a:lnTo>
                    <a:lnTo>
                      <a:pt x="12902" y="18364"/>
                    </a:lnTo>
                    <a:lnTo>
                      <a:pt x="11817" y="17298"/>
                    </a:lnTo>
                    <a:lnTo>
                      <a:pt x="10523" y="15985"/>
                    </a:lnTo>
                    <a:lnTo>
                      <a:pt x="10504" y="16042"/>
                    </a:lnTo>
                    <a:lnTo>
                      <a:pt x="10181" y="15624"/>
                    </a:lnTo>
                    <a:lnTo>
                      <a:pt x="10181" y="15624"/>
                    </a:lnTo>
                    <a:lnTo>
                      <a:pt x="9134" y="14520"/>
                    </a:lnTo>
                    <a:lnTo>
                      <a:pt x="8126" y="13416"/>
                    </a:lnTo>
                    <a:lnTo>
                      <a:pt x="7688" y="12884"/>
                    </a:lnTo>
                    <a:lnTo>
                      <a:pt x="7269" y="12389"/>
                    </a:lnTo>
                    <a:lnTo>
                      <a:pt x="6908" y="11913"/>
                    </a:lnTo>
                    <a:lnTo>
                      <a:pt x="6603" y="11475"/>
                    </a:lnTo>
                    <a:lnTo>
                      <a:pt x="6603" y="11475"/>
                    </a:lnTo>
                    <a:lnTo>
                      <a:pt x="6204" y="10866"/>
                    </a:lnTo>
                    <a:lnTo>
                      <a:pt x="5747" y="10143"/>
                    </a:lnTo>
                    <a:lnTo>
                      <a:pt x="4738" y="8450"/>
                    </a:lnTo>
                    <a:lnTo>
                      <a:pt x="3654" y="6566"/>
                    </a:lnTo>
                    <a:lnTo>
                      <a:pt x="2569" y="4644"/>
                    </a:lnTo>
                    <a:lnTo>
                      <a:pt x="761" y="1390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9"/>
              <p:cNvSpPr/>
              <p:nvPr/>
            </p:nvSpPr>
            <p:spPr>
              <a:xfrm>
                <a:off x="-1829825" y="-239800"/>
                <a:ext cx="108975" cy="20887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8355" extrusionOk="0">
                    <a:moveTo>
                      <a:pt x="1" y="1"/>
                    </a:moveTo>
                    <a:lnTo>
                      <a:pt x="2075" y="7270"/>
                    </a:lnTo>
                    <a:lnTo>
                      <a:pt x="3654" y="8354"/>
                    </a:lnTo>
                    <a:lnTo>
                      <a:pt x="4359" y="1923"/>
                    </a:lnTo>
                    <a:lnTo>
                      <a:pt x="4054" y="1732"/>
                    </a:lnTo>
                    <a:lnTo>
                      <a:pt x="3673" y="1523"/>
                    </a:lnTo>
                    <a:lnTo>
                      <a:pt x="3160" y="1238"/>
                    </a:lnTo>
                    <a:lnTo>
                      <a:pt x="2532" y="952"/>
                    </a:lnTo>
                    <a:lnTo>
                      <a:pt x="1790" y="629"/>
                    </a:lnTo>
                    <a:lnTo>
                      <a:pt x="933" y="305"/>
                    </a:lnTo>
                    <a:lnTo>
                      <a:pt x="477" y="15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9"/>
              <p:cNvSpPr/>
              <p:nvPr/>
            </p:nvSpPr>
            <p:spPr>
              <a:xfrm>
                <a:off x="-1357900" y="151725"/>
                <a:ext cx="74250" cy="268825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10753" extrusionOk="0">
                    <a:moveTo>
                      <a:pt x="1105" y="1"/>
                    </a:moveTo>
                    <a:lnTo>
                      <a:pt x="1" y="1238"/>
                    </a:lnTo>
                    <a:lnTo>
                      <a:pt x="2208" y="10752"/>
                    </a:lnTo>
                    <a:lnTo>
                      <a:pt x="2969" y="9420"/>
                    </a:lnTo>
                    <a:lnTo>
                      <a:pt x="1105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9"/>
              <p:cNvSpPr/>
              <p:nvPr/>
            </p:nvSpPr>
            <p:spPr>
              <a:xfrm>
                <a:off x="-1223725" y="44700"/>
                <a:ext cx="45200" cy="185075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7403" extrusionOk="0">
                    <a:moveTo>
                      <a:pt x="571" y="0"/>
                    </a:moveTo>
                    <a:lnTo>
                      <a:pt x="0" y="438"/>
                    </a:lnTo>
                    <a:lnTo>
                      <a:pt x="1218" y="7402"/>
                    </a:lnTo>
                    <a:lnTo>
                      <a:pt x="1808" y="6394"/>
                    </a:lnTo>
                    <a:lnTo>
                      <a:pt x="57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9"/>
              <p:cNvSpPr/>
              <p:nvPr/>
            </p:nvSpPr>
            <p:spPr>
              <a:xfrm>
                <a:off x="-1382150" y="-1190775"/>
                <a:ext cx="126575" cy="37155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14862" extrusionOk="0">
                    <a:moveTo>
                      <a:pt x="4548" y="0"/>
                    </a:moveTo>
                    <a:lnTo>
                      <a:pt x="1732" y="1694"/>
                    </a:lnTo>
                    <a:lnTo>
                      <a:pt x="0" y="14862"/>
                    </a:lnTo>
                    <a:lnTo>
                      <a:pt x="5062" y="9971"/>
                    </a:lnTo>
                    <a:lnTo>
                      <a:pt x="5005" y="8792"/>
                    </a:lnTo>
                    <a:lnTo>
                      <a:pt x="4891" y="6013"/>
                    </a:lnTo>
                    <a:lnTo>
                      <a:pt x="4720" y="2702"/>
                    </a:lnTo>
                    <a:lnTo>
                      <a:pt x="4643" y="1218"/>
                    </a:lnTo>
                    <a:lnTo>
                      <a:pt x="4548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9"/>
              <p:cNvSpPr/>
              <p:nvPr/>
            </p:nvSpPr>
            <p:spPr>
              <a:xfrm>
                <a:off x="-1716600" y="-791650"/>
                <a:ext cx="93275" cy="199350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7974" extrusionOk="0">
                    <a:moveTo>
                      <a:pt x="362" y="1"/>
                    </a:moveTo>
                    <a:lnTo>
                      <a:pt x="1" y="3007"/>
                    </a:lnTo>
                    <a:lnTo>
                      <a:pt x="324" y="3616"/>
                    </a:lnTo>
                    <a:lnTo>
                      <a:pt x="1124" y="5062"/>
                    </a:lnTo>
                    <a:lnTo>
                      <a:pt x="1580" y="5919"/>
                    </a:lnTo>
                    <a:lnTo>
                      <a:pt x="2075" y="6718"/>
                    </a:lnTo>
                    <a:lnTo>
                      <a:pt x="2532" y="7441"/>
                    </a:lnTo>
                    <a:lnTo>
                      <a:pt x="2722" y="7727"/>
                    </a:lnTo>
                    <a:lnTo>
                      <a:pt x="2912" y="7974"/>
                    </a:lnTo>
                    <a:lnTo>
                      <a:pt x="3731" y="2741"/>
                    </a:lnTo>
                    <a:lnTo>
                      <a:pt x="362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9"/>
              <p:cNvSpPr/>
              <p:nvPr/>
            </p:nvSpPr>
            <p:spPr>
              <a:xfrm>
                <a:off x="-1539625" y="-549500"/>
                <a:ext cx="38575" cy="92800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3712" extrusionOk="0">
                    <a:moveTo>
                      <a:pt x="1180" y="1"/>
                    </a:moveTo>
                    <a:lnTo>
                      <a:pt x="1" y="3350"/>
                    </a:lnTo>
                    <a:lnTo>
                      <a:pt x="343" y="3711"/>
                    </a:lnTo>
                    <a:lnTo>
                      <a:pt x="1542" y="914"/>
                    </a:lnTo>
                    <a:lnTo>
                      <a:pt x="1180" y="1"/>
                    </a:lnTo>
                    <a:close/>
                  </a:path>
                </a:pathLst>
              </a:custGeom>
              <a:solidFill>
                <a:srgbClr val="9B9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9"/>
              <p:cNvSpPr/>
              <p:nvPr/>
            </p:nvSpPr>
            <p:spPr>
              <a:xfrm>
                <a:off x="-1539625" y="-549500"/>
                <a:ext cx="38575" cy="92800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3712" fill="none" extrusionOk="0">
                    <a:moveTo>
                      <a:pt x="1180" y="1"/>
                    </a:moveTo>
                    <a:lnTo>
                      <a:pt x="1" y="3350"/>
                    </a:lnTo>
                    <a:lnTo>
                      <a:pt x="1" y="3350"/>
                    </a:lnTo>
                    <a:lnTo>
                      <a:pt x="1" y="3350"/>
                    </a:lnTo>
                    <a:lnTo>
                      <a:pt x="343" y="3711"/>
                    </a:lnTo>
                    <a:lnTo>
                      <a:pt x="1542" y="914"/>
                    </a:lnTo>
                    <a:lnTo>
                      <a:pt x="118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9"/>
              <p:cNvSpPr/>
              <p:nvPr/>
            </p:nvSpPr>
            <p:spPr>
              <a:xfrm>
                <a:off x="-1539625" y="-465775"/>
                <a:ext cx="860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0" extrusionOk="0">
                    <a:moveTo>
                      <a:pt x="1" y="1"/>
                    </a:moveTo>
                    <a:lnTo>
                      <a:pt x="324" y="419"/>
                    </a:lnTo>
                    <a:lnTo>
                      <a:pt x="343" y="36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D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9"/>
              <p:cNvSpPr/>
              <p:nvPr/>
            </p:nvSpPr>
            <p:spPr>
              <a:xfrm>
                <a:off x="-1539625" y="-465775"/>
                <a:ext cx="860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0" fill="none" extrusionOk="0">
                    <a:moveTo>
                      <a:pt x="1" y="1"/>
                    </a:moveTo>
                    <a:lnTo>
                      <a:pt x="324" y="419"/>
                    </a:lnTo>
                    <a:lnTo>
                      <a:pt x="343" y="362"/>
                    </a:lnTo>
                    <a:lnTo>
                      <a:pt x="343" y="36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9"/>
              <p:cNvSpPr/>
              <p:nvPr/>
            </p:nvSpPr>
            <p:spPr>
              <a:xfrm>
                <a:off x="-1839800" y="212150"/>
                <a:ext cx="282125" cy="199825"/>
              </a:xfrm>
              <a:custGeom>
                <a:avLst/>
                <a:gdLst/>
                <a:ahLst/>
                <a:cxnLst/>
                <a:rect l="l" t="t" r="r" b="b"/>
                <a:pathLst>
                  <a:path w="11285" h="7993" extrusionOk="0">
                    <a:moveTo>
                      <a:pt x="0" y="0"/>
                    </a:moveTo>
                    <a:lnTo>
                      <a:pt x="114" y="552"/>
                    </a:lnTo>
                    <a:lnTo>
                      <a:pt x="248" y="1161"/>
                    </a:lnTo>
                    <a:lnTo>
                      <a:pt x="457" y="1941"/>
                    </a:lnTo>
                    <a:lnTo>
                      <a:pt x="723" y="2855"/>
                    </a:lnTo>
                    <a:lnTo>
                      <a:pt x="876" y="3331"/>
                    </a:lnTo>
                    <a:lnTo>
                      <a:pt x="1047" y="3825"/>
                    </a:lnTo>
                    <a:lnTo>
                      <a:pt x="1237" y="4320"/>
                    </a:lnTo>
                    <a:lnTo>
                      <a:pt x="1446" y="4834"/>
                    </a:lnTo>
                    <a:lnTo>
                      <a:pt x="1675" y="5329"/>
                    </a:lnTo>
                    <a:lnTo>
                      <a:pt x="1922" y="5823"/>
                    </a:lnTo>
                    <a:lnTo>
                      <a:pt x="11285" y="7993"/>
                    </a:lnTo>
                    <a:lnTo>
                      <a:pt x="9705" y="39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9"/>
              <p:cNvSpPr/>
              <p:nvPr/>
            </p:nvSpPr>
            <p:spPr>
              <a:xfrm>
                <a:off x="-1861700" y="87025"/>
                <a:ext cx="213625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4245" extrusionOk="0">
                    <a:moveTo>
                      <a:pt x="1" y="1"/>
                    </a:moveTo>
                    <a:lnTo>
                      <a:pt x="210" y="1314"/>
                    </a:lnTo>
                    <a:lnTo>
                      <a:pt x="8545" y="4244"/>
                    </a:lnTo>
                    <a:lnTo>
                      <a:pt x="8545" y="352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71" name="Google Shape;1071;p9"/>
          <p:cNvGrpSpPr/>
          <p:nvPr/>
        </p:nvGrpSpPr>
        <p:grpSpPr>
          <a:xfrm flipH="1">
            <a:off x="-1931050" y="3512850"/>
            <a:ext cx="3558975" cy="1562645"/>
            <a:chOff x="431150" y="3157950"/>
            <a:chExt cx="3558975" cy="1562645"/>
          </a:xfrm>
        </p:grpSpPr>
        <p:sp>
          <p:nvSpPr>
            <p:cNvPr id="1072" name="Google Shape;1072;p9"/>
            <p:cNvSpPr/>
            <p:nvPr/>
          </p:nvSpPr>
          <p:spPr>
            <a:xfrm>
              <a:off x="431150" y="4591895"/>
              <a:ext cx="3527400" cy="128700"/>
            </a:xfrm>
            <a:prstGeom prst="ellipse">
              <a:avLst/>
            </a:pr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9"/>
            <p:cNvSpPr/>
            <p:nvPr/>
          </p:nvSpPr>
          <p:spPr>
            <a:xfrm flipH="1">
              <a:off x="996225" y="3405675"/>
              <a:ext cx="884325" cy="1241250"/>
            </a:xfrm>
            <a:custGeom>
              <a:avLst/>
              <a:gdLst/>
              <a:ahLst/>
              <a:cxnLst/>
              <a:rect l="l" t="t" r="r" b="b"/>
              <a:pathLst>
                <a:path w="35373" h="49650" extrusionOk="0">
                  <a:moveTo>
                    <a:pt x="35373" y="0"/>
                  </a:moveTo>
                  <a:lnTo>
                    <a:pt x="0" y="852"/>
                  </a:lnTo>
                  <a:lnTo>
                    <a:pt x="2557" y="49649"/>
                  </a:lnTo>
                  <a:lnTo>
                    <a:pt x="35373" y="49649"/>
                  </a:lnTo>
                  <a:lnTo>
                    <a:pt x="353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9"/>
            <p:cNvSpPr/>
            <p:nvPr/>
          </p:nvSpPr>
          <p:spPr>
            <a:xfrm flipH="1">
              <a:off x="996225" y="3405675"/>
              <a:ext cx="884325" cy="1241250"/>
            </a:xfrm>
            <a:custGeom>
              <a:avLst/>
              <a:gdLst/>
              <a:ahLst/>
              <a:cxnLst/>
              <a:rect l="l" t="t" r="r" b="b"/>
              <a:pathLst>
                <a:path w="35373" h="49650" fill="none" extrusionOk="0">
                  <a:moveTo>
                    <a:pt x="0" y="852"/>
                  </a:moveTo>
                  <a:lnTo>
                    <a:pt x="35373" y="0"/>
                  </a:lnTo>
                  <a:lnTo>
                    <a:pt x="35373" y="49649"/>
                  </a:lnTo>
                  <a:lnTo>
                    <a:pt x="2557" y="49649"/>
                  </a:lnTo>
                  <a:lnTo>
                    <a:pt x="0" y="8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9"/>
            <p:cNvSpPr/>
            <p:nvPr/>
          </p:nvSpPr>
          <p:spPr>
            <a:xfrm flipH="1">
              <a:off x="610000" y="3405675"/>
              <a:ext cx="386250" cy="1241250"/>
            </a:xfrm>
            <a:custGeom>
              <a:avLst/>
              <a:gdLst/>
              <a:ahLst/>
              <a:cxnLst/>
              <a:rect l="l" t="t" r="r" b="b"/>
              <a:pathLst>
                <a:path w="15450" h="49650" extrusionOk="0">
                  <a:moveTo>
                    <a:pt x="1" y="0"/>
                  </a:moveTo>
                  <a:lnTo>
                    <a:pt x="1" y="49649"/>
                  </a:lnTo>
                  <a:lnTo>
                    <a:pt x="14704" y="49543"/>
                  </a:lnTo>
                  <a:lnTo>
                    <a:pt x="15450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9"/>
            <p:cNvSpPr/>
            <p:nvPr/>
          </p:nvSpPr>
          <p:spPr>
            <a:xfrm flipH="1">
              <a:off x="671250" y="4484425"/>
              <a:ext cx="293025" cy="162500"/>
            </a:xfrm>
            <a:custGeom>
              <a:avLst/>
              <a:gdLst/>
              <a:ahLst/>
              <a:cxnLst/>
              <a:rect l="l" t="t" r="r" b="b"/>
              <a:pathLst>
                <a:path w="11721" h="6500" extrusionOk="0">
                  <a:moveTo>
                    <a:pt x="959" y="0"/>
                  </a:moveTo>
                  <a:lnTo>
                    <a:pt x="0" y="6499"/>
                  </a:lnTo>
                  <a:lnTo>
                    <a:pt x="11720" y="6393"/>
                  </a:lnTo>
                  <a:lnTo>
                    <a:pt x="11081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9"/>
            <p:cNvSpPr/>
            <p:nvPr/>
          </p:nvSpPr>
          <p:spPr>
            <a:xfrm flipH="1">
              <a:off x="671250" y="4484425"/>
              <a:ext cx="293025" cy="162500"/>
            </a:xfrm>
            <a:custGeom>
              <a:avLst/>
              <a:gdLst/>
              <a:ahLst/>
              <a:cxnLst/>
              <a:rect l="l" t="t" r="r" b="b"/>
              <a:pathLst>
                <a:path w="11721" h="6500" fill="none" extrusionOk="0">
                  <a:moveTo>
                    <a:pt x="0" y="6499"/>
                  </a:moveTo>
                  <a:lnTo>
                    <a:pt x="959" y="0"/>
                  </a:lnTo>
                  <a:lnTo>
                    <a:pt x="11081" y="0"/>
                  </a:lnTo>
                  <a:lnTo>
                    <a:pt x="11720" y="6393"/>
                  </a:lnTo>
                  <a:lnTo>
                    <a:pt x="0" y="649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9"/>
            <p:cNvSpPr/>
            <p:nvPr/>
          </p:nvSpPr>
          <p:spPr>
            <a:xfrm flipH="1">
              <a:off x="903000" y="3421650"/>
              <a:ext cx="61275" cy="1012175"/>
            </a:xfrm>
            <a:custGeom>
              <a:avLst/>
              <a:gdLst/>
              <a:ahLst/>
              <a:cxnLst/>
              <a:rect l="l" t="t" r="r" b="b"/>
              <a:pathLst>
                <a:path w="2451" h="40487" extrusionOk="0">
                  <a:moveTo>
                    <a:pt x="2451" y="0"/>
                  </a:moveTo>
                  <a:lnTo>
                    <a:pt x="640" y="213"/>
                  </a:lnTo>
                  <a:lnTo>
                    <a:pt x="0" y="40487"/>
                  </a:lnTo>
                  <a:lnTo>
                    <a:pt x="1172" y="40487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9"/>
            <p:cNvSpPr/>
            <p:nvPr/>
          </p:nvSpPr>
          <p:spPr>
            <a:xfrm flipH="1">
              <a:off x="903000" y="3421650"/>
              <a:ext cx="61275" cy="1012175"/>
            </a:xfrm>
            <a:custGeom>
              <a:avLst/>
              <a:gdLst/>
              <a:ahLst/>
              <a:cxnLst/>
              <a:rect l="l" t="t" r="r" b="b"/>
              <a:pathLst>
                <a:path w="2451" h="40487" fill="none" extrusionOk="0">
                  <a:moveTo>
                    <a:pt x="0" y="40487"/>
                  </a:moveTo>
                  <a:lnTo>
                    <a:pt x="640" y="213"/>
                  </a:lnTo>
                  <a:lnTo>
                    <a:pt x="2451" y="0"/>
                  </a:lnTo>
                  <a:lnTo>
                    <a:pt x="1172" y="40487"/>
                  </a:lnTo>
                  <a:lnTo>
                    <a:pt x="0" y="4048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9"/>
            <p:cNvSpPr/>
            <p:nvPr/>
          </p:nvSpPr>
          <p:spPr>
            <a:xfrm flipH="1">
              <a:off x="570050" y="3421650"/>
              <a:ext cx="364925" cy="1012175"/>
            </a:xfrm>
            <a:custGeom>
              <a:avLst/>
              <a:gdLst/>
              <a:ahLst/>
              <a:cxnLst/>
              <a:rect l="l" t="t" r="r" b="b"/>
              <a:pathLst>
                <a:path w="14597" h="40487" extrusionOk="0">
                  <a:moveTo>
                    <a:pt x="1279" y="0"/>
                  </a:moveTo>
                  <a:lnTo>
                    <a:pt x="0" y="40487"/>
                  </a:lnTo>
                  <a:lnTo>
                    <a:pt x="12999" y="40487"/>
                  </a:lnTo>
                  <a:lnTo>
                    <a:pt x="14597" y="213"/>
                  </a:lnTo>
                  <a:lnTo>
                    <a:pt x="1279" y="0"/>
                  </a:lnTo>
                  <a:close/>
                </a:path>
              </a:pathLst>
            </a:custGeom>
            <a:solidFill>
              <a:srgbClr val="E4C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9"/>
            <p:cNvSpPr/>
            <p:nvPr/>
          </p:nvSpPr>
          <p:spPr>
            <a:xfrm flipH="1">
              <a:off x="570050" y="3421650"/>
              <a:ext cx="364925" cy="1012175"/>
            </a:xfrm>
            <a:custGeom>
              <a:avLst/>
              <a:gdLst/>
              <a:ahLst/>
              <a:cxnLst/>
              <a:rect l="l" t="t" r="r" b="b"/>
              <a:pathLst>
                <a:path w="14597" h="40487" fill="none" extrusionOk="0">
                  <a:moveTo>
                    <a:pt x="0" y="40487"/>
                  </a:moveTo>
                  <a:lnTo>
                    <a:pt x="12999" y="40487"/>
                  </a:lnTo>
                  <a:lnTo>
                    <a:pt x="14597" y="213"/>
                  </a:lnTo>
                  <a:lnTo>
                    <a:pt x="1279" y="0"/>
                  </a:lnTo>
                  <a:lnTo>
                    <a:pt x="0" y="4048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9"/>
            <p:cNvSpPr/>
            <p:nvPr/>
          </p:nvSpPr>
          <p:spPr>
            <a:xfrm flipH="1">
              <a:off x="602000" y="4218050"/>
              <a:ext cx="25" cy="10675"/>
            </a:xfrm>
            <a:custGeom>
              <a:avLst/>
              <a:gdLst/>
              <a:ahLst/>
              <a:cxnLst/>
              <a:rect l="l" t="t" r="r" b="b"/>
              <a:pathLst>
                <a:path w="1" h="427" extrusionOk="0">
                  <a:moveTo>
                    <a:pt x="0" y="1"/>
                  </a:moveTo>
                  <a:lnTo>
                    <a:pt x="0" y="1"/>
                  </a:lnTo>
                  <a:lnTo>
                    <a:pt x="0" y="427"/>
                  </a:lnTo>
                  <a:lnTo>
                    <a:pt x="0" y="4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A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9"/>
            <p:cNvSpPr/>
            <p:nvPr/>
          </p:nvSpPr>
          <p:spPr>
            <a:xfrm flipH="1">
              <a:off x="602000" y="4218050"/>
              <a:ext cx="25" cy="10675"/>
            </a:xfrm>
            <a:custGeom>
              <a:avLst/>
              <a:gdLst/>
              <a:ahLst/>
              <a:cxnLst/>
              <a:rect l="l" t="t" r="r" b="b"/>
              <a:pathLst>
                <a:path w="1" h="42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427"/>
                  </a:lnTo>
                  <a:lnTo>
                    <a:pt x="0" y="42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9"/>
            <p:cNvSpPr/>
            <p:nvPr/>
          </p:nvSpPr>
          <p:spPr>
            <a:xfrm flipH="1">
              <a:off x="961600" y="4226050"/>
              <a:ext cx="25" cy="10675"/>
            </a:xfrm>
            <a:custGeom>
              <a:avLst/>
              <a:gdLst/>
              <a:ahLst/>
              <a:cxnLst/>
              <a:rect l="l" t="t" r="r" b="b"/>
              <a:pathLst>
                <a:path w="1" h="427" extrusionOk="0">
                  <a:moveTo>
                    <a:pt x="1" y="0"/>
                  </a:moveTo>
                  <a:lnTo>
                    <a:pt x="1" y="427"/>
                  </a:lnTo>
                  <a:lnTo>
                    <a:pt x="1" y="427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74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9"/>
            <p:cNvSpPr/>
            <p:nvPr/>
          </p:nvSpPr>
          <p:spPr>
            <a:xfrm flipH="1">
              <a:off x="961600" y="4226050"/>
              <a:ext cx="25" cy="10675"/>
            </a:xfrm>
            <a:custGeom>
              <a:avLst/>
              <a:gdLst/>
              <a:ahLst/>
              <a:cxnLst/>
              <a:rect l="l" t="t" r="r" b="b"/>
              <a:pathLst>
                <a:path w="1" h="427" fill="none" extrusionOk="0">
                  <a:moveTo>
                    <a:pt x="1" y="0"/>
                  </a:moveTo>
                  <a:lnTo>
                    <a:pt x="1" y="427"/>
                  </a:lnTo>
                  <a:lnTo>
                    <a:pt x="1" y="427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9"/>
            <p:cNvSpPr/>
            <p:nvPr/>
          </p:nvSpPr>
          <p:spPr>
            <a:xfrm flipH="1">
              <a:off x="929625" y="4226050"/>
              <a:ext cx="32000" cy="10675"/>
            </a:xfrm>
            <a:custGeom>
              <a:avLst/>
              <a:gdLst/>
              <a:ahLst/>
              <a:cxnLst/>
              <a:rect l="l" t="t" r="r" b="b"/>
              <a:pathLst>
                <a:path w="1280" h="427" extrusionOk="0">
                  <a:moveTo>
                    <a:pt x="1" y="0"/>
                  </a:moveTo>
                  <a:lnTo>
                    <a:pt x="1" y="427"/>
                  </a:lnTo>
                  <a:lnTo>
                    <a:pt x="1279" y="427"/>
                  </a:lnTo>
                  <a:lnTo>
                    <a:pt x="1279" y="1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C9B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9"/>
            <p:cNvSpPr/>
            <p:nvPr/>
          </p:nvSpPr>
          <p:spPr>
            <a:xfrm flipH="1">
              <a:off x="929625" y="4226050"/>
              <a:ext cx="32000" cy="10675"/>
            </a:xfrm>
            <a:custGeom>
              <a:avLst/>
              <a:gdLst/>
              <a:ahLst/>
              <a:cxnLst/>
              <a:rect l="l" t="t" r="r" b="b"/>
              <a:pathLst>
                <a:path w="1280" h="427" fill="none" extrusionOk="0">
                  <a:moveTo>
                    <a:pt x="1" y="0"/>
                  </a:moveTo>
                  <a:lnTo>
                    <a:pt x="1" y="427"/>
                  </a:lnTo>
                  <a:lnTo>
                    <a:pt x="1279" y="427"/>
                  </a:lnTo>
                  <a:lnTo>
                    <a:pt x="1279" y="107"/>
                  </a:lnTo>
                  <a:lnTo>
                    <a:pt x="1279" y="10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9"/>
            <p:cNvSpPr/>
            <p:nvPr/>
          </p:nvSpPr>
          <p:spPr>
            <a:xfrm flipH="1">
              <a:off x="602000" y="4218050"/>
              <a:ext cx="327650" cy="18675"/>
            </a:xfrm>
            <a:custGeom>
              <a:avLst/>
              <a:gdLst/>
              <a:ahLst/>
              <a:cxnLst/>
              <a:rect l="l" t="t" r="r" b="b"/>
              <a:pathLst>
                <a:path w="13106" h="747" extrusionOk="0">
                  <a:moveTo>
                    <a:pt x="13105" y="1"/>
                  </a:moveTo>
                  <a:lnTo>
                    <a:pt x="0" y="427"/>
                  </a:lnTo>
                  <a:lnTo>
                    <a:pt x="0" y="747"/>
                  </a:lnTo>
                  <a:lnTo>
                    <a:pt x="13105" y="427"/>
                  </a:lnTo>
                  <a:lnTo>
                    <a:pt x="13105" y="1"/>
                  </a:lnTo>
                  <a:close/>
                </a:path>
              </a:pathLst>
            </a:custGeom>
            <a:solidFill>
              <a:srgbClr val="D88B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9"/>
            <p:cNvSpPr/>
            <p:nvPr/>
          </p:nvSpPr>
          <p:spPr>
            <a:xfrm flipH="1">
              <a:off x="602000" y="4218050"/>
              <a:ext cx="327650" cy="18675"/>
            </a:xfrm>
            <a:custGeom>
              <a:avLst/>
              <a:gdLst/>
              <a:ahLst/>
              <a:cxnLst/>
              <a:rect l="l" t="t" r="r" b="b"/>
              <a:pathLst>
                <a:path w="13106" h="747" fill="none" extrusionOk="0">
                  <a:moveTo>
                    <a:pt x="13105" y="1"/>
                  </a:moveTo>
                  <a:lnTo>
                    <a:pt x="0" y="427"/>
                  </a:lnTo>
                  <a:lnTo>
                    <a:pt x="0" y="747"/>
                  </a:lnTo>
                  <a:lnTo>
                    <a:pt x="0" y="747"/>
                  </a:lnTo>
                  <a:lnTo>
                    <a:pt x="13105" y="427"/>
                  </a:lnTo>
                  <a:lnTo>
                    <a:pt x="13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9"/>
            <p:cNvSpPr/>
            <p:nvPr/>
          </p:nvSpPr>
          <p:spPr>
            <a:xfrm flipH="1">
              <a:off x="916300" y="3807875"/>
              <a:ext cx="37325" cy="13325"/>
            </a:xfrm>
            <a:custGeom>
              <a:avLst/>
              <a:gdLst/>
              <a:ahLst/>
              <a:cxnLst/>
              <a:rect l="l" t="t" r="r" b="b"/>
              <a:pathLst>
                <a:path w="1493" h="533" extrusionOk="0">
                  <a:moveTo>
                    <a:pt x="1" y="0"/>
                  </a:moveTo>
                  <a:lnTo>
                    <a:pt x="1" y="533"/>
                  </a:lnTo>
                  <a:lnTo>
                    <a:pt x="1492" y="426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EC9B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9"/>
            <p:cNvSpPr/>
            <p:nvPr/>
          </p:nvSpPr>
          <p:spPr>
            <a:xfrm flipH="1">
              <a:off x="916300" y="3807875"/>
              <a:ext cx="37325" cy="13325"/>
            </a:xfrm>
            <a:custGeom>
              <a:avLst/>
              <a:gdLst/>
              <a:ahLst/>
              <a:cxnLst/>
              <a:rect l="l" t="t" r="r" b="b"/>
              <a:pathLst>
                <a:path w="1493" h="533" fill="none" extrusionOk="0">
                  <a:moveTo>
                    <a:pt x="1492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533"/>
                  </a:lnTo>
                  <a:lnTo>
                    <a:pt x="1492" y="426"/>
                  </a:lnTo>
                  <a:lnTo>
                    <a:pt x="14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9"/>
            <p:cNvSpPr/>
            <p:nvPr/>
          </p:nvSpPr>
          <p:spPr>
            <a:xfrm flipH="1">
              <a:off x="586025" y="3807875"/>
              <a:ext cx="330300" cy="18650"/>
            </a:xfrm>
            <a:custGeom>
              <a:avLst/>
              <a:gdLst/>
              <a:ahLst/>
              <a:cxnLst/>
              <a:rect l="l" t="t" r="r" b="b"/>
              <a:pathLst>
                <a:path w="13212" h="746" extrusionOk="0">
                  <a:moveTo>
                    <a:pt x="0" y="0"/>
                  </a:moveTo>
                  <a:lnTo>
                    <a:pt x="0" y="426"/>
                  </a:lnTo>
                  <a:lnTo>
                    <a:pt x="13212" y="746"/>
                  </a:lnTo>
                  <a:lnTo>
                    <a:pt x="13212" y="5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8B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9"/>
            <p:cNvSpPr/>
            <p:nvPr/>
          </p:nvSpPr>
          <p:spPr>
            <a:xfrm flipH="1">
              <a:off x="586025" y="3807875"/>
              <a:ext cx="330300" cy="18650"/>
            </a:xfrm>
            <a:custGeom>
              <a:avLst/>
              <a:gdLst/>
              <a:ahLst/>
              <a:cxnLst/>
              <a:rect l="l" t="t" r="r" b="b"/>
              <a:pathLst>
                <a:path w="13212" h="74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26"/>
                  </a:lnTo>
                  <a:lnTo>
                    <a:pt x="0" y="426"/>
                  </a:lnTo>
                  <a:lnTo>
                    <a:pt x="13212" y="746"/>
                  </a:lnTo>
                  <a:lnTo>
                    <a:pt x="13212" y="53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9"/>
            <p:cNvSpPr/>
            <p:nvPr/>
          </p:nvSpPr>
          <p:spPr>
            <a:xfrm flipH="1">
              <a:off x="676575" y="3943700"/>
              <a:ext cx="125225" cy="125225"/>
            </a:xfrm>
            <a:custGeom>
              <a:avLst/>
              <a:gdLst/>
              <a:ahLst/>
              <a:cxnLst/>
              <a:rect l="l" t="t" r="r" b="b"/>
              <a:pathLst>
                <a:path w="5009" h="5009" extrusionOk="0">
                  <a:moveTo>
                    <a:pt x="1" y="1"/>
                  </a:moveTo>
                  <a:lnTo>
                    <a:pt x="959" y="4795"/>
                  </a:lnTo>
                  <a:lnTo>
                    <a:pt x="5008" y="5008"/>
                  </a:lnTo>
                  <a:lnTo>
                    <a:pt x="4688" y="1386"/>
                  </a:lnTo>
                  <a:lnTo>
                    <a:pt x="3730" y="1386"/>
                  </a:lnTo>
                  <a:lnTo>
                    <a:pt x="4688" y="4582"/>
                  </a:lnTo>
                  <a:lnTo>
                    <a:pt x="1705" y="4263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9"/>
            <p:cNvSpPr/>
            <p:nvPr/>
          </p:nvSpPr>
          <p:spPr>
            <a:xfrm flipH="1">
              <a:off x="633975" y="3943700"/>
              <a:ext cx="82600" cy="34650"/>
            </a:xfrm>
            <a:custGeom>
              <a:avLst/>
              <a:gdLst/>
              <a:ahLst/>
              <a:cxnLst/>
              <a:rect l="l" t="t" r="r" b="b"/>
              <a:pathLst>
                <a:path w="3304" h="1386" extrusionOk="0">
                  <a:moveTo>
                    <a:pt x="1" y="1"/>
                  </a:moveTo>
                  <a:lnTo>
                    <a:pt x="1" y="1386"/>
                  </a:lnTo>
                  <a:lnTo>
                    <a:pt x="3197" y="1386"/>
                  </a:lnTo>
                  <a:lnTo>
                    <a:pt x="3304" y="2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09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9"/>
            <p:cNvSpPr/>
            <p:nvPr/>
          </p:nvSpPr>
          <p:spPr>
            <a:xfrm flipH="1">
              <a:off x="716550" y="3943700"/>
              <a:ext cx="85250" cy="34650"/>
            </a:xfrm>
            <a:custGeom>
              <a:avLst/>
              <a:gdLst/>
              <a:ahLst/>
              <a:cxnLst/>
              <a:rect l="l" t="t" r="r" b="b"/>
              <a:pathLst>
                <a:path w="3410" h="1386" extrusionOk="0">
                  <a:moveTo>
                    <a:pt x="1" y="1"/>
                  </a:moveTo>
                  <a:lnTo>
                    <a:pt x="214" y="1386"/>
                  </a:lnTo>
                  <a:lnTo>
                    <a:pt x="3410" y="1386"/>
                  </a:lnTo>
                  <a:lnTo>
                    <a:pt x="3410" y="1"/>
                  </a:lnTo>
                  <a:close/>
                </a:path>
              </a:pathLst>
            </a:custGeom>
            <a:solidFill>
              <a:srgbClr val="8945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9"/>
            <p:cNvSpPr/>
            <p:nvPr/>
          </p:nvSpPr>
          <p:spPr>
            <a:xfrm flipH="1">
              <a:off x="668600" y="3618750"/>
              <a:ext cx="125200" cy="125225"/>
            </a:xfrm>
            <a:custGeom>
              <a:avLst/>
              <a:gdLst/>
              <a:ahLst/>
              <a:cxnLst/>
              <a:rect l="l" t="t" r="r" b="b"/>
              <a:pathLst>
                <a:path w="5008" h="5009" extrusionOk="0">
                  <a:moveTo>
                    <a:pt x="0" y="1"/>
                  </a:moveTo>
                  <a:lnTo>
                    <a:pt x="959" y="4795"/>
                  </a:lnTo>
                  <a:lnTo>
                    <a:pt x="5008" y="5008"/>
                  </a:lnTo>
                  <a:lnTo>
                    <a:pt x="4688" y="1492"/>
                  </a:lnTo>
                  <a:lnTo>
                    <a:pt x="3729" y="1492"/>
                  </a:lnTo>
                  <a:lnTo>
                    <a:pt x="4688" y="4582"/>
                  </a:lnTo>
                  <a:lnTo>
                    <a:pt x="1598" y="4262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9"/>
            <p:cNvSpPr/>
            <p:nvPr/>
          </p:nvSpPr>
          <p:spPr>
            <a:xfrm flipH="1">
              <a:off x="625975" y="3618750"/>
              <a:ext cx="82600" cy="37325"/>
            </a:xfrm>
            <a:custGeom>
              <a:avLst/>
              <a:gdLst/>
              <a:ahLst/>
              <a:cxnLst/>
              <a:rect l="l" t="t" r="r" b="b"/>
              <a:pathLst>
                <a:path w="3304" h="1493" extrusionOk="0">
                  <a:moveTo>
                    <a:pt x="1" y="1"/>
                  </a:moveTo>
                  <a:lnTo>
                    <a:pt x="1" y="1492"/>
                  </a:lnTo>
                  <a:lnTo>
                    <a:pt x="3197" y="1492"/>
                  </a:lnTo>
                  <a:lnTo>
                    <a:pt x="3303" y="2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09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9"/>
            <p:cNvSpPr/>
            <p:nvPr/>
          </p:nvSpPr>
          <p:spPr>
            <a:xfrm flipH="1">
              <a:off x="708550" y="3618750"/>
              <a:ext cx="85250" cy="37325"/>
            </a:xfrm>
            <a:custGeom>
              <a:avLst/>
              <a:gdLst/>
              <a:ahLst/>
              <a:cxnLst/>
              <a:rect l="l" t="t" r="r" b="b"/>
              <a:pathLst>
                <a:path w="3410" h="1493" extrusionOk="0">
                  <a:moveTo>
                    <a:pt x="0" y="1"/>
                  </a:moveTo>
                  <a:lnTo>
                    <a:pt x="213" y="1492"/>
                  </a:lnTo>
                  <a:lnTo>
                    <a:pt x="3410" y="1492"/>
                  </a:lnTo>
                  <a:lnTo>
                    <a:pt x="3410" y="1"/>
                  </a:lnTo>
                  <a:close/>
                </a:path>
              </a:pathLst>
            </a:custGeom>
            <a:solidFill>
              <a:srgbClr val="8945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9"/>
            <p:cNvSpPr/>
            <p:nvPr/>
          </p:nvSpPr>
          <p:spPr>
            <a:xfrm flipH="1">
              <a:off x="668600" y="4266000"/>
              <a:ext cx="125200" cy="111900"/>
            </a:xfrm>
            <a:custGeom>
              <a:avLst/>
              <a:gdLst/>
              <a:ahLst/>
              <a:cxnLst/>
              <a:rect l="l" t="t" r="r" b="b"/>
              <a:pathLst>
                <a:path w="5008" h="4476" extrusionOk="0">
                  <a:moveTo>
                    <a:pt x="0" y="1"/>
                  </a:moveTo>
                  <a:lnTo>
                    <a:pt x="959" y="4262"/>
                  </a:lnTo>
                  <a:lnTo>
                    <a:pt x="5008" y="4475"/>
                  </a:lnTo>
                  <a:lnTo>
                    <a:pt x="4688" y="1386"/>
                  </a:lnTo>
                  <a:lnTo>
                    <a:pt x="3729" y="1386"/>
                  </a:lnTo>
                  <a:lnTo>
                    <a:pt x="4688" y="4049"/>
                  </a:lnTo>
                  <a:lnTo>
                    <a:pt x="1598" y="3730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9"/>
            <p:cNvSpPr/>
            <p:nvPr/>
          </p:nvSpPr>
          <p:spPr>
            <a:xfrm flipH="1">
              <a:off x="625975" y="4266000"/>
              <a:ext cx="82600" cy="34650"/>
            </a:xfrm>
            <a:custGeom>
              <a:avLst/>
              <a:gdLst/>
              <a:ahLst/>
              <a:cxnLst/>
              <a:rect l="l" t="t" r="r" b="b"/>
              <a:pathLst>
                <a:path w="3304" h="1386" extrusionOk="0">
                  <a:moveTo>
                    <a:pt x="1" y="1"/>
                  </a:moveTo>
                  <a:lnTo>
                    <a:pt x="1" y="1386"/>
                  </a:lnTo>
                  <a:lnTo>
                    <a:pt x="3197" y="1386"/>
                  </a:lnTo>
                  <a:lnTo>
                    <a:pt x="3303" y="1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09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9"/>
            <p:cNvSpPr/>
            <p:nvPr/>
          </p:nvSpPr>
          <p:spPr>
            <a:xfrm flipH="1">
              <a:off x="708550" y="4266000"/>
              <a:ext cx="85250" cy="34650"/>
            </a:xfrm>
            <a:custGeom>
              <a:avLst/>
              <a:gdLst/>
              <a:ahLst/>
              <a:cxnLst/>
              <a:rect l="l" t="t" r="r" b="b"/>
              <a:pathLst>
                <a:path w="3410" h="1386" extrusionOk="0">
                  <a:moveTo>
                    <a:pt x="0" y="1"/>
                  </a:moveTo>
                  <a:lnTo>
                    <a:pt x="213" y="1386"/>
                  </a:lnTo>
                  <a:lnTo>
                    <a:pt x="3410" y="1386"/>
                  </a:lnTo>
                  <a:lnTo>
                    <a:pt x="3410" y="1"/>
                  </a:lnTo>
                  <a:close/>
                </a:path>
              </a:pathLst>
            </a:custGeom>
            <a:solidFill>
              <a:srgbClr val="8945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9"/>
            <p:cNvSpPr/>
            <p:nvPr/>
          </p:nvSpPr>
          <p:spPr>
            <a:xfrm flipH="1">
              <a:off x="687250" y="4484425"/>
              <a:ext cx="271700" cy="125200"/>
            </a:xfrm>
            <a:custGeom>
              <a:avLst/>
              <a:gdLst/>
              <a:ahLst/>
              <a:cxnLst/>
              <a:rect l="l" t="t" r="r" b="b"/>
              <a:pathLst>
                <a:path w="10868" h="5008" extrusionOk="0">
                  <a:moveTo>
                    <a:pt x="746" y="0"/>
                  </a:moveTo>
                  <a:lnTo>
                    <a:pt x="0" y="5008"/>
                  </a:lnTo>
                  <a:lnTo>
                    <a:pt x="0" y="5008"/>
                  </a:lnTo>
                  <a:lnTo>
                    <a:pt x="10868" y="1811"/>
                  </a:lnTo>
                  <a:lnTo>
                    <a:pt x="10868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9"/>
            <p:cNvSpPr/>
            <p:nvPr/>
          </p:nvSpPr>
          <p:spPr>
            <a:xfrm flipH="1">
              <a:off x="1126725" y="3411000"/>
              <a:ext cx="199800" cy="2675"/>
            </a:xfrm>
            <a:custGeom>
              <a:avLst/>
              <a:gdLst/>
              <a:ahLst/>
              <a:cxnLst/>
              <a:rect l="l" t="t" r="r" b="b"/>
              <a:pathLst>
                <a:path w="7992" h="107" extrusionOk="0">
                  <a:moveTo>
                    <a:pt x="7991" y="0"/>
                  </a:moveTo>
                  <a:lnTo>
                    <a:pt x="0" y="107"/>
                  </a:lnTo>
                  <a:lnTo>
                    <a:pt x="0" y="107"/>
                  </a:lnTo>
                  <a:lnTo>
                    <a:pt x="7991" y="0"/>
                  </a:lnTo>
                  <a:lnTo>
                    <a:pt x="79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9"/>
            <p:cNvSpPr/>
            <p:nvPr/>
          </p:nvSpPr>
          <p:spPr>
            <a:xfrm flipH="1">
              <a:off x="1126725" y="3411000"/>
              <a:ext cx="199800" cy="2675"/>
            </a:xfrm>
            <a:custGeom>
              <a:avLst/>
              <a:gdLst/>
              <a:ahLst/>
              <a:cxnLst/>
              <a:rect l="l" t="t" r="r" b="b"/>
              <a:pathLst>
                <a:path w="7992" h="107" fill="none" extrusionOk="0">
                  <a:moveTo>
                    <a:pt x="7991" y="0"/>
                  </a:moveTo>
                  <a:lnTo>
                    <a:pt x="0" y="107"/>
                  </a:lnTo>
                  <a:lnTo>
                    <a:pt x="0" y="107"/>
                  </a:lnTo>
                  <a:lnTo>
                    <a:pt x="7991" y="0"/>
                  </a:lnTo>
                  <a:lnTo>
                    <a:pt x="79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9"/>
            <p:cNvSpPr/>
            <p:nvPr/>
          </p:nvSpPr>
          <p:spPr>
            <a:xfrm flipH="1">
              <a:off x="1126725" y="3411000"/>
              <a:ext cx="261075" cy="1235925"/>
            </a:xfrm>
            <a:custGeom>
              <a:avLst/>
              <a:gdLst/>
              <a:ahLst/>
              <a:cxnLst/>
              <a:rect l="l" t="t" r="r" b="b"/>
              <a:pathLst>
                <a:path w="10443" h="49437" extrusionOk="0">
                  <a:moveTo>
                    <a:pt x="10442" y="0"/>
                  </a:moveTo>
                  <a:lnTo>
                    <a:pt x="2451" y="107"/>
                  </a:lnTo>
                  <a:lnTo>
                    <a:pt x="1" y="49436"/>
                  </a:lnTo>
                  <a:lnTo>
                    <a:pt x="3517" y="49436"/>
                  </a:lnTo>
                  <a:lnTo>
                    <a:pt x="10442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9"/>
            <p:cNvSpPr/>
            <p:nvPr/>
          </p:nvSpPr>
          <p:spPr>
            <a:xfrm flipH="1">
              <a:off x="1126725" y="3411000"/>
              <a:ext cx="261075" cy="1235925"/>
            </a:xfrm>
            <a:custGeom>
              <a:avLst/>
              <a:gdLst/>
              <a:ahLst/>
              <a:cxnLst/>
              <a:rect l="l" t="t" r="r" b="b"/>
              <a:pathLst>
                <a:path w="10443" h="49437" fill="none" extrusionOk="0">
                  <a:moveTo>
                    <a:pt x="10442" y="0"/>
                  </a:moveTo>
                  <a:lnTo>
                    <a:pt x="2451" y="107"/>
                  </a:lnTo>
                  <a:lnTo>
                    <a:pt x="1" y="49436"/>
                  </a:lnTo>
                  <a:lnTo>
                    <a:pt x="3517" y="49436"/>
                  </a:lnTo>
                  <a:lnTo>
                    <a:pt x="1044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9"/>
            <p:cNvSpPr/>
            <p:nvPr/>
          </p:nvSpPr>
          <p:spPr>
            <a:xfrm flipH="1">
              <a:off x="1387775" y="3269825"/>
              <a:ext cx="1829900" cy="1377100"/>
            </a:xfrm>
            <a:custGeom>
              <a:avLst/>
              <a:gdLst/>
              <a:ahLst/>
              <a:cxnLst/>
              <a:rect l="l" t="t" r="r" b="b"/>
              <a:pathLst>
                <a:path w="73196" h="55084" extrusionOk="0">
                  <a:moveTo>
                    <a:pt x="0" y="0"/>
                  </a:moveTo>
                  <a:lnTo>
                    <a:pt x="3516" y="55083"/>
                  </a:lnTo>
                  <a:lnTo>
                    <a:pt x="71065" y="55083"/>
                  </a:lnTo>
                  <a:lnTo>
                    <a:pt x="731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9"/>
            <p:cNvSpPr/>
            <p:nvPr/>
          </p:nvSpPr>
          <p:spPr>
            <a:xfrm flipH="1">
              <a:off x="1387775" y="3269825"/>
              <a:ext cx="1829900" cy="1377100"/>
            </a:xfrm>
            <a:custGeom>
              <a:avLst/>
              <a:gdLst/>
              <a:ahLst/>
              <a:cxnLst/>
              <a:rect l="l" t="t" r="r" b="b"/>
              <a:pathLst>
                <a:path w="73196" h="55084" fill="none" extrusionOk="0">
                  <a:moveTo>
                    <a:pt x="0" y="0"/>
                  </a:moveTo>
                  <a:lnTo>
                    <a:pt x="3516" y="55083"/>
                  </a:lnTo>
                  <a:lnTo>
                    <a:pt x="71065" y="55083"/>
                  </a:lnTo>
                  <a:lnTo>
                    <a:pt x="73196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9"/>
            <p:cNvSpPr/>
            <p:nvPr/>
          </p:nvSpPr>
          <p:spPr>
            <a:xfrm flipH="1">
              <a:off x="1387775" y="3269825"/>
              <a:ext cx="5350" cy="146525"/>
            </a:xfrm>
            <a:custGeom>
              <a:avLst/>
              <a:gdLst/>
              <a:ahLst/>
              <a:cxnLst/>
              <a:rect l="l" t="t" r="r" b="b"/>
              <a:pathLst>
                <a:path w="214" h="5861" extrusionOk="0">
                  <a:moveTo>
                    <a:pt x="214" y="0"/>
                  </a:moveTo>
                  <a:lnTo>
                    <a:pt x="1" y="5860"/>
                  </a:lnTo>
                  <a:lnTo>
                    <a:pt x="1" y="5860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9"/>
            <p:cNvSpPr/>
            <p:nvPr/>
          </p:nvSpPr>
          <p:spPr>
            <a:xfrm flipH="1">
              <a:off x="1387775" y="3269825"/>
              <a:ext cx="5350" cy="146525"/>
            </a:xfrm>
            <a:custGeom>
              <a:avLst/>
              <a:gdLst/>
              <a:ahLst/>
              <a:cxnLst/>
              <a:rect l="l" t="t" r="r" b="b"/>
              <a:pathLst>
                <a:path w="214" h="5861" fill="none" extrusionOk="0">
                  <a:moveTo>
                    <a:pt x="214" y="0"/>
                  </a:moveTo>
                  <a:lnTo>
                    <a:pt x="1" y="5860"/>
                  </a:lnTo>
                  <a:lnTo>
                    <a:pt x="1" y="5860"/>
                  </a:lnTo>
                  <a:lnTo>
                    <a:pt x="21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9"/>
            <p:cNvSpPr/>
            <p:nvPr/>
          </p:nvSpPr>
          <p:spPr>
            <a:xfrm flipH="1">
              <a:off x="1393100" y="3416325"/>
              <a:ext cx="10675" cy="266375"/>
            </a:xfrm>
            <a:custGeom>
              <a:avLst/>
              <a:gdLst/>
              <a:ahLst/>
              <a:cxnLst/>
              <a:rect l="l" t="t" r="r" b="b"/>
              <a:pathLst>
                <a:path w="427" h="10655" extrusionOk="0">
                  <a:moveTo>
                    <a:pt x="427" y="0"/>
                  </a:moveTo>
                  <a:lnTo>
                    <a:pt x="427" y="0"/>
                  </a:lnTo>
                  <a:lnTo>
                    <a:pt x="1" y="10655"/>
                  </a:lnTo>
                  <a:lnTo>
                    <a:pt x="1" y="10655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9"/>
            <p:cNvSpPr/>
            <p:nvPr/>
          </p:nvSpPr>
          <p:spPr>
            <a:xfrm flipH="1">
              <a:off x="1393100" y="3416325"/>
              <a:ext cx="10675" cy="266375"/>
            </a:xfrm>
            <a:custGeom>
              <a:avLst/>
              <a:gdLst/>
              <a:ahLst/>
              <a:cxnLst/>
              <a:rect l="l" t="t" r="r" b="b"/>
              <a:pathLst>
                <a:path w="427" h="10655" fill="none" extrusionOk="0">
                  <a:moveTo>
                    <a:pt x="427" y="0"/>
                  </a:moveTo>
                  <a:lnTo>
                    <a:pt x="427" y="0"/>
                  </a:lnTo>
                  <a:lnTo>
                    <a:pt x="1" y="10655"/>
                  </a:lnTo>
                  <a:lnTo>
                    <a:pt x="1" y="10655"/>
                  </a:lnTo>
                  <a:lnTo>
                    <a:pt x="42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9"/>
            <p:cNvSpPr/>
            <p:nvPr/>
          </p:nvSpPr>
          <p:spPr>
            <a:xfrm flipH="1">
              <a:off x="1387775" y="3269825"/>
              <a:ext cx="609975" cy="412875"/>
            </a:xfrm>
            <a:custGeom>
              <a:avLst/>
              <a:gdLst/>
              <a:ahLst/>
              <a:cxnLst/>
              <a:rect l="l" t="t" r="r" b="b"/>
              <a:pathLst>
                <a:path w="24399" h="16515" extrusionOk="0">
                  <a:moveTo>
                    <a:pt x="746" y="0"/>
                  </a:moveTo>
                  <a:lnTo>
                    <a:pt x="0" y="13425"/>
                  </a:lnTo>
                  <a:lnTo>
                    <a:pt x="23760" y="16515"/>
                  </a:lnTo>
                  <a:lnTo>
                    <a:pt x="24186" y="5860"/>
                  </a:lnTo>
                  <a:lnTo>
                    <a:pt x="24399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9"/>
            <p:cNvSpPr/>
            <p:nvPr/>
          </p:nvSpPr>
          <p:spPr>
            <a:xfrm flipH="1">
              <a:off x="1387775" y="3269825"/>
              <a:ext cx="609975" cy="412875"/>
            </a:xfrm>
            <a:custGeom>
              <a:avLst/>
              <a:gdLst/>
              <a:ahLst/>
              <a:cxnLst/>
              <a:rect l="l" t="t" r="r" b="b"/>
              <a:pathLst>
                <a:path w="24399" h="16515" fill="none" extrusionOk="0">
                  <a:moveTo>
                    <a:pt x="24399" y="0"/>
                  </a:moveTo>
                  <a:lnTo>
                    <a:pt x="746" y="0"/>
                  </a:lnTo>
                  <a:lnTo>
                    <a:pt x="0" y="13425"/>
                  </a:lnTo>
                  <a:lnTo>
                    <a:pt x="23760" y="16515"/>
                  </a:lnTo>
                  <a:lnTo>
                    <a:pt x="24186" y="5860"/>
                  </a:lnTo>
                  <a:lnTo>
                    <a:pt x="243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9"/>
            <p:cNvSpPr/>
            <p:nvPr/>
          </p:nvSpPr>
          <p:spPr>
            <a:xfrm flipH="1">
              <a:off x="1318500" y="3269825"/>
              <a:ext cx="122550" cy="1377100"/>
            </a:xfrm>
            <a:custGeom>
              <a:avLst/>
              <a:gdLst/>
              <a:ahLst/>
              <a:cxnLst/>
              <a:rect l="l" t="t" r="r" b="b"/>
              <a:pathLst>
                <a:path w="4902" h="55084" extrusionOk="0">
                  <a:moveTo>
                    <a:pt x="2131" y="0"/>
                  </a:moveTo>
                  <a:lnTo>
                    <a:pt x="0" y="55083"/>
                  </a:lnTo>
                  <a:lnTo>
                    <a:pt x="2131" y="55083"/>
                  </a:lnTo>
                  <a:lnTo>
                    <a:pt x="4901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9"/>
            <p:cNvSpPr/>
            <p:nvPr/>
          </p:nvSpPr>
          <p:spPr>
            <a:xfrm flipH="1">
              <a:off x="1936475" y="3157950"/>
              <a:ext cx="2053650" cy="111900"/>
            </a:xfrm>
            <a:custGeom>
              <a:avLst/>
              <a:gdLst/>
              <a:ahLst/>
              <a:cxnLst/>
              <a:rect l="l" t="t" r="r" b="b"/>
              <a:pathLst>
                <a:path w="82146" h="4476" extrusionOk="0">
                  <a:moveTo>
                    <a:pt x="82146" y="1"/>
                  </a:moveTo>
                  <a:lnTo>
                    <a:pt x="1" y="1492"/>
                  </a:lnTo>
                  <a:lnTo>
                    <a:pt x="1" y="4475"/>
                  </a:lnTo>
                  <a:lnTo>
                    <a:pt x="82146" y="4475"/>
                  </a:lnTo>
                  <a:lnTo>
                    <a:pt x="821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9"/>
            <p:cNvSpPr/>
            <p:nvPr/>
          </p:nvSpPr>
          <p:spPr>
            <a:xfrm flipH="1">
              <a:off x="1936475" y="3157950"/>
              <a:ext cx="2053650" cy="111900"/>
            </a:xfrm>
            <a:custGeom>
              <a:avLst/>
              <a:gdLst/>
              <a:ahLst/>
              <a:cxnLst/>
              <a:rect l="l" t="t" r="r" b="b"/>
              <a:pathLst>
                <a:path w="82146" h="4476" fill="none" extrusionOk="0">
                  <a:moveTo>
                    <a:pt x="1" y="1492"/>
                  </a:moveTo>
                  <a:lnTo>
                    <a:pt x="82146" y="1"/>
                  </a:lnTo>
                  <a:lnTo>
                    <a:pt x="82146" y="4475"/>
                  </a:lnTo>
                  <a:lnTo>
                    <a:pt x="1" y="4475"/>
                  </a:lnTo>
                  <a:lnTo>
                    <a:pt x="1" y="1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9"/>
            <p:cNvSpPr/>
            <p:nvPr/>
          </p:nvSpPr>
          <p:spPr>
            <a:xfrm flipH="1">
              <a:off x="2048325" y="3269825"/>
              <a:ext cx="1829925" cy="1377100"/>
            </a:xfrm>
            <a:custGeom>
              <a:avLst/>
              <a:gdLst/>
              <a:ahLst/>
              <a:cxnLst/>
              <a:rect l="l" t="t" r="r" b="b"/>
              <a:pathLst>
                <a:path w="73197" h="55084" extrusionOk="0">
                  <a:moveTo>
                    <a:pt x="1" y="0"/>
                  </a:moveTo>
                  <a:lnTo>
                    <a:pt x="3410" y="55083"/>
                  </a:lnTo>
                  <a:lnTo>
                    <a:pt x="71065" y="55083"/>
                  </a:lnTo>
                  <a:lnTo>
                    <a:pt x="7319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9"/>
            <p:cNvSpPr/>
            <p:nvPr/>
          </p:nvSpPr>
          <p:spPr>
            <a:xfrm flipH="1">
              <a:off x="2048325" y="3269825"/>
              <a:ext cx="1829925" cy="1377100"/>
            </a:xfrm>
            <a:custGeom>
              <a:avLst/>
              <a:gdLst/>
              <a:ahLst/>
              <a:cxnLst/>
              <a:rect l="l" t="t" r="r" b="b"/>
              <a:pathLst>
                <a:path w="73197" h="55084" fill="none" extrusionOk="0">
                  <a:moveTo>
                    <a:pt x="1" y="0"/>
                  </a:moveTo>
                  <a:lnTo>
                    <a:pt x="3410" y="55083"/>
                  </a:lnTo>
                  <a:lnTo>
                    <a:pt x="71065" y="55083"/>
                  </a:lnTo>
                  <a:lnTo>
                    <a:pt x="73196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9"/>
            <p:cNvSpPr/>
            <p:nvPr/>
          </p:nvSpPr>
          <p:spPr>
            <a:xfrm flipH="1">
              <a:off x="3875550" y="3269825"/>
              <a:ext cx="2700" cy="50625"/>
            </a:xfrm>
            <a:custGeom>
              <a:avLst/>
              <a:gdLst/>
              <a:ahLst/>
              <a:cxnLst/>
              <a:rect l="l" t="t" r="r" b="b"/>
              <a:pathLst>
                <a:path w="108" h="2025" extrusionOk="0">
                  <a:moveTo>
                    <a:pt x="1" y="0"/>
                  </a:moveTo>
                  <a:lnTo>
                    <a:pt x="1" y="2025"/>
                  </a:lnTo>
                  <a:lnTo>
                    <a:pt x="107" y="202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9"/>
            <p:cNvSpPr/>
            <p:nvPr/>
          </p:nvSpPr>
          <p:spPr>
            <a:xfrm flipH="1">
              <a:off x="3875550" y="3269825"/>
              <a:ext cx="2700" cy="50625"/>
            </a:xfrm>
            <a:custGeom>
              <a:avLst/>
              <a:gdLst/>
              <a:ahLst/>
              <a:cxnLst/>
              <a:rect l="l" t="t" r="r" b="b"/>
              <a:pathLst>
                <a:path w="108" h="20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025"/>
                  </a:lnTo>
                  <a:lnTo>
                    <a:pt x="107" y="2025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9"/>
            <p:cNvSpPr/>
            <p:nvPr/>
          </p:nvSpPr>
          <p:spPr>
            <a:xfrm flipH="1">
              <a:off x="2048325" y="3269825"/>
              <a:ext cx="1829925" cy="101225"/>
            </a:xfrm>
            <a:custGeom>
              <a:avLst/>
              <a:gdLst/>
              <a:ahLst/>
              <a:cxnLst/>
              <a:rect l="l" t="t" r="r" b="b"/>
              <a:pathLst>
                <a:path w="73197" h="4049" extrusionOk="0">
                  <a:moveTo>
                    <a:pt x="1" y="0"/>
                  </a:moveTo>
                  <a:lnTo>
                    <a:pt x="107" y="2025"/>
                  </a:lnTo>
                  <a:lnTo>
                    <a:pt x="72983" y="4049"/>
                  </a:lnTo>
                  <a:lnTo>
                    <a:pt x="73196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9"/>
            <p:cNvSpPr/>
            <p:nvPr/>
          </p:nvSpPr>
          <p:spPr>
            <a:xfrm flipH="1">
              <a:off x="1225275" y="3157950"/>
              <a:ext cx="711225" cy="111900"/>
            </a:xfrm>
            <a:custGeom>
              <a:avLst/>
              <a:gdLst/>
              <a:ahLst/>
              <a:cxnLst/>
              <a:rect l="l" t="t" r="r" b="b"/>
              <a:pathLst>
                <a:path w="28449" h="4476" extrusionOk="0">
                  <a:moveTo>
                    <a:pt x="1" y="1"/>
                  </a:moveTo>
                  <a:lnTo>
                    <a:pt x="1" y="4475"/>
                  </a:lnTo>
                  <a:lnTo>
                    <a:pt x="28448" y="4475"/>
                  </a:lnTo>
                  <a:lnTo>
                    <a:pt x="28448" y="2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9"/>
            <p:cNvSpPr/>
            <p:nvPr/>
          </p:nvSpPr>
          <p:spPr>
            <a:xfrm flipH="1">
              <a:off x="1979075" y="3269825"/>
              <a:ext cx="122550" cy="1377100"/>
            </a:xfrm>
            <a:custGeom>
              <a:avLst/>
              <a:gdLst/>
              <a:ahLst/>
              <a:cxnLst/>
              <a:rect l="l" t="t" r="r" b="b"/>
              <a:pathLst>
                <a:path w="4902" h="55084" extrusionOk="0">
                  <a:moveTo>
                    <a:pt x="2131" y="0"/>
                  </a:moveTo>
                  <a:lnTo>
                    <a:pt x="0" y="55083"/>
                  </a:lnTo>
                  <a:lnTo>
                    <a:pt x="2131" y="55083"/>
                  </a:lnTo>
                  <a:lnTo>
                    <a:pt x="4901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9"/>
            <p:cNvSpPr/>
            <p:nvPr/>
          </p:nvSpPr>
          <p:spPr>
            <a:xfrm flipH="1">
              <a:off x="1979075" y="3269825"/>
              <a:ext cx="122550" cy="1377100"/>
            </a:xfrm>
            <a:custGeom>
              <a:avLst/>
              <a:gdLst/>
              <a:ahLst/>
              <a:cxnLst/>
              <a:rect l="l" t="t" r="r" b="b"/>
              <a:pathLst>
                <a:path w="4902" h="55084" fill="none" extrusionOk="0">
                  <a:moveTo>
                    <a:pt x="2131" y="0"/>
                  </a:moveTo>
                  <a:lnTo>
                    <a:pt x="4901" y="0"/>
                  </a:lnTo>
                  <a:lnTo>
                    <a:pt x="2131" y="55083"/>
                  </a:lnTo>
                  <a:lnTo>
                    <a:pt x="0" y="55083"/>
                  </a:lnTo>
                  <a:lnTo>
                    <a:pt x="21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9"/>
            <p:cNvSpPr/>
            <p:nvPr/>
          </p:nvSpPr>
          <p:spPr>
            <a:xfrm flipH="1">
              <a:off x="2074975" y="3941050"/>
              <a:ext cx="1281200" cy="705875"/>
            </a:xfrm>
            <a:custGeom>
              <a:avLst/>
              <a:gdLst/>
              <a:ahLst/>
              <a:cxnLst/>
              <a:rect l="l" t="t" r="r" b="b"/>
              <a:pathLst>
                <a:path w="51248" h="28235" extrusionOk="0">
                  <a:moveTo>
                    <a:pt x="51248" y="0"/>
                  </a:moveTo>
                  <a:lnTo>
                    <a:pt x="49117" y="213"/>
                  </a:lnTo>
                  <a:lnTo>
                    <a:pt x="47092" y="640"/>
                  </a:lnTo>
                  <a:lnTo>
                    <a:pt x="44962" y="1172"/>
                  </a:lnTo>
                  <a:lnTo>
                    <a:pt x="42831" y="1705"/>
                  </a:lnTo>
                  <a:lnTo>
                    <a:pt x="40593" y="2451"/>
                  </a:lnTo>
                  <a:lnTo>
                    <a:pt x="38462" y="3303"/>
                  </a:lnTo>
                  <a:lnTo>
                    <a:pt x="36225" y="4155"/>
                  </a:lnTo>
                  <a:lnTo>
                    <a:pt x="34094" y="5221"/>
                  </a:lnTo>
                  <a:lnTo>
                    <a:pt x="29726" y="7352"/>
                  </a:lnTo>
                  <a:lnTo>
                    <a:pt x="25571" y="9696"/>
                  </a:lnTo>
                  <a:lnTo>
                    <a:pt x="21522" y="12146"/>
                  </a:lnTo>
                  <a:lnTo>
                    <a:pt x="17580" y="14597"/>
                  </a:lnTo>
                  <a:lnTo>
                    <a:pt x="13957" y="17154"/>
                  </a:lnTo>
                  <a:lnTo>
                    <a:pt x="10655" y="19604"/>
                  </a:lnTo>
                  <a:lnTo>
                    <a:pt x="7671" y="21842"/>
                  </a:lnTo>
                  <a:lnTo>
                    <a:pt x="5114" y="23759"/>
                  </a:lnTo>
                  <a:lnTo>
                    <a:pt x="1385" y="26849"/>
                  </a:lnTo>
                  <a:lnTo>
                    <a:pt x="0" y="28021"/>
                  </a:lnTo>
                  <a:lnTo>
                    <a:pt x="213" y="28234"/>
                  </a:lnTo>
                  <a:lnTo>
                    <a:pt x="1598" y="27062"/>
                  </a:lnTo>
                  <a:lnTo>
                    <a:pt x="5327" y="24079"/>
                  </a:lnTo>
                  <a:lnTo>
                    <a:pt x="7884" y="22055"/>
                  </a:lnTo>
                  <a:lnTo>
                    <a:pt x="10761" y="19817"/>
                  </a:lnTo>
                  <a:lnTo>
                    <a:pt x="14171" y="17473"/>
                  </a:lnTo>
                  <a:lnTo>
                    <a:pt x="17793" y="14916"/>
                  </a:lnTo>
                  <a:lnTo>
                    <a:pt x="21629" y="12466"/>
                  </a:lnTo>
                  <a:lnTo>
                    <a:pt x="25677" y="9909"/>
                  </a:lnTo>
                  <a:lnTo>
                    <a:pt x="29832" y="7671"/>
                  </a:lnTo>
                  <a:lnTo>
                    <a:pt x="34201" y="5434"/>
                  </a:lnTo>
                  <a:lnTo>
                    <a:pt x="36332" y="4475"/>
                  </a:lnTo>
                  <a:lnTo>
                    <a:pt x="38569" y="3623"/>
                  </a:lnTo>
                  <a:lnTo>
                    <a:pt x="40700" y="2770"/>
                  </a:lnTo>
                  <a:lnTo>
                    <a:pt x="42831" y="2025"/>
                  </a:lnTo>
                  <a:lnTo>
                    <a:pt x="44962" y="1492"/>
                  </a:lnTo>
                  <a:lnTo>
                    <a:pt x="47092" y="959"/>
                  </a:lnTo>
                  <a:lnTo>
                    <a:pt x="49223" y="533"/>
                  </a:lnTo>
                  <a:lnTo>
                    <a:pt x="51248" y="320"/>
                  </a:lnTo>
                  <a:lnTo>
                    <a:pt x="51248" y="107"/>
                  </a:lnTo>
                  <a:lnTo>
                    <a:pt x="51248" y="0"/>
                  </a:lnTo>
                  <a:close/>
                </a:path>
              </a:pathLst>
            </a:custGeom>
            <a:solidFill>
              <a:srgbClr val="F9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9"/>
            <p:cNvSpPr/>
            <p:nvPr/>
          </p:nvSpPr>
          <p:spPr>
            <a:xfrm flipH="1">
              <a:off x="2074975" y="3941050"/>
              <a:ext cx="1281200" cy="705875"/>
            </a:xfrm>
            <a:custGeom>
              <a:avLst/>
              <a:gdLst/>
              <a:ahLst/>
              <a:cxnLst/>
              <a:rect l="l" t="t" r="r" b="b"/>
              <a:pathLst>
                <a:path w="51248" h="28235" fill="none" extrusionOk="0">
                  <a:moveTo>
                    <a:pt x="51248" y="0"/>
                  </a:moveTo>
                  <a:lnTo>
                    <a:pt x="51248" y="0"/>
                  </a:lnTo>
                  <a:lnTo>
                    <a:pt x="49117" y="213"/>
                  </a:lnTo>
                  <a:lnTo>
                    <a:pt x="47092" y="640"/>
                  </a:lnTo>
                  <a:lnTo>
                    <a:pt x="44962" y="1172"/>
                  </a:lnTo>
                  <a:lnTo>
                    <a:pt x="42831" y="1705"/>
                  </a:lnTo>
                  <a:lnTo>
                    <a:pt x="40593" y="2451"/>
                  </a:lnTo>
                  <a:lnTo>
                    <a:pt x="38462" y="3303"/>
                  </a:lnTo>
                  <a:lnTo>
                    <a:pt x="36225" y="4155"/>
                  </a:lnTo>
                  <a:lnTo>
                    <a:pt x="34094" y="5221"/>
                  </a:lnTo>
                  <a:lnTo>
                    <a:pt x="29726" y="7352"/>
                  </a:lnTo>
                  <a:lnTo>
                    <a:pt x="25571" y="9696"/>
                  </a:lnTo>
                  <a:lnTo>
                    <a:pt x="21522" y="12146"/>
                  </a:lnTo>
                  <a:lnTo>
                    <a:pt x="17580" y="14597"/>
                  </a:lnTo>
                  <a:lnTo>
                    <a:pt x="13957" y="17154"/>
                  </a:lnTo>
                  <a:lnTo>
                    <a:pt x="10655" y="19604"/>
                  </a:lnTo>
                  <a:lnTo>
                    <a:pt x="7671" y="21842"/>
                  </a:lnTo>
                  <a:lnTo>
                    <a:pt x="5114" y="23759"/>
                  </a:lnTo>
                  <a:lnTo>
                    <a:pt x="1385" y="26849"/>
                  </a:lnTo>
                  <a:lnTo>
                    <a:pt x="0" y="28021"/>
                  </a:lnTo>
                  <a:lnTo>
                    <a:pt x="213" y="28234"/>
                  </a:lnTo>
                  <a:lnTo>
                    <a:pt x="213" y="28234"/>
                  </a:lnTo>
                  <a:lnTo>
                    <a:pt x="1598" y="27062"/>
                  </a:lnTo>
                  <a:lnTo>
                    <a:pt x="5327" y="24079"/>
                  </a:lnTo>
                  <a:lnTo>
                    <a:pt x="7884" y="22055"/>
                  </a:lnTo>
                  <a:lnTo>
                    <a:pt x="10761" y="19817"/>
                  </a:lnTo>
                  <a:lnTo>
                    <a:pt x="14171" y="17473"/>
                  </a:lnTo>
                  <a:lnTo>
                    <a:pt x="17793" y="14916"/>
                  </a:lnTo>
                  <a:lnTo>
                    <a:pt x="21629" y="12466"/>
                  </a:lnTo>
                  <a:lnTo>
                    <a:pt x="25677" y="9909"/>
                  </a:lnTo>
                  <a:lnTo>
                    <a:pt x="29832" y="7671"/>
                  </a:lnTo>
                  <a:lnTo>
                    <a:pt x="34201" y="5434"/>
                  </a:lnTo>
                  <a:lnTo>
                    <a:pt x="36332" y="4475"/>
                  </a:lnTo>
                  <a:lnTo>
                    <a:pt x="38569" y="3623"/>
                  </a:lnTo>
                  <a:lnTo>
                    <a:pt x="40700" y="2770"/>
                  </a:lnTo>
                  <a:lnTo>
                    <a:pt x="42831" y="2025"/>
                  </a:lnTo>
                  <a:lnTo>
                    <a:pt x="44962" y="1492"/>
                  </a:lnTo>
                  <a:lnTo>
                    <a:pt x="47092" y="959"/>
                  </a:lnTo>
                  <a:lnTo>
                    <a:pt x="49223" y="533"/>
                  </a:lnTo>
                  <a:lnTo>
                    <a:pt x="51248" y="320"/>
                  </a:lnTo>
                  <a:lnTo>
                    <a:pt x="51248" y="107"/>
                  </a:lnTo>
                  <a:lnTo>
                    <a:pt x="51248" y="0"/>
                  </a:lnTo>
                </a:path>
              </a:pathLst>
            </a:custGeom>
            <a:solidFill>
              <a:srgbClr val="E4CAAD"/>
            </a:solidFill>
            <a:ln w="9525" cap="flat" cmpd="sng">
              <a:solidFill>
                <a:srgbClr val="E4CA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9"/>
            <p:cNvSpPr/>
            <p:nvPr/>
          </p:nvSpPr>
          <p:spPr>
            <a:xfrm flipH="1">
              <a:off x="2074975" y="3943700"/>
              <a:ext cx="25" cy="5350"/>
            </a:xfrm>
            <a:custGeom>
              <a:avLst/>
              <a:gdLst/>
              <a:ahLst/>
              <a:cxnLst/>
              <a:rect l="l" t="t" r="r" b="b"/>
              <a:pathLst>
                <a:path w="1" h="214" extrusionOk="0">
                  <a:moveTo>
                    <a:pt x="1" y="1"/>
                  </a:moveTo>
                  <a:lnTo>
                    <a:pt x="1" y="214"/>
                  </a:lnTo>
                  <a:lnTo>
                    <a:pt x="1" y="214"/>
                  </a:lnTo>
                  <a:lnTo>
                    <a:pt x="1" y="2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6B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9"/>
            <p:cNvSpPr/>
            <p:nvPr/>
          </p:nvSpPr>
          <p:spPr>
            <a:xfrm flipH="1">
              <a:off x="2074975" y="3943700"/>
              <a:ext cx="25" cy="5350"/>
            </a:xfrm>
            <a:custGeom>
              <a:avLst/>
              <a:gdLst/>
              <a:ahLst/>
              <a:cxnLst/>
              <a:rect l="l" t="t" r="r" b="b"/>
              <a:pathLst>
                <a:path w="1" h="214" fill="none" extrusionOk="0">
                  <a:moveTo>
                    <a:pt x="1" y="1"/>
                  </a:moveTo>
                  <a:lnTo>
                    <a:pt x="1" y="214"/>
                  </a:lnTo>
                  <a:lnTo>
                    <a:pt x="1" y="214"/>
                  </a:lnTo>
                  <a:lnTo>
                    <a:pt x="1" y="21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9"/>
            <p:cNvSpPr/>
            <p:nvPr/>
          </p:nvSpPr>
          <p:spPr>
            <a:xfrm flipH="1">
              <a:off x="3627850" y="4646900"/>
              <a:ext cx="5350" cy="2675"/>
            </a:xfrm>
            <a:custGeom>
              <a:avLst/>
              <a:gdLst/>
              <a:ahLst/>
              <a:cxnLst/>
              <a:rect l="l" t="t" r="r" b="b"/>
              <a:pathLst>
                <a:path w="214" h="107" extrusionOk="0">
                  <a:moveTo>
                    <a:pt x="1" y="0"/>
                  </a:moveTo>
                  <a:lnTo>
                    <a:pt x="107" y="107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9F1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9"/>
            <p:cNvSpPr/>
            <p:nvPr/>
          </p:nvSpPr>
          <p:spPr>
            <a:xfrm flipH="1">
              <a:off x="3627850" y="4646900"/>
              <a:ext cx="5350" cy="2675"/>
            </a:xfrm>
            <a:custGeom>
              <a:avLst/>
              <a:gdLst/>
              <a:ahLst/>
              <a:cxnLst/>
              <a:rect l="l" t="t" r="r" b="b"/>
              <a:pathLst>
                <a:path w="214" h="107" fill="none" extrusionOk="0">
                  <a:moveTo>
                    <a:pt x="214" y="0"/>
                  </a:moveTo>
                  <a:lnTo>
                    <a:pt x="1" y="0"/>
                  </a:lnTo>
                  <a:lnTo>
                    <a:pt x="107" y="107"/>
                  </a:lnTo>
                  <a:lnTo>
                    <a:pt x="107" y="107"/>
                  </a:lnTo>
                  <a:lnTo>
                    <a:pt x="21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9"/>
            <p:cNvSpPr/>
            <p:nvPr/>
          </p:nvSpPr>
          <p:spPr>
            <a:xfrm flipH="1">
              <a:off x="2056325" y="3466925"/>
              <a:ext cx="1582200" cy="1180000"/>
            </a:xfrm>
            <a:custGeom>
              <a:avLst/>
              <a:gdLst/>
              <a:ahLst/>
              <a:cxnLst/>
              <a:rect l="l" t="t" r="r" b="b"/>
              <a:pathLst>
                <a:path w="63288" h="47200" extrusionOk="0">
                  <a:moveTo>
                    <a:pt x="63287" y="1"/>
                  </a:moveTo>
                  <a:lnTo>
                    <a:pt x="61796" y="107"/>
                  </a:lnTo>
                  <a:lnTo>
                    <a:pt x="60304" y="214"/>
                  </a:lnTo>
                  <a:lnTo>
                    <a:pt x="58813" y="427"/>
                  </a:lnTo>
                  <a:lnTo>
                    <a:pt x="57321" y="640"/>
                  </a:lnTo>
                  <a:lnTo>
                    <a:pt x="54444" y="1386"/>
                  </a:lnTo>
                  <a:lnTo>
                    <a:pt x="51461" y="2345"/>
                  </a:lnTo>
                  <a:lnTo>
                    <a:pt x="48584" y="3410"/>
                  </a:lnTo>
                  <a:lnTo>
                    <a:pt x="45708" y="4795"/>
                  </a:lnTo>
                  <a:lnTo>
                    <a:pt x="42831" y="6287"/>
                  </a:lnTo>
                  <a:lnTo>
                    <a:pt x="39954" y="7991"/>
                  </a:lnTo>
                  <a:lnTo>
                    <a:pt x="37291" y="9696"/>
                  </a:lnTo>
                  <a:lnTo>
                    <a:pt x="34521" y="11614"/>
                  </a:lnTo>
                  <a:lnTo>
                    <a:pt x="31964" y="13532"/>
                  </a:lnTo>
                  <a:lnTo>
                    <a:pt x="29407" y="15556"/>
                  </a:lnTo>
                  <a:lnTo>
                    <a:pt x="26956" y="17580"/>
                  </a:lnTo>
                  <a:lnTo>
                    <a:pt x="24612" y="19605"/>
                  </a:lnTo>
                  <a:lnTo>
                    <a:pt x="20244" y="23760"/>
                  </a:lnTo>
                  <a:lnTo>
                    <a:pt x="15982" y="28021"/>
                  </a:lnTo>
                  <a:lnTo>
                    <a:pt x="12147" y="32283"/>
                  </a:lnTo>
                  <a:lnTo>
                    <a:pt x="8631" y="36225"/>
                  </a:lnTo>
                  <a:lnTo>
                    <a:pt x="5754" y="39741"/>
                  </a:lnTo>
                  <a:lnTo>
                    <a:pt x="3410" y="42724"/>
                  </a:lnTo>
                  <a:lnTo>
                    <a:pt x="1599" y="45068"/>
                  </a:lnTo>
                  <a:lnTo>
                    <a:pt x="1" y="47093"/>
                  </a:lnTo>
                  <a:lnTo>
                    <a:pt x="214" y="47199"/>
                  </a:lnTo>
                  <a:lnTo>
                    <a:pt x="427" y="47199"/>
                  </a:lnTo>
                  <a:lnTo>
                    <a:pt x="2238" y="44642"/>
                  </a:lnTo>
                  <a:lnTo>
                    <a:pt x="4156" y="42298"/>
                  </a:lnTo>
                  <a:lnTo>
                    <a:pt x="6500" y="39315"/>
                  </a:lnTo>
                  <a:lnTo>
                    <a:pt x="9376" y="35906"/>
                  </a:lnTo>
                  <a:lnTo>
                    <a:pt x="12679" y="32070"/>
                  </a:lnTo>
                  <a:lnTo>
                    <a:pt x="16408" y="28021"/>
                  </a:lnTo>
                  <a:lnTo>
                    <a:pt x="20457" y="23973"/>
                  </a:lnTo>
                  <a:lnTo>
                    <a:pt x="24825" y="19924"/>
                  </a:lnTo>
                  <a:lnTo>
                    <a:pt x="27169" y="17793"/>
                  </a:lnTo>
                  <a:lnTo>
                    <a:pt x="29620" y="15769"/>
                  </a:lnTo>
                  <a:lnTo>
                    <a:pt x="32070" y="13745"/>
                  </a:lnTo>
                  <a:lnTo>
                    <a:pt x="34734" y="11827"/>
                  </a:lnTo>
                  <a:lnTo>
                    <a:pt x="37397" y="10016"/>
                  </a:lnTo>
                  <a:lnTo>
                    <a:pt x="40168" y="8204"/>
                  </a:lnTo>
                  <a:lnTo>
                    <a:pt x="42938" y="6606"/>
                  </a:lnTo>
                  <a:lnTo>
                    <a:pt x="45814" y="5115"/>
                  </a:lnTo>
                  <a:lnTo>
                    <a:pt x="48691" y="3730"/>
                  </a:lnTo>
                  <a:lnTo>
                    <a:pt x="51568" y="2664"/>
                  </a:lnTo>
                  <a:lnTo>
                    <a:pt x="54444" y="1705"/>
                  </a:lnTo>
                  <a:lnTo>
                    <a:pt x="57428" y="959"/>
                  </a:lnTo>
                  <a:lnTo>
                    <a:pt x="58919" y="746"/>
                  </a:lnTo>
                  <a:lnTo>
                    <a:pt x="60304" y="533"/>
                  </a:lnTo>
                  <a:lnTo>
                    <a:pt x="61796" y="427"/>
                  </a:lnTo>
                  <a:lnTo>
                    <a:pt x="63287" y="320"/>
                  </a:lnTo>
                  <a:lnTo>
                    <a:pt x="63287" y="214"/>
                  </a:lnTo>
                  <a:lnTo>
                    <a:pt x="63287" y="1"/>
                  </a:lnTo>
                  <a:close/>
                </a:path>
              </a:pathLst>
            </a:custGeom>
            <a:solidFill>
              <a:srgbClr val="F9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9"/>
            <p:cNvSpPr/>
            <p:nvPr/>
          </p:nvSpPr>
          <p:spPr>
            <a:xfrm flipH="1">
              <a:off x="2056325" y="3466925"/>
              <a:ext cx="1582200" cy="1180000"/>
            </a:xfrm>
            <a:custGeom>
              <a:avLst/>
              <a:gdLst/>
              <a:ahLst/>
              <a:cxnLst/>
              <a:rect l="l" t="t" r="r" b="b"/>
              <a:pathLst>
                <a:path w="63288" h="47200" fill="none" extrusionOk="0">
                  <a:moveTo>
                    <a:pt x="63287" y="1"/>
                  </a:moveTo>
                  <a:lnTo>
                    <a:pt x="63287" y="1"/>
                  </a:lnTo>
                  <a:lnTo>
                    <a:pt x="61796" y="107"/>
                  </a:lnTo>
                  <a:lnTo>
                    <a:pt x="60304" y="214"/>
                  </a:lnTo>
                  <a:lnTo>
                    <a:pt x="58813" y="427"/>
                  </a:lnTo>
                  <a:lnTo>
                    <a:pt x="57321" y="640"/>
                  </a:lnTo>
                  <a:lnTo>
                    <a:pt x="54444" y="1386"/>
                  </a:lnTo>
                  <a:lnTo>
                    <a:pt x="51461" y="2345"/>
                  </a:lnTo>
                  <a:lnTo>
                    <a:pt x="48584" y="3410"/>
                  </a:lnTo>
                  <a:lnTo>
                    <a:pt x="45708" y="4795"/>
                  </a:lnTo>
                  <a:lnTo>
                    <a:pt x="42831" y="6287"/>
                  </a:lnTo>
                  <a:lnTo>
                    <a:pt x="39954" y="7991"/>
                  </a:lnTo>
                  <a:lnTo>
                    <a:pt x="37291" y="9696"/>
                  </a:lnTo>
                  <a:lnTo>
                    <a:pt x="34521" y="11614"/>
                  </a:lnTo>
                  <a:lnTo>
                    <a:pt x="31964" y="13532"/>
                  </a:lnTo>
                  <a:lnTo>
                    <a:pt x="29407" y="15556"/>
                  </a:lnTo>
                  <a:lnTo>
                    <a:pt x="26956" y="17580"/>
                  </a:lnTo>
                  <a:lnTo>
                    <a:pt x="24612" y="19605"/>
                  </a:lnTo>
                  <a:lnTo>
                    <a:pt x="20244" y="23760"/>
                  </a:lnTo>
                  <a:lnTo>
                    <a:pt x="20244" y="23760"/>
                  </a:lnTo>
                  <a:lnTo>
                    <a:pt x="15982" y="28021"/>
                  </a:lnTo>
                  <a:lnTo>
                    <a:pt x="12147" y="32283"/>
                  </a:lnTo>
                  <a:lnTo>
                    <a:pt x="8631" y="36225"/>
                  </a:lnTo>
                  <a:lnTo>
                    <a:pt x="5754" y="39741"/>
                  </a:lnTo>
                  <a:lnTo>
                    <a:pt x="3410" y="42724"/>
                  </a:lnTo>
                  <a:lnTo>
                    <a:pt x="1599" y="45068"/>
                  </a:lnTo>
                  <a:lnTo>
                    <a:pt x="1" y="47093"/>
                  </a:lnTo>
                  <a:lnTo>
                    <a:pt x="214" y="47199"/>
                  </a:lnTo>
                  <a:lnTo>
                    <a:pt x="427" y="47199"/>
                  </a:lnTo>
                  <a:lnTo>
                    <a:pt x="427" y="47199"/>
                  </a:lnTo>
                  <a:lnTo>
                    <a:pt x="2238" y="44642"/>
                  </a:lnTo>
                  <a:lnTo>
                    <a:pt x="4156" y="42298"/>
                  </a:lnTo>
                  <a:lnTo>
                    <a:pt x="6500" y="39315"/>
                  </a:lnTo>
                  <a:lnTo>
                    <a:pt x="9376" y="35906"/>
                  </a:lnTo>
                  <a:lnTo>
                    <a:pt x="12679" y="32070"/>
                  </a:lnTo>
                  <a:lnTo>
                    <a:pt x="16408" y="28021"/>
                  </a:lnTo>
                  <a:lnTo>
                    <a:pt x="20457" y="23973"/>
                  </a:lnTo>
                  <a:lnTo>
                    <a:pt x="20457" y="23973"/>
                  </a:lnTo>
                  <a:lnTo>
                    <a:pt x="24825" y="19924"/>
                  </a:lnTo>
                  <a:lnTo>
                    <a:pt x="27169" y="17793"/>
                  </a:lnTo>
                  <a:lnTo>
                    <a:pt x="29620" y="15769"/>
                  </a:lnTo>
                  <a:lnTo>
                    <a:pt x="32070" y="13745"/>
                  </a:lnTo>
                  <a:lnTo>
                    <a:pt x="34734" y="11827"/>
                  </a:lnTo>
                  <a:lnTo>
                    <a:pt x="37397" y="10016"/>
                  </a:lnTo>
                  <a:lnTo>
                    <a:pt x="40168" y="8204"/>
                  </a:lnTo>
                  <a:lnTo>
                    <a:pt x="42938" y="6606"/>
                  </a:lnTo>
                  <a:lnTo>
                    <a:pt x="45814" y="5115"/>
                  </a:lnTo>
                  <a:lnTo>
                    <a:pt x="48691" y="3730"/>
                  </a:lnTo>
                  <a:lnTo>
                    <a:pt x="51568" y="2664"/>
                  </a:lnTo>
                  <a:lnTo>
                    <a:pt x="54444" y="1705"/>
                  </a:lnTo>
                  <a:lnTo>
                    <a:pt x="57428" y="959"/>
                  </a:lnTo>
                  <a:lnTo>
                    <a:pt x="58919" y="746"/>
                  </a:lnTo>
                  <a:lnTo>
                    <a:pt x="60304" y="533"/>
                  </a:lnTo>
                  <a:lnTo>
                    <a:pt x="61796" y="427"/>
                  </a:lnTo>
                  <a:lnTo>
                    <a:pt x="63287" y="320"/>
                  </a:lnTo>
                  <a:lnTo>
                    <a:pt x="63287" y="214"/>
                  </a:lnTo>
                  <a:lnTo>
                    <a:pt x="63287" y="1"/>
                  </a:lnTo>
                </a:path>
              </a:pathLst>
            </a:custGeom>
            <a:solidFill>
              <a:srgbClr val="E4CAAD"/>
            </a:solidFill>
            <a:ln w="9525" cap="flat" cmpd="sng">
              <a:solidFill>
                <a:srgbClr val="E4CA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9"/>
            <p:cNvSpPr/>
            <p:nvPr/>
          </p:nvSpPr>
          <p:spPr>
            <a:xfrm flipH="1">
              <a:off x="2056325" y="3472250"/>
              <a:ext cx="25" cy="2700"/>
            </a:xfrm>
            <a:custGeom>
              <a:avLst/>
              <a:gdLst/>
              <a:ahLst/>
              <a:cxnLst/>
              <a:rect l="l" t="t" r="r" b="b"/>
              <a:pathLst>
                <a:path w="1" h="108" extrusionOk="0">
                  <a:moveTo>
                    <a:pt x="0" y="1"/>
                  </a:moveTo>
                  <a:lnTo>
                    <a:pt x="0" y="107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6B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9"/>
            <p:cNvSpPr/>
            <p:nvPr/>
          </p:nvSpPr>
          <p:spPr>
            <a:xfrm flipH="1">
              <a:off x="2056325" y="3472250"/>
              <a:ext cx="25" cy="2700"/>
            </a:xfrm>
            <a:custGeom>
              <a:avLst/>
              <a:gdLst/>
              <a:ahLst/>
              <a:cxnLst/>
              <a:rect l="l" t="t" r="r" b="b"/>
              <a:pathLst>
                <a:path w="1" h="108" fill="none" extrusionOk="0">
                  <a:moveTo>
                    <a:pt x="0" y="1"/>
                  </a:moveTo>
                  <a:lnTo>
                    <a:pt x="0" y="107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9"/>
            <p:cNvSpPr/>
            <p:nvPr/>
          </p:nvSpPr>
          <p:spPr>
            <a:xfrm flipH="1">
              <a:off x="2077625" y="4002300"/>
              <a:ext cx="889675" cy="644625"/>
            </a:xfrm>
            <a:custGeom>
              <a:avLst/>
              <a:gdLst/>
              <a:ahLst/>
              <a:cxnLst/>
              <a:rect l="l" t="t" r="r" b="b"/>
              <a:pathLst>
                <a:path w="35587" h="25785" extrusionOk="0">
                  <a:moveTo>
                    <a:pt x="34521" y="1"/>
                  </a:moveTo>
                  <a:lnTo>
                    <a:pt x="32923" y="107"/>
                  </a:lnTo>
                  <a:lnTo>
                    <a:pt x="31324" y="320"/>
                  </a:lnTo>
                  <a:lnTo>
                    <a:pt x="29726" y="640"/>
                  </a:lnTo>
                  <a:lnTo>
                    <a:pt x="28128" y="1066"/>
                  </a:lnTo>
                  <a:lnTo>
                    <a:pt x="26530" y="1599"/>
                  </a:lnTo>
                  <a:lnTo>
                    <a:pt x="24932" y="2345"/>
                  </a:lnTo>
                  <a:lnTo>
                    <a:pt x="23440" y="3091"/>
                  </a:lnTo>
                  <a:lnTo>
                    <a:pt x="21842" y="3943"/>
                  </a:lnTo>
                  <a:lnTo>
                    <a:pt x="20350" y="4902"/>
                  </a:lnTo>
                  <a:lnTo>
                    <a:pt x="18859" y="5861"/>
                  </a:lnTo>
                  <a:lnTo>
                    <a:pt x="16089" y="7992"/>
                  </a:lnTo>
                  <a:lnTo>
                    <a:pt x="13319" y="10336"/>
                  </a:lnTo>
                  <a:lnTo>
                    <a:pt x="10868" y="12679"/>
                  </a:lnTo>
                  <a:lnTo>
                    <a:pt x="8524" y="15023"/>
                  </a:lnTo>
                  <a:lnTo>
                    <a:pt x="6393" y="17367"/>
                  </a:lnTo>
                  <a:lnTo>
                    <a:pt x="4582" y="19498"/>
                  </a:lnTo>
                  <a:lnTo>
                    <a:pt x="2984" y="21523"/>
                  </a:lnTo>
                  <a:lnTo>
                    <a:pt x="853" y="24399"/>
                  </a:lnTo>
                  <a:lnTo>
                    <a:pt x="1" y="25571"/>
                  </a:lnTo>
                  <a:lnTo>
                    <a:pt x="214" y="25784"/>
                  </a:lnTo>
                  <a:lnTo>
                    <a:pt x="1066" y="24612"/>
                  </a:lnTo>
                  <a:lnTo>
                    <a:pt x="3303" y="21629"/>
                  </a:lnTo>
                  <a:lnTo>
                    <a:pt x="4795" y="19711"/>
                  </a:lnTo>
                  <a:lnTo>
                    <a:pt x="6713" y="17580"/>
                  </a:lnTo>
                  <a:lnTo>
                    <a:pt x="8737" y="15343"/>
                  </a:lnTo>
                  <a:lnTo>
                    <a:pt x="11081" y="12893"/>
                  </a:lnTo>
                  <a:lnTo>
                    <a:pt x="13532" y="10549"/>
                  </a:lnTo>
                  <a:lnTo>
                    <a:pt x="16195" y="8311"/>
                  </a:lnTo>
                  <a:lnTo>
                    <a:pt x="19072" y="6180"/>
                  </a:lnTo>
                  <a:lnTo>
                    <a:pt x="20457" y="5221"/>
                  </a:lnTo>
                  <a:lnTo>
                    <a:pt x="21949" y="4263"/>
                  </a:lnTo>
                  <a:lnTo>
                    <a:pt x="23547" y="3410"/>
                  </a:lnTo>
                  <a:lnTo>
                    <a:pt x="25038" y="2664"/>
                  </a:lnTo>
                  <a:lnTo>
                    <a:pt x="26636" y="1919"/>
                  </a:lnTo>
                  <a:lnTo>
                    <a:pt x="28128" y="1386"/>
                  </a:lnTo>
                  <a:lnTo>
                    <a:pt x="29726" y="960"/>
                  </a:lnTo>
                  <a:lnTo>
                    <a:pt x="31324" y="640"/>
                  </a:lnTo>
                  <a:lnTo>
                    <a:pt x="32923" y="427"/>
                  </a:lnTo>
                  <a:lnTo>
                    <a:pt x="34521" y="320"/>
                  </a:lnTo>
                  <a:lnTo>
                    <a:pt x="35586" y="320"/>
                  </a:lnTo>
                  <a:lnTo>
                    <a:pt x="35586" y="214"/>
                  </a:lnTo>
                  <a:lnTo>
                    <a:pt x="35586" y="1"/>
                  </a:lnTo>
                  <a:close/>
                </a:path>
              </a:pathLst>
            </a:custGeom>
            <a:solidFill>
              <a:srgbClr val="F9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9"/>
            <p:cNvSpPr/>
            <p:nvPr/>
          </p:nvSpPr>
          <p:spPr>
            <a:xfrm flipH="1">
              <a:off x="2077625" y="4002300"/>
              <a:ext cx="889675" cy="644625"/>
            </a:xfrm>
            <a:custGeom>
              <a:avLst/>
              <a:gdLst/>
              <a:ahLst/>
              <a:cxnLst/>
              <a:rect l="l" t="t" r="r" b="b"/>
              <a:pathLst>
                <a:path w="35587" h="25785" fill="none" extrusionOk="0">
                  <a:moveTo>
                    <a:pt x="34521" y="1"/>
                  </a:moveTo>
                  <a:lnTo>
                    <a:pt x="34521" y="1"/>
                  </a:lnTo>
                  <a:lnTo>
                    <a:pt x="32923" y="107"/>
                  </a:lnTo>
                  <a:lnTo>
                    <a:pt x="31324" y="320"/>
                  </a:lnTo>
                  <a:lnTo>
                    <a:pt x="29726" y="640"/>
                  </a:lnTo>
                  <a:lnTo>
                    <a:pt x="28128" y="1066"/>
                  </a:lnTo>
                  <a:lnTo>
                    <a:pt x="26530" y="1599"/>
                  </a:lnTo>
                  <a:lnTo>
                    <a:pt x="24932" y="2345"/>
                  </a:lnTo>
                  <a:lnTo>
                    <a:pt x="23440" y="3091"/>
                  </a:lnTo>
                  <a:lnTo>
                    <a:pt x="21842" y="3943"/>
                  </a:lnTo>
                  <a:lnTo>
                    <a:pt x="20350" y="4902"/>
                  </a:lnTo>
                  <a:lnTo>
                    <a:pt x="18859" y="5861"/>
                  </a:lnTo>
                  <a:lnTo>
                    <a:pt x="16089" y="7992"/>
                  </a:lnTo>
                  <a:lnTo>
                    <a:pt x="13319" y="10336"/>
                  </a:lnTo>
                  <a:lnTo>
                    <a:pt x="10868" y="12679"/>
                  </a:lnTo>
                  <a:lnTo>
                    <a:pt x="8524" y="15023"/>
                  </a:lnTo>
                  <a:lnTo>
                    <a:pt x="6393" y="17367"/>
                  </a:lnTo>
                  <a:lnTo>
                    <a:pt x="4582" y="19498"/>
                  </a:lnTo>
                  <a:lnTo>
                    <a:pt x="2984" y="21523"/>
                  </a:lnTo>
                  <a:lnTo>
                    <a:pt x="853" y="24399"/>
                  </a:lnTo>
                  <a:lnTo>
                    <a:pt x="1" y="25571"/>
                  </a:lnTo>
                  <a:lnTo>
                    <a:pt x="214" y="25784"/>
                  </a:lnTo>
                  <a:lnTo>
                    <a:pt x="214" y="25784"/>
                  </a:lnTo>
                  <a:lnTo>
                    <a:pt x="1066" y="24612"/>
                  </a:lnTo>
                  <a:lnTo>
                    <a:pt x="3303" y="21629"/>
                  </a:lnTo>
                  <a:lnTo>
                    <a:pt x="4795" y="19711"/>
                  </a:lnTo>
                  <a:lnTo>
                    <a:pt x="6713" y="17580"/>
                  </a:lnTo>
                  <a:lnTo>
                    <a:pt x="8737" y="15343"/>
                  </a:lnTo>
                  <a:lnTo>
                    <a:pt x="11081" y="12893"/>
                  </a:lnTo>
                  <a:lnTo>
                    <a:pt x="13532" y="10549"/>
                  </a:lnTo>
                  <a:lnTo>
                    <a:pt x="16195" y="8311"/>
                  </a:lnTo>
                  <a:lnTo>
                    <a:pt x="19072" y="6180"/>
                  </a:lnTo>
                  <a:lnTo>
                    <a:pt x="20457" y="5221"/>
                  </a:lnTo>
                  <a:lnTo>
                    <a:pt x="21949" y="4263"/>
                  </a:lnTo>
                  <a:lnTo>
                    <a:pt x="23547" y="3410"/>
                  </a:lnTo>
                  <a:lnTo>
                    <a:pt x="25038" y="2664"/>
                  </a:lnTo>
                  <a:lnTo>
                    <a:pt x="26636" y="1919"/>
                  </a:lnTo>
                  <a:lnTo>
                    <a:pt x="28128" y="1386"/>
                  </a:lnTo>
                  <a:lnTo>
                    <a:pt x="29726" y="960"/>
                  </a:lnTo>
                  <a:lnTo>
                    <a:pt x="31324" y="640"/>
                  </a:lnTo>
                  <a:lnTo>
                    <a:pt x="32923" y="427"/>
                  </a:lnTo>
                  <a:lnTo>
                    <a:pt x="34521" y="320"/>
                  </a:lnTo>
                  <a:lnTo>
                    <a:pt x="34521" y="320"/>
                  </a:lnTo>
                  <a:lnTo>
                    <a:pt x="35586" y="320"/>
                  </a:lnTo>
                  <a:lnTo>
                    <a:pt x="35586" y="214"/>
                  </a:lnTo>
                  <a:lnTo>
                    <a:pt x="35586" y="1"/>
                  </a:lnTo>
                  <a:lnTo>
                    <a:pt x="35586" y="1"/>
                  </a:lnTo>
                  <a:lnTo>
                    <a:pt x="34521" y="1"/>
                  </a:lnTo>
                </a:path>
              </a:pathLst>
            </a:custGeom>
            <a:solidFill>
              <a:srgbClr val="E4CAAD"/>
            </a:solidFill>
            <a:ln w="9525" cap="flat" cmpd="sng">
              <a:solidFill>
                <a:srgbClr val="E4CA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9"/>
            <p:cNvSpPr/>
            <p:nvPr/>
          </p:nvSpPr>
          <p:spPr>
            <a:xfrm flipH="1">
              <a:off x="2077625" y="4002300"/>
              <a:ext cx="25" cy="5350"/>
            </a:xfrm>
            <a:custGeom>
              <a:avLst/>
              <a:gdLst/>
              <a:ahLst/>
              <a:cxnLst/>
              <a:rect l="l" t="t" r="r" b="b"/>
              <a:pathLst>
                <a:path w="1" h="214" extrusionOk="0">
                  <a:moveTo>
                    <a:pt x="0" y="1"/>
                  </a:moveTo>
                  <a:lnTo>
                    <a:pt x="0" y="214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6B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9"/>
            <p:cNvSpPr/>
            <p:nvPr/>
          </p:nvSpPr>
          <p:spPr>
            <a:xfrm flipH="1">
              <a:off x="2077625" y="4002300"/>
              <a:ext cx="25" cy="5350"/>
            </a:xfrm>
            <a:custGeom>
              <a:avLst/>
              <a:gdLst/>
              <a:ahLst/>
              <a:cxnLst/>
              <a:rect l="l" t="t" r="r" b="b"/>
              <a:pathLst>
                <a:path w="1" h="214" fill="none" extrusionOk="0">
                  <a:moveTo>
                    <a:pt x="0" y="1"/>
                  </a:moveTo>
                  <a:lnTo>
                    <a:pt x="0" y="214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9"/>
            <p:cNvSpPr/>
            <p:nvPr/>
          </p:nvSpPr>
          <p:spPr>
            <a:xfrm flipH="1">
              <a:off x="3838275" y="3418975"/>
              <a:ext cx="31975" cy="500775"/>
            </a:xfrm>
            <a:custGeom>
              <a:avLst/>
              <a:gdLst/>
              <a:ahLst/>
              <a:cxnLst/>
              <a:rect l="l" t="t" r="r" b="b"/>
              <a:pathLst>
                <a:path w="1279" h="20031" extrusionOk="0">
                  <a:moveTo>
                    <a:pt x="1279" y="19818"/>
                  </a:moveTo>
                  <a:lnTo>
                    <a:pt x="1279" y="19818"/>
                  </a:lnTo>
                  <a:lnTo>
                    <a:pt x="1279" y="19818"/>
                  </a:lnTo>
                  <a:lnTo>
                    <a:pt x="1279" y="20031"/>
                  </a:lnTo>
                  <a:lnTo>
                    <a:pt x="1279" y="19818"/>
                  </a:lnTo>
                  <a:close/>
                  <a:moveTo>
                    <a:pt x="0" y="1"/>
                  </a:moveTo>
                  <a:lnTo>
                    <a:pt x="0" y="107"/>
                  </a:lnTo>
                  <a:lnTo>
                    <a:pt x="0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9F1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9"/>
            <p:cNvSpPr/>
            <p:nvPr/>
          </p:nvSpPr>
          <p:spPr>
            <a:xfrm flipH="1">
              <a:off x="3838275" y="3914400"/>
              <a:ext cx="25" cy="5350"/>
            </a:xfrm>
            <a:custGeom>
              <a:avLst/>
              <a:gdLst/>
              <a:ahLst/>
              <a:cxnLst/>
              <a:rect l="l" t="t" r="r" b="b"/>
              <a:pathLst>
                <a:path w="1" h="21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21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9"/>
            <p:cNvSpPr/>
            <p:nvPr/>
          </p:nvSpPr>
          <p:spPr>
            <a:xfrm flipH="1">
              <a:off x="3870225" y="3418975"/>
              <a:ext cx="25" cy="2700"/>
            </a:xfrm>
            <a:custGeom>
              <a:avLst/>
              <a:gdLst/>
              <a:ahLst/>
              <a:cxnLst/>
              <a:rect l="l" t="t" r="r" b="b"/>
              <a:pathLst>
                <a:path w="1" h="108" fill="none" extrusionOk="0">
                  <a:moveTo>
                    <a:pt x="0" y="1"/>
                  </a:moveTo>
                  <a:lnTo>
                    <a:pt x="0" y="107"/>
                  </a:lnTo>
                  <a:lnTo>
                    <a:pt x="0" y="10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9"/>
            <p:cNvSpPr/>
            <p:nvPr/>
          </p:nvSpPr>
          <p:spPr>
            <a:xfrm flipH="1">
              <a:off x="2871375" y="3413650"/>
              <a:ext cx="998875" cy="508775"/>
            </a:xfrm>
            <a:custGeom>
              <a:avLst/>
              <a:gdLst/>
              <a:ahLst/>
              <a:cxnLst/>
              <a:rect l="l" t="t" r="r" b="b"/>
              <a:pathLst>
                <a:path w="39955" h="20351" extrusionOk="0">
                  <a:moveTo>
                    <a:pt x="0" y="1"/>
                  </a:moveTo>
                  <a:lnTo>
                    <a:pt x="0" y="214"/>
                  </a:lnTo>
                  <a:lnTo>
                    <a:pt x="0" y="320"/>
                  </a:lnTo>
                  <a:lnTo>
                    <a:pt x="16408" y="533"/>
                  </a:lnTo>
                  <a:lnTo>
                    <a:pt x="22694" y="640"/>
                  </a:lnTo>
                  <a:lnTo>
                    <a:pt x="27808" y="960"/>
                  </a:lnTo>
                  <a:lnTo>
                    <a:pt x="31857" y="1386"/>
                  </a:lnTo>
                  <a:lnTo>
                    <a:pt x="34840" y="1812"/>
                  </a:lnTo>
                  <a:lnTo>
                    <a:pt x="36012" y="2132"/>
                  </a:lnTo>
                  <a:lnTo>
                    <a:pt x="37077" y="2451"/>
                  </a:lnTo>
                  <a:lnTo>
                    <a:pt x="37823" y="2664"/>
                  </a:lnTo>
                  <a:lnTo>
                    <a:pt x="38463" y="2984"/>
                  </a:lnTo>
                  <a:lnTo>
                    <a:pt x="38995" y="3304"/>
                  </a:lnTo>
                  <a:lnTo>
                    <a:pt x="39315" y="3623"/>
                  </a:lnTo>
                  <a:lnTo>
                    <a:pt x="39528" y="3943"/>
                  </a:lnTo>
                  <a:lnTo>
                    <a:pt x="39635" y="4262"/>
                  </a:lnTo>
                  <a:lnTo>
                    <a:pt x="39635" y="4689"/>
                  </a:lnTo>
                  <a:lnTo>
                    <a:pt x="39528" y="5221"/>
                  </a:lnTo>
                  <a:lnTo>
                    <a:pt x="39102" y="5754"/>
                  </a:lnTo>
                  <a:lnTo>
                    <a:pt x="38569" y="6287"/>
                  </a:lnTo>
                  <a:lnTo>
                    <a:pt x="37823" y="6926"/>
                  </a:lnTo>
                  <a:lnTo>
                    <a:pt x="36864" y="7459"/>
                  </a:lnTo>
                  <a:lnTo>
                    <a:pt x="34414" y="8844"/>
                  </a:lnTo>
                  <a:lnTo>
                    <a:pt x="31857" y="10016"/>
                  </a:lnTo>
                  <a:lnTo>
                    <a:pt x="29193" y="11188"/>
                  </a:lnTo>
                  <a:lnTo>
                    <a:pt x="26530" y="12253"/>
                  </a:lnTo>
                  <a:lnTo>
                    <a:pt x="23760" y="13319"/>
                  </a:lnTo>
                  <a:lnTo>
                    <a:pt x="18326" y="15236"/>
                  </a:lnTo>
                  <a:lnTo>
                    <a:pt x="13105" y="16835"/>
                  </a:lnTo>
                  <a:lnTo>
                    <a:pt x="8630" y="18113"/>
                  </a:lnTo>
                  <a:lnTo>
                    <a:pt x="4901" y="19179"/>
                  </a:lnTo>
                  <a:lnTo>
                    <a:pt x="1279" y="20031"/>
                  </a:lnTo>
                  <a:lnTo>
                    <a:pt x="1279" y="20244"/>
                  </a:lnTo>
                  <a:lnTo>
                    <a:pt x="1279" y="20350"/>
                  </a:lnTo>
                  <a:lnTo>
                    <a:pt x="4688" y="19498"/>
                  </a:lnTo>
                  <a:lnTo>
                    <a:pt x="8311" y="18539"/>
                  </a:lnTo>
                  <a:lnTo>
                    <a:pt x="12892" y="17261"/>
                  </a:lnTo>
                  <a:lnTo>
                    <a:pt x="18113" y="15556"/>
                  </a:lnTo>
                  <a:lnTo>
                    <a:pt x="23653" y="13638"/>
                  </a:lnTo>
                  <a:lnTo>
                    <a:pt x="26423" y="12573"/>
                  </a:lnTo>
                  <a:lnTo>
                    <a:pt x="29300" y="11507"/>
                  </a:lnTo>
                  <a:lnTo>
                    <a:pt x="31963" y="10335"/>
                  </a:lnTo>
                  <a:lnTo>
                    <a:pt x="34627" y="9057"/>
                  </a:lnTo>
                  <a:lnTo>
                    <a:pt x="36012" y="8418"/>
                  </a:lnTo>
                  <a:lnTo>
                    <a:pt x="37184" y="7672"/>
                  </a:lnTo>
                  <a:lnTo>
                    <a:pt x="38143" y="7033"/>
                  </a:lnTo>
                  <a:lnTo>
                    <a:pt x="38889" y="6393"/>
                  </a:lnTo>
                  <a:lnTo>
                    <a:pt x="39421" y="5861"/>
                  </a:lnTo>
                  <a:lnTo>
                    <a:pt x="39848" y="5221"/>
                  </a:lnTo>
                  <a:lnTo>
                    <a:pt x="39954" y="4689"/>
                  </a:lnTo>
                  <a:lnTo>
                    <a:pt x="39954" y="4156"/>
                  </a:lnTo>
                  <a:lnTo>
                    <a:pt x="39741" y="3730"/>
                  </a:lnTo>
                  <a:lnTo>
                    <a:pt x="39421" y="3304"/>
                  </a:lnTo>
                  <a:lnTo>
                    <a:pt x="38889" y="2877"/>
                  </a:lnTo>
                  <a:lnTo>
                    <a:pt x="38143" y="2558"/>
                  </a:lnTo>
                  <a:lnTo>
                    <a:pt x="37291" y="2132"/>
                  </a:lnTo>
                  <a:lnTo>
                    <a:pt x="36225" y="1812"/>
                  </a:lnTo>
                  <a:lnTo>
                    <a:pt x="33668" y="1279"/>
                  </a:lnTo>
                  <a:lnTo>
                    <a:pt x="30365" y="853"/>
                  </a:lnTo>
                  <a:lnTo>
                    <a:pt x="26423" y="533"/>
                  </a:lnTo>
                  <a:lnTo>
                    <a:pt x="21735" y="320"/>
                  </a:lnTo>
                  <a:lnTo>
                    <a:pt x="16408" y="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9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9"/>
            <p:cNvSpPr/>
            <p:nvPr/>
          </p:nvSpPr>
          <p:spPr>
            <a:xfrm flipH="1">
              <a:off x="2871375" y="3413650"/>
              <a:ext cx="998875" cy="508775"/>
            </a:xfrm>
            <a:custGeom>
              <a:avLst/>
              <a:gdLst/>
              <a:ahLst/>
              <a:cxnLst/>
              <a:rect l="l" t="t" r="r" b="b"/>
              <a:pathLst>
                <a:path w="39955" h="20351" fill="none" extrusionOk="0">
                  <a:moveTo>
                    <a:pt x="0" y="1"/>
                  </a:moveTo>
                  <a:lnTo>
                    <a:pt x="0" y="214"/>
                  </a:lnTo>
                  <a:lnTo>
                    <a:pt x="0" y="320"/>
                  </a:lnTo>
                  <a:lnTo>
                    <a:pt x="16408" y="533"/>
                  </a:lnTo>
                  <a:lnTo>
                    <a:pt x="16408" y="533"/>
                  </a:lnTo>
                  <a:lnTo>
                    <a:pt x="22694" y="640"/>
                  </a:lnTo>
                  <a:lnTo>
                    <a:pt x="27808" y="960"/>
                  </a:lnTo>
                  <a:lnTo>
                    <a:pt x="31857" y="1386"/>
                  </a:lnTo>
                  <a:lnTo>
                    <a:pt x="34840" y="1812"/>
                  </a:lnTo>
                  <a:lnTo>
                    <a:pt x="36012" y="2132"/>
                  </a:lnTo>
                  <a:lnTo>
                    <a:pt x="37077" y="2451"/>
                  </a:lnTo>
                  <a:lnTo>
                    <a:pt x="37823" y="2664"/>
                  </a:lnTo>
                  <a:lnTo>
                    <a:pt x="38463" y="2984"/>
                  </a:lnTo>
                  <a:lnTo>
                    <a:pt x="38995" y="3304"/>
                  </a:lnTo>
                  <a:lnTo>
                    <a:pt x="39315" y="3623"/>
                  </a:lnTo>
                  <a:lnTo>
                    <a:pt x="39528" y="3943"/>
                  </a:lnTo>
                  <a:lnTo>
                    <a:pt x="39635" y="4262"/>
                  </a:lnTo>
                  <a:lnTo>
                    <a:pt x="39635" y="4262"/>
                  </a:lnTo>
                  <a:lnTo>
                    <a:pt x="39635" y="4689"/>
                  </a:lnTo>
                  <a:lnTo>
                    <a:pt x="39528" y="5221"/>
                  </a:lnTo>
                  <a:lnTo>
                    <a:pt x="39102" y="5754"/>
                  </a:lnTo>
                  <a:lnTo>
                    <a:pt x="38569" y="6287"/>
                  </a:lnTo>
                  <a:lnTo>
                    <a:pt x="37823" y="6926"/>
                  </a:lnTo>
                  <a:lnTo>
                    <a:pt x="36864" y="7459"/>
                  </a:lnTo>
                  <a:lnTo>
                    <a:pt x="34414" y="8844"/>
                  </a:lnTo>
                  <a:lnTo>
                    <a:pt x="34414" y="8844"/>
                  </a:lnTo>
                  <a:lnTo>
                    <a:pt x="31857" y="10016"/>
                  </a:lnTo>
                  <a:lnTo>
                    <a:pt x="29193" y="11188"/>
                  </a:lnTo>
                  <a:lnTo>
                    <a:pt x="26530" y="12253"/>
                  </a:lnTo>
                  <a:lnTo>
                    <a:pt x="23760" y="13319"/>
                  </a:lnTo>
                  <a:lnTo>
                    <a:pt x="18326" y="15236"/>
                  </a:lnTo>
                  <a:lnTo>
                    <a:pt x="13105" y="16835"/>
                  </a:lnTo>
                  <a:lnTo>
                    <a:pt x="8630" y="18113"/>
                  </a:lnTo>
                  <a:lnTo>
                    <a:pt x="4901" y="19179"/>
                  </a:lnTo>
                  <a:lnTo>
                    <a:pt x="1279" y="20031"/>
                  </a:lnTo>
                  <a:lnTo>
                    <a:pt x="1279" y="20244"/>
                  </a:lnTo>
                  <a:lnTo>
                    <a:pt x="1279" y="20350"/>
                  </a:lnTo>
                  <a:lnTo>
                    <a:pt x="1279" y="20350"/>
                  </a:lnTo>
                  <a:lnTo>
                    <a:pt x="4688" y="19498"/>
                  </a:lnTo>
                  <a:lnTo>
                    <a:pt x="8311" y="18539"/>
                  </a:lnTo>
                  <a:lnTo>
                    <a:pt x="12892" y="17261"/>
                  </a:lnTo>
                  <a:lnTo>
                    <a:pt x="18113" y="15556"/>
                  </a:lnTo>
                  <a:lnTo>
                    <a:pt x="23653" y="13638"/>
                  </a:lnTo>
                  <a:lnTo>
                    <a:pt x="26423" y="12573"/>
                  </a:lnTo>
                  <a:lnTo>
                    <a:pt x="29300" y="11507"/>
                  </a:lnTo>
                  <a:lnTo>
                    <a:pt x="31963" y="10335"/>
                  </a:lnTo>
                  <a:lnTo>
                    <a:pt x="34627" y="9057"/>
                  </a:lnTo>
                  <a:lnTo>
                    <a:pt x="34627" y="9057"/>
                  </a:lnTo>
                  <a:lnTo>
                    <a:pt x="36012" y="8418"/>
                  </a:lnTo>
                  <a:lnTo>
                    <a:pt x="37184" y="7672"/>
                  </a:lnTo>
                  <a:lnTo>
                    <a:pt x="38143" y="7033"/>
                  </a:lnTo>
                  <a:lnTo>
                    <a:pt x="38889" y="6393"/>
                  </a:lnTo>
                  <a:lnTo>
                    <a:pt x="39421" y="5861"/>
                  </a:lnTo>
                  <a:lnTo>
                    <a:pt x="39848" y="5221"/>
                  </a:lnTo>
                  <a:lnTo>
                    <a:pt x="39954" y="4689"/>
                  </a:lnTo>
                  <a:lnTo>
                    <a:pt x="39954" y="4156"/>
                  </a:lnTo>
                  <a:lnTo>
                    <a:pt x="39954" y="4156"/>
                  </a:lnTo>
                  <a:lnTo>
                    <a:pt x="39741" y="3730"/>
                  </a:lnTo>
                  <a:lnTo>
                    <a:pt x="39421" y="3304"/>
                  </a:lnTo>
                  <a:lnTo>
                    <a:pt x="38889" y="2877"/>
                  </a:lnTo>
                  <a:lnTo>
                    <a:pt x="38143" y="2558"/>
                  </a:lnTo>
                  <a:lnTo>
                    <a:pt x="37291" y="2132"/>
                  </a:lnTo>
                  <a:lnTo>
                    <a:pt x="36225" y="1812"/>
                  </a:lnTo>
                  <a:lnTo>
                    <a:pt x="33668" y="1279"/>
                  </a:lnTo>
                  <a:lnTo>
                    <a:pt x="30365" y="853"/>
                  </a:lnTo>
                  <a:lnTo>
                    <a:pt x="26423" y="533"/>
                  </a:lnTo>
                  <a:lnTo>
                    <a:pt x="21735" y="320"/>
                  </a:lnTo>
                  <a:lnTo>
                    <a:pt x="16408" y="214"/>
                  </a:lnTo>
                  <a:lnTo>
                    <a:pt x="0" y="1"/>
                  </a:lnTo>
                </a:path>
              </a:pathLst>
            </a:custGeom>
            <a:solidFill>
              <a:srgbClr val="E4CAAD"/>
            </a:solidFill>
            <a:ln w="9525" cap="flat" cmpd="sng">
              <a:solidFill>
                <a:srgbClr val="E4CA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9"/>
            <p:cNvSpPr/>
            <p:nvPr/>
          </p:nvSpPr>
          <p:spPr>
            <a:xfrm flipH="1">
              <a:off x="3843600" y="3831850"/>
              <a:ext cx="2675" cy="2675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0" y="0"/>
                  </a:moveTo>
                  <a:lnTo>
                    <a:pt x="107" y="107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F9F1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9"/>
            <p:cNvSpPr/>
            <p:nvPr/>
          </p:nvSpPr>
          <p:spPr>
            <a:xfrm flipH="1">
              <a:off x="3843600" y="3831850"/>
              <a:ext cx="2675" cy="2675"/>
            </a:xfrm>
            <a:custGeom>
              <a:avLst/>
              <a:gdLst/>
              <a:ahLst/>
              <a:cxnLst/>
              <a:rect l="l" t="t" r="r" b="b"/>
              <a:pathLst>
                <a:path w="107" h="107" fill="none" extrusionOk="0">
                  <a:moveTo>
                    <a:pt x="107" y="0"/>
                  </a:moveTo>
                  <a:lnTo>
                    <a:pt x="107" y="0"/>
                  </a:lnTo>
                  <a:lnTo>
                    <a:pt x="0" y="0"/>
                  </a:lnTo>
                  <a:lnTo>
                    <a:pt x="107" y="107"/>
                  </a:lnTo>
                  <a:lnTo>
                    <a:pt x="1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9"/>
            <p:cNvSpPr/>
            <p:nvPr/>
          </p:nvSpPr>
          <p:spPr>
            <a:xfrm flipH="1">
              <a:off x="3859575" y="3592125"/>
              <a:ext cx="25" cy="5350"/>
            </a:xfrm>
            <a:custGeom>
              <a:avLst/>
              <a:gdLst/>
              <a:ahLst/>
              <a:cxnLst/>
              <a:rect l="l" t="t" r="r" b="b"/>
              <a:pathLst>
                <a:path w="1" h="21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1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9"/>
            <p:cNvSpPr/>
            <p:nvPr/>
          </p:nvSpPr>
          <p:spPr>
            <a:xfrm flipH="1">
              <a:off x="3382800" y="3544175"/>
              <a:ext cx="476800" cy="295675"/>
            </a:xfrm>
            <a:custGeom>
              <a:avLst/>
              <a:gdLst/>
              <a:ahLst/>
              <a:cxnLst/>
              <a:rect l="l" t="t" r="r" b="b"/>
              <a:pathLst>
                <a:path w="19072" h="11827" extrusionOk="0">
                  <a:moveTo>
                    <a:pt x="13638" y="0"/>
                  </a:moveTo>
                  <a:lnTo>
                    <a:pt x="11507" y="107"/>
                  </a:lnTo>
                  <a:lnTo>
                    <a:pt x="9270" y="320"/>
                  </a:lnTo>
                  <a:lnTo>
                    <a:pt x="7139" y="640"/>
                  </a:lnTo>
                  <a:lnTo>
                    <a:pt x="5008" y="959"/>
                  </a:lnTo>
                  <a:lnTo>
                    <a:pt x="1705" y="1598"/>
                  </a:lnTo>
                  <a:lnTo>
                    <a:pt x="0" y="1918"/>
                  </a:lnTo>
                  <a:lnTo>
                    <a:pt x="0" y="2131"/>
                  </a:lnTo>
                  <a:lnTo>
                    <a:pt x="107" y="2238"/>
                  </a:lnTo>
                  <a:lnTo>
                    <a:pt x="1492" y="1918"/>
                  </a:lnTo>
                  <a:lnTo>
                    <a:pt x="4901" y="1279"/>
                  </a:lnTo>
                  <a:lnTo>
                    <a:pt x="7032" y="959"/>
                  </a:lnTo>
                  <a:lnTo>
                    <a:pt x="9270" y="640"/>
                  </a:lnTo>
                  <a:lnTo>
                    <a:pt x="11507" y="426"/>
                  </a:lnTo>
                  <a:lnTo>
                    <a:pt x="13638" y="320"/>
                  </a:lnTo>
                  <a:lnTo>
                    <a:pt x="15236" y="426"/>
                  </a:lnTo>
                  <a:lnTo>
                    <a:pt x="16621" y="640"/>
                  </a:lnTo>
                  <a:lnTo>
                    <a:pt x="17261" y="746"/>
                  </a:lnTo>
                  <a:lnTo>
                    <a:pt x="17793" y="959"/>
                  </a:lnTo>
                  <a:lnTo>
                    <a:pt x="18219" y="1279"/>
                  </a:lnTo>
                  <a:lnTo>
                    <a:pt x="18539" y="1598"/>
                  </a:lnTo>
                  <a:lnTo>
                    <a:pt x="18646" y="1918"/>
                  </a:lnTo>
                  <a:lnTo>
                    <a:pt x="18646" y="2344"/>
                  </a:lnTo>
                  <a:lnTo>
                    <a:pt x="18539" y="2664"/>
                  </a:lnTo>
                  <a:lnTo>
                    <a:pt x="18326" y="2984"/>
                  </a:lnTo>
                  <a:lnTo>
                    <a:pt x="17687" y="3623"/>
                  </a:lnTo>
                  <a:lnTo>
                    <a:pt x="16728" y="4369"/>
                  </a:lnTo>
                  <a:lnTo>
                    <a:pt x="15556" y="5114"/>
                  </a:lnTo>
                  <a:lnTo>
                    <a:pt x="14277" y="5860"/>
                  </a:lnTo>
                  <a:lnTo>
                    <a:pt x="12786" y="6499"/>
                  </a:lnTo>
                  <a:lnTo>
                    <a:pt x="9696" y="7991"/>
                  </a:lnTo>
                  <a:lnTo>
                    <a:pt x="6500" y="9270"/>
                  </a:lnTo>
                  <a:lnTo>
                    <a:pt x="3729" y="10335"/>
                  </a:lnTo>
                  <a:lnTo>
                    <a:pt x="640" y="11507"/>
                  </a:lnTo>
                  <a:lnTo>
                    <a:pt x="640" y="11614"/>
                  </a:lnTo>
                  <a:lnTo>
                    <a:pt x="640" y="11827"/>
                  </a:lnTo>
                  <a:lnTo>
                    <a:pt x="3729" y="10761"/>
                  </a:lnTo>
                  <a:lnTo>
                    <a:pt x="6500" y="9589"/>
                  </a:lnTo>
                  <a:lnTo>
                    <a:pt x="9696" y="8311"/>
                  </a:lnTo>
                  <a:lnTo>
                    <a:pt x="12892" y="6819"/>
                  </a:lnTo>
                  <a:lnTo>
                    <a:pt x="14384" y="6073"/>
                  </a:lnTo>
                  <a:lnTo>
                    <a:pt x="15769" y="5327"/>
                  </a:lnTo>
                  <a:lnTo>
                    <a:pt x="16941" y="4582"/>
                  </a:lnTo>
                  <a:lnTo>
                    <a:pt x="17900" y="3836"/>
                  </a:lnTo>
                  <a:lnTo>
                    <a:pt x="18646" y="3090"/>
                  </a:lnTo>
                  <a:lnTo>
                    <a:pt x="18859" y="2770"/>
                  </a:lnTo>
                  <a:lnTo>
                    <a:pt x="18965" y="2451"/>
                  </a:lnTo>
                  <a:lnTo>
                    <a:pt x="19072" y="2131"/>
                  </a:lnTo>
                  <a:lnTo>
                    <a:pt x="18965" y="1812"/>
                  </a:lnTo>
                  <a:lnTo>
                    <a:pt x="18965" y="1598"/>
                  </a:lnTo>
                  <a:lnTo>
                    <a:pt x="18752" y="1385"/>
                  </a:lnTo>
                  <a:lnTo>
                    <a:pt x="18433" y="959"/>
                  </a:lnTo>
                  <a:lnTo>
                    <a:pt x="17900" y="746"/>
                  </a:lnTo>
                  <a:lnTo>
                    <a:pt x="17367" y="533"/>
                  </a:lnTo>
                  <a:lnTo>
                    <a:pt x="16728" y="320"/>
                  </a:lnTo>
                  <a:lnTo>
                    <a:pt x="15343" y="107"/>
                  </a:lnTo>
                  <a:lnTo>
                    <a:pt x="13638" y="0"/>
                  </a:lnTo>
                  <a:close/>
                </a:path>
              </a:pathLst>
            </a:custGeom>
            <a:solidFill>
              <a:srgbClr val="F9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9"/>
            <p:cNvSpPr/>
            <p:nvPr/>
          </p:nvSpPr>
          <p:spPr>
            <a:xfrm flipH="1">
              <a:off x="3382800" y="3544175"/>
              <a:ext cx="476800" cy="295675"/>
            </a:xfrm>
            <a:custGeom>
              <a:avLst/>
              <a:gdLst/>
              <a:ahLst/>
              <a:cxnLst/>
              <a:rect l="l" t="t" r="r" b="b"/>
              <a:pathLst>
                <a:path w="19072" h="11827" fill="none" extrusionOk="0">
                  <a:moveTo>
                    <a:pt x="13638" y="0"/>
                  </a:moveTo>
                  <a:lnTo>
                    <a:pt x="13638" y="0"/>
                  </a:lnTo>
                  <a:lnTo>
                    <a:pt x="11507" y="107"/>
                  </a:lnTo>
                  <a:lnTo>
                    <a:pt x="9270" y="320"/>
                  </a:lnTo>
                  <a:lnTo>
                    <a:pt x="7139" y="640"/>
                  </a:lnTo>
                  <a:lnTo>
                    <a:pt x="5008" y="959"/>
                  </a:lnTo>
                  <a:lnTo>
                    <a:pt x="1705" y="1598"/>
                  </a:lnTo>
                  <a:lnTo>
                    <a:pt x="0" y="1918"/>
                  </a:lnTo>
                  <a:lnTo>
                    <a:pt x="0" y="2131"/>
                  </a:lnTo>
                  <a:lnTo>
                    <a:pt x="107" y="2238"/>
                  </a:lnTo>
                  <a:lnTo>
                    <a:pt x="107" y="2238"/>
                  </a:lnTo>
                  <a:lnTo>
                    <a:pt x="1492" y="1918"/>
                  </a:lnTo>
                  <a:lnTo>
                    <a:pt x="4901" y="1279"/>
                  </a:lnTo>
                  <a:lnTo>
                    <a:pt x="7032" y="959"/>
                  </a:lnTo>
                  <a:lnTo>
                    <a:pt x="9270" y="640"/>
                  </a:lnTo>
                  <a:lnTo>
                    <a:pt x="11507" y="426"/>
                  </a:lnTo>
                  <a:lnTo>
                    <a:pt x="13638" y="320"/>
                  </a:lnTo>
                  <a:lnTo>
                    <a:pt x="13638" y="320"/>
                  </a:lnTo>
                  <a:lnTo>
                    <a:pt x="15236" y="426"/>
                  </a:lnTo>
                  <a:lnTo>
                    <a:pt x="16621" y="640"/>
                  </a:lnTo>
                  <a:lnTo>
                    <a:pt x="17261" y="746"/>
                  </a:lnTo>
                  <a:lnTo>
                    <a:pt x="17793" y="959"/>
                  </a:lnTo>
                  <a:lnTo>
                    <a:pt x="18219" y="1279"/>
                  </a:lnTo>
                  <a:lnTo>
                    <a:pt x="18539" y="1598"/>
                  </a:lnTo>
                  <a:lnTo>
                    <a:pt x="18539" y="1598"/>
                  </a:lnTo>
                  <a:lnTo>
                    <a:pt x="18646" y="1918"/>
                  </a:lnTo>
                  <a:lnTo>
                    <a:pt x="18646" y="2344"/>
                  </a:lnTo>
                  <a:lnTo>
                    <a:pt x="18646" y="2344"/>
                  </a:lnTo>
                  <a:lnTo>
                    <a:pt x="18539" y="2664"/>
                  </a:lnTo>
                  <a:lnTo>
                    <a:pt x="18326" y="2984"/>
                  </a:lnTo>
                  <a:lnTo>
                    <a:pt x="17687" y="3623"/>
                  </a:lnTo>
                  <a:lnTo>
                    <a:pt x="16728" y="4369"/>
                  </a:lnTo>
                  <a:lnTo>
                    <a:pt x="15556" y="5114"/>
                  </a:lnTo>
                  <a:lnTo>
                    <a:pt x="14277" y="5860"/>
                  </a:lnTo>
                  <a:lnTo>
                    <a:pt x="12786" y="6499"/>
                  </a:lnTo>
                  <a:lnTo>
                    <a:pt x="9696" y="7991"/>
                  </a:lnTo>
                  <a:lnTo>
                    <a:pt x="6500" y="9270"/>
                  </a:lnTo>
                  <a:lnTo>
                    <a:pt x="3729" y="10335"/>
                  </a:lnTo>
                  <a:lnTo>
                    <a:pt x="640" y="11507"/>
                  </a:lnTo>
                  <a:lnTo>
                    <a:pt x="640" y="11614"/>
                  </a:lnTo>
                  <a:lnTo>
                    <a:pt x="640" y="11827"/>
                  </a:lnTo>
                  <a:lnTo>
                    <a:pt x="640" y="11827"/>
                  </a:lnTo>
                  <a:lnTo>
                    <a:pt x="3729" y="10761"/>
                  </a:lnTo>
                  <a:lnTo>
                    <a:pt x="6500" y="9589"/>
                  </a:lnTo>
                  <a:lnTo>
                    <a:pt x="9696" y="8311"/>
                  </a:lnTo>
                  <a:lnTo>
                    <a:pt x="12892" y="6819"/>
                  </a:lnTo>
                  <a:lnTo>
                    <a:pt x="14384" y="6073"/>
                  </a:lnTo>
                  <a:lnTo>
                    <a:pt x="15769" y="5327"/>
                  </a:lnTo>
                  <a:lnTo>
                    <a:pt x="16941" y="4582"/>
                  </a:lnTo>
                  <a:lnTo>
                    <a:pt x="17900" y="3836"/>
                  </a:lnTo>
                  <a:lnTo>
                    <a:pt x="18646" y="3090"/>
                  </a:lnTo>
                  <a:lnTo>
                    <a:pt x="18859" y="2770"/>
                  </a:lnTo>
                  <a:lnTo>
                    <a:pt x="18965" y="2451"/>
                  </a:lnTo>
                  <a:lnTo>
                    <a:pt x="18965" y="2451"/>
                  </a:lnTo>
                  <a:lnTo>
                    <a:pt x="19072" y="2131"/>
                  </a:lnTo>
                  <a:lnTo>
                    <a:pt x="18965" y="1812"/>
                  </a:lnTo>
                  <a:lnTo>
                    <a:pt x="18965" y="1598"/>
                  </a:lnTo>
                  <a:lnTo>
                    <a:pt x="18752" y="1385"/>
                  </a:lnTo>
                  <a:lnTo>
                    <a:pt x="18752" y="1385"/>
                  </a:lnTo>
                  <a:lnTo>
                    <a:pt x="18433" y="959"/>
                  </a:lnTo>
                  <a:lnTo>
                    <a:pt x="17900" y="746"/>
                  </a:lnTo>
                  <a:lnTo>
                    <a:pt x="17367" y="533"/>
                  </a:lnTo>
                  <a:lnTo>
                    <a:pt x="16728" y="320"/>
                  </a:lnTo>
                  <a:lnTo>
                    <a:pt x="15343" y="107"/>
                  </a:lnTo>
                  <a:lnTo>
                    <a:pt x="13638" y="0"/>
                  </a:lnTo>
                </a:path>
              </a:pathLst>
            </a:custGeom>
            <a:solidFill>
              <a:srgbClr val="E4CAAD"/>
            </a:solidFill>
            <a:ln w="9525" cap="flat" cmpd="sng">
              <a:solidFill>
                <a:srgbClr val="E4CA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9"/>
            <p:cNvSpPr/>
            <p:nvPr/>
          </p:nvSpPr>
          <p:spPr>
            <a:xfrm flipH="1">
              <a:off x="3697100" y="4646900"/>
              <a:ext cx="5350" cy="2675"/>
            </a:xfrm>
            <a:custGeom>
              <a:avLst/>
              <a:gdLst/>
              <a:ahLst/>
              <a:cxnLst/>
              <a:rect l="l" t="t" r="r" b="b"/>
              <a:pathLst>
                <a:path w="214" h="107" extrusionOk="0">
                  <a:moveTo>
                    <a:pt x="1" y="0"/>
                  </a:moveTo>
                  <a:lnTo>
                    <a:pt x="214" y="107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9F1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9"/>
            <p:cNvSpPr/>
            <p:nvPr/>
          </p:nvSpPr>
          <p:spPr>
            <a:xfrm flipH="1">
              <a:off x="3697100" y="4646900"/>
              <a:ext cx="5350" cy="2675"/>
            </a:xfrm>
            <a:custGeom>
              <a:avLst/>
              <a:gdLst/>
              <a:ahLst/>
              <a:cxnLst/>
              <a:rect l="l" t="t" r="r" b="b"/>
              <a:pathLst>
                <a:path w="214" h="107" fill="none" extrusionOk="0">
                  <a:moveTo>
                    <a:pt x="214" y="0"/>
                  </a:moveTo>
                  <a:lnTo>
                    <a:pt x="1" y="0"/>
                  </a:lnTo>
                  <a:lnTo>
                    <a:pt x="214" y="107"/>
                  </a:lnTo>
                  <a:lnTo>
                    <a:pt x="214" y="107"/>
                  </a:lnTo>
                  <a:lnTo>
                    <a:pt x="21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9"/>
            <p:cNvSpPr/>
            <p:nvPr/>
          </p:nvSpPr>
          <p:spPr>
            <a:xfrm flipH="1">
              <a:off x="3830275" y="4063575"/>
              <a:ext cx="25" cy="5350"/>
            </a:xfrm>
            <a:custGeom>
              <a:avLst/>
              <a:gdLst/>
              <a:ahLst/>
              <a:cxnLst/>
              <a:rect l="l" t="t" r="r" b="b"/>
              <a:pathLst>
                <a:path w="1" h="21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107"/>
                  </a:lnTo>
                  <a:lnTo>
                    <a:pt x="0" y="21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9"/>
            <p:cNvSpPr/>
            <p:nvPr/>
          </p:nvSpPr>
          <p:spPr>
            <a:xfrm flipH="1">
              <a:off x="2866050" y="3648050"/>
              <a:ext cx="964250" cy="998875"/>
            </a:xfrm>
            <a:custGeom>
              <a:avLst/>
              <a:gdLst/>
              <a:ahLst/>
              <a:cxnLst/>
              <a:rect l="l" t="t" r="r" b="b"/>
              <a:pathLst>
                <a:path w="38570" h="39955" extrusionOk="0">
                  <a:moveTo>
                    <a:pt x="37823" y="1"/>
                  </a:moveTo>
                  <a:lnTo>
                    <a:pt x="37291" y="107"/>
                  </a:lnTo>
                  <a:lnTo>
                    <a:pt x="36651" y="214"/>
                  </a:lnTo>
                  <a:lnTo>
                    <a:pt x="34840" y="746"/>
                  </a:lnTo>
                  <a:lnTo>
                    <a:pt x="32709" y="1492"/>
                  </a:lnTo>
                  <a:lnTo>
                    <a:pt x="30152" y="2451"/>
                  </a:lnTo>
                  <a:lnTo>
                    <a:pt x="24292" y="5008"/>
                  </a:lnTo>
                  <a:lnTo>
                    <a:pt x="17900" y="7991"/>
                  </a:lnTo>
                  <a:lnTo>
                    <a:pt x="11614" y="10974"/>
                  </a:lnTo>
                  <a:lnTo>
                    <a:pt x="6073" y="13638"/>
                  </a:lnTo>
                  <a:lnTo>
                    <a:pt x="0" y="16621"/>
                  </a:lnTo>
                  <a:lnTo>
                    <a:pt x="0" y="16834"/>
                  </a:lnTo>
                  <a:lnTo>
                    <a:pt x="107" y="16941"/>
                  </a:lnTo>
                  <a:lnTo>
                    <a:pt x="10335" y="11933"/>
                  </a:lnTo>
                  <a:lnTo>
                    <a:pt x="16089" y="9163"/>
                  </a:lnTo>
                  <a:lnTo>
                    <a:pt x="21842" y="6393"/>
                  </a:lnTo>
                  <a:lnTo>
                    <a:pt x="27276" y="4049"/>
                  </a:lnTo>
                  <a:lnTo>
                    <a:pt x="31857" y="2131"/>
                  </a:lnTo>
                  <a:lnTo>
                    <a:pt x="33881" y="1386"/>
                  </a:lnTo>
                  <a:lnTo>
                    <a:pt x="35479" y="853"/>
                  </a:lnTo>
                  <a:lnTo>
                    <a:pt x="36865" y="427"/>
                  </a:lnTo>
                  <a:lnTo>
                    <a:pt x="37823" y="320"/>
                  </a:lnTo>
                  <a:lnTo>
                    <a:pt x="38143" y="427"/>
                  </a:lnTo>
                  <a:lnTo>
                    <a:pt x="38250" y="533"/>
                  </a:lnTo>
                  <a:lnTo>
                    <a:pt x="38250" y="853"/>
                  </a:lnTo>
                  <a:lnTo>
                    <a:pt x="38143" y="1279"/>
                  </a:lnTo>
                  <a:lnTo>
                    <a:pt x="37397" y="2451"/>
                  </a:lnTo>
                  <a:lnTo>
                    <a:pt x="36119" y="4049"/>
                  </a:lnTo>
                  <a:lnTo>
                    <a:pt x="34627" y="5967"/>
                  </a:lnTo>
                  <a:lnTo>
                    <a:pt x="30472" y="10442"/>
                  </a:lnTo>
                  <a:lnTo>
                    <a:pt x="25677" y="15662"/>
                  </a:lnTo>
                  <a:lnTo>
                    <a:pt x="19818" y="21948"/>
                  </a:lnTo>
                  <a:lnTo>
                    <a:pt x="13958" y="28341"/>
                  </a:lnTo>
                  <a:lnTo>
                    <a:pt x="11294" y="31537"/>
                  </a:lnTo>
                  <a:lnTo>
                    <a:pt x="8844" y="34521"/>
                  </a:lnTo>
                  <a:lnTo>
                    <a:pt x="6713" y="37291"/>
                  </a:lnTo>
                  <a:lnTo>
                    <a:pt x="5008" y="39848"/>
                  </a:lnTo>
                  <a:lnTo>
                    <a:pt x="5115" y="39954"/>
                  </a:lnTo>
                  <a:lnTo>
                    <a:pt x="5328" y="39954"/>
                  </a:lnTo>
                  <a:lnTo>
                    <a:pt x="7032" y="37397"/>
                  </a:lnTo>
                  <a:lnTo>
                    <a:pt x="9163" y="34627"/>
                  </a:lnTo>
                  <a:lnTo>
                    <a:pt x="11614" y="31644"/>
                  </a:lnTo>
                  <a:lnTo>
                    <a:pt x="14277" y="28554"/>
                  </a:lnTo>
                  <a:lnTo>
                    <a:pt x="20031" y="22162"/>
                  </a:lnTo>
                  <a:lnTo>
                    <a:pt x="25997" y="15875"/>
                  </a:lnTo>
                  <a:lnTo>
                    <a:pt x="31324" y="10016"/>
                  </a:lnTo>
                  <a:lnTo>
                    <a:pt x="35373" y="5541"/>
                  </a:lnTo>
                  <a:lnTo>
                    <a:pt x="36865" y="3730"/>
                  </a:lnTo>
                  <a:lnTo>
                    <a:pt x="37823" y="2344"/>
                  </a:lnTo>
                  <a:lnTo>
                    <a:pt x="38463" y="1279"/>
                  </a:lnTo>
                  <a:lnTo>
                    <a:pt x="38569" y="853"/>
                  </a:lnTo>
                  <a:lnTo>
                    <a:pt x="38569" y="533"/>
                  </a:lnTo>
                  <a:lnTo>
                    <a:pt x="38463" y="320"/>
                  </a:lnTo>
                  <a:lnTo>
                    <a:pt x="38356" y="107"/>
                  </a:lnTo>
                  <a:lnTo>
                    <a:pt x="37823" y="1"/>
                  </a:lnTo>
                  <a:close/>
                </a:path>
              </a:pathLst>
            </a:custGeom>
            <a:solidFill>
              <a:srgbClr val="F9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9"/>
            <p:cNvSpPr/>
            <p:nvPr/>
          </p:nvSpPr>
          <p:spPr>
            <a:xfrm flipH="1">
              <a:off x="2866050" y="3648050"/>
              <a:ext cx="964250" cy="998875"/>
            </a:xfrm>
            <a:custGeom>
              <a:avLst/>
              <a:gdLst/>
              <a:ahLst/>
              <a:cxnLst/>
              <a:rect l="l" t="t" r="r" b="b"/>
              <a:pathLst>
                <a:path w="38570" h="39955" fill="none" extrusionOk="0">
                  <a:moveTo>
                    <a:pt x="37823" y="1"/>
                  </a:moveTo>
                  <a:lnTo>
                    <a:pt x="37823" y="1"/>
                  </a:lnTo>
                  <a:lnTo>
                    <a:pt x="37291" y="107"/>
                  </a:lnTo>
                  <a:lnTo>
                    <a:pt x="36651" y="214"/>
                  </a:lnTo>
                  <a:lnTo>
                    <a:pt x="34840" y="746"/>
                  </a:lnTo>
                  <a:lnTo>
                    <a:pt x="32709" y="1492"/>
                  </a:lnTo>
                  <a:lnTo>
                    <a:pt x="30152" y="2451"/>
                  </a:lnTo>
                  <a:lnTo>
                    <a:pt x="24292" y="5008"/>
                  </a:lnTo>
                  <a:lnTo>
                    <a:pt x="17900" y="7991"/>
                  </a:lnTo>
                  <a:lnTo>
                    <a:pt x="11614" y="10974"/>
                  </a:lnTo>
                  <a:lnTo>
                    <a:pt x="6073" y="13638"/>
                  </a:lnTo>
                  <a:lnTo>
                    <a:pt x="0" y="16621"/>
                  </a:lnTo>
                  <a:lnTo>
                    <a:pt x="0" y="16834"/>
                  </a:lnTo>
                  <a:lnTo>
                    <a:pt x="107" y="16941"/>
                  </a:lnTo>
                  <a:lnTo>
                    <a:pt x="107" y="16941"/>
                  </a:lnTo>
                  <a:lnTo>
                    <a:pt x="10335" y="11933"/>
                  </a:lnTo>
                  <a:lnTo>
                    <a:pt x="16089" y="9163"/>
                  </a:lnTo>
                  <a:lnTo>
                    <a:pt x="21842" y="6393"/>
                  </a:lnTo>
                  <a:lnTo>
                    <a:pt x="27276" y="4049"/>
                  </a:lnTo>
                  <a:lnTo>
                    <a:pt x="31857" y="2131"/>
                  </a:lnTo>
                  <a:lnTo>
                    <a:pt x="33881" y="1386"/>
                  </a:lnTo>
                  <a:lnTo>
                    <a:pt x="35479" y="853"/>
                  </a:lnTo>
                  <a:lnTo>
                    <a:pt x="36865" y="427"/>
                  </a:lnTo>
                  <a:lnTo>
                    <a:pt x="37823" y="320"/>
                  </a:lnTo>
                  <a:lnTo>
                    <a:pt x="37823" y="320"/>
                  </a:lnTo>
                  <a:lnTo>
                    <a:pt x="38143" y="427"/>
                  </a:lnTo>
                  <a:lnTo>
                    <a:pt x="38143" y="427"/>
                  </a:lnTo>
                  <a:lnTo>
                    <a:pt x="38250" y="533"/>
                  </a:lnTo>
                  <a:lnTo>
                    <a:pt x="38250" y="533"/>
                  </a:lnTo>
                  <a:lnTo>
                    <a:pt x="38250" y="853"/>
                  </a:lnTo>
                  <a:lnTo>
                    <a:pt x="38143" y="1279"/>
                  </a:lnTo>
                  <a:lnTo>
                    <a:pt x="37397" y="2451"/>
                  </a:lnTo>
                  <a:lnTo>
                    <a:pt x="36119" y="4049"/>
                  </a:lnTo>
                  <a:lnTo>
                    <a:pt x="34627" y="5967"/>
                  </a:lnTo>
                  <a:lnTo>
                    <a:pt x="30472" y="10442"/>
                  </a:lnTo>
                  <a:lnTo>
                    <a:pt x="25677" y="15662"/>
                  </a:lnTo>
                  <a:lnTo>
                    <a:pt x="25677" y="15662"/>
                  </a:lnTo>
                  <a:lnTo>
                    <a:pt x="19818" y="21948"/>
                  </a:lnTo>
                  <a:lnTo>
                    <a:pt x="13958" y="28341"/>
                  </a:lnTo>
                  <a:lnTo>
                    <a:pt x="11294" y="31537"/>
                  </a:lnTo>
                  <a:lnTo>
                    <a:pt x="8844" y="34521"/>
                  </a:lnTo>
                  <a:lnTo>
                    <a:pt x="6713" y="37291"/>
                  </a:lnTo>
                  <a:lnTo>
                    <a:pt x="5008" y="39848"/>
                  </a:lnTo>
                  <a:lnTo>
                    <a:pt x="5115" y="39954"/>
                  </a:lnTo>
                  <a:lnTo>
                    <a:pt x="5328" y="39954"/>
                  </a:lnTo>
                  <a:lnTo>
                    <a:pt x="5328" y="39954"/>
                  </a:lnTo>
                  <a:lnTo>
                    <a:pt x="7032" y="37397"/>
                  </a:lnTo>
                  <a:lnTo>
                    <a:pt x="9163" y="34627"/>
                  </a:lnTo>
                  <a:lnTo>
                    <a:pt x="11614" y="31644"/>
                  </a:lnTo>
                  <a:lnTo>
                    <a:pt x="14277" y="28554"/>
                  </a:lnTo>
                  <a:lnTo>
                    <a:pt x="20031" y="22162"/>
                  </a:lnTo>
                  <a:lnTo>
                    <a:pt x="25997" y="15875"/>
                  </a:lnTo>
                  <a:lnTo>
                    <a:pt x="25997" y="15875"/>
                  </a:lnTo>
                  <a:lnTo>
                    <a:pt x="31324" y="10016"/>
                  </a:lnTo>
                  <a:lnTo>
                    <a:pt x="35373" y="5541"/>
                  </a:lnTo>
                  <a:lnTo>
                    <a:pt x="36865" y="3730"/>
                  </a:lnTo>
                  <a:lnTo>
                    <a:pt x="37823" y="2344"/>
                  </a:lnTo>
                  <a:lnTo>
                    <a:pt x="38463" y="1279"/>
                  </a:lnTo>
                  <a:lnTo>
                    <a:pt x="38569" y="853"/>
                  </a:lnTo>
                  <a:lnTo>
                    <a:pt x="38569" y="533"/>
                  </a:lnTo>
                  <a:lnTo>
                    <a:pt x="38569" y="533"/>
                  </a:lnTo>
                  <a:lnTo>
                    <a:pt x="38463" y="320"/>
                  </a:lnTo>
                  <a:lnTo>
                    <a:pt x="38356" y="107"/>
                  </a:lnTo>
                  <a:lnTo>
                    <a:pt x="38356" y="107"/>
                  </a:lnTo>
                  <a:lnTo>
                    <a:pt x="37823" y="1"/>
                  </a:lnTo>
                </a:path>
              </a:pathLst>
            </a:custGeom>
            <a:solidFill>
              <a:srgbClr val="E4CAAD"/>
            </a:solidFill>
            <a:ln w="9525" cap="flat" cmpd="sng">
              <a:solidFill>
                <a:srgbClr val="E4CA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9"/>
            <p:cNvSpPr/>
            <p:nvPr/>
          </p:nvSpPr>
          <p:spPr>
            <a:xfrm flipH="1">
              <a:off x="1225275" y="3157950"/>
              <a:ext cx="711225" cy="111900"/>
            </a:xfrm>
            <a:custGeom>
              <a:avLst/>
              <a:gdLst/>
              <a:ahLst/>
              <a:cxnLst/>
              <a:rect l="l" t="t" r="r" b="b"/>
              <a:pathLst>
                <a:path w="28449" h="4476" extrusionOk="0">
                  <a:moveTo>
                    <a:pt x="1" y="1"/>
                  </a:moveTo>
                  <a:lnTo>
                    <a:pt x="1" y="4475"/>
                  </a:lnTo>
                  <a:lnTo>
                    <a:pt x="28448" y="4475"/>
                  </a:lnTo>
                  <a:lnTo>
                    <a:pt x="28448" y="2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9"/>
            <p:cNvSpPr/>
            <p:nvPr/>
          </p:nvSpPr>
          <p:spPr>
            <a:xfrm flipH="1">
              <a:off x="1318500" y="3269825"/>
              <a:ext cx="122550" cy="1377100"/>
            </a:xfrm>
            <a:custGeom>
              <a:avLst/>
              <a:gdLst/>
              <a:ahLst/>
              <a:cxnLst/>
              <a:rect l="l" t="t" r="r" b="b"/>
              <a:pathLst>
                <a:path w="4902" h="55084" extrusionOk="0">
                  <a:moveTo>
                    <a:pt x="2131" y="0"/>
                  </a:moveTo>
                  <a:lnTo>
                    <a:pt x="0" y="55083"/>
                  </a:lnTo>
                  <a:lnTo>
                    <a:pt x="2131" y="55083"/>
                  </a:lnTo>
                  <a:lnTo>
                    <a:pt x="4901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9"/>
            <p:cNvSpPr/>
            <p:nvPr/>
          </p:nvSpPr>
          <p:spPr>
            <a:xfrm flipH="1">
              <a:off x="1979075" y="3269825"/>
              <a:ext cx="122550" cy="1377100"/>
            </a:xfrm>
            <a:custGeom>
              <a:avLst/>
              <a:gdLst/>
              <a:ahLst/>
              <a:cxnLst/>
              <a:rect l="l" t="t" r="r" b="b"/>
              <a:pathLst>
                <a:path w="4902" h="55084" extrusionOk="0">
                  <a:moveTo>
                    <a:pt x="2131" y="0"/>
                  </a:moveTo>
                  <a:lnTo>
                    <a:pt x="0" y="55083"/>
                  </a:lnTo>
                  <a:lnTo>
                    <a:pt x="2131" y="55083"/>
                  </a:lnTo>
                  <a:lnTo>
                    <a:pt x="4901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9" name="Google Shape;1159;p9"/>
          <p:cNvGrpSpPr/>
          <p:nvPr/>
        </p:nvGrpSpPr>
        <p:grpSpPr>
          <a:xfrm>
            <a:off x="322300" y="2339906"/>
            <a:ext cx="783125" cy="1182650"/>
            <a:chOff x="11447475" y="-511450"/>
            <a:chExt cx="783125" cy="1182650"/>
          </a:xfrm>
        </p:grpSpPr>
        <p:sp>
          <p:nvSpPr>
            <p:cNvPr id="1160" name="Google Shape;1160;p9"/>
            <p:cNvSpPr/>
            <p:nvPr/>
          </p:nvSpPr>
          <p:spPr>
            <a:xfrm>
              <a:off x="11447475" y="561975"/>
              <a:ext cx="495450" cy="109225"/>
            </a:xfrm>
            <a:custGeom>
              <a:avLst/>
              <a:gdLst/>
              <a:ahLst/>
              <a:cxnLst/>
              <a:rect l="l" t="t" r="r" b="b"/>
              <a:pathLst>
                <a:path w="19818" h="4369" extrusionOk="0">
                  <a:moveTo>
                    <a:pt x="10549" y="0"/>
                  </a:moveTo>
                  <a:lnTo>
                    <a:pt x="8950" y="107"/>
                  </a:lnTo>
                  <a:lnTo>
                    <a:pt x="7459" y="320"/>
                  </a:lnTo>
                  <a:lnTo>
                    <a:pt x="5967" y="746"/>
                  </a:lnTo>
                  <a:lnTo>
                    <a:pt x="4689" y="1279"/>
                  </a:lnTo>
                  <a:lnTo>
                    <a:pt x="3517" y="1811"/>
                  </a:lnTo>
                  <a:lnTo>
                    <a:pt x="2558" y="2451"/>
                  </a:lnTo>
                  <a:lnTo>
                    <a:pt x="1705" y="2983"/>
                  </a:lnTo>
                  <a:lnTo>
                    <a:pt x="427" y="3942"/>
                  </a:lnTo>
                  <a:lnTo>
                    <a:pt x="1" y="4368"/>
                  </a:lnTo>
                  <a:lnTo>
                    <a:pt x="19818" y="3942"/>
                  </a:lnTo>
                  <a:lnTo>
                    <a:pt x="18859" y="3090"/>
                  </a:lnTo>
                  <a:lnTo>
                    <a:pt x="17900" y="2451"/>
                  </a:lnTo>
                  <a:lnTo>
                    <a:pt x="16941" y="1811"/>
                  </a:lnTo>
                  <a:lnTo>
                    <a:pt x="15982" y="1385"/>
                  </a:lnTo>
                  <a:lnTo>
                    <a:pt x="15023" y="959"/>
                  </a:lnTo>
                  <a:lnTo>
                    <a:pt x="14065" y="639"/>
                  </a:lnTo>
                  <a:lnTo>
                    <a:pt x="13212" y="320"/>
                  </a:lnTo>
                  <a:lnTo>
                    <a:pt x="12253" y="107"/>
                  </a:lnTo>
                  <a:lnTo>
                    <a:pt x="10549" y="0"/>
                  </a:lnTo>
                  <a:close/>
                </a:path>
              </a:pathLst>
            </a:custGeom>
            <a:solidFill>
              <a:srgbClr val="CC4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9"/>
            <p:cNvSpPr/>
            <p:nvPr/>
          </p:nvSpPr>
          <p:spPr>
            <a:xfrm>
              <a:off x="11447475" y="-223800"/>
              <a:ext cx="239750" cy="788450"/>
            </a:xfrm>
            <a:custGeom>
              <a:avLst/>
              <a:gdLst/>
              <a:ahLst/>
              <a:cxnLst/>
              <a:rect l="l" t="t" r="r" b="b"/>
              <a:pathLst>
                <a:path w="9590" h="31538" extrusionOk="0">
                  <a:moveTo>
                    <a:pt x="2025" y="1"/>
                  </a:moveTo>
                  <a:lnTo>
                    <a:pt x="1" y="1705"/>
                  </a:lnTo>
                  <a:lnTo>
                    <a:pt x="8631" y="31538"/>
                  </a:lnTo>
                  <a:lnTo>
                    <a:pt x="9590" y="31431"/>
                  </a:lnTo>
                  <a:lnTo>
                    <a:pt x="20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9"/>
            <p:cNvSpPr/>
            <p:nvPr/>
          </p:nvSpPr>
          <p:spPr>
            <a:xfrm>
              <a:off x="11498100" y="-223800"/>
              <a:ext cx="207775" cy="785800"/>
            </a:xfrm>
            <a:custGeom>
              <a:avLst/>
              <a:gdLst/>
              <a:ahLst/>
              <a:cxnLst/>
              <a:rect l="l" t="t" r="r" b="b"/>
              <a:pathLst>
                <a:path w="8311" h="31432" extrusionOk="0">
                  <a:moveTo>
                    <a:pt x="0" y="1"/>
                  </a:moveTo>
                  <a:lnTo>
                    <a:pt x="7565" y="31431"/>
                  </a:lnTo>
                  <a:lnTo>
                    <a:pt x="8311" y="31325"/>
                  </a:lnTo>
                  <a:lnTo>
                    <a:pt x="1385" y="5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E2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9"/>
            <p:cNvSpPr/>
            <p:nvPr/>
          </p:nvSpPr>
          <p:spPr>
            <a:xfrm>
              <a:off x="11519400" y="-452850"/>
              <a:ext cx="253075" cy="285025"/>
            </a:xfrm>
            <a:custGeom>
              <a:avLst/>
              <a:gdLst/>
              <a:ahLst/>
              <a:cxnLst/>
              <a:rect l="l" t="t" r="r" b="b"/>
              <a:pathLst>
                <a:path w="10123" h="11401" extrusionOk="0">
                  <a:moveTo>
                    <a:pt x="8630" y="0"/>
                  </a:moveTo>
                  <a:lnTo>
                    <a:pt x="0" y="9482"/>
                  </a:lnTo>
                  <a:lnTo>
                    <a:pt x="533" y="11400"/>
                  </a:lnTo>
                  <a:lnTo>
                    <a:pt x="10122" y="1385"/>
                  </a:lnTo>
                  <a:lnTo>
                    <a:pt x="86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9"/>
            <p:cNvSpPr/>
            <p:nvPr/>
          </p:nvSpPr>
          <p:spPr>
            <a:xfrm>
              <a:off x="11532725" y="-418225"/>
              <a:ext cx="263700" cy="250400"/>
            </a:xfrm>
            <a:custGeom>
              <a:avLst/>
              <a:gdLst/>
              <a:ahLst/>
              <a:cxnLst/>
              <a:rect l="l" t="t" r="r" b="b"/>
              <a:pathLst>
                <a:path w="10548" h="10016" extrusionOk="0">
                  <a:moveTo>
                    <a:pt x="9269" y="0"/>
                  </a:moveTo>
                  <a:lnTo>
                    <a:pt x="0" y="10015"/>
                  </a:lnTo>
                  <a:lnTo>
                    <a:pt x="426" y="10015"/>
                  </a:lnTo>
                  <a:lnTo>
                    <a:pt x="10548" y="0"/>
                  </a:lnTo>
                  <a:close/>
                </a:path>
              </a:pathLst>
            </a:custGeom>
            <a:solidFill>
              <a:srgbClr val="8E2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9"/>
            <p:cNvSpPr/>
            <p:nvPr/>
          </p:nvSpPr>
          <p:spPr>
            <a:xfrm>
              <a:off x="11735150" y="-508800"/>
              <a:ext cx="495450" cy="471475"/>
            </a:xfrm>
            <a:custGeom>
              <a:avLst/>
              <a:gdLst/>
              <a:ahLst/>
              <a:cxnLst/>
              <a:rect l="l" t="t" r="r" b="b"/>
              <a:pathLst>
                <a:path w="19818" h="18859" extrusionOk="0">
                  <a:moveTo>
                    <a:pt x="6180" y="1"/>
                  </a:moveTo>
                  <a:lnTo>
                    <a:pt x="5541" y="107"/>
                  </a:lnTo>
                  <a:lnTo>
                    <a:pt x="4795" y="214"/>
                  </a:lnTo>
                  <a:lnTo>
                    <a:pt x="4049" y="427"/>
                  </a:lnTo>
                  <a:lnTo>
                    <a:pt x="3410" y="746"/>
                  </a:lnTo>
                  <a:lnTo>
                    <a:pt x="2771" y="1173"/>
                  </a:lnTo>
                  <a:lnTo>
                    <a:pt x="2131" y="1599"/>
                  </a:lnTo>
                  <a:lnTo>
                    <a:pt x="1599" y="2238"/>
                  </a:lnTo>
                  <a:lnTo>
                    <a:pt x="1066" y="2877"/>
                  </a:lnTo>
                  <a:lnTo>
                    <a:pt x="640" y="3623"/>
                  </a:lnTo>
                  <a:lnTo>
                    <a:pt x="427" y="4262"/>
                  </a:lnTo>
                  <a:lnTo>
                    <a:pt x="214" y="4902"/>
                  </a:lnTo>
                  <a:lnTo>
                    <a:pt x="107" y="5647"/>
                  </a:lnTo>
                  <a:lnTo>
                    <a:pt x="0" y="6393"/>
                  </a:lnTo>
                  <a:lnTo>
                    <a:pt x="107" y="7032"/>
                  </a:lnTo>
                  <a:lnTo>
                    <a:pt x="214" y="7778"/>
                  </a:lnTo>
                  <a:lnTo>
                    <a:pt x="640" y="9163"/>
                  </a:lnTo>
                  <a:lnTo>
                    <a:pt x="1279" y="10548"/>
                  </a:lnTo>
                  <a:lnTo>
                    <a:pt x="2131" y="11933"/>
                  </a:lnTo>
                  <a:lnTo>
                    <a:pt x="3090" y="13105"/>
                  </a:lnTo>
                  <a:lnTo>
                    <a:pt x="4049" y="14384"/>
                  </a:lnTo>
                  <a:lnTo>
                    <a:pt x="5115" y="15449"/>
                  </a:lnTo>
                  <a:lnTo>
                    <a:pt x="7032" y="17261"/>
                  </a:lnTo>
                  <a:lnTo>
                    <a:pt x="8524" y="18433"/>
                  </a:lnTo>
                  <a:lnTo>
                    <a:pt x="9057" y="18859"/>
                  </a:lnTo>
                  <a:lnTo>
                    <a:pt x="11294" y="15769"/>
                  </a:lnTo>
                  <a:lnTo>
                    <a:pt x="13425" y="13212"/>
                  </a:lnTo>
                  <a:lnTo>
                    <a:pt x="15236" y="11188"/>
                  </a:lnTo>
                  <a:lnTo>
                    <a:pt x="16728" y="9483"/>
                  </a:lnTo>
                  <a:lnTo>
                    <a:pt x="18006" y="8311"/>
                  </a:lnTo>
                  <a:lnTo>
                    <a:pt x="18965" y="7565"/>
                  </a:lnTo>
                  <a:lnTo>
                    <a:pt x="19818" y="6926"/>
                  </a:lnTo>
                  <a:lnTo>
                    <a:pt x="19178" y="6500"/>
                  </a:lnTo>
                  <a:lnTo>
                    <a:pt x="17793" y="5221"/>
                  </a:lnTo>
                  <a:lnTo>
                    <a:pt x="15556" y="3623"/>
                  </a:lnTo>
                  <a:lnTo>
                    <a:pt x="14277" y="2771"/>
                  </a:lnTo>
                  <a:lnTo>
                    <a:pt x="12892" y="1918"/>
                  </a:lnTo>
                  <a:lnTo>
                    <a:pt x="11507" y="1279"/>
                  </a:lnTo>
                  <a:lnTo>
                    <a:pt x="10016" y="640"/>
                  </a:lnTo>
                  <a:lnTo>
                    <a:pt x="8417" y="214"/>
                  </a:lnTo>
                  <a:lnTo>
                    <a:pt x="69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9"/>
            <p:cNvSpPr/>
            <p:nvPr/>
          </p:nvSpPr>
          <p:spPr>
            <a:xfrm>
              <a:off x="11961550" y="-325007"/>
              <a:ext cx="253071" cy="285036"/>
            </a:xfrm>
            <a:custGeom>
              <a:avLst/>
              <a:gdLst/>
              <a:ahLst/>
              <a:cxnLst/>
              <a:rect l="l" t="t" r="r" b="b"/>
              <a:pathLst>
                <a:path w="8844" h="10122" extrusionOk="0">
                  <a:moveTo>
                    <a:pt x="8843" y="0"/>
                  </a:moveTo>
                  <a:lnTo>
                    <a:pt x="7991" y="746"/>
                  </a:lnTo>
                  <a:lnTo>
                    <a:pt x="7032" y="1492"/>
                  </a:lnTo>
                  <a:lnTo>
                    <a:pt x="5434" y="3090"/>
                  </a:lnTo>
                  <a:lnTo>
                    <a:pt x="3836" y="4688"/>
                  </a:lnTo>
                  <a:lnTo>
                    <a:pt x="2557" y="6393"/>
                  </a:lnTo>
                  <a:lnTo>
                    <a:pt x="1492" y="7778"/>
                  </a:lnTo>
                  <a:lnTo>
                    <a:pt x="639" y="9056"/>
                  </a:lnTo>
                  <a:lnTo>
                    <a:pt x="0" y="10122"/>
                  </a:lnTo>
                  <a:lnTo>
                    <a:pt x="1705" y="8630"/>
                  </a:lnTo>
                  <a:lnTo>
                    <a:pt x="3303" y="7032"/>
                  </a:lnTo>
                  <a:lnTo>
                    <a:pt x="4901" y="5327"/>
                  </a:lnTo>
                  <a:lnTo>
                    <a:pt x="6180" y="3729"/>
                  </a:lnTo>
                  <a:lnTo>
                    <a:pt x="8098" y="1066"/>
                  </a:lnTo>
                  <a:lnTo>
                    <a:pt x="88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9"/>
            <p:cNvSpPr/>
            <p:nvPr/>
          </p:nvSpPr>
          <p:spPr>
            <a:xfrm>
              <a:off x="11716500" y="-511450"/>
              <a:ext cx="127875" cy="117200"/>
            </a:xfrm>
            <a:custGeom>
              <a:avLst/>
              <a:gdLst/>
              <a:ahLst/>
              <a:cxnLst/>
              <a:rect l="l" t="t" r="r" b="b"/>
              <a:pathLst>
                <a:path w="5115" h="4688" extrusionOk="0">
                  <a:moveTo>
                    <a:pt x="2451" y="0"/>
                  </a:moveTo>
                  <a:lnTo>
                    <a:pt x="1599" y="107"/>
                  </a:lnTo>
                  <a:lnTo>
                    <a:pt x="960" y="320"/>
                  </a:lnTo>
                  <a:lnTo>
                    <a:pt x="640" y="533"/>
                  </a:lnTo>
                  <a:lnTo>
                    <a:pt x="320" y="852"/>
                  </a:lnTo>
                  <a:lnTo>
                    <a:pt x="214" y="1172"/>
                  </a:lnTo>
                  <a:lnTo>
                    <a:pt x="1" y="1492"/>
                  </a:lnTo>
                  <a:lnTo>
                    <a:pt x="1" y="2131"/>
                  </a:lnTo>
                  <a:lnTo>
                    <a:pt x="1" y="2770"/>
                  </a:lnTo>
                  <a:lnTo>
                    <a:pt x="214" y="3303"/>
                  </a:lnTo>
                  <a:lnTo>
                    <a:pt x="746" y="4262"/>
                  </a:lnTo>
                  <a:lnTo>
                    <a:pt x="1066" y="4688"/>
                  </a:lnTo>
                  <a:lnTo>
                    <a:pt x="3517" y="2024"/>
                  </a:lnTo>
                  <a:lnTo>
                    <a:pt x="5115" y="426"/>
                  </a:lnTo>
                  <a:lnTo>
                    <a:pt x="4582" y="213"/>
                  </a:lnTo>
                  <a:lnTo>
                    <a:pt x="3197" y="0"/>
                  </a:lnTo>
                  <a:close/>
                </a:path>
              </a:pathLst>
            </a:custGeom>
            <a:solidFill>
              <a:srgbClr val="8E2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9"/>
            <p:cNvSpPr/>
            <p:nvPr/>
          </p:nvSpPr>
          <p:spPr>
            <a:xfrm>
              <a:off x="11913600" y="-495475"/>
              <a:ext cx="133225" cy="53300"/>
            </a:xfrm>
            <a:custGeom>
              <a:avLst/>
              <a:gdLst/>
              <a:ahLst/>
              <a:cxnLst/>
              <a:rect l="l" t="t" r="r" b="b"/>
              <a:pathLst>
                <a:path w="5329" h="2132" extrusionOk="0">
                  <a:moveTo>
                    <a:pt x="1" y="0"/>
                  </a:moveTo>
                  <a:lnTo>
                    <a:pt x="427" y="427"/>
                  </a:lnTo>
                  <a:lnTo>
                    <a:pt x="1066" y="746"/>
                  </a:lnTo>
                  <a:lnTo>
                    <a:pt x="1706" y="1279"/>
                  </a:lnTo>
                  <a:lnTo>
                    <a:pt x="2558" y="1705"/>
                  </a:lnTo>
                  <a:lnTo>
                    <a:pt x="3410" y="2025"/>
                  </a:lnTo>
                  <a:lnTo>
                    <a:pt x="4369" y="2131"/>
                  </a:lnTo>
                  <a:lnTo>
                    <a:pt x="4902" y="2131"/>
                  </a:lnTo>
                  <a:lnTo>
                    <a:pt x="5328" y="2025"/>
                  </a:lnTo>
                  <a:lnTo>
                    <a:pt x="4902" y="1705"/>
                  </a:lnTo>
                  <a:lnTo>
                    <a:pt x="3730" y="1066"/>
                  </a:lnTo>
                  <a:lnTo>
                    <a:pt x="2984" y="640"/>
                  </a:lnTo>
                  <a:lnTo>
                    <a:pt x="2025" y="320"/>
                  </a:lnTo>
                  <a:lnTo>
                    <a:pt x="1066" y="1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9"/>
            <p:cNvSpPr/>
            <p:nvPr/>
          </p:nvSpPr>
          <p:spPr>
            <a:xfrm>
              <a:off x="11871000" y="-135900"/>
              <a:ext cx="87925" cy="69275"/>
            </a:xfrm>
            <a:custGeom>
              <a:avLst/>
              <a:gdLst/>
              <a:ahLst/>
              <a:cxnLst/>
              <a:rect l="l" t="t" r="r" b="b"/>
              <a:pathLst>
                <a:path w="3517" h="2771" extrusionOk="0">
                  <a:moveTo>
                    <a:pt x="0" y="1"/>
                  </a:moveTo>
                  <a:lnTo>
                    <a:pt x="320" y="427"/>
                  </a:lnTo>
                  <a:lnTo>
                    <a:pt x="1066" y="1386"/>
                  </a:lnTo>
                  <a:lnTo>
                    <a:pt x="1598" y="1918"/>
                  </a:lnTo>
                  <a:lnTo>
                    <a:pt x="2131" y="2345"/>
                  </a:lnTo>
                  <a:lnTo>
                    <a:pt x="2877" y="2664"/>
                  </a:lnTo>
                  <a:lnTo>
                    <a:pt x="3516" y="2771"/>
                  </a:lnTo>
                  <a:lnTo>
                    <a:pt x="3303" y="2451"/>
                  </a:lnTo>
                  <a:lnTo>
                    <a:pt x="2557" y="1705"/>
                  </a:lnTo>
                  <a:lnTo>
                    <a:pt x="2025" y="1279"/>
                  </a:lnTo>
                  <a:lnTo>
                    <a:pt x="1492" y="747"/>
                  </a:lnTo>
                  <a:lnTo>
                    <a:pt x="746" y="3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9"/>
            <p:cNvSpPr/>
            <p:nvPr/>
          </p:nvSpPr>
          <p:spPr>
            <a:xfrm>
              <a:off x="11471450" y="-178500"/>
              <a:ext cx="29325" cy="63950"/>
            </a:xfrm>
            <a:custGeom>
              <a:avLst/>
              <a:gdLst/>
              <a:ahLst/>
              <a:cxnLst/>
              <a:rect l="l" t="t" r="r" b="b"/>
              <a:pathLst>
                <a:path w="1173" h="2558" extrusionOk="0">
                  <a:moveTo>
                    <a:pt x="320" y="0"/>
                  </a:moveTo>
                  <a:lnTo>
                    <a:pt x="214" y="320"/>
                  </a:lnTo>
                  <a:lnTo>
                    <a:pt x="107" y="639"/>
                  </a:lnTo>
                  <a:lnTo>
                    <a:pt x="1" y="959"/>
                  </a:lnTo>
                  <a:lnTo>
                    <a:pt x="1" y="1385"/>
                  </a:lnTo>
                  <a:lnTo>
                    <a:pt x="107" y="1811"/>
                  </a:lnTo>
                  <a:lnTo>
                    <a:pt x="533" y="2237"/>
                  </a:lnTo>
                  <a:lnTo>
                    <a:pt x="1066" y="2557"/>
                  </a:lnTo>
                  <a:lnTo>
                    <a:pt x="1173" y="2237"/>
                  </a:lnTo>
                  <a:lnTo>
                    <a:pt x="1173" y="1492"/>
                  </a:lnTo>
                  <a:lnTo>
                    <a:pt x="1173" y="1065"/>
                  </a:lnTo>
                  <a:lnTo>
                    <a:pt x="1066" y="639"/>
                  </a:lnTo>
                  <a:lnTo>
                    <a:pt x="746" y="320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5" name="Picture 25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485" y="-169838"/>
            <a:ext cx="994159" cy="9941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10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3160200" cy="1803600"/>
          </a:xfrm>
          <a:prstGeom prst="rect">
            <a:avLst/>
          </a:prstGeom>
          <a:effectLst>
            <a:outerShdw dist="38100" dir="2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485" y="-169838"/>
            <a:ext cx="994159" cy="9941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457200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Cherry Cream Soda" panose="02000000000000000000"/>
              <a:buNone/>
              <a:defRPr sz="2800" b="1">
                <a:solidFill>
                  <a:schemeClr val="accent3"/>
                </a:solidFill>
                <a:latin typeface="Cherry Cream Soda" panose="02000000000000000000"/>
                <a:ea typeface="Cherry Cream Soda" panose="02000000000000000000"/>
                <a:cs typeface="Cherry Cream Soda" panose="02000000000000000000"/>
                <a:sym typeface="Cherry Cream Soda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 panose="020B0606020202050201"/>
              <a:buNone/>
              <a:defRPr sz="3500" b="1">
                <a:solidFill>
                  <a:schemeClr val="lt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 panose="020B0606020202050201"/>
              <a:buNone/>
              <a:defRPr sz="3500" b="1">
                <a:solidFill>
                  <a:schemeClr val="lt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 panose="020B0606020202050201"/>
              <a:buNone/>
              <a:defRPr sz="3500" b="1">
                <a:solidFill>
                  <a:schemeClr val="lt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 panose="020B0606020202050201"/>
              <a:buNone/>
              <a:defRPr sz="3500" b="1">
                <a:solidFill>
                  <a:schemeClr val="lt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 panose="020B0606020202050201"/>
              <a:buNone/>
              <a:defRPr sz="3500" b="1">
                <a:solidFill>
                  <a:schemeClr val="lt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 panose="020B0606020202050201"/>
              <a:buNone/>
              <a:defRPr sz="3500" b="1">
                <a:solidFill>
                  <a:schemeClr val="lt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 panose="020B0606020202050201"/>
              <a:buNone/>
              <a:defRPr sz="3500" b="1">
                <a:solidFill>
                  <a:schemeClr val="lt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 panose="020B0606020202050201"/>
              <a:buNone/>
              <a:defRPr sz="3500" b="1">
                <a:solidFill>
                  <a:schemeClr val="lt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●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●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●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6C38"/>
        </a:solidFill>
        <a:effectLst/>
      </p:bgPr>
    </p:bg>
    <p:spTree>
      <p:nvGrpSpPr>
        <p:cNvPr id="1" name="Shape 2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elay 8"/>
          <p:cNvSpPr/>
          <p:nvPr/>
        </p:nvSpPr>
        <p:spPr>
          <a:xfrm>
            <a:off x="0" y="1579245"/>
            <a:ext cx="3703955" cy="1793875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Terminator 3"/>
          <p:cNvSpPr/>
          <p:nvPr/>
        </p:nvSpPr>
        <p:spPr>
          <a:xfrm>
            <a:off x="3910965" y="2860675"/>
            <a:ext cx="4770755" cy="2122805"/>
          </a:xfrm>
          <a:prstGeom prst="flowChartTermina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123690" y="1398905"/>
            <a:ext cx="4345305" cy="1207770"/>
          </a:xfrm>
          <a:prstGeom prst="roundRect">
            <a:avLst/>
          </a:prstGeom>
          <a:solidFill>
            <a:srgbClr val="DDA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—Pngtree—cartoon portrait thinking_54717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45" y="2860675"/>
            <a:ext cx="2423795" cy="24237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45" y="2187575"/>
            <a:ext cx="3429000" cy="7683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5295" y="1398905"/>
            <a:ext cx="4203700" cy="1358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4810" y="2955925"/>
            <a:ext cx="4203700" cy="1974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bldLvl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ardrop 7"/>
          <p:cNvSpPr/>
          <p:nvPr/>
        </p:nvSpPr>
        <p:spPr>
          <a:xfrm rot="5400000">
            <a:off x="2291080" y="-32385"/>
            <a:ext cx="2651760" cy="2718435"/>
          </a:xfrm>
          <a:prstGeom prst="teardrop">
            <a:avLst>
              <a:gd name="adj" fmla="val 96641"/>
            </a:avLst>
          </a:prstGeom>
          <a:solidFill>
            <a:srgbClr val="DDA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ardrop 8"/>
          <p:cNvSpPr/>
          <p:nvPr/>
        </p:nvSpPr>
        <p:spPr>
          <a:xfrm rot="16200000">
            <a:off x="5299710" y="2353945"/>
            <a:ext cx="2719070" cy="2718435"/>
          </a:xfrm>
          <a:prstGeom prst="teardrop">
            <a:avLst>
              <a:gd name="adj" fmla="val 96641"/>
            </a:avLst>
          </a:prstGeom>
          <a:solidFill>
            <a:srgbClr val="DDA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ardrop 10"/>
          <p:cNvSpPr/>
          <p:nvPr/>
        </p:nvSpPr>
        <p:spPr>
          <a:xfrm rot="10800000">
            <a:off x="5310505" y="254000"/>
            <a:ext cx="2037080" cy="1841500"/>
          </a:xfrm>
          <a:prstGeom prst="teardrop">
            <a:avLst>
              <a:gd name="adj" fmla="val 96641"/>
            </a:avLst>
          </a:prstGeom>
          <a:solidFill>
            <a:srgbClr val="DDA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ardrop 11"/>
          <p:cNvSpPr/>
          <p:nvPr/>
        </p:nvSpPr>
        <p:spPr>
          <a:xfrm rot="5400000" flipH="1">
            <a:off x="2871470" y="2849880"/>
            <a:ext cx="2072005" cy="2193290"/>
          </a:xfrm>
          <a:prstGeom prst="teardrop">
            <a:avLst>
              <a:gd name="adj" fmla="val 96641"/>
            </a:avLst>
          </a:prstGeom>
          <a:solidFill>
            <a:srgbClr val="DDA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pixlr-bg-result"/>
          <p:cNvPicPr>
            <a:picLocks noChangeAspect="1"/>
          </p:cNvPicPr>
          <p:nvPr/>
        </p:nvPicPr>
        <p:blipFill>
          <a:blip r:embed="rId2"/>
          <a:srcRect l="51236"/>
          <a:stretch>
            <a:fillRect/>
          </a:stretch>
        </p:blipFill>
        <p:spPr>
          <a:xfrm flipH="1">
            <a:off x="-532130" y="1179195"/>
            <a:ext cx="3342005" cy="457009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580" y="2793365"/>
            <a:ext cx="2489200" cy="15176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2120" y="3048000"/>
            <a:ext cx="2247900" cy="1797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6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—Pngtree—road photo frame cartoon illustration_4713424"/>
          <p:cNvPicPr>
            <a:picLocks noChangeAspect="1"/>
          </p:cNvPicPr>
          <p:nvPr/>
        </p:nvPicPr>
        <p:blipFill>
          <a:blip r:embed="rId2"/>
          <a:srcRect l="7807" t="12768" r="62059" b="18087"/>
          <a:stretch>
            <a:fillRect/>
          </a:stretch>
        </p:blipFill>
        <p:spPr>
          <a:xfrm>
            <a:off x="-245745" y="1088390"/>
            <a:ext cx="3638550" cy="417512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492885" y="100965"/>
            <a:ext cx="6257925" cy="1254760"/>
          </a:xfrm>
          <a:prstGeom prst="roundRect">
            <a:avLst>
              <a:gd name="adj" fmla="val 359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—Pngtree—road photo frame cartoon illustration_4713424"/>
          <p:cNvPicPr>
            <a:picLocks noChangeAspect="1"/>
          </p:cNvPicPr>
          <p:nvPr/>
        </p:nvPicPr>
        <p:blipFill>
          <a:blip r:embed="rId2"/>
          <a:srcRect l="37934" r="35271"/>
          <a:stretch>
            <a:fillRect/>
          </a:stretch>
        </p:blipFill>
        <p:spPr>
          <a:xfrm>
            <a:off x="2956560" y="208915"/>
            <a:ext cx="3372485" cy="6292850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1492885" y="208915"/>
            <a:ext cx="64592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Cambria" panose="02040503050406030204" charset="0"/>
                <a:cs typeface="Cambria" panose="02040503050406030204" charset="0"/>
              </a:rPr>
              <a:t>TÊN CHƯƠNG TRÌNH HOẠT ĐỘNG</a:t>
            </a:r>
          </a:p>
        </p:txBody>
      </p:sp>
      <p:pic>
        <p:nvPicPr>
          <p:cNvPr id="23" name="Picture 22" descr="—Pngtree—road photo frame cartoon illustration_4713424"/>
          <p:cNvPicPr>
            <a:picLocks noChangeAspect="1"/>
          </p:cNvPicPr>
          <p:nvPr/>
        </p:nvPicPr>
        <p:blipFill>
          <a:blip r:embed="rId2"/>
          <a:srcRect l="63412" t="18499" r="7448" b="11513"/>
          <a:stretch>
            <a:fillRect/>
          </a:stretch>
        </p:blipFill>
        <p:spPr>
          <a:xfrm>
            <a:off x="5866765" y="1258570"/>
            <a:ext cx="3564890" cy="4281170"/>
          </a:xfrm>
          <a:prstGeom prst="rect">
            <a:avLst/>
          </a:prstGeom>
        </p:spPr>
      </p:pic>
      <p:sp>
        <p:nvSpPr>
          <p:cNvPr id="24" name="Text Box 23"/>
          <p:cNvSpPr txBox="1"/>
          <p:nvPr/>
        </p:nvSpPr>
        <p:spPr>
          <a:xfrm>
            <a:off x="2313940" y="795020"/>
            <a:ext cx="48177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(Ghi ngắn gọn, có thể ghi chữ in hoa)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45" y="1807845"/>
            <a:ext cx="2622550" cy="9207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30" y="2305050"/>
            <a:ext cx="2622550" cy="24066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rcRect t="41300"/>
          <a:stretch>
            <a:fillRect/>
          </a:stretch>
        </p:blipFill>
        <p:spPr>
          <a:xfrm>
            <a:off x="3531870" y="2955290"/>
            <a:ext cx="2273300" cy="14909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b="55425"/>
          <a:stretch>
            <a:fillRect/>
          </a:stretch>
        </p:blipFill>
        <p:spPr>
          <a:xfrm>
            <a:off x="3493135" y="1702435"/>
            <a:ext cx="2273300" cy="113220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7810" y="1913255"/>
            <a:ext cx="2114550" cy="125095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5885" y="2955290"/>
            <a:ext cx="2438400" cy="1866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36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24298"/>
          <a:stretch>
            <a:fillRect/>
          </a:stretch>
        </p:blipFill>
        <p:spPr>
          <a:xfrm>
            <a:off x="-372745" y="0"/>
            <a:ext cx="3355340" cy="514350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2982595" y="495300"/>
            <a:ext cx="59499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FFFF"/>
              </a:buClr>
              <a:buFont typeface="Wingdings" panose="05000000000000000000" charset="0"/>
              <a:buChar char="ü"/>
            </a:pPr>
            <a:r>
              <a:rPr lang="en-US" sz="2800">
                <a:solidFill>
                  <a:schemeClr val="bg1"/>
                </a:solidFill>
                <a:latin typeface="Cambria" panose="02040503050406030204" charset="0"/>
                <a:cs typeface="Cambria" panose="02040503050406030204" charset="0"/>
              </a:rPr>
              <a:t>Trình bày có đủ 3 phần của Chương trình hoạt động không?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2750820" y="1694815"/>
            <a:ext cx="59499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FFFF"/>
              </a:buClr>
              <a:buFont typeface="Wingdings" panose="05000000000000000000" charset="0"/>
              <a:buChar char="ü"/>
            </a:pPr>
            <a:r>
              <a:rPr lang="en-US" sz="2800">
                <a:solidFill>
                  <a:schemeClr val="bg1"/>
                </a:solidFill>
                <a:latin typeface="Cambria" panose="02040503050406030204" charset="0"/>
                <a:cs typeface="Cambria" panose="02040503050406030204" charset="0"/>
              </a:rPr>
              <a:t>Mục đích có rõ ràng không?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2560320" y="2447925"/>
            <a:ext cx="59499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FFFF"/>
              </a:buClr>
              <a:buFont typeface="Wingdings" panose="05000000000000000000" charset="0"/>
              <a:buChar char="ü"/>
            </a:pPr>
            <a:r>
              <a:rPr lang="en-US" sz="2800">
                <a:solidFill>
                  <a:schemeClr val="bg1"/>
                </a:solidFill>
                <a:latin typeface="Cambria" panose="02040503050406030204" charset="0"/>
                <a:cs typeface="Cambria" panose="02040503050406030204" charset="0"/>
              </a:rPr>
              <a:t>Nêu việc có đầy đủ, phân việc có rõ ràng không?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2314575" y="3585845"/>
            <a:ext cx="594995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FFFF"/>
              </a:buClr>
              <a:buFont typeface="Wingdings" panose="05000000000000000000" charset="0"/>
              <a:buChar char="ü"/>
            </a:pPr>
            <a:r>
              <a:rPr lang="en-US" sz="2800">
                <a:solidFill>
                  <a:schemeClr val="bg1"/>
                </a:solidFill>
                <a:latin typeface="Cambria" panose="02040503050406030204" charset="0"/>
                <a:cs typeface="Cambria" panose="02040503050406030204" charset="0"/>
              </a:rPr>
              <a:t>Chương trình có hợp lí, phù hợp với phần </a:t>
            </a:r>
            <a:r>
              <a:rPr lang="en-US" sz="2800" i="1">
                <a:solidFill>
                  <a:schemeClr val="bg1"/>
                </a:solidFill>
                <a:latin typeface="Cambria" panose="02040503050406030204" charset="0"/>
                <a:cs typeface="Cambria" panose="02040503050406030204" charset="0"/>
              </a:rPr>
              <a:t>“Phân công chuẩn bị”</a:t>
            </a:r>
            <a:r>
              <a:rPr lang="en-US" sz="2800">
                <a:solidFill>
                  <a:schemeClr val="bg1"/>
                </a:solidFill>
                <a:latin typeface="Cambria" panose="02040503050406030204" charset="0"/>
                <a:cs typeface="Cambria" panose="02040503050406030204" charset="0"/>
              </a:rPr>
              <a:t> không?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75" y="444500"/>
            <a:ext cx="2197100" cy="425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3872230" y="109220"/>
            <a:ext cx="4140835" cy="233426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eaching-rafik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469265"/>
            <a:ext cx="5502275" cy="55022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170" y="618490"/>
            <a:ext cx="3810000" cy="1079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36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24298"/>
          <a:stretch>
            <a:fillRect/>
          </a:stretch>
        </p:blipFill>
        <p:spPr>
          <a:xfrm>
            <a:off x="-372745" y="0"/>
            <a:ext cx="3355340" cy="514350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2982595" y="495300"/>
            <a:ext cx="59499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FFFF"/>
              </a:buClr>
              <a:buFont typeface="Wingdings" panose="05000000000000000000" charset="0"/>
              <a:buChar char="ü"/>
            </a:pPr>
            <a:r>
              <a:rPr lang="en-US" sz="2800">
                <a:solidFill>
                  <a:schemeClr val="bg1"/>
                </a:solidFill>
                <a:latin typeface="Cambria" panose="02040503050406030204" charset="0"/>
                <a:cs typeface="Cambria" panose="02040503050406030204" charset="0"/>
              </a:rPr>
              <a:t>Trình bày có đủ 3 phần của Chương trình hoạt động không?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2750820" y="1694815"/>
            <a:ext cx="59499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FFFF"/>
              </a:buClr>
              <a:buFont typeface="Wingdings" panose="05000000000000000000" charset="0"/>
              <a:buChar char="ü"/>
            </a:pPr>
            <a:r>
              <a:rPr lang="en-US" sz="2800">
                <a:solidFill>
                  <a:schemeClr val="bg1"/>
                </a:solidFill>
                <a:latin typeface="Cambria" panose="02040503050406030204" charset="0"/>
                <a:cs typeface="Cambria" panose="02040503050406030204" charset="0"/>
              </a:rPr>
              <a:t>Mục đích có rõ ràng không?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2560320" y="2447925"/>
            <a:ext cx="59499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FFFF"/>
              </a:buClr>
              <a:buFont typeface="Wingdings" panose="05000000000000000000" charset="0"/>
              <a:buChar char="ü"/>
            </a:pPr>
            <a:r>
              <a:rPr lang="en-US" sz="2800">
                <a:solidFill>
                  <a:schemeClr val="bg1"/>
                </a:solidFill>
                <a:latin typeface="Cambria" panose="02040503050406030204" charset="0"/>
                <a:cs typeface="Cambria" panose="02040503050406030204" charset="0"/>
              </a:rPr>
              <a:t>Nêu việc có đầy đủ, phân việc có rõ ràng không?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2314575" y="3585845"/>
            <a:ext cx="594995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FFFF"/>
              </a:buClr>
              <a:buFont typeface="Wingdings" panose="05000000000000000000" charset="0"/>
              <a:buChar char="ü"/>
            </a:pPr>
            <a:r>
              <a:rPr lang="en-US" sz="2800">
                <a:solidFill>
                  <a:schemeClr val="bg1"/>
                </a:solidFill>
                <a:latin typeface="Cambria" panose="02040503050406030204" charset="0"/>
                <a:cs typeface="Cambria" panose="02040503050406030204" charset="0"/>
              </a:rPr>
              <a:t>Chương trình có hợp lí, phù hợp với phần </a:t>
            </a:r>
            <a:r>
              <a:rPr lang="en-US" sz="2800" i="1">
                <a:solidFill>
                  <a:schemeClr val="bg1"/>
                </a:solidFill>
                <a:latin typeface="Cambria" panose="02040503050406030204" charset="0"/>
                <a:cs typeface="Cambria" panose="02040503050406030204" charset="0"/>
              </a:rPr>
              <a:t>“Phân công chuẩn bị”</a:t>
            </a:r>
            <a:r>
              <a:rPr lang="en-US" sz="2800">
                <a:solidFill>
                  <a:schemeClr val="bg1"/>
                </a:solidFill>
                <a:latin typeface="Cambria" panose="02040503050406030204" charset="0"/>
                <a:cs typeface="Cambria" panose="02040503050406030204" charset="0"/>
              </a:rPr>
              <a:t> không?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75" y="444500"/>
            <a:ext cx="2197100" cy="425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92325" y="170815"/>
            <a:ext cx="5452745" cy="1477010"/>
          </a:xfrm>
          <a:prstGeom prst="roundRect">
            <a:avLst>
              <a:gd name="adj" fmla="val 4097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574040" y="1772920"/>
            <a:ext cx="830770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3600">
                <a:solidFill>
                  <a:schemeClr val="bg1"/>
                </a:solidFill>
                <a:latin typeface="UTM Caviar" panose="02040603050506020204" charset="0"/>
                <a:cs typeface="UTM Caviar" panose="02040603050506020204" charset="0"/>
              </a:rPr>
              <a:t>Các em tiếp tục chỉnh sửa để </a:t>
            </a:r>
            <a:r>
              <a:rPr lang="en-US" sz="4000" b="1" i="1">
                <a:solidFill>
                  <a:schemeClr val="bg1"/>
                </a:solidFill>
                <a:latin typeface="UTM Caviar" panose="02040603050506020204" charset="0"/>
                <a:cs typeface="UTM Caviar" panose="02040603050506020204" charset="0"/>
              </a:rPr>
              <a:t>Chương trình hoạt động</a:t>
            </a:r>
            <a:r>
              <a:rPr lang="en-US" sz="3600">
                <a:solidFill>
                  <a:schemeClr val="bg1"/>
                </a:solidFill>
                <a:latin typeface="UTM Caviar" panose="02040603050506020204" charset="0"/>
                <a:cs typeface="UTM Caviar" panose="02040603050506020204" charset="0"/>
              </a:rPr>
              <a:t> được hoàn chỉnh.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74040" y="3712845"/>
            <a:ext cx="83077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3600">
                <a:solidFill>
                  <a:schemeClr val="bg1"/>
                </a:solidFill>
                <a:latin typeface="UTM Caviar" panose="02040603050506020204" charset="0"/>
                <a:cs typeface="UTM Caviar" panose="02040603050506020204" charset="0"/>
              </a:rPr>
              <a:t>Về nhà xem trước bài mới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885" y="280670"/>
            <a:ext cx="3676650" cy="1257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8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ank you teacher-amic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220" y="-427355"/>
            <a:ext cx="5653405" cy="5653405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3122930" y="2503170"/>
            <a:ext cx="3518535" cy="1408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4350" y="2829560"/>
            <a:ext cx="3790950" cy="755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6C38"/>
        </a:solidFill>
        <a:effectLst/>
      </p:bgPr>
    </p:bg>
    <p:spTree>
      <p:nvGrpSpPr>
        <p:cNvPr id="1" name="Shape 2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elay 8"/>
          <p:cNvSpPr/>
          <p:nvPr/>
        </p:nvSpPr>
        <p:spPr>
          <a:xfrm>
            <a:off x="0" y="1579245"/>
            <a:ext cx="3703955" cy="1793875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Terminator 3"/>
          <p:cNvSpPr/>
          <p:nvPr/>
        </p:nvSpPr>
        <p:spPr>
          <a:xfrm>
            <a:off x="3703955" y="2430145"/>
            <a:ext cx="5172075" cy="2553335"/>
          </a:xfrm>
          <a:prstGeom prst="flowChartTermina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123690" y="1006475"/>
            <a:ext cx="4345305" cy="1207770"/>
          </a:xfrm>
          <a:prstGeom prst="roundRect">
            <a:avLst/>
          </a:prstGeom>
          <a:solidFill>
            <a:srgbClr val="DDA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—Pngtree—cartoon portrait thinking_54717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45" y="2860675"/>
            <a:ext cx="2423795" cy="24237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45" y="2092325"/>
            <a:ext cx="3429000" cy="768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4810" y="1006475"/>
            <a:ext cx="4203700" cy="12128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5295" y="2430145"/>
            <a:ext cx="4203700" cy="1244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3690" y="3415030"/>
            <a:ext cx="4203700" cy="15684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485" y="-169838"/>
            <a:ext cx="994159" cy="9941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36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y nghĩ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04470" y="1459230"/>
            <a:ext cx="3854450" cy="3854450"/>
          </a:xfrm>
          <a:prstGeom prst="rect">
            <a:avLst/>
          </a:prstGeom>
        </p:spPr>
      </p:pic>
      <p:sp>
        <p:nvSpPr>
          <p:cNvPr id="7" name="Flowchart: Stored Data 6"/>
          <p:cNvSpPr/>
          <p:nvPr/>
        </p:nvSpPr>
        <p:spPr>
          <a:xfrm rot="5400000">
            <a:off x="3806190" y="57785"/>
            <a:ext cx="4111625" cy="5026660"/>
          </a:xfrm>
          <a:prstGeom prst="flowChartOnlineStorag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3307080" y="1579245"/>
            <a:ext cx="5109210" cy="2837815"/>
            <a:chOff x="5208" y="2487"/>
            <a:chExt cx="8046" cy="4469"/>
          </a:xfrm>
        </p:grpSpPr>
        <p:sp>
          <p:nvSpPr>
            <p:cNvPr id="8" name="Text Box 7"/>
            <p:cNvSpPr txBox="1"/>
            <p:nvPr/>
          </p:nvSpPr>
          <p:spPr>
            <a:xfrm>
              <a:off x="5208" y="3710"/>
              <a:ext cx="8046" cy="324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504018"/>
                </a:avLst>
              </a:prstTxWarp>
              <a:spAutoFit/>
            </a:bodyPr>
            <a:lstStyle/>
            <a:p>
              <a:r>
                <a:rPr lang="en-US" sz="6000">
                  <a:latin typeface="Cambria" panose="02040503050406030204" charset="0"/>
                  <a:cs typeface="Cambria" panose="02040503050406030204" charset="0"/>
                </a:rPr>
                <a:t> </a:t>
              </a:r>
            </a:p>
            <a:p>
              <a:endParaRPr lang="en-US" sz="6000">
                <a:latin typeface="Cambria" panose="02040503050406030204" charset="0"/>
                <a:cs typeface="Cambria" panose="02040503050406030204" charset="0"/>
              </a:endParaRPr>
            </a:p>
            <a:p>
              <a:r>
                <a:rPr lang="en-US" sz="6000">
                  <a:latin typeface="Cambria" panose="02040503050406030204" charset="0"/>
                  <a:cs typeface="Cambria" panose="02040503050406030204" charset="0"/>
                </a:rPr>
                <a:t>những hoạt động tập thể nào?</a:t>
              </a:r>
            </a:p>
          </p:txBody>
        </p:sp>
        <p:sp>
          <p:nvSpPr>
            <p:cNvPr id="9" name="Text Box 8"/>
            <p:cNvSpPr txBox="1"/>
            <p:nvPr/>
          </p:nvSpPr>
          <p:spPr>
            <a:xfrm>
              <a:off x="5557" y="2487"/>
              <a:ext cx="7348" cy="2306"/>
            </a:xfrm>
            <a:prstGeom prst="rect">
              <a:avLst/>
            </a:prstGeom>
            <a:noFill/>
          </p:spPr>
          <p:txBody>
            <a:bodyPr wrap="square" rtlCol="0" anchor="t">
              <a:prstTxWarp prst="textArchUp">
                <a:avLst>
                  <a:gd name="adj" fmla="val 11302865"/>
                </a:avLst>
              </a:prstTxWarp>
              <a:spAutoFit/>
            </a:bodyPr>
            <a:lstStyle/>
            <a:p>
              <a:r>
                <a:rPr lang="en-US" sz="3600">
                  <a:latin typeface="Cambria" panose="02040503050406030204" charset="0"/>
                  <a:cs typeface="Cambria" panose="02040503050406030204" charset="0"/>
                  <a:sym typeface="+mn-ea"/>
                </a:rPr>
                <a:t>Sắp tới, trường ta sẽ tổ chức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A15E"/>
        </a:solidFill>
        <a:effectLst/>
      </p:bgPr>
    </p:bg>
    <p:spTree>
      <p:nvGrpSpPr>
        <p:cNvPr id="1" name="Shape 3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aptop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5431" t="41610" r="45333" b="8463"/>
          <a:stretch>
            <a:fillRect/>
          </a:stretch>
        </p:blipFill>
        <p:spPr>
          <a:xfrm>
            <a:off x="0" y="-558165"/>
            <a:ext cx="9007475" cy="6090285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1715770" y="485775"/>
            <a:ext cx="5698490" cy="3611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3186430" y="1014095"/>
            <a:ext cx="27717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1">
                    <a:lumMod val="50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TẬP LÀM VĂN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5021" y="1659165"/>
            <a:ext cx="5397500" cy="1447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36" y="2969135"/>
            <a:ext cx="3926114" cy="2301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A15E"/>
        </a:solidFill>
        <a:effectLst/>
      </p:bgPr>
    </p:bg>
    <p:spTree>
      <p:nvGrpSpPr>
        <p:cNvPr id="1" name="Shape 3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aptop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5431" t="41610" r="45333" b="8463"/>
          <a:stretch>
            <a:fillRect/>
          </a:stretch>
        </p:blipFill>
        <p:spPr>
          <a:xfrm>
            <a:off x="0" y="-558165"/>
            <a:ext cx="9007475" cy="6090285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1715770" y="485775"/>
            <a:ext cx="5698490" cy="3611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905635" y="861060"/>
            <a:ext cx="27717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1">
                    <a:lumMod val="50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MỤC TIÊU: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2247900" y="1443990"/>
            <a:ext cx="5020310" cy="248793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283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2583180" y="1760220"/>
            <a:ext cx="458279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Lập được một chương trình hoạt động tập thể theo 5 hoạt động gợi ý trong SGK (hoặc một hoạt động đúng chủ điểm đang học, phù hợp với thực tế địa </a:t>
            </a:r>
            <a:r>
              <a:rPr lang="en-US" sz="240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phương)</a:t>
            </a:r>
            <a:endParaRPr lang="en-US" sz="24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485" y="-169838"/>
            <a:ext cx="994159" cy="9941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88" y="3468463"/>
            <a:ext cx="2334854" cy="1660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4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ardrop 7"/>
          <p:cNvSpPr/>
          <p:nvPr/>
        </p:nvSpPr>
        <p:spPr>
          <a:xfrm rot="5400000">
            <a:off x="2291080" y="-32385"/>
            <a:ext cx="2651760" cy="2718435"/>
          </a:xfrm>
          <a:prstGeom prst="teardrop">
            <a:avLst>
              <a:gd name="adj" fmla="val 96641"/>
            </a:avLst>
          </a:prstGeom>
          <a:solidFill>
            <a:srgbClr val="DDA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ardrop 8"/>
          <p:cNvSpPr/>
          <p:nvPr/>
        </p:nvSpPr>
        <p:spPr>
          <a:xfrm rot="16200000">
            <a:off x="5299710" y="2353945"/>
            <a:ext cx="2719070" cy="2718435"/>
          </a:xfrm>
          <a:prstGeom prst="teardrop">
            <a:avLst>
              <a:gd name="adj" fmla="val 96641"/>
            </a:avLst>
          </a:prstGeom>
          <a:solidFill>
            <a:srgbClr val="DDA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ardrop 10"/>
          <p:cNvSpPr/>
          <p:nvPr/>
        </p:nvSpPr>
        <p:spPr>
          <a:xfrm rot="10800000">
            <a:off x="5310505" y="254000"/>
            <a:ext cx="2037080" cy="1841500"/>
          </a:xfrm>
          <a:prstGeom prst="teardrop">
            <a:avLst>
              <a:gd name="adj" fmla="val 96641"/>
            </a:avLst>
          </a:prstGeom>
          <a:solidFill>
            <a:srgbClr val="DDA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ardrop 11"/>
          <p:cNvSpPr/>
          <p:nvPr/>
        </p:nvSpPr>
        <p:spPr>
          <a:xfrm rot="5400000" flipH="1">
            <a:off x="2871470" y="2849880"/>
            <a:ext cx="2072005" cy="2193290"/>
          </a:xfrm>
          <a:prstGeom prst="teardrop">
            <a:avLst>
              <a:gd name="adj" fmla="val 96641"/>
            </a:avLst>
          </a:prstGeom>
          <a:solidFill>
            <a:srgbClr val="DDA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pixlr-bg-result"/>
          <p:cNvPicPr>
            <a:picLocks noChangeAspect="1"/>
          </p:cNvPicPr>
          <p:nvPr/>
        </p:nvPicPr>
        <p:blipFill>
          <a:blip r:embed="rId2"/>
          <a:srcRect l="51236"/>
          <a:stretch>
            <a:fillRect/>
          </a:stretch>
        </p:blipFill>
        <p:spPr>
          <a:xfrm flipH="1">
            <a:off x="-532130" y="1179195"/>
            <a:ext cx="3342005" cy="45700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590" y="668020"/>
            <a:ext cx="2489200" cy="15176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6875" y="668020"/>
            <a:ext cx="2000250" cy="14414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9580" y="2793365"/>
            <a:ext cx="2489200" cy="15176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2120" y="3048000"/>
            <a:ext cx="2247900" cy="1797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6B36">
            <a:alpha val="8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uteanimated_348"/>
          <p:cNvPicPr>
            <a:picLocks noChangeAspect="1"/>
          </p:cNvPicPr>
          <p:nvPr/>
        </p:nvPicPr>
        <p:blipFill>
          <a:blip r:embed="rId2"/>
          <a:srcRect l="-357" t="-106" r="-300" b="-175"/>
          <a:stretch>
            <a:fillRect/>
          </a:stretch>
        </p:blipFill>
        <p:spPr>
          <a:xfrm>
            <a:off x="-635" y="635"/>
            <a:ext cx="9144635" cy="514286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1488440" y="2927985"/>
            <a:ext cx="676465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>
                <a:latin typeface="Cambria" panose="02040503050406030204" charset="0"/>
                <a:cs typeface="Cambria" panose="02040503050406030204" charset="0"/>
                <a:sym typeface="+mn-ea"/>
              </a:rPr>
              <a:t>Khi xây dựng chương trình công tác của liên đội trong năm học, Ban chỉ huy liên đội trường em dự kiến tổ chức một số hoạt động sau đây: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15" y="127635"/>
            <a:ext cx="3308350" cy="692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6B36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s 1"/>
          <p:cNvSpPr/>
          <p:nvPr/>
        </p:nvSpPr>
        <p:spPr>
          <a:xfrm>
            <a:off x="1821180" y="65405"/>
            <a:ext cx="5462270" cy="1322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8"/>
          <p:cNvSpPr txBox="1"/>
          <p:nvPr/>
        </p:nvSpPr>
        <p:spPr>
          <a:xfrm>
            <a:off x="1891030" y="65405"/>
            <a:ext cx="532193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b="1">
                <a:latin typeface="Cambria" panose="02040503050406030204" charset="0"/>
                <a:cs typeface="Cambria" panose="02040503050406030204" charset="0"/>
                <a:sym typeface="+mn-ea"/>
              </a:rPr>
              <a:t>Khi xây dựng chương trình công tác của liên đội trong năm học, Ban chỉ huy liên đội trường em dự kiến tổ chức một số hoạt động sau đây: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89230" y="1482090"/>
            <a:ext cx="8681720" cy="3568065"/>
          </a:xfrm>
          <a:prstGeom prst="roundRect">
            <a:avLst/>
          </a:prstGeom>
          <a:solidFill>
            <a:srgbClr val="283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2"/>
          <p:cNvSpPr txBox="1"/>
          <p:nvPr/>
        </p:nvSpPr>
        <p:spPr>
          <a:xfrm>
            <a:off x="449580" y="1558925"/>
            <a:ext cx="8244840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1">
                <a:solidFill>
                  <a:schemeClr val="bg1"/>
                </a:solidFill>
                <a:latin typeface="Cambria" panose="02040503050406030204" charset="0"/>
                <a:cs typeface="Cambria" panose="02040503050406030204" charset="0"/>
              </a:rPr>
              <a:t>1</a:t>
            </a:r>
            <a:r>
              <a:rPr lang="en-US" sz="2400">
                <a:solidFill>
                  <a:schemeClr val="bg1"/>
                </a:solidFill>
                <a:latin typeface="Cambria" panose="02040503050406030204" charset="0"/>
                <a:cs typeface="Cambria" panose="02040503050406030204" charset="0"/>
              </a:rPr>
              <a:t>. Hội trại</a:t>
            </a:r>
            <a:r>
              <a:rPr lang="en-US" sz="2400" b="1" i="1">
                <a:solidFill>
                  <a:schemeClr val="bg1"/>
                </a:solidFill>
                <a:latin typeface="Cambria" panose="02040503050406030204" charset="0"/>
                <a:cs typeface="Cambria" panose="02040503050406030204" charset="0"/>
              </a:rPr>
              <a:t> Chúng em tiếp bước theo Đoàn</a:t>
            </a:r>
            <a:r>
              <a:rPr lang="en-US" sz="2400">
                <a:solidFill>
                  <a:schemeClr val="bg1"/>
                </a:solidFill>
                <a:latin typeface="Cambria" panose="02040503050406030204" charset="0"/>
                <a:cs typeface="Cambria" panose="02040503050406030204" charset="0"/>
              </a:rPr>
              <a:t> (nhân kỉ niệm Ngày thành lập Đoàn Thanh niên Cộng sản Hồ Chí Minh 26/3).</a:t>
            </a:r>
          </a:p>
          <a:p>
            <a:pPr>
              <a:lnSpc>
                <a:spcPct val="100000"/>
              </a:lnSpc>
            </a:pPr>
            <a:r>
              <a:rPr lang="en-US" sz="2400" b="1">
                <a:solidFill>
                  <a:schemeClr val="bg1"/>
                </a:solidFill>
                <a:latin typeface="Cambria" panose="02040503050406030204" charset="0"/>
                <a:cs typeface="Cambria" panose="02040503050406030204" charset="0"/>
              </a:rPr>
              <a:t>2</a:t>
            </a:r>
            <a:r>
              <a:rPr lang="en-US" sz="2400">
                <a:solidFill>
                  <a:schemeClr val="bg1"/>
                </a:solidFill>
                <a:latin typeface="Cambria" panose="02040503050406030204" charset="0"/>
                <a:cs typeface="Cambria" panose="02040503050406030204" charset="0"/>
              </a:rPr>
              <a:t>. Thi </a:t>
            </a:r>
            <a:r>
              <a:rPr lang="en-US" sz="2400" b="1" i="1">
                <a:solidFill>
                  <a:schemeClr val="bg1"/>
                </a:solidFill>
                <a:latin typeface="Cambria" panose="02040503050406030204" charset="0"/>
                <a:cs typeface="Cambria" panose="02040503050406030204" charset="0"/>
              </a:rPr>
              <a:t>nghi thức Đội</a:t>
            </a:r>
            <a:r>
              <a:rPr lang="en-US" sz="2400">
                <a:solidFill>
                  <a:schemeClr val="bg1"/>
                </a:solidFill>
                <a:latin typeface="Cambria" panose="02040503050406030204" charset="0"/>
                <a:cs typeface="Cambria" panose="02040503050406030204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sz="2400" b="1">
                <a:solidFill>
                  <a:schemeClr val="bg1"/>
                </a:solidFill>
                <a:latin typeface="Cambria" panose="02040503050406030204" charset="0"/>
                <a:cs typeface="Cambria" panose="02040503050406030204" charset="0"/>
              </a:rPr>
              <a:t>3.</a:t>
            </a:r>
            <a:r>
              <a:rPr lang="en-US" sz="2400">
                <a:solidFill>
                  <a:schemeClr val="bg1"/>
                </a:solidFill>
                <a:latin typeface="Cambria" panose="02040503050406030204" charset="0"/>
                <a:cs typeface="Cambria" panose="02040503050406030204" charset="0"/>
              </a:rPr>
              <a:t> Triển lãm về các chủ đề: </a:t>
            </a:r>
            <a:r>
              <a:rPr lang="en-US" sz="2400" b="1" i="1">
                <a:solidFill>
                  <a:schemeClr val="bg1"/>
                </a:solidFill>
                <a:latin typeface="Cambria" panose="02040503050406030204" charset="0"/>
                <a:cs typeface="Cambria" panose="02040503050406030204" charset="0"/>
              </a:rPr>
              <a:t>Bảo vệ môi trường, Yêu hòa bình, Uống nước nhớ nguồn…</a:t>
            </a:r>
            <a:endParaRPr lang="en-US" sz="2400">
              <a:solidFill>
                <a:schemeClr val="bg1"/>
              </a:solidFill>
              <a:latin typeface="Cambria" panose="02040503050406030204" charset="0"/>
              <a:cs typeface="Cambria" panose="02040503050406030204" charset="0"/>
            </a:endParaRPr>
          </a:p>
          <a:p>
            <a:pPr>
              <a:lnSpc>
                <a:spcPct val="100000"/>
              </a:lnSpc>
            </a:pPr>
            <a:r>
              <a:rPr lang="en-US" sz="2400" b="1">
                <a:solidFill>
                  <a:schemeClr val="bg1"/>
                </a:solidFill>
                <a:latin typeface="Cambria" panose="02040503050406030204" charset="0"/>
                <a:cs typeface="Cambria" panose="02040503050406030204" charset="0"/>
              </a:rPr>
              <a:t>4</a:t>
            </a:r>
            <a:r>
              <a:rPr lang="en-US" sz="2400">
                <a:solidFill>
                  <a:schemeClr val="bg1"/>
                </a:solidFill>
                <a:latin typeface="Cambria" panose="02040503050406030204" charset="0"/>
                <a:cs typeface="Cambria" panose="02040503050406030204" charset="0"/>
              </a:rPr>
              <a:t>. Quyên góp ủng hộ thiếu nhi và nhân dân các vùng bị thiên tai.</a:t>
            </a:r>
          </a:p>
          <a:p>
            <a:pPr>
              <a:lnSpc>
                <a:spcPct val="100000"/>
              </a:lnSpc>
            </a:pPr>
            <a:r>
              <a:rPr lang="en-US" sz="2400" b="1">
                <a:solidFill>
                  <a:schemeClr val="bg1"/>
                </a:solidFill>
                <a:latin typeface="Cambria" panose="02040503050406030204" charset="0"/>
                <a:cs typeface="Cambria" panose="02040503050406030204" charset="0"/>
              </a:rPr>
              <a:t>5</a:t>
            </a:r>
            <a:r>
              <a:rPr lang="en-US" sz="2400">
                <a:solidFill>
                  <a:schemeClr val="bg1"/>
                </a:solidFill>
                <a:latin typeface="Cambria" panose="02040503050406030204" charset="0"/>
                <a:cs typeface="Cambria" panose="02040503050406030204" charset="0"/>
              </a:rPr>
              <a:t>. Gặp gỡ, giao lưu với học sinh các trường kết nghĩa hoặc với các bạn thiếu nhi quốc tế đang sống và học tập ở Việt Nam.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ardrop 2"/>
          <p:cNvSpPr/>
          <p:nvPr/>
        </p:nvSpPr>
        <p:spPr>
          <a:xfrm rot="5400000">
            <a:off x="2000250" y="-1999615"/>
            <a:ext cx="5144770" cy="9145270"/>
          </a:xfrm>
          <a:prstGeom prst="teardrop">
            <a:avLst>
              <a:gd name="adj" fmla="val 99975"/>
            </a:avLst>
          </a:prstGeom>
          <a:solidFill>
            <a:srgbClr val="DDA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Box 21"/>
          <p:cNvSpPr txBox="1"/>
          <p:nvPr/>
        </p:nvSpPr>
        <p:spPr>
          <a:xfrm>
            <a:off x="872490" y="1125220"/>
            <a:ext cx="57823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50163D"/>
              </a:buClr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accent1">
                    <a:lumMod val="50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Đề bài yêu cầu em làm gì?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326390" y="1698625"/>
            <a:ext cx="84924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2E1800"/>
              </a:buClr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1A0E05"/>
                </a:solidFill>
                <a:latin typeface="Cambria" panose="02040503050406030204" charset="0"/>
                <a:cs typeface="Cambria" panose="02040503050406030204" charset="0"/>
              </a:rPr>
              <a:t>Em chọn hoạt động nào để lập chương trình?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325755" y="2289810"/>
            <a:ext cx="84924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C42320"/>
              </a:buClr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Chương trình em lập có tên là gì?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327025" y="2891155"/>
            <a:ext cx="849249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283618"/>
              </a:buClr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283618"/>
                </a:solidFill>
                <a:latin typeface="Cambria" panose="02040503050406030204" charset="0"/>
                <a:cs typeface="Cambria" panose="02040503050406030204" charset="0"/>
              </a:rPr>
              <a:t>Em dự kiến, xác định những công việc, những nội dung nào cần chuẩn bị?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689100" y="3935730"/>
            <a:ext cx="738886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2060"/>
                </a:solidFill>
                <a:latin typeface="Cambria" panose="02040503050406030204" charset="0"/>
                <a:cs typeface="Cambria" panose="02040503050406030204" charset="0"/>
              </a:rPr>
              <a:t>Em dự kiến chương trình diễn ra </a:t>
            </a:r>
          </a:p>
          <a:p>
            <a:pPr marL="0" indent="0">
              <a:buClr>
                <a:srgbClr val="002060"/>
              </a:buClr>
              <a:buFont typeface="Arial" panose="020B0604020202020204" pitchFamily="34" charset="0"/>
              <a:buNone/>
            </a:pPr>
            <a:r>
              <a:rPr lang="en-US" sz="3200">
                <a:solidFill>
                  <a:srgbClr val="002060"/>
                </a:solidFill>
                <a:latin typeface="Cambria" panose="02040503050406030204" charset="0"/>
                <a:cs typeface="Cambria" panose="02040503050406030204" charset="0"/>
              </a:rPr>
              <a:t>	như thế nào?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485" y="150495"/>
            <a:ext cx="4273550" cy="838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5" grpId="0"/>
      <p:bldP spid="2" grpId="0"/>
      <p:bldP spid="4" grpId="0"/>
    </p:bldLst>
  </p:timing>
</p:sld>
</file>

<file path=ppt/theme/theme1.xml><?xml version="1.0" encoding="utf-8"?>
<a:theme xmlns:a="http://schemas.openxmlformats.org/drawingml/2006/main" name="Cartoon Working Day MK Plan by Slidesgo">
  <a:themeElements>
    <a:clrScheme name="Simple Light">
      <a:dk1>
        <a:srgbClr val="392A4E"/>
      </a:dk1>
      <a:lt1>
        <a:srgbClr val="FFFFFF"/>
      </a:lt1>
      <a:dk2>
        <a:srgbClr val="171044"/>
      </a:dk2>
      <a:lt2>
        <a:srgbClr val="89567A"/>
      </a:lt2>
      <a:accent1>
        <a:srgbClr val="CC4062"/>
      </a:accent1>
      <a:accent2>
        <a:srgbClr val="504268"/>
      </a:accent2>
      <a:accent3>
        <a:srgbClr val="FFE8CF"/>
      </a:accent3>
      <a:accent4>
        <a:srgbClr val="FFBD4D"/>
      </a:accent4>
      <a:accent5>
        <a:srgbClr val="6B1E51"/>
      </a:accent5>
      <a:accent6>
        <a:srgbClr val="E2514E"/>
      </a:accent6>
      <a:hlink>
        <a:srgbClr val="FFBD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419</Words>
  <Application>Microsoft Office PowerPoint</Application>
  <PresentationFormat>On-screen Show (16:9)</PresentationFormat>
  <Paragraphs>32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Nunito Light</vt:lpstr>
      <vt:lpstr>Bebas Neue</vt:lpstr>
      <vt:lpstr>Times New Roman</vt:lpstr>
      <vt:lpstr>UTM Caviar</vt:lpstr>
      <vt:lpstr>Wingdings</vt:lpstr>
      <vt:lpstr>Cherry Cream Soda</vt:lpstr>
      <vt:lpstr>Roboto Condensed Light</vt:lpstr>
      <vt:lpstr>Arial</vt:lpstr>
      <vt:lpstr>Cambria</vt:lpstr>
      <vt:lpstr>Nunito</vt:lpstr>
      <vt:lpstr>PT Sans</vt:lpstr>
      <vt:lpstr>Cartoon Working Day MK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Uyen Uyen</dc:creator>
  <cp:lastModifiedBy>Uyen Uyen</cp:lastModifiedBy>
  <cp:revision>12</cp:revision>
  <dcterms:created xsi:type="dcterms:W3CDTF">2022-01-22T08:27:00Z</dcterms:created>
  <dcterms:modified xsi:type="dcterms:W3CDTF">2022-01-22T14:54:20Z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70AC631C357C414BB87E9E1E30B32540</vt:lpwstr>
  </property>
  <property fmtid="{D5CDD505-2E9C-101B-9397-08002B2CF9AE}" pid="3" name="KSOProductBuildVer">
    <vt:lpwstr>1033-11.2.0.10443</vt:lpwstr>
  </property>
</Properties>
</file>