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65" r:id="rId3"/>
    <p:sldId id="267" r:id="rId4"/>
    <p:sldId id="276" r:id="rId5"/>
    <p:sldId id="296" r:id="rId6"/>
    <p:sldId id="304" r:id="rId7"/>
    <p:sldId id="277" r:id="rId8"/>
    <p:sldId id="278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ẩn Huy" initials="DH" lastIdx="1" clrIdx="0">
    <p:extLst>
      <p:ext uri="{19B8F6BF-5375-455C-9EA6-DF929625EA0E}">
        <p15:presenceInfo xmlns:p15="http://schemas.microsoft.com/office/powerpoint/2012/main" userId="db00300c3a6a07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F4FE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2883" autoAdjust="0"/>
  </p:normalViewPr>
  <p:slideViewPr>
    <p:cSldViewPr snapToGrid="0">
      <p:cViewPr varScale="1">
        <p:scale>
          <a:sx n="67" d="100"/>
          <a:sy n="67" d="100"/>
        </p:scale>
        <p:origin x="9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989B7-A894-4AB0-899F-3C803F58D201}" type="datetimeFigureOut">
              <a:rPr lang="vi-VN" smtClean="0"/>
              <a:t>14/02/2022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24EA7-73D5-43ED-A261-72ACA490EE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2543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4EA7-73D5-43ED-A261-72ACA490EED8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792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4EA7-73D5-43ED-A261-72ACA490EED8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5991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4EA7-73D5-43ED-A261-72ACA490EED8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6052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4EA7-73D5-43ED-A261-72ACA490EED8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6364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8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9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9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3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0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0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9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26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3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9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07741-409F-4DF0-BB52-DE2C29B9386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E4824-7B66-4A32-B8A4-C766BC8AB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2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/>
          <p:cNvSpPr txBox="1"/>
          <p:nvPr/>
        </p:nvSpPr>
        <p:spPr>
          <a:xfrm>
            <a:off x="1415480" y="3143137"/>
            <a:ext cx="9361040" cy="2100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Arial"/>
              </a:rPr>
              <a:t>CHÀO MỪNG CÁC 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EM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Arial"/>
              </a:rPr>
              <a:t> </a:t>
            </a:r>
          </a:p>
          <a:p>
            <a:pPr algn="ctr"/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Arial"/>
              </a:rPr>
              <a:t>ĐẾN VỚI TIẾT HỌC</a:t>
            </a:r>
            <a:endParaRPr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955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4907" y="2290226"/>
            <a:ext cx="5882185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2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 CHIA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2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(tiếp theo)</a:t>
            </a:r>
            <a:endParaRPr lang="en-US" sz="7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75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9028" y="1982450"/>
            <a:ext cx="31138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8800" b="1" cap="none" spc="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88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0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C93B33-6F5E-433B-9EE4-A43D3DB4CF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6"/>
          <a:stretch/>
        </p:blipFill>
        <p:spPr>
          <a:xfrm>
            <a:off x="0" y="1015737"/>
            <a:ext cx="12192000" cy="515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6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1FEA95-397C-4806-99DA-AC79EDBC11A2}"/>
              </a:ext>
            </a:extLst>
          </p:cNvPr>
          <p:cNvSpPr txBox="1"/>
          <p:nvPr/>
        </p:nvSpPr>
        <p:spPr>
          <a:xfrm>
            <a:off x="1861319" y="634601"/>
            <a:ext cx="9343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Từ một phép nhân ta viết được hai phép chia tương ứng: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4D2136B-BCC9-4761-B949-14457948A568}"/>
              </a:ext>
            </a:extLst>
          </p:cNvPr>
          <p:cNvSpPr/>
          <p:nvPr/>
        </p:nvSpPr>
        <p:spPr>
          <a:xfrm>
            <a:off x="1712685" y="3269343"/>
            <a:ext cx="2685143" cy="780143"/>
          </a:xfrm>
          <a:prstGeom prst="roundRect">
            <a:avLst>
              <a:gd name="adj" fmla="val 25969"/>
            </a:avLst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3 = 12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A7715766-3318-4C8C-AF66-70A8F9529757}"/>
              </a:ext>
            </a:extLst>
          </p:cNvPr>
          <p:cNvSpPr/>
          <p:nvPr/>
        </p:nvSpPr>
        <p:spPr>
          <a:xfrm>
            <a:off x="6096000" y="2282371"/>
            <a:ext cx="2685143" cy="780143"/>
          </a:xfrm>
          <a:prstGeom prst="roundRect">
            <a:avLst>
              <a:gd name="adj" fmla="val 25969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: 4 = 3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96814571-334B-4BD2-8554-745AC8A94ADF}"/>
              </a:ext>
            </a:extLst>
          </p:cNvPr>
          <p:cNvSpPr/>
          <p:nvPr/>
        </p:nvSpPr>
        <p:spPr>
          <a:xfrm>
            <a:off x="6096000" y="4632999"/>
            <a:ext cx="2685143" cy="780143"/>
          </a:xfrm>
          <a:prstGeom prst="roundRect">
            <a:avLst>
              <a:gd name="adj" fmla="val 25969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: 3 = 4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A137EDB-CB04-44B2-A768-4F926AEE35E4}"/>
              </a:ext>
            </a:extLst>
          </p:cNvPr>
          <p:cNvCxnSpPr>
            <a:stCxn id="19" idx="3"/>
            <a:endCxn id="77" idx="1"/>
          </p:cNvCxnSpPr>
          <p:nvPr/>
        </p:nvCxnSpPr>
        <p:spPr>
          <a:xfrm flipV="1">
            <a:off x="4397828" y="2672443"/>
            <a:ext cx="1698172" cy="9869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039857C-B506-4DE2-9710-2FAF43C7C31A}"/>
              </a:ext>
            </a:extLst>
          </p:cNvPr>
          <p:cNvCxnSpPr>
            <a:stCxn id="19" idx="3"/>
            <a:endCxn id="78" idx="1"/>
          </p:cNvCxnSpPr>
          <p:nvPr/>
        </p:nvCxnSpPr>
        <p:spPr>
          <a:xfrm>
            <a:off x="4397828" y="3659415"/>
            <a:ext cx="1698172" cy="13636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30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77" grpId="0" animBg="1"/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D2C3F0-4740-41B4-B80F-B3C40B2E8347}"/>
              </a:ext>
            </a:extLst>
          </p:cNvPr>
          <p:cNvSpPr txBox="1"/>
          <p:nvPr/>
        </p:nvSpPr>
        <p:spPr>
          <a:xfrm>
            <a:off x="1861319" y="634601"/>
            <a:ext cx="9343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Cho phép nhân, nêu hai phép chia thích hợp</a:t>
            </a:r>
            <a:endParaRPr lang="en-US" sz="3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1AEF78E-C1F0-4A94-A87C-10772823224A}"/>
              </a:ext>
            </a:extLst>
          </p:cNvPr>
          <p:cNvSpPr/>
          <p:nvPr/>
        </p:nvSpPr>
        <p:spPr>
          <a:xfrm>
            <a:off x="1712685" y="3269343"/>
            <a:ext cx="2685143" cy="780143"/>
          </a:xfrm>
          <a:prstGeom prst="roundRect">
            <a:avLst>
              <a:gd name="adj" fmla="val 25969"/>
            </a:avLst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6 = 30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B20416-2411-4F9E-A504-88A87409C7E3}"/>
              </a:ext>
            </a:extLst>
          </p:cNvPr>
          <p:cNvSpPr/>
          <p:nvPr/>
        </p:nvSpPr>
        <p:spPr>
          <a:xfrm>
            <a:off x="6096000" y="2282371"/>
            <a:ext cx="2685143" cy="780143"/>
          </a:xfrm>
          <a:prstGeom prst="roundRect">
            <a:avLst>
              <a:gd name="adj" fmla="val 25969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: 5 = 6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7107DE-99C1-4341-BF09-7F6ED32065DF}"/>
              </a:ext>
            </a:extLst>
          </p:cNvPr>
          <p:cNvSpPr/>
          <p:nvPr/>
        </p:nvSpPr>
        <p:spPr>
          <a:xfrm>
            <a:off x="6096000" y="4632999"/>
            <a:ext cx="2685143" cy="780143"/>
          </a:xfrm>
          <a:prstGeom prst="roundRect">
            <a:avLst>
              <a:gd name="adj" fmla="val 25969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: 6 = 5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032FE5-B9BF-4E90-B071-5AF6953CC54A}"/>
              </a:ext>
            </a:extLst>
          </p:cNvPr>
          <p:cNvCxnSpPr>
            <a:stCxn id="3" idx="3"/>
            <a:endCxn id="4" idx="1"/>
          </p:cNvCxnSpPr>
          <p:nvPr/>
        </p:nvCxnSpPr>
        <p:spPr>
          <a:xfrm flipV="1">
            <a:off x="4397828" y="2672443"/>
            <a:ext cx="1698172" cy="9869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3A039D-5AED-4FBC-B891-60B770A9C5FF}"/>
              </a:ext>
            </a:extLst>
          </p:cNvPr>
          <p:cNvCxnSpPr>
            <a:stCxn id="3" idx="3"/>
            <a:endCxn id="5" idx="1"/>
          </p:cNvCxnSpPr>
          <p:nvPr/>
        </p:nvCxnSpPr>
        <p:spPr>
          <a:xfrm>
            <a:off x="4397828" y="3659415"/>
            <a:ext cx="1698172" cy="13636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37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>
            <a:extLst>
              <a:ext uri="{FF2B5EF4-FFF2-40B4-BE49-F238E27FC236}">
                <a16:creationId xmlns:a16="http://schemas.microsoft.com/office/drawing/2014/main" id="{A7C265AD-6D8E-46DB-B32C-280A38D9A739}"/>
              </a:ext>
            </a:extLst>
          </p:cNvPr>
          <p:cNvGrpSpPr/>
          <p:nvPr/>
        </p:nvGrpSpPr>
        <p:grpSpPr>
          <a:xfrm>
            <a:off x="319708" y="221367"/>
            <a:ext cx="9782235" cy="678033"/>
            <a:chOff x="1253941" y="511805"/>
            <a:chExt cx="9782235" cy="678033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8331BDB1-6604-4E60-A0F6-16DB244ABDC2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A82F18E2-3983-4A0F-A14E-AAD6AFFEB9CB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2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8E2484FB-3ADD-436C-B134-22E725D77612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44298059-A6A7-4799-99C3-C4E23F6B0109}"/>
                </a:ext>
              </a:extLst>
            </p:cNvPr>
            <p:cNvSpPr txBox="1"/>
            <p:nvPr/>
          </p:nvSpPr>
          <p:spPr>
            <a:xfrm>
              <a:off x="2059472" y="511805"/>
              <a:ext cx="89767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 phép nhân, nêu hai phép chia thích hợp:</a:t>
              </a:r>
              <a:endPara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7253E217-33AA-452A-AE3B-88701C0C573A}"/>
              </a:ext>
            </a:extLst>
          </p:cNvPr>
          <p:cNvCxnSpPr>
            <a:cxnSpLocks/>
          </p:cNvCxnSpPr>
          <p:nvPr/>
        </p:nvCxnSpPr>
        <p:spPr>
          <a:xfrm>
            <a:off x="1125239" y="806142"/>
            <a:ext cx="89767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E098C17-7B79-4123-8254-E2743F068DAD}"/>
              </a:ext>
            </a:extLst>
          </p:cNvPr>
          <p:cNvGrpSpPr/>
          <p:nvPr/>
        </p:nvGrpSpPr>
        <p:grpSpPr>
          <a:xfrm>
            <a:off x="1942124" y="1517654"/>
            <a:ext cx="8307751" cy="2069187"/>
            <a:chOff x="1942124" y="1517654"/>
            <a:chExt cx="8307751" cy="2069187"/>
          </a:xfrm>
        </p:grpSpPr>
        <p:sp>
          <p:nvSpPr>
            <p:cNvPr id="156" name="Rectangle: Rounded Corners 155">
              <a:extLst>
                <a:ext uri="{FF2B5EF4-FFF2-40B4-BE49-F238E27FC236}">
                  <a16:creationId xmlns:a16="http://schemas.microsoft.com/office/drawing/2014/main" id="{43FB4C7B-E14A-4E48-B95B-AE57BB8C9F8C}"/>
                </a:ext>
              </a:extLst>
            </p:cNvPr>
            <p:cNvSpPr/>
            <p:nvPr/>
          </p:nvSpPr>
          <p:spPr>
            <a:xfrm>
              <a:off x="1942124" y="2263014"/>
              <a:ext cx="2685143" cy="780143"/>
            </a:xfrm>
            <a:prstGeom prst="roundRect">
              <a:avLst>
                <a:gd name="adj" fmla="val 25969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x 7 = 14</a:t>
              </a:r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ED19C77D-F954-4503-93E4-FEFA81E2FAF9}"/>
                </a:ext>
              </a:extLst>
            </p:cNvPr>
            <p:cNvSpPr/>
            <p:nvPr/>
          </p:nvSpPr>
          <p:spPr>
            <a:xfrm>
              <a:off x="6173956" y="1638899"/>
              <a:ext cx="4075919" cy="780143"/>
            </a:xfrm>
            <a:prstGeom prst="roundRect">
              <a:avLst>
                <a:gd name="adj" fmla="val 25969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Rectangle: Rounded Corners 157">
              <a:extLst>
                <a:ext uri="{FF2B5EF4-FFF2-40B4-BE49-F238E27FC236}">
                  <a16:creationId xmlns:a16="http://schemas.microsoft.com/office/drawing/2014/main" id="{A70D9F70-1E2B-4D7A-B18B-6DC8B7B301AB}"/>
                </a:ext>
              </a:extLst>
            </p:cNvPr>
            <p:cNvSpPr/>
            <p:nvPr/>
          </p:nvSpPr>
          <p:spPr>
            <a:xfrm>
              <a:off x="6173956" y="2806698"/>
              <a:ext cx="4075918" cy="780143"/>
            </a:xfrm>
            <a:prstGeom prst="roundRect">
              <a:avLst>
                <a:gd name="adj" fmla="val 25969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477DB780-1E2F-470B-8EB0-C584E7455E58}"/>
                </a:ext>
              </a:extLst>
            </p:cNvPr>
            <p:cNvCxnSpPr>
              <a:cxnSpLocks/>
              <a:stCxn id="156" idx="3"/>
              <a:endCxn id="157" idx="1"/>
            </p:cNvCxnSpPr>
            <p:nvPr/>
          </p:nvCxnSpPr>
          <p:spPr>
            <a:xfrm flipV="1">
              <a:off x="4627267" y="2028971"/>
              <a:ext cx="1546689" cy="62411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437BAC56-F788-4E8B-A1FB-6898B2891380}"/>
                </a:ext>
              </a:extLst>
            </p:cNvPr>
            <p:cNvCxnSpPr>
              <a:cxnSpLocks/>
              <a:stCxn id="156" idx="3"/>
              <a:endCxn id="158" idx="1"/>
            </p:cNvCxnSpPr>
            <p:nvPr/>
          </p:nvCxnSpPr>
          <p:spPr>
            <a:xfrm>
              <a:off x="4627267" y="2653086"/>
              <a:ext cx="1546689" cy="54368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B990D31A-AAD9-4B6F-B142-B1E6DF7409AC}"/>
                </a:ext>
              </a:extLst>
            </p:cNvPr>
            <p:cNvGrpSpPr/>
            <p:nvPr/>
          </p:nvGrpSpPr>
          <p:grpSpPr>
            <a:xfrm>
              <a:off x="6317036" y="1682420"/>
              <a:ext cx="3784907" cy="639684"/>
              <a:chOff x="4105812" y="5584055"/>
              <a:chExt cx="3845466" cy="688113"/>
            </a:xfrm>
          </p:grpSpPr>
          <p:sp>
            <p:nvSpPr>
              <p:cNvPr id="167" name="Rounded Rectangle 8">
                <a:extLst>
                  <a:ext uri="{FF2B5EF4-FFF2-40B4-BE49-F238E27FC236}">
                    <a16:creationId xmlns:a16="http://schemas.microsoft.com/office/drawing/2014/main" id="{0C7EA85F-DBF2-4C86-AEE9-223E3E397CF5}"/>
                  </a:ext>
                </a:extLst>
              </p:cNvPr>
              <p:cNvSpPr/>
              <p:nvPr/>
            </p:nvSpPr>
            <p:spPr>
              <a:xfrm>
                <a:off x="4105812" y="5624096"/>
                <a:ext cx="7920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</a:t>
                </a:r>
                <a:endPara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Rounded Rectangle 9">
                <a:extLst>
                  <a:ext uri="{FF2B5EF4-FFF2-40B4-BE49-F238E27FC236}">
                    <a16:creationId xmlns:a16="http://schemas.microsoft.com/office/drawing/2014/main" id="{9319D845-BDA2-42D9-9C27-78CD1887283F}"/>
                  </a:ext>
                </a:extLst>
              </p:cNvPr>
              <p:cNvSpPr/>
              <p:nvPr/>
            </p:nvSpPr>
            <p:spPr>
              <a:xfrm>
                <a:off x="5583410" y="5624093"/>
                <a:ext cx="7920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Rounded Rectangle 10">
                <a:extLst>
                  <a:ext uri="{FF2B5EF4-FFF2-40B4-BE49-F238E27FC236}">
                    <a16:creationId xmlns:a16="http://schemas.microsoft.com/office/drawing/2014/main" id="{3F75756F-68AF-4514-8C10-C331EB49B46C}"/>
                  </a:ext>
                </a:extLst>
              </p:cNvPr>
              <p:cNvSpPr/>
              <p:nvPr/>
            </p:nvSpPr>
            <p:spPr>
              <a:xfrm>
                <a:off x="7159190" y="5624093"/>
                <a:ext cx="7920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843BE806-A26B-4B71-8119-CFDA354F4936}"/>
                  </a:ext>
                </a:extLst>
              </p:cNvPr>
              <p:cNvSpPr/>
              <p:nvPr/>
            </p:nvSpPr>
            <p:spPr>
              <a:xfrm>
                <a:off x="4857954" y="5584055"/>
                <a:ext cx="787246" cy="665508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vi-VN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7521C459-EE78-4022-B94B-90A4B23A89FF}"/>
                  </a:ext>
                </a:extLst>
              </p:cNvPr>
              <p:cNvSpPr/>
              <p:nvPr/>
            </p:nvSpPr>
            <p:spPr>
              <a:xfrm>
                <a:off x="6410897" y="5584055"/>
                <a:ext cx="720079" cy="682943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endPara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6F5CE0DC-5BE6-4AC6-9E4B-1C2FB3CA0752}"/>
                </a:ext>
              </a:extLst>
            </p:cNvPr>
            <p:cNvGrpSpPr/>
            <p:nvPr/>
          </p:nvGrpSpPr>
          <p:grpSpPr>
            <a:xfrm>
              <a:off x="6336467" y="2845199"/>
              <a:ext cx="3765476" cy="639684"/>
              <a:chOff x="4105812" y="5584055"/>
              <a:chExt cx="3845466" cy="688113"/>
            </a:xfrm>
          </p:grpSpPr>
          <p:sp>
            <p:nvSpPr>
              <p:cNvPr id="177" name="Rounded Rectangle 8">
                <a:extLst>
                  <a:ext uri="{FF2B5EF4-FFF2-40B4-BE49-F238E27FC236}">
                    <a16:creationId xmlns:a16="http://schemas.microsoft.com/office/drawing/2014/main" id="{60E04A77-50EB-4597-A192-E31C9A2309DB}"/>
                  </a:ext>
                </a:extLst>
              </p:cNvPr>
              <p:cNvSpPr/>
              <p:nvPr/>
            </p:nvSpPr>
            <p:spPr>
              <a:xfrm>
                <a:off x="4105812" y="5624096"/>
                <a:ext cx="7920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</a:t>
                </a:r>
                <a:endPara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Rounded Rectangle 9">
                <a:extLst>
                  <a:ext uri="{FF2B5EF4-FFF2-40B4-BE49-F238E27FC236}">
                    <a16:creationId xmlns:a16="http://schemas.microsoft.com/office/drawing/2014/main" id="{9DBC64B6-853C-482D-8D0B-42B0176652AC}"/>
                  </a:ext>
                </a:extLst>
              </p:cNvPr>
              <p:cNvSpPr/>
              <p:nvPr/>
            </p:nvSpPr>
            <p:spPr>
              <a:xfrm>
                <a:off x="5583410" y="5624093"/>
                <a:ext cx="7920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Rounded Rectangle 10">
                <a:extLst>
                  <a:ext uri="{FF2B5EF4-FFF2-40B4-BE49-F238E27FC236}">
                    <a16:creationId xmlns:a16="http://schemas.microsoft.com/office/drawing/2014/main" id="{F1B30822-62AE-4922-A898-E2C336ABB119}"/>
                  </a:ext>
                </a:extLst>
              </p:cNvPr>
              <p:cNvSpPr/>
              <p:nvPr/>
            </p:nvSpPr>
            <p:spPr>
              <a:xfrm>
                <a:off x="7159190" y="5624093"/>
                <a:ext cx="7920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8634A-770A-4483-A9A3-6E49BF4CD31F}"/>
                  </a:ext>
                </a:extLst>
              </p:cNvPr>
              <p:cNvSpPr/>
              <p:nvPr/>
            </p:nvSpPr>
            <p:spPr>
              <a:xfrm>
                <a:off x="4857954" y="5584055"/>
                <a:ext cx="787246" cy="665508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vi-VN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0659501A-75D1-4DF7-8555-5F58B41126E1}"/>
                  </a:ext>
                </a:extLst>
              </p:cNvPr>
              <p:cNvSpPr/>
              <p:nvPr/>
            </p:nvSpPr>
            <p:spPr>
              <a:xfrm>
                <a:off x="6410897" y="5584055"/>
                <a:ext cx="720079" cy="682943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endPara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B60A3D3-E221-487F-BE36-3F5E82626AE2}"/>
                </a:ext>
              </a:extLst>
            </p:cNvPr>
            <p:cNvSpPr txBox="1"/>
            <p:nvPr/>
          </p:nvSpPr>
          <p:spPr>
            <a:xfrm>
              <a:off x="1983285" y="1517654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a)</a:t>
              </a:r>
            </a:p>
          </p:txBody>
        </p:sp>
      </p:grpSp>
      <p:sp>
        <p:nvSpPr>
          <p:cNvPr id="174" name="Rounded Rectangle 13">
            <a:extLst>
              <a:ext uri="{FF2B5EF4-FFF2-40B4-BE49-F238E27FC236}">
                <a16:creationId xmlns:a16="http://schemas.microsoft.com/office/drawing/2014/main" id="{35E72197-6524-4B8F-B2F0-9096A6072522}"/>
              </a:ext>
            </a:extLst>
          </p:cNvPr>
          <p:cNvSpPr/>
          <p:nvPr/>
        </p:nvSpPr>
        <p:spPr>
          <a:xfrm>
            <a:off x="9410026" y="1809900"/>
            <a:ext cx="604220" cy="41882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Rounded Rectangle 13">
            <a:extLst>
              <a:ext uri="{FF2B5EF4-FFF2-40B4-BE49-F238E27FC236}">
                <a16:creationId xmlns:a16="http://schemas.microsoft.com/office/drawing/2014/main" id="{89354578-8475-4D2B-9A02-012E7FE7D43C}"/>
              </a:ext>
            </a:extLst>
          </p:cNvPr>
          <p:cNvSpPr/>
          <p:nvPr/>
        </p:nvSpPr>
        <p:spPr>
          <a:xfrm>
            <a:off x="9417510" y="2968669"/>
            <a:ext cx="604220" cy="41882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2103DFA6-3148-4D47-8B7B-053ABF581789}"/>
              </a:ext>
            </a:extLst>
          </p:cNvPr>
          <p:cNvGrpSpPr/>
          <p:nvPr/>
        </p:nvGrpSpPr>
        <p:grpSpPr>
          <a:xfrm>
            <a:off x="1942124" y="4127297"/>
            <a:ext cx="8307751" cy="2069187"/>
            <a:chOff x="1942124" y="1517654"/>
            <a:chExt cx="8307751" cy="2069187"/>
          </a:xfrm>
        </p:grpSpPr>
        <p:sp>
          <p:nvSpPr>
            <p:cNvPr id="228" name="Rectangle: Rounded Corners 227">
              <a:extLst>
                <a:ext uri="{FF2B5EF4-FFF2-40B4-BE49-F238E27FC236}">
                  <a16:creationId xmlns:a16="http://schemas.microsoft.com/office/drawing/2014/main" id="{A9FFA074-4143-4119-A34C-A0460CC3E8BF}"/>
                </a:ext>
              </a:extLst>
            </p:cNvPr>
            <p:cNvSpPr/>
            <p:nvPr/>
          </p:nvSpPr>
          <p:spPr>
            <a:xfrm>
              <a:off x="1942124" y="2263014"/>
              <a:ext cx="2685143" cy="780143"/>
            </a:xfrm>
            <a:prstGeom prst="roundRect">
              <a:avLst>
                <a:gd name="adj" fmla="val 2596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3 = 15</a:t>
              </a:r>
            </a:p>
          </p:txBody>
        </p:sp>
        <p:sp>
          <p:nvSpPr>
            <p:cNvPr id="229" name="Rectangle: Rounded Corners 228">
              <a:extLst>
                <a:ext uri="{FF2B5EF4-FFF2-40B4-BE49-F238E27FC236}">
                  <a16:creationId xmlns:a16="http://schemas.microsoft.com/office/drawing/2014/main" id="{AF2E4E7D-341A-4BFE-832B-6CC29714B106}"/>
                </a:ext>
              </a:extLst>
            </p:cNvPr>
            <p:cNvSpPr/>
            <p:nvPr/>
          </p:nvSpPr>
          <p:spPr>
            <a:xfrm>
              <a:off x="6173956" y="1638899"/>
              <a:ext cx="4075919" cy="780143"/>
            </a:xfrm>
            <a:prstGeom prst="roundRect">
              <a:avLst>
                <a:gd name="adj" fmla="val 25969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Rectangle: Rounded Corners 229">
              <a:extLst>
                <a:ext uri="{FF2B5EF4-FFF2-40B4-BE49-F238E27FC236}">
                  <a16:creationId xmlns:a16="http://schemas.microsoft.com/office/drawing/2014/main" id="{FD6231FE-3737-40E2-86F0-850BF2BF7E92}"/>
                </a:ext>
              </a:extLst>
            </p:cNvPr>
            <p:cNvSpPr/>
            <p:nvPr/>
          </p:nvSpPr>
          <p:spPr>
            <a:xfrm>
              <a:off x="6173956" y="2806698"/>
              <a:ext cx="4075918" cy="780143"/>
            </a:xfrm>
            <a:prstGeom prst="roundRect">
              <a:avLst>
                <a:gd name="adj" fmla="val 25969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EE09F717-5055-4FE6-88A2-6A42CE368FDD}"/>
                </a:ext>
              </a:extLst>
            </p:cNvPr>
            <p:cNvCxnSpPr>
              <a:cxnSpLocks/>
              <a:stCxn id="228" idx="3"/>
              <a:endCxn id="229" idx="1"/>
            </p:cNvCxnSpPr>
            <p:nvPr/>
          </p:nvCxnSpPr>
          <p:spPr>
            <a:xfrm flipV="1">
              <a:off x="4627267" y="2028971"/>
              <a:ext cx="1546689" cy="62411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E2D31F7F-AC79-481C-BB7B-FDA2D72F52E8}"/>
                </a:ext>
              </a:extLst>
            </p:cNvPr>
            <p:cNvCxnSpPr>
              <a:cxnSpLocks/>
              <a:stCxn id="228" idx="3"/>
              <a:endCxn id="230" idx="1"/>
            </p:cNvCxnSpPr>
            <p:nvPr/>
          </p:nvCxnSpPr>
          <p:spPr>
            <a:xfrm>
              <a:off x="4627267" y="2653086"/>
              <a:ext cx="1546689" cy="54368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0B139307-A2E0-4807-9FEB-E78FC071A2D0}"/>
                </a:ext>
              </a:extLst>
            </p:cNvPr>
            <p:cNvGrpSpPr/>
            <p:nvPr/>
          </p:nvGrpSpPr>
          <p:grpSpPr>
            <a:xfrm>
              <a:off x="6317036" y="1682420"/>
              <a:ext cx="3784907" cy="639684"/>
              <a:chOff x="4105812" y="5584055"/>
              <a:chExt cx="3845466" cy="688113"/>
            </a:xfrm>
          </p:grpSpPr>
          <p:sp>
            <p:nvSpPr>
              <p:cNvPr id="241" name="Rounded Rectangle 8">
                <a:extLst>
                  <a:ext uri="{FF2B5EF4-FFF2-40B4-BE49-F238E27FC236}">
                    <a16:creationId xmlns:a16="http://schemas.microsoft.com/office/drawing/2014/main" id="{FC08B8EB-FF19-40D3-9EE8-2AAAE363609B}"/>
                  </a:ext>
                </a:extLst>
              </p:cNvPr>
              <p:cNvSpPr/>
              <p:nvPr/>
            </p:nvSpPr>
            <p:spPr>
              <a:xfrm>
                <a:off x="4105812" y="5624096"/>
                <a:ext cx="7920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Rounded Rectangle 9">
                <a:extLst>
                  <a:ext uri="{FF2B5EF4-FFF2-40B4-BE49-F238E27FC236}">
                    <a16:creationId xmlns:a16="http://schemas.microsoft.com/office/drawing/2014/main" id="{02609FA8-F399-4147-B75F-3646EA5025F7}"/>
                  </a:ext>
                </a:extLst>
              </p:cNvPr>
              <p:cNvSpPr/>
              <p:nvPr/>
            </p:nvSpPr>
            <p:spPr>
              <a:xfrm>
                <a:off x="5583410" y="5624093"/>
                <a:ext cx="7920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Rounded Rectangle 10">
                <a:extLst>
                  <a:ext uri="{FF2B5EF4-FFF2-40B4-BE49-F238E27FC236}">
                    <a16:creationId xmlns:a16="http://schemas.microsoft.com/office/drawing/2014/main" id="{6C608022-FDF1-42AB-8FFE-5EDE467B3D99}"/>
                  </a:ext>
                </a:extLst>
              </p:cNvPr>
              <p:cNvSpPr/>
              <p:nvPr/>
            </p:nvSpPr>
            <p:spPr>
              <a:xfrm>
                <a:off x="7159190" y="5624093"/>
                <a:ext cx="7920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56898BDC-BC8F-4681-808D-7FD0F7FFD910}"/>
                  </a:ext>
                </a:extLst>
              </p:cNvPr>
              <p:cNvSpPr/>
              <p:nvPr/>
            </p:nvSpPr>
            <p:spPr>
              <a:xfrm>
                <a:off x="4857954" y="5584055"/>
                <a:ext cx="787246" cy="665508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vi-VN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18F28AFF-03AD-41C8-9846-5999C02CE871}"/>
                  </a:ext>
                </a:extLst>
              </p:cNvPr>
              <p:cNvSpPr/>
              <p:nvPr/>
            </p:nvSpPr>
            <p:spPr>
              <a:xfrm>
                <a:off x="6410897" y="5584055"/>
                <a:ext cx="720079" cy="682943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endPara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D2FFF31D-4228-46A2-B6E4-BFE6FD0876B9}"/>
                </a:ext>
              </a:extLst>
            </p:cNvPr>
            <p:cNvGrpSpPr/>
            <p:nvPr/>
          </p:nvGrpSpPr>
          <p:grpSpPr>
            <a:xfrm>
              <a:off x="6336467" y="2845199"/>
              <a:ext cx="3765476" cy="639684"/>
              <a:chOff x="4105812" y="5584055"/>
              <a:chExt cx="3845466" cy="688113"/>
            </a:xfrm>
          </p:grpSpPr>
          <p:sp>
            <p:nvSpPr>
              <p:cNvPr id="236" name="Rounded Rectangle 8">
                <a:extLst>
                  <a:ext uri="{FF2B5EF4-FFF2-40B4-BE49-F238E27FC236}">
                    <a16:creationId xmlns:a16="http://schemas.microsoft.com/office/drawing/2014/main" id="{DB3BCEB5-145D-49D1-9DFE-6C71B75EFC96}"/>
                  </a:ext>
                </a:extLst>
              </p:cNvPr>
              <p:cNvSpPr/>
              <p:nvPr/>
            </p:nvSpPr>
            <p:spPr>
              <a:xfrm>
                <a:off x="4105812" y="5624096"/>
                <a:ext cx="7920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Rounded Rectangle 9">
                <a:extLst>
                  <a:ext uri="{FF2B5EF4-FFF2-40B4-BE49-F238E27FC236}">
                    <a16:creationId xmlns:a16="http://schemas.microsoft.com/office/drawing/2014/main" id="{076CC48A-FFC8-46DB-B8FC-E68A0C614515}"/>
                  </a:ext>
                </a:extLst>
              </p:cNvPr>
              <p:cNvSpPr/>
              <p:nvPr/>
            </p:nvSpPr>
            <p:spPr>
              <a:xfrm>
                <a:off x="5583410" y="5624093"/>
                <a:ext cx="7920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Rounded Rectangle 10">
                <a:extLst>
                  <a:ext uri="{FF2B5EF4-FFF2-40B4-BE49-F238E27FC236}">
                    <a16:creationId xmlns:a16="http://schemas.microsoft.com/office/drawing/2014/main" id="{9B0EE90A-E3CE-4C95-85FA-829DF8484F2C}"/>
                  </a:ext>
                </a:extLst>
              </p:cNvPr>
              <p:cNvSpPr/>
              <p:nvPr/>
            </p:nvSpPr>
            <p:spPr>
              <a:xfrm>
                <a:off x="7159190" y="5624093"/>
                <a:ext cx="7920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EF02E7C1-A515-4C16-AE18-4776D62FBCB2}"/>
                  </a:ext>
                </a:extLst>
              </p:cNvPr>
              <p:cNvSpPr/>
              <p:nvPr/>
            </p:nvSpPr>
            <p:spPr>
              <a:xfrm>
                <a:off x="4857954" y="5584055"/>
                <a:ext cx="787246" cy="665508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vi-VN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DDDF129C-F174-4181-A17A-F6FEE75BC5B7}"/>
                  </a:ext>
                </a:extLst>
              </p:cNvPr>
              <p:cNvSpPr/>
              <p:nvPr/>
            </p:nvSpPr>
            <p:spPr>
              <a:xfrm>
                <a:off x="6410897" y="5584055"/>
                <a:ext cx="720079" cy="682943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endPara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712B7670-0EE7-4027-A845-E907560A37B4}"/>
                </a:ext>
              </a:extLst>
            </p:cNvPr>
            <p:cNvSpPr txBox="1"/>
            <p:nvPr/>
          </p:nvSpPr>
          <p:spPr>
            <a:xfrm>
              <a:off x="1983285" y="1517654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b)</a:t>
              </a:r>
            </a:p>
          </p:txBody>
        </p:sp>
      </p:grpSp>
      <p:sp>
        <p:nvSpPr>
          <p:cNvPr id="246" name="Rounded Rectangle 13">
            <a:extLst>
              <a:ext uri="{FF2B5EF4-FFF2-40B4-BE49-F238E27FC236}">
                <a16:creationId xmlns:a16="http://schemas.microsoft.com/office/drawing/2014/main" id="{817A8919-7293-4148-A943-B9C30EE470F2}"/>
              </a:ext>
            </a:extLst>
          </p:cNvPr>
          <p:cNvSpPr/>
          <p:nvPr/>
        </p:nvSpPr>
        <p:spPr>
          <a:xfrm>
            <a:off x="7895119" y="4448920"/>
            <a:ext cx="548549" cy="41882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Rounded Rectangle 13">
            <a:extLst>
              <a:ext uri="{FF2B5EF4-FFF2-40B4-BE49-F238E27FC236}">
                <a16:creationId xmlns:a16="http://schemas.microsoft.com/office/drawing/2014/main" id="{C134C405-95BA-445D-BC59-C1AED6DD8230}"/>
              </a:ext>
            </a:extLst>
          </p:cNvPr>
          <p:cNvSpPr/>
          <p:nvPr/>
        </p:nvSpPr>
        <p:spPr>
          <a:xfrm>
            <a:off x="9410026" y="4419543"/>
            <a:ext cx="604220" cy="41882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8" name="Rounded Rectangle 13">
            <a:extLst>
              <a:ext uri="{FF2B5EF4-FFF2-40B4-BE49-F238E27FC236}">
                <a16:creationId xmlns:a16="http://schemas.microsoft.com/office/drawing/2014/main" id="{25EFD7A4-B1C8-49AF-A3A8-954199EF31D3}"/>
              </a:ext>
            </a:extLst>
          </p:cNvPr>
          <p:cNvSpPr/>
          <p:nvPr/>
        </p:nvSpPr>
        <p:spPr>
          <a:xfrm>
            <a:off x="6336467" y="4419684"/>
            <a:ext cx="657928" cy="433813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Rounded Rectangle 13">
            <a:extLst>
              <a:ext uri="{FF2B5EF4-FFF2-40B4-BE49-F238E27FC236}">
                <a16:creationId xmlns:a16="http://schemas.microsoft.com/office/drawing/2014/main" id="{566C18AD-0CC0-4A95-91CD-08B2FCDC33D8}"/>
              </a:ext>
            </a:extLst>
          </p:cNvPr>
          <p:cNvSpPr/>
          <p:nvPr/>
        </p:nvSpPr>
        <p:spPr>
          <a:xfrm>
            <a:off x="7882230" y="5578312"/>
            <a:ext cx="548549" cy="41882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" name="Rounded Rectangle 13">
            <a:extLst>
              <a:ext uri="{FF2B5EF4-FFF2-40B4-BE49-F238E27FC236}">
                <a16:creationId xmlns:a16="http://schemas.microsoft.com/office/drawing/2014/main" id="{082307EF-C0E0-4288-B2F8-C9F4F63F80F2}"/>
              </a:ext>
            </a:extLst>
          </p:cNvPr>
          <p:cNvSpPr/>
          <p:nvPr/>
        </p:nvSpPr>
        <p:spPr>
          <a:xfrm>
            <a:off x="9417510" y="5578312"/>
            <a:ext cx="604220" cy="41882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Rounded Rectangle 13">
            <a:extLst>
              <a:ext uri="{FF2B5EF4-FFF2-40B4-BE49-F238E27FC236}">
                <a16:creationId xmlns:a16="http://schemas.microsoft.com/office/drawing/2014/main" id="{2492E155-C014-4747-8CE6-E57A28647E2E}"/>
              </a:ext>
            </a:extLst>
          </p:cNvPr>
          <p:cNvSpPr/>
          <p:nvPr/>
        </p:nvSpPr>
        <p:spPr>
          <a:xfrm>
            <a:off x="6377879" y="5578312"/>
            <a:ext cx="657928" cy="433813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418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22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2BD0419-62B2-4D43-A405-2ECDFC6244F3}"/>
              </a:ext>
            </a:extLst>
          </p:cNvPr>
          <p:cNvCxnSpPr>
            <a:cxnSpLocks/>
          </p:cNvCxnSpPr>
          <p:nvPr/>
        </p:nvCxnSpPr>
        <p:spPr>
          <a:xfrm>
            <a:off x="319708" y="1037877"/>
            <a:ext cx="22697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5A39A87-BB7C-4758-9ADD-96B8B98140F8}"/>
              </a:ext>
            </a:extLst>
          </p:cNvPr>
          <p:cNvGrpSpPr/>
          <p:nvPr/>
        </p:nvGrpSpPr>
        <p:grpSpPr>
          <a:xfrm>
            <a:off x="319708" y="264400"/>
            <a:ext cx="2336406" cy="635000"/>
            <a:chOff x="319708" y="264400"/>
            <a:chExt cx="2336406" cy="63500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7A94072-7B1A-444D-B1EA-4ACC93A2FE27}"/>
                </a:ext>
              </a:extLst>
            </p:cNvPr>
            <p:cNvGrpSpPr/>
            <p:nvPr/>
          </p:nvGrpSpPr>
          <p:grpSpPr>
            <a:xfrm>
              <a:off x="319708" y="264400"/>
              <a:ext cx="2336406" cy="635000"/>
              <a:chOff x="1253941" y="554838"/>
              <a:chExt cx="2336406" cy="635000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B23135EC-803A-47EC-84BF-EB2B74D787AF}"/>
                  </a:ext>
                </a:extLst>
              </p:cNvPr>
              <p:cNvGrpSpPr/>
              <p:nvPr/>
            </p:nvGrpSpPr>
            <p:grpSpPr>
              <a:xfrm>
                <a:off x="1253941" y="554838"/>
                <a:ext cx="654049" cy="635000"/>
                <a:chOff x="7934325" y="85725"/>
                <a:chExt cx="654049" cy="635000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7D2CD9BE-F052-41E5-9DFC-65ED44E88F38}"/>
                    </a:ext>
                  </a:extLst>
                </p:cNvPr>
                <p:cNvSpPr/>
                <p:nvPr/>
              </p:nvSpPr>
              <p:spPr>
                <a:xfrm>
                  <a:off x="8001000" y="152400"/>
                  <a:ext cx="520700" cy="495300"/>
                </a:xfrm>
                <a:prstGeom prst="ellipse">
                  <a:avLst/>
                </a:prstGeom>
                <a:solidFill>
                  <a:srgbClr val="FFC000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vi-VN" sz="24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72FE34FC-B6C4-4388-84A3-9A92D6815A71}"/>
                    </a:ext>
                  </a:extLst>
                </p:cNvPr>
                <p:cNvSpPr/>
                <p:nvPr/>
              </p:nvSpPr>
              <p:spPr>
                <a:xfrm>
                  <a:off x="7934325" y="85725"/>
                  <a:ext cx="654049" cy="635000"/>
                </a:xfrm>
                <a:prstGeom prst="ellipse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108B2D3-6403-4313-BC23-25016A402C7B}"/>
                  </a:ext>
                </a:extLst>
              </p:cNvPr>
              <p:cNvSpPr txBox="1"/>
              <p:nvPr/>
            </p:nvSpPr>
            <p:spPr>
              <a:xfrm>
                <a:off x="2059472" y="605063"/>
                <a:ext cx="15308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    ?</a:t>
                </a:r>
                <a:endParaRPr lang="vi-VN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1B97EAA-A0C4-45D0-B3CB-E5E68524FF72}"/>
                </a:ext>
              </a:extLst>
            </p:cNvPr>
            <p:cNvSpPr/>
            <p:nvPr/>
          </p:nvSpPr>
          <p:spPr>
            <a:xfrm>
              <a:off x="1081697" y="264400"/>
              <a:ext cx="848704" cy="634992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C5BFC0-2D12-46C1-9267-0558C76BE0F6}"/>
              </a:ext>
            </a:extLst>
          </p:cNvPr>
          <p:cNvGrpSpPr/>
          <p:nvPr/>
        </p:nvGrpSpPr>
        <p:grpSpPr>
          <a:xfrm>
            <a:off x="531526" y="1803323"/>
            <a:ext cx="3156011" cy="3686619"/>
            <a:chOff x="646731" y="1785249"/>
            <a:chExt cx="3156011" cy="368661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99B2DB7-F15D-464D-BAFC-69435DF34B9B}"/>
                </a:ext>
              </a:extLst>
            </p:cNvPr>
            <p:cNvSpPr/>
            <p:nvPr/>
          </p:nvSpPr>
          <p:spPr>
            <a:xfrm>
              <a:off x="646731" y="1785249"/>
              <a:ext cx="3156011" cy="3686619"/>
            </a:xfrm>
            <a:prstGeom prst="roundRect">
              <a:avLst/>
            </a:prstGeom>
            <a:solidFill>
              <a:srgbClr val="FFC000"/>
            </a:solidFill>
            <a:ln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7663">
                <a:lnSpc>
                  <a:spcPct val="200000"/>
                </a:lnSpc>
              </a:pPr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x 5 =</a:t>
              </a:r>
            </a:p>
            <a:p>
              <a:pPr marL="231775">
                <a:lnSpc>
                  <a:spcPct val="200000"/>
                </a:lnSpc>
              </a:pPr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: 2 = </a:t>
              </a:r>
            </a:p>
            <a:p>
              <a:pPr marL="231775">
                <a:lnSpc>
                  <a:spcPct val="200000"/>
                </a:lnSpc>
              </a:pPr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: 5 = </a:t>
              </a:r>
            </a:p>
          </p:txBody>
        </p:sp>
        <p:sp>
          <p:nvSpPr>
            <p:cNvPr id="80" name="Rounded Rectangle 8">
              <a:extLst>
                <a:ext uri="{FF2B5EF4-FFF2-40B4-BE49-F238E27FC236}">
                  <a16:creationId xmlns:a16="http://schemas.microsoft.com/office/drawing/2014/main" id="{CD165292-0B2B-401C-98C4-56ECE1E9274D}"/>
                </a:ext>
              </a:extLst>
            </p:cNvPr>
            <p:cNvSpPr/>
            <p:nvPr/>
          </p:nvSpPr>
          <p:spPr>
            <a:xfrm>
              <a:off x="2656113" y="2467429"/>
              <a:ext cx="827315" cy="65296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ounded Rectangle 8">
              <a:extLst>
                <a:ext uri="{FF2B5EF4-FFF2-40B4-BE49-F238E27FC236}">
                  <a16:creationId xmlns:a16="http://schemas.microsoft.com/office/drawing/2014/main" id="{B5F06DD9-ECFB-4D6A-8541-26E3ABEF15C7}"/>
                </a:ext>
              </a:extLst>
            </p:cNvPr>
            <p:cNvSpPr/>
            <p:nvPr/>
          </p:nvSpPr>
          <p:spPr>
            <a:xfrm>
              <a:off x="2656113" y="3476089"/>
              <a:ext cx="827315" cy="65296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ounded Rectangle 8">
              <a:extLst>
                <a:ext uri="{FF2B5EF4-FFF2-40B4-BE49-F238E27FC236}">
                  <a16:creationId xmlns:a16="http://schemas.microsoft.com/office/drawing/2014/main" id="{1474C3DD-24AC-4326-9FA5-2B19AE00B468}"/>
                </a:ext>
              </a:extLst>
            </p:cNvPr>
            <p:cNvSpPr/>
            <p:nvPr/>
          </p:nvSpPr>
          <p:spPr>
            <a:xfrm>
              <a:off x="2656113" y="4419982"/>
              <a:ext cx="827315" cy="65296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EB901A3-2948-4D7D-9685-B0F24B5ED901}"/>
              </a:ext>
            </a:extLst>
          </p:cNvPr>
          <p:cNvGrpSpPr/>
          <p:nvPr/>
        </p:nvGrpSpPr>
        <p:grpSpPr>
          <a:xfrm>
            <a:off x="4532964" y="1803323"/>
            <a:ext cx="3156011" cy="3686619"/>
            <a:chOff x="646731" y="1785249"/>
            <a:chExt cx="3156011" cy="3686619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E4D91BCF-340B-44EB-804C-46259A987A57}"/>
                </a:ext>
              </a:extLst>
            </p:cNvPr>
            <p:cNvSpPr/>
            <p:nvPr/>
          </p:nvSpPr>
          <p:spPr>
            <a:xfrm>
              <a:off x="646731" y="1785249"/>
              <a:ext cx="3156011" cy="3686619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5888">
                <a:lnSpc>
                  <a:spcPct val="200000"/>
                </a:lnSpc>
              </a:pPr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x 10 =</a:t>
              </a:r>
            </a:p>
            <a:p>
              <a:pPr marL="231775">
                <a:lnSpc>
                  <a:spcPct val="200000"/>
                </a:lnSpc>
              </a:pPr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 : 2 = </a:t>
              </a:r>
            </a:p>
            <a:p>
              <a:pPr>
                <a:lnSpc>
                  <a:spcPct val="200000"/>
                </a:lnSpc>
              </a:pPr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 : 10 = </a:t>
              </a:r>
            </a:p>
          </p:txBody>
        </p:sp>
        <p:sp>
          <p:nvSpPr>
            <p:cNvPr id="85" name="Rounded Rectangle 8">
              <a:extLst>
                <a:ext uri="{FF2B5EF4-FFF2-40B4-BE49-F238E27FC236}">
                  <a16:creationId xmlns:a16="http://schemas.microsoft.com/office/drawing/2014/main" id="{2AE3E5EF-CE85-4C5E-A26B-256F5F864DF4}"/>
                </a:ext>
              </a:extLst>
            </p:cNvPr>
            <p:cNvSpPr/>
            <p:nvPr/>
          </p:nvSpPr>
          <p:spPr>
            <a:xfrm>
              <a:off x="2656113" y="2467429"/>
              <a:ext cx="827315" cy="65296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ounded Rectangle 8">
              <a:extLst>
                <a:ext uri="{FF2B5EF4-FFF2-40B4-BE49-F238E27FC236}">
                  <a16:creationId xmlns:a16="http://schemas.microsoft.com/office/drawing/2014/main" id="{A116BCC2-006D-40FD-8AA4-3BB0E429BFC5}"/>
                </a:ext>
              </a:extLst>
            </p:cNvPr>
            <p:cNvSpPr/>
            <p:nvPr/>
          </p:nvSpPr>
          <p:spPr>
            <a:xfrm>
              <a:off x="2656113" y="3476089"/>
              <a:ext cx="827315" cy="65296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ounded Rectangle 8">
              <a:extLst>
                <a:ext uri="{FF2B5EF4-FFF2-40B4-BE49-F238E27FC236}">
                  <a16:creationId xmlns:a16="http://schemas.microsoft.com/office/drawing/2014/main" id="{234CCDD1-6C06-40C2-B968-356F967E679C}"/>
                </a:ext>
              </a:extLst>
            </p:cNvPr>
            <p:cNvSpPr/>
            <p:nvPr/>
          </p:nvSpPr>
          <p:spPr>
            <a:xfrm>
              <a:off x="2656113" y="4419982"/>
              <a:ext cx="827315" cy="65296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D2487D9-746E-48E2-9649-E93DC650C851}"/>
              </a:ext>
            </a:extLst>
          </p:cNvPr>
          <p:cNvGrpSpPr/>
          <p:nvPr/>
        </p:nvGrpSpPr>
        <p:grpSpPr>
          <a:xfrm>
            <a:off x="8534403" y="1803323"/>
            <a:ext cx="3156011" cy="3686619"/>
            <a:chOff x="646731" y="1785249"/>
            <a:chExt cx="3156011" cy="3686619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56ABEE8B-E980-4D3D-83D7-4509F252F044}"/>
                </a:ext>
              </a:extLst>
            </p:cNvPr>
            <p:cNvSpPr/>
            <p:nvPr/>
          </p:nvSpPr>
          <p:spPr>
            <a:xfrm>
              <a:off x="646731" y="1785249"/>
              <a:ext cx="3156011" cy="368661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7663">
                <a:lnSpc>
                  <a:spcPct val="200000"/>
                </a:lnSpc>
              </a:pPr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8 =</a:t>
              </a:r>
            </a:p>
            <a:p>
              <a:pPr marL="231775">
                <a:lnSpc>
                  <a:spcPct val="200000"/>
                </a:lnSpc>
              </a:pPr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 : 5 = </a:t>
              </a:r>
            </a:p>
            <a:p>
              <a:pPr marL="231775">
                <a:lnSpc>
                  <a:spcPct val="200000"/>
                </a:lnSpc>
              </a:pPr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 : 8 = </a:t>
              </a:r>
            </a:p>
          </p:txBody>
        </p:sp>
        <p:sp>
          <p:nvSpPr>
            <p:cNvPr id="90" name="Rounded Rectangle 8">
              <a:extLst>
                <a:ext uri="{FF2B5EF4-FFF2-40B4-BE49-F238E27FC236}">
                  <a16:creationId xmlns:a16="http://schemas.microsoft.com/office/drawing/2014/main" id="{367B1D61-F3BF-4511-BAD4-D1914E473A6F}"/>
                </a:ext>
              </a:extLst>
            </p:cNvPr>
            <p:cNvSpPr/>
            <p:nvPr/>
          </p:nvSpPr>
          <p:spPr>
            <a:xfrm>
              <a:off x="2656113" y="2467429"/>
              <a:ext cx="827315" cy="65296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ounded Rectangle 8">
              <a:extLst>
                <a:ext uri="{FF2B5EF4-FFF2-40B4-BE49-F238E27FC236}">
                  <a16:creationId xmlns:a16="http://schemas.microsoft.com/office/drawing/2014/main" id="{5A30A40C-F265-4182-8310-C95508E6FB6B}"/>
                </a:ext>
              </a:extLst>
            </p:cNvPr>
            <p:cNvSpPr/>
            <p:nvPr/>
          </p:nvSpPr>
          <p:spPr>
            <a:xfrm>
              <a:off x="2656113" y="3476089"/>
              <a:ext cx="827315" cy="65296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Rounded Rectangle 8">
              <a:extLst>
                <a:ext uri="{FF2B5EF4-FFF2-40B4-BE49-F238E27FC236}">
                  <a16:creationId xmlns:a16="http://schemas.microsoft.com/office/drawing/2014/main" id="{F8A1BEFB-030D-45D0-B38A-0F5A5D0B05A2}"/>
                </a:ext>
              </a:extLst>
            </p:cNvPr>
            <p:cNvSpPr/>
            <p:nvPr/>
          </p:nvSpPr>
          <p:spPr>
            <a:xfrm>
              <a:off x="2656113" y="4419982"/>
              <a:ext cx="827315" cy="65296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3" name="Rounded Rectangle 13">
            <a:extLst>
              <a:ext uri="{FF2B5EF4-FFF2-40B4-BE49-F238E27FC236}">
                <a16:creationId xmlns:a16="http://schemas.microsoft.com/office/drawing/2014/main" id="{594C2B13-37D4-44AC-8541-217B20F0D254}"/>
              </a:ext>
            </a:extLst>
          </p:cNvPr>
          <p:cNvSpPr/>
          <p:nvPr/>
        </p:nvSpPr>
        <p:spPr>
          <a:xfrm>
            <a:off x="2589439" y="2595076"/>
            <a:ext cx="724807" cy="433813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ounded Rectangle 13">
            <a:extLst>
              <a:ext uri="{FF2B5EF4-FFF2-40B4-BE49-F238E27FC236}">
                <a16:creationId xmlns:a16="http://schemas.microsoft.com/office/drawing/2014/main" id="{AF830E91-1144-4A26-B84F-F424E7D19A49}"/>
              </a:ext>
            </a:extLst>
          </p:cNvPr>
          <p:cNvSpPr/>
          <p:nvPr/>
        </p:nvSpPr>
        <p:spPr>
          <a:xfrm>
            <a:off x="2589439" y="3621520"/>
            <a:ext cx="724807" cy="433813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ounded Rectangle 13">
            <a:extLst>
              <a:ext uri="{FF2B5EF4-FFF2-40B4-BE49-F238E27FC236}">
                <a16:creationId xmlns:a16="http://schemas.microsoft.com/office/drawing/2014/main" id="{0E8E8E4F-CD57-4A48-A5C1-39EF4513A092}"/>
              </a:ext>
            </a:extLst>
          </p:cNvPr>
          <p:cNvSpPr/>
          <p:nvPr/>
        </p:nvSpPr>
        <p:spPr>
          <a:xfrm>
            <a:off x="2594882" y="4547629"/>
            <a:ext cx="724807" cy="433813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ounded Rectangle 13">
            <a:extLst>
              <a:ext uri="{FF2B5EF4-FFF2-40B4-BE49-F238E27FC236}">
                <a16:creationId xmlns:a16="http://schemas.microsoft.com/office/drawing/2014/main" id="{A8F90161-B8B2-4AFD-BA10-41C7C0A61E1F}"/>
              </a:ext>
            </a:extLst>
          </p:cNvPr>
          <p:cNvSpPr/>
          <p:nvPr/>
        </p:nvSpPr>
        <p:spPr>
          <a:xfrm>
            <a:off x="6584530" y="2595076"/>
            <a:ext cx="724807" cy="433813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ounded Rectangle 13">
            <a:extLst>
              <a:ext uri="{FF2B5EF4-FFF2-40B4-BE49-F238E27FC236}">
                <a16:creationId xmlns:a16="http://schemas.microsoft.com/office/drawing/2014/main" id="{2542BDD8-16EA-4973-AB10-111661894B43}"/>
              </a:ext>
            </a:extLst>
          </p:cNvPr>
          <p:cNvSpPr/>
          <p:nvPr/>
        </p:nvSpPr>
        <p:spPr>
          <a:xfrm>
            <a:off x="6584530" y="3621520"/>
            <a:ext cx="724807" cy="433813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ounded Rectangle 13">
            <a:extLst>
              <a:ext uri="{FF2B5EF4-FFF2-40B4-BE49-F238E27FC236}">
                <a16:creationId xmlns:a16="http://schemas.microsoft.com/office/drawing/2014/main" id="{EDA469AD-7210-453A-8DBA-BE420FF10AEA}"/>
              </a:ext>
            </a:extLst>
          </p:cNvPr>
          <p:cNvSpPr/>
          <p:nvPr/>
        </p:nvSpPr>
        <p:spPr>
          <a:xfrm>
            <a:off x="6589973" y="4547629"/>
            <a:ext cx="724807" cy="433813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ounded Rectangle 13">
            <a:extLst>
              <a:ext uri="{FF2B5EF4-FFF2-40B4-BE49-F238E27FC236}">
                <a16:creationId xmlns:a16="http://schemas.microsoft.com/office/drawing/2014/main" id="{D402E2C2-EF6F-417A-A921-68143F4ECD64}"/>
              </a:ext>
            </a:extLst>
          </p:cNvPr>
          <p:cNvSpPr/>
          <p:nvPr/>
        </p:nvSpPr>
        <p:spPr>
          <a:xfrm>
            <a:off x="10597308" y="2595076"/>
            <a:ext cx="724807" cy="433813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ounded Rectangle 13">
            <a:extLst>
              <a:ext uri="{FF2B5EF4-FFF2-40B4-BE49-F238E27FC236}">
                <a16:creationId xmlns:a16="http://schemas.microsoft.com/office/drawing/2014/main" id="{980F056B-6AC4-48B4-8B92-C9E516FC3691}"/>
              </a:ext>
            </a:extLst>
          </p:cNvPr>
          <p:cNvSpPr/>
          <p:nvPr/>
        </p:nvSpPr>
        <p:spPr>
          <a:xfrm>
            <a:off x="10597308" y="3621520"/>
            <a:ext cx="724807" cy="433813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ounded Rectangle 13">
            <a:extLst>
              <a:ext uri="{FF2B5EF4-FFF2-40B4-BE49-F238E27FC236}">
                <a16:creationId xmlns:a16="http://schemas.microsoft.com/office/drawing/2014/main" id="{AE3A471B-0A0F-43D4-840B-E0A9368A21F4}"/>
              </a:ext>
            </a:extLst>
          </p:cNvPr>
          <p:cNvSpPr/>
          <p:nvPr/>
        </p:nvSpPr>
        <p:spPr>
          <a:xfrm>
            <a:off x="10602751" y="4547629"/>
            <a:ext cx="724807" cy="433813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490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88121" y="241341"/>
            <a:ext cx="30316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7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err="1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7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63873" y="2247019"/>
            <a:ext cx="5680095" cy="2560955"/>
          </a:xfrm>
        </p:spPr>
        <p:txBody>
          <a:bodyPr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362286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192</Words>
  <Application>Microsoft Office PowerPoint</Application>
  <PresentationFormat>Widescreen</PresentationFormat>
  <Paragraphs>81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ltgsvn@outlook.com</cp:lastModifiedBy>
  <cp:revision>87</cp:revision>
  <dcterms:created xsi:type="dcterms:W3CDTF">2020-10-22T17:54:03Z</dcterms:created>
  <dcterms:modified xsi:type="dcterms:W3CDTF">2022-02-14T07:44:54Z</dcterms:modified>
</cp:coreProperties>
</file>