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91" r:id="rId15"/>
    <p:sldId id="292" r:id="rId16"/>
    <p:sldId id="293" r:id="rId17"/>
    <p:sldId id="271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0" autoAdjust="0"/>
  </p:normalViewPr>
  <p:slideViewPr>
    <p:cSldViewPr>
      <p:cViewPr varScale="1">
        <p:scale>
          <a:sx n="80" d="100"/>
          <a:sy n="80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014D-4D2B-4667-8430-BD2087177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50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7.xml"/><Relationship Id="rId5" Type="http://schemas.openxmlformats.org/officeDocument/2006/relationships/image" Target="../media/image10.gif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0830" y="0"/>
            <a:ext cx="684076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037480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865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692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20896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5" y="5058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870" y="2636912"/>
            <a:ext cx="6048671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BẢNG CHIA 5</a:t>
            </a:r>
            <a:endParaRPr lang="vi-VN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7014" y="2996952"/>
            <a:ext cx="3853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TIẾT </a:t>
            </a:r>
            <a:r>
              <a:rPr lang="en-US" sz="96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  <a:endParaRPr lang="en-U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2DDE4E-395F-4801-B5BE-2853B9A19B09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4C910C-6728-4E86-B6B3-1420C048FCD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4BB17FA-D3A1-429C-AB20-5CBF20E2249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527BF6-CC69-44BD-8330-67357093093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CDD84-3023-4E83-9FAD-30905BBD59AF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04D529-A132-4475-B2AE-EF5E95F6E3FB}"/>
              </a:ext>
            </a:extLst>
          </p:cNvPr>
          <p:cNvGrpSpPr/>
          <p:nvPr/>
        </p:nvGrpSpPr>
        <p:grpSpPr>
          <a:xfrm>
            <a:off x="72985" y="1305460"/>
            <a:ext cx="4005997" cy="5084852"/>
            <a:chOff x="733276" y="1557552"/>
            <a:chExt cx="4005997" cy="50848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26BFD-C9EB-470F-B7E4-3F2B243BC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1" t="4969" r="8845" b="74880"/>
            <a:stretch/>
          </p:blipFill>
          <p:spPr>
            <a:xfrm>
              <a:off x="733276" y="1557552"/>
              <a:ext cx="4005997" cy="5084852"/>
            </a:xfrm>
            <a:prstGeom prst="rect">
              <a:avLst/>
            </a:prstGeom>
          </p:spPr>
        </p:pic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3FBDED3C-4475-4FE5-AC79-FAFD67172326}"/>
                </a:ext>
              </a:extLst>
            </p:cNvPr>
            <p:cNvSpPr/>
            <p:nvPr/>
          </p:nvSpPr>
          <p:spPr>
            <a:xfrm>
              <a:off x="1066865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3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E8A8D5-4794-4430-A3A4-1E3206696491}"/>
              </a:ext>
            </a:extLst>
          </p:cNvPr>
          <p:cNvSpPr txBox="1"/>
          <p:nvPr/>
        </p:nvSpPr>
        <p:spPr>
          <a:xfrm>
            <a:off x="2062758" y="365400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5B31B6-B5D1-4737-ADCA-B9FD7E27D4E0}"/>
              </a:ext>
            </a:extLst>
          </p:cNvPr>
          <p:cNvSpPr txBox="1"/>
          <p:nvPr/>
        </p:nvSpPr>
        <p:spPr>
          <a:xfrm>
            <a:off x="2062758" y="429309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E7A61A-319E-4397-9141-1259000F9B8F}"/>
              </a:ext>
            </a:extLst>
          </p:cNvPr>
          <p:cNvCxnSpPr/>
          <p:nvPr/>
        </p:nvCxnSpPr>
        <p:spPr>
          <a:xfrm>
            <a:off x="1289670" y="752983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94E9106-1196-416B-B884-6D595A9E961D}"/>
              </a:ext>
            </a:extLst>
          </p:cNvPr>
          <p:cNvSpPr txBox="1"/>
          <p:nvPr/>
        </p:nvSpPr>
        <p:spPr>
          <a:xfrm>
            <a:off x="2062758" y="494116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4C1791-4E52-40A4-B240-E0911FF8CB81}"/>
              </a:ext>
            </a:extLst>
          </p:cNvPr>
          <p:cNvGrpSpPr/>
          <p:nvPr/>
        </p:nvGrpSpPr>
        <p:grpSpPr>
          <a:xfrm>
            <a:off x="4073139" y="1412776"/>
            <a:ext cx="4005997" cy="5084852"/>
            <a:chOff x="782866" y="1516133"/>
            <a:chExt cx="4005997" cy="50848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7BA242-0F61-4B82-BA8D-DC6E9213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0" t="29264" r="8156" b="50585"/>
            <a:stretch/>
          </p:blipFill>
          <p:spPr>
            <a:xfrm>
              <a:off x="782866" y="1516133"/>
              <a:ext cx="4005997" cy="5084852"/>
            </a:xfrm>
            <a:prstGeom prst="rect">
              <a:avLst/>
            </a:prstGeom>
          </p:spPr>
        </p:pic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9C775183-5E25-426C-AD2B-14796029F345}"/>
                </a:ext>
              </a:extLst>
            </p:cNvPr>
            <p:cNvSpPr/>
            <p:nvPr/>
          </p:nvSpPr>
          <p:spPr>
            <a:xfrm>
              <a:off x="1150193" y="3820389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9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4D224E-4E08-4BBE-8B16-22785AA72497}"/>
              </a:ext>
            </a:extLst>
          </p:cNvPr>
          <p:cNvSpPr txBox="1"/>
          <p:nvPr/>
        </p:nvSpPr>
        <p:spPr>
          <a:xfrm>
            <a:off x="6095206" y="377856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CF62F-5ADC-4DD7-B0CD-DCCCA3971BCA}"/>
              </a:ext>
            </a:extLst>
          </p:cNvPr>
          <p:cNvSpPr txBox="1"/>
          <p:nvPr/>
        </p:nvSpPr>
        <p:spPr>
          <a:xfrm>
            <a:off x="6141508" y="445801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082A5-23CB-4892-A4AC-7AC232512883}"/>
              </a:ext>
            </a:extLst>
          </p:cNvPr>
          <p:cNvSpPr txBox="1"/>
          <p:nvPr/>
        </p:nvSpPr>
        <p:spPr>
          <a:xfrm>
            <a:off x="6141508" y="512947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F6DFB3-8D46-4AA3-91B2-D12B1D745615}"/>
              </a:ext>
            </a:extLst>
          </p:cNvPr>
          <p:cNvGrpSpPr/>
          <p:nvPr/>
        </p:nvGrpSpPr>
        <p:grpSpPr>
          <a:xfrm>
            <a:off x="8176151" y="1219349"/>
            <a:ext cx="4010030" cy="5089971"/>
            <a:chOff x="611678" y="1395325"/>
            <a:chExt cx="4010030" cy="508997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D19E5D-98B3-4640-82E9-A56EAB598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34" t="52440" r="8042" b="27409"/>
            <a:stretch/>
          </p:blipFill>
          <p:spPr>
            <a:xfrm>
              <a:off x="611678" y="1395325"/>
              <a:ext cx="4010030" cy="5089971"/>
            </a:xfrm>
            <a:prstGeom prst="rect">
              <a:avLst/>
            </a:prstGeom>
          </p:spPr>
        </p:pic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07609A2-4FDC-45A8-AF2D-2F9D9FFE0501}"/>
                </a:ext>
              </a:extLst>
            </p:cNvPr>
            <p:cNvSpPr/>
            <p:nvPr/>
          </p:nvSpPr>
          <p:spPr>
            <a:xfrm>
              <a:off x="1123021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30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: 6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C9DDA3F-D5EC-4EF5-B9C5-E8FFA909E187}"/>
              </a:ext>
            </a:extLst>
          </p:cNvPr>
          <p:cNvSpPr txBox="1"/>
          <p:nvPr/>
        </p:nvSpPr>
        <p:spPr>
          <a:xfrm>
            <a:off x="10317149" y="370594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BA7628-7E75-440B-B2AF-F55C1592CBA3}"/>
              </a:ext>
            </a:extLst>
          </p:cNvPr>
          <p:cNvSpPr txBox="1"/>
          <p:nvPr/>
        </p:nvSpPr>
        <p:spPr>
          <a:xfrm>
            <a:off x="10291555" y="43854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C62748-F5B3-4E95-A0B8-737B919E416D}"/>
              </a:ext>
            </a:extLst>
          </p:cNvPr>
          <p:cNvSpPr txBox="1"/>
          <p:nvPr/>
        </p:nvSpPr>
        <p:spPr>
          <a:xfrm>
            <a:off x="10291555" y="505685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/>
      <p:bldP spid="17" grpId="0" uiExpand="1"/>
      <p:bldP spid="19" grpId="0" uiExpand="1"/>
      <p:bldP spid="23" grpId="0" uiExpand="1"/>
      <p:bldP spid="24" grpId="0" uiExpand="1"/>
      <p:bldP spid="25" grpId="0" uiExpand="1"/>
      <p:bldP spid="29" grpId="0" uiExpand="1"/>
      <p:bldP spid="30" grpId="0" uiExpand="1"/>
      <p:bldP spid="31" grpId="0" uiExpan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686544" y="5951781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752542" y="6072459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874694" y="6123078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31723" y="610307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673786" y="6049641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tranh rồi nói phép chia thích hợp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837615"/>
            <a:ext cx="6919531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1411130" y="1026795"/>
            <a:ext cx="8426389" cy="31400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262558" y="3966806"/>
            <a:ext cx="11921600" cy="1478418"/>
            <a:chOff x="262558" y="3966806"/>
            <a:chExt cx="11921600" cy="147841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20 bạn, xếp đều vào 5 vòng tròn. Mỗi vòng tròn có          bạn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10231199" y="3966806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F22C207E-79E1-467A-AA8C-39A406A2DB80}"/>
              </a:ext>
            </a:extLst>
          </p:cNvPr>
          <p:cNvSpPr/>
          <p:nvPr/>
        </p:nvSpPr>
        <p:spPr>
          <a:xfrm>
            <a:off x="10346850" y="4025442"/>
            <a:ext cx="644900" cy="62769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816970" y="5682465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82968" y="5803143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5005120" y="585376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962149" y="5833762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804212" y="578032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tranh rồi nói phép chia thích hợp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837615"/>
            <a:ext cx="6919531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452645" y="1041929"/>
            <a:ext cx="10604211" cy="288703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62558" y="4077072"/>
            <a:ext cx="11921600" cy="1478418"/>
            <a:chOff x="262558" y="3966806"/>
            <a:chExt cx="11921600" cy="14784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15 cúc áo, khâu vào mỗi áo 5 cúc. Khâu đủ          chiếc áo.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975526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9047534" y="4221088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24" y="150967"/>
            <a:ext cx="11667965" cy="1153840"/>
            <a:chOff x="1011004" y="557947"/>
            <a:chExt cx="11669484" cy="11537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107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một tình huống thực tết có sử dụng phép chia trong bảng chia 5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035718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FBDCFF-88A3-484E-ABE5-4F76FD2AB77F}"/>
              </a:ext>
            </a:extLst>
          </p:cNvPr>
          <p:cNvCxnSpPr>
            <a:cxnSpLocks/>
          </p:cNvCxnSpPr>
          <p:nvPr/>
        </p:nvCxnSpPr>
        <p:spPr>
          <a:xfrm>
            <a:off x="1133748" y="1238776"/>
            <a:ext cx="229480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68280" y="4257761"/>
            <a:ext cx="12122133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20 chiếc tàu hỏa, chia đều vào 5 hộp quà. Mỗi hộp quà có 4 chiếc.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F97419-87F3-473A-85B1-ACAE02E5ADD3}"/>
              </a:ext>
            </a:extLst>
          </p:cNvPr>
          <p:cNvGrpSpPr/>
          <p:nvPr/>
        </p:nvGrpSpPr>
        <p:grpSpPr>
          <a:xfrm>
            <a:off x="3686544" y="5785953"/>
            <a:ext cx="4817325" cy="827687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27C1A49E-5066-453B-9947-205A46ABF0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A2AAA8E-D9C4-41E6-9EA7-F807684F14F2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95FE3567-7589-4E59-BD91-6ACD2F9976D9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7DDB45F-3F3E-4E37-86C8-42808EFF1311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090663-3A12-47BF-AF34-5388112489C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4E80A133-5765-4849-85E6-22A089A2FAE4}"/>
              </a:ext>
            </a:extLst>
          </p:cNvPr>
          <p:cNvSpPr/>
          <p:nvPr/>
        </p:nvSpPr>
        <p:spPr>
          <a:xfrm>
            <a:off x="3752542" y="5906631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EFC88B08-70B9-48CC-A0AD-2DF2137F9C9C}"/>
              </a:ext>
            </a:extLst>
          </p:cNvPr>
          <p:cNvSpPr/>
          <p:nvPr/>
        </p:nvSpPr>
        <p:spPr>
          <a:xfrm>
            <a:off x="4874694" y="5957250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B1A47CD-1F87-4150-9C5A-EFD962FC541E}"/>
              </a:ext>
            </a:extLst>
          </p:cNvPr>
          <p:cNvSpPr/>
          <p:nvPr/>
        </p:nvSpPr>
        <p:spPr>
          <a:xfrm>
            <a:off x="5831723" y="5937250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5FAFC394-CB5B-4BAD-AE43-2DCEF000A08A}"/>
              </a:ext>
            </a:extLst>
          </p:cNvPr>
          <p:cNvSpPr/>
          <p:nvPr/>
        </p:nvSpPr>
        <p:spPr>
          <a:xfrm>
            <a:off x="7673786" y="588381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2B55301-2E15-4B5C-87D2-E29F64DEE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4" r="-829"/>
          <a:stretch/>
        </p:blipFill>
        <p:spPr>
          <a:xfrm>
            <a:off x="1342678" y="1328180"/>
            <a:ext cx="9577064" cy="26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1556792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6694" y="3212976"/>
            <a:ext cx="9217024" cy="314266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33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66655813-B961-40B6-A8D6-B54B197B4A7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32F3B-6BBC-4C39-B604-4F4C08EC39C5}"/>
              </a:ext>
            </a:extLst>
          </p:cNvPr>
          <p:cNvSpPr/>
          <p:nvPr/>
        </p:nvSpPr>
        <p:spPr>
          <a:xfrm>
            <a:off x="2744249" y="306343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11F2FF-8B8D-413A-8E3D-C895FB5DBAF5}"/>
              </a:ext>
            </a:extLst>
          </p:cNvPr>
          <p:cNvSpPr/>
          <p:nvPr/>
        </p:nvSpPr>
        <p:spPr>
          <a:xfrm>
            <a:off x="6740911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B7E686-1CCE-464A-9EE0-CAC41328D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308" y="338757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DABF4F-DA23-428A-879D-BFEC1805F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8791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A3BC56-DCF8-4A8A-BF37-5D8151D776EF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2A5849-526E-465D-8F79-B6B6BD006AC7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FEE0BF-7A91-47C3-913B-0CE50D1CD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38339-F1B8-4DBD-A999-7FECCE9E4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ABB35912-19C5-4925-94AB-9C74DABAAB06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C41BE4-3457-47D8-9C83-32316330E502}"/>
              </a:ext>
            </a:extLst>
          </p:cNvPr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37EBC2-FC50-468C-A039-854D45996817}"/>
              </a:ext>
            </a:extLst>
          </p:cNvPr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220A38-43DE-42B7-8DA0-92E17CEFBC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0A7714-6E54-4EA7-901B-75F33FEAB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C43643-788E-4DCE-A148-8E71F29100F4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43F44E-7B3D-49FC-86DE-11A747888DDF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6682C4-D1C6-46EF-A0FD-13A5F08EE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7DE919-CD68-45E3-A852-94F9FCCBF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4852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4911" y="506715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852" y="304712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1" y="3358689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330</Words>
  <Application>Microsoft Office PowerPoint</Application>
  <PresentationFormat>Custom</PresentationFormat>
  <Paragraphs>102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43</cp:revision>
  <dcterms:created xsi:type="dcterms:W3CDTF">2021-08-09T09:02:42Z</dcterms:created>
  <dcterms:modified xsi:type="dcterms:W3CDTF">2022-02-14T13:23:08Z</dcterms:modified>
</cp:coreProperties>
</file>