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2" r:id="rId2"/>
    <p:sldId id="282" r:id="rId3"/>
    <p:sldId id="283" r:id="rId4"/>
    <p:sldId id="300" r:id="rId5"/>
    <p:sldId id="30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33"/>
    <a:srgbClr val="EAF4FE"/>
    <a:srgbClr val="FF9900"/>
    <a:srgbClr val="00FF00"/>
    <a:srgbClr val="66FFFF"/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1177-A294-4611-BEA6-E5A54D2D58F3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1C3F-E602-4E41-AC4A-210E4F347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04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1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10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6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8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0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4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08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46" indent="0">
              <a:buNone/>
              <a:defRPr sz="2800"/>
            </a:lvl2pPr>
            <a:lvl3pPr marL="914491" indent="0">
              <a:buNone/>
              <a:defRPr sz="2400"/>
            </a:lvl3pPr>
            <a:lvl4pPr marL="1371737" indent="0">
              <a:buNone/>
              <a:defRPr sz="2000"/>
            </a:lvl4pPr>
            <a:lvl5pPr marL="1828983" indent="0">
              <a:buNone/>
              <a:defRPr sz="2000"/>
            </a:lvl5pPr>
            <a:lvl6pPr marL="2286229" indent="0">
              <a:buNone/>
              <a:defRPr sz="2000"/>
            </a:lvl6pPr>
            <a:lvl7pPr marL="2743474" indent="0">
              <a:buNone/>
              <a:defRPr sz="2000"/>
            </a:lvl7pPr>
            <a:lvl8pPr marL="3200720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7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l" defTabSz="9144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l" defTabSz="9144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15493-5520-4D73-971E-38EA8328E2B1}"/>
              </a:ext>
            </a:extLst>
          </p:cNvPr>
          <p:cNvSpPr txBox="1"/>
          <p:nvPr/>
        </p:nvSpPr>
        <p:spPr>
          <a:xfrm>
            <a:off x="1415480" y="1988840"/>
            <a:ext cx="94330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7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vi-VN" sz="7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8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25D76B-E3B2-4A90-8F52-CBFF1628CF29}"/>
              </a:ext>
            </a:extLst>
          </p:cNvPr>
          <p:cNvGrpSpPr/>
          <p:nvPr/>
        </p:nvGrpSpPr>
        <p:grpSpPr>
          <a:xfrm>
            <a:off x="484139" y="170945"/>
            <a:ext cx="4251352" cy="678033"/>
            <a:chOff x="1253941" y="511805"/>
            <a:chExt cx="4251352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4E55E02-D891-447F-BF4F-A1FB300989E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ACB4E58-2352-41EE-B375-52B3C6D550C2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5FF163-A26F-40A1-A959-52C488A03E65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A15493-5520-4D73-971E-38EA8328E2B1}"/>
                </a:ext>
              </a:extLst>
            </p:cNvPr>
            <p:cNvSpPr txBox="1"/>
            <p:nvPr/>
          </p:nvSpPr>
          <p:spPr>
            <a:xfrm>
              <a:off x="2059472" y="511805"/>
              <a:ext cx="3445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2825B2-5F0E-43E6-BACF-151034CCB887}"/>
              </a:ext>
            </a:extLst>
          </p:cNvPr>
          <p:cNvGrpSpPr/>
          <p:nvPr/>
        </p:nvGrpSpPr>
        <p:grpSpPr>
          <a:xfrm>
            <a:off x="72985" y="1431016"/>
            <a:ext cx="3429965" cy="4158223"/>
            <a:chOff x="733276" y="1683108"/>
            <a:chExt cx="3429965" cy="41582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F1B9CA-1EAE-463B-B77E-74AD74B41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31" t="5560" r="11728" b="74880"/>
            <a:stretch/>
          </p:blipFill>
          <p:spPr>
            <a:xfrm>
              <a:off x="733276" y="1683108"/>
              <a:ext cx="3429965" cy="4158223"/>
            </a:xfrm>
            <a:prstGeom prst="rect">
              <a:avLst/>
            </a:prstGeom>
          </p:spPr>
        </p:pic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67525301-DA3B-470E-A2CD-836E7A085D0C}"/>
                </a:ext>
              </a:extLst>
            </p:cNvPr>
            <p:cNvSpPr/>
            <p:nvPr/>
          </p:nvSpPr>
          <p:spPr>
            <a:xfrm>
              <a:off x="995651" y="3681092"/>
              <a:ext cx="2158796" cy="1479401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5 </a:t>
              </a:r>
              <a:endPara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5</a:t>
              </a:r>
              <a:endParaRPr lang="vi-V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1F6693-F62F-4E73-824B-64F61E00C961}"/>
              </a:ext>
            </a:extLst>
          </p:cNvPr>
          <p:cNvSpPr txBox="1"/>
          <p:nvPr/>
        </p:nvSpPr>
        <p:spPr>
          <a:xfrm>
            <a:off x="1981141" y="3429000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FB577-7EF3-4FB7-BA1E-EF7747339591}"/>
              </a:ext>
            </a:extLst>
          </p:cNvPr>
          <p:cNvSpPr txBox="1"/>
          <p:nvPr/>
        </p:nvSpPr>
        <p:spPr>
          <a:xfrm>
            <a:off x="2062758" y="4294837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890BA8-3A9B-4E91-8DF3-40B21347B4C6}"/>
              </a:ext>
            </a:extLst>
          </p:cNvPr>
          <p:cNvCxnSpPr/>
          <p:nvPr/>
        </p:nvCxnSpPr>
        <p:spPr>
          <a:xfrm>
            <a:off x="1289670" y="752983"/>
            <a:ext cx="2353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2F4DB0-25BB-4C7F-BEB6-A3D62DD5B271}"/>
              </a:ext>
            </a:extLst>
          </p:cNvPr>
          <p:cNvGrpSpPr/>
          <p:nvPr/>
        </p:nvGrpSpPr>
        <p:grpSpPr>
          <a:xfrm>
            <a:off x="4295801" y="1305460"/>
            <a:ext cx="3397308" cy="4283779"/>
            <a:chOff x="733277" y="1557552"/>
            <a:chExt cx="3397308" cy="428377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9F36F2C-FDD7-45FE-A8D3-834047F0F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1" t="4161" r="71473" b="75688"/>
            <a:stretch/>
          </p:blipFill>
          <p:spPr>
            <a:xfrm>
              <a:off x="733277" y="1557552"/>
              <a:ext cx="3397308" cy="4283779"/>
            </a:xfrm>
            <a:prstGeom prst="rect">
              <a:avLst/>
            </a:prstGeom>
          </p:spPr>
        </p:pic>
        <p:sp>
          <p:nvSpPr>
            <p:cNvPr id="28" name="Rounded Rectangle 9">
              <a:extLst>
                <a:ext uri="{FF2B5EF4-FFF2-40B4-BE49-F238E27FC236}">
                  <a16:creationId xmlns:a16="http://schemas.microsoft.com/office/drawing/2014/main" id="{0B1A4E9C-B20A-409E-95B9-AB22089B7C5B}"/>
                </a:ext>
              </a:extLst>
            </p:cNvPr>
            <p:cNvSpPr/>
            <p:nvPr/>
          </p:nvSpPr>
          <p:spPr>
            <a:xfrm>
              <a:off x="995651" y="3681092"/>
              <a:ext cx="2158796" cy="1479401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4 </a:t>
              </a:r>
              <a:endPara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5</a:t>
              </a:r>
              <a:endParaRPr lang="vi-V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5625231-C093-43F0-B3DF-75A5082EDFDF}"/>
              </a:ext>
            </a:extLst>
          </p:cNvPr>
          <p:cNvSpPr txBox="1"/>
          <p:nvPr/>
        </p:nvSpPr>
        <p:spPr>
          <a:xfrm>
            <a:off x="6203956" y="3429000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D13008-B500-4A32-919D-66C379A4EFAB}"/>
              </a:ext>
            </a:extLst>
          </p:cNvPr>
          <p:cNvSpPr txBox="1"/>
          <p:nvPr/>
        </p:nvSpPr>
        <p:spPr>
          <a:xfrm>
            <a:off x="6285573" y="4294837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D5F7E7-8D62-4A26-B7EC-AF1EF65300DA}"/>
              </a:ext>
            </a:extLst>
          </p:cNvPr>
          <p:cNvGrpSpPr/>
          <p:nvPr/>
        </p:nvGrpSpPr>
        <p:grpSpPr>
          <a:xfrm>
            <a:off x="8404341" y="1556792"/>
            <a:ext cx="3452299" cy="4283779"/>
            <a:chOff x="733276" y="1557552"/>
            <a:chExt cx="3452299" cy="42837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992B231-13D3-4A7C-9EA6-254CE6C3C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9" t="52503" r="71181" b="27346"/>
            <a:stretch/>
          </p:blipFill>
          <p:spPr>
            <a:xfrm>
              <a:off x="733276" y="1557552"/>
              <a:ext cx="3452299" cy="4283779"/>
            </a:xfrm>
            <a:prstGeom prst="rect">
              <a:avLst/>
            </a:prstGeom>
          </p:spPr>
        </p:pic>
        <p:sp>
          <p:nvSpPr>
            <p:cNvPr id="33" name="Rounded Rectangle 9">
              <a:extLst>
                <a:ext uri="{FF2B5EF4-FFF2-40B4-BE49-F238E27FC236}">
                  <a16:creationId xmlns:a16="http://schemas.microsoft.com/office/drawing/2014/main" id="{3FD888B2-9692-44E3-B4C3-E3AF194503BE}"/>
                </a:ext>
              </a:extLst>
            </p:cNvPr>
            <p:cNvSpPr/>
            <p:nvPr/>
          </p:nvSpPr>
          <p:spPr>
            <a:xfrm>
              <a:off x="995651" y="3681092"/>
              <a:ext cx="2158796" cy="1479401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4 </a:t>
              </a:r>
              <a:endPara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2FC1BB4-D7A3-4E01-9F7A-C1C64F3B6CC7}"/>
              </a:ext>
            </a:extLst>
          </p:cNvPr>
          <p:cNvSpPr txBox="1"/>
          <p:nvPr/>
        </p:nvSpPr>
        <p:spPr>
          <a:xfrm>
            <a:off x="10312497" y="3680332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4CB611-281B-4EA5-9706-5F7318C3E371}"/>
              </a:ext>
            </a:extLst>
          </p:cNvPr>
          <p:cNvSpPr txBox="1"/>
          <p:nvPr/>
        </p:nvSpPr>
        <p:spPr>
          <a:xfrm>
            <a:off x="10394114" y="4546169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8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11" grpId="0" uiExpand="1"/>
      <p:bldP spid="29" grpId="0" uiExpand="1"/>
      <p:bldP spid="30" grpId="0" uiExpand="1"/>
      <p:bldP spid="34" grpId="0" uiExpand="1"/>
      <p:bldP spid="35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AAAFA9-BC7B-4BA4-8C96-737C402777F6}"/>
              </a:ext>
            </a:extLst>
          </p:cNvPr>
          <p:cNvGrpSpPr/>
          <p:nvPr/>
        </p:nvGrpSpPr>
        <p:grpSpPr>
          <a:xfrm>
            <a:off x="0" y="764704"/>
            <a:ext cx="4735491" cy="3726501"/>
            <a:chOff x="978611" y="1641865"/>
            <a:chExt cx="4735491" cy="37265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B7E7F4-22CC-478F-9BC2-F76C6DA3F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89" t="5234" r="7865" b="69134"/>
            <a:stretch/>
          </p:blipFill>
          <p:spPr>
            <a:xfrm>
              <a:off x="978611" y="1641865"/>
              <a:ext cx="4735491" cy="3726501"/>
            </a:xfrm>
            <a:prstGeom prst="rect">
              <a:avLst/>
            </a:prstGeom>
          </p:spPr>
        </p:pic>
        <p:sp>
          <p:nvSpPr>
            <p:cNvPr id="4" name="Rounded Rectangle 9">
              <a:extLst>
                <a:ext uri="{FF2B5EF4-FFF2-40B4-BE49-F238E27FC236}">
                  <a16:creationId xmlns:a16="http://schemas.microsoft.com/office/drawing/2014/main" id="{F804269E-5B6C-4516-8581-DA6E6427F6A2}"/>
                </a:ext>
              </a:extLst>
            </p:cNvPr>
            <p:cNvSpPr/>
            <p:nvPr/>
          </p:nvSpPr>
          <p:spPr>
            <a:xfrm>
              <a:off x="1282565" y="3790401"/>
              <a:ext cx="2583332" cy="1307848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 cm x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dm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: 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D555A34-8F53-4285-9AB3-8D4DF909D810}"/>
              </a:ext>
            </a:extLst>
          </p:cNvPr>
          <p:cNvSpPr txBox="1"/>
          <p:nvPr/>
        </p:nvSpPr>
        <p:spPr>
          <a:xfrm>
            <a:off x="2275710" y="2988241"/>
            <a:ext cx="194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cm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86B9B-3AE0-4C43-B132-514555EB4EB8}"/>
              </a:ext>
            </a:extLst>
          </p:cNvPr>
          <p:cNvSpPr txBox="1"/>
          <p:nvPr/>
        </p:nvSpPr>
        <p:spPr>
          <a:xfrm>
            <a:off x="2450721" y="3596280"/>
            <a:ext cx="148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dm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E9E470-A437-46C1-B2CB-74CE0A7C0625}"/>
              </a:ext>
            </a:extLst>
          </p:cNvPr>
          <p:cNvGrpSpPr/>
          <p:nvPr/>
        </p:nvGrpSpPr>
        <p:grpSpPr>
          <a:xfrm>
            <a:off x="484139" y="170945"/>
            <a:ext cx="4251352" cy="678033"/>
            <a:chOff x="1253941" y="511805"/>
            <a:chExt cx="4251352" cy="6780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B654E5-7DC9-4EE4-8861-C5BA177C9062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A0E83AA-F804-4768-ABD9-35FA6C2EFB0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BB94E60-9D85-4196-B01E-1B679999495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C39F32-5586-4524-8838-7F1F5EF51861}"/>
                </a:ext>
              </a:extLst>
            </p:cNvPr>
            <p:cNvSpPr txBox="1"/>
            <p:nvPr/>
          </p:nvSpPr>
          <p:spPr>
            <a:xfrm>
              <a:off x="2059472" y="511805"/>
              <a:ext cx="3445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Tính: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21A238-0806-4B42-94CE-71A2FA457F9C}"/>
              </a:ext>
            </a:extLst>
          </p:cNvPr>
          <p:cNvCxnSpPr>
            <a:cxnSpLocks/>
          </p:cNvCxnSpPr>
          <p:nvPr/>
        </p:nvCxnSpPr>
        <p:spPr>
          <a:xfrm>
            <a:off x="1289670" y="692696"/>
            <a:ext cx="17229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CCCB3D-9048-4CC2-8582-749EF6CD3BCA}"/>
              </a:ext>
            </a:extLst>
          </p:cNvPr>
          <p:cNvGrpSpPr/>
          <p:nvPr/>
        </p:nvGrpSpPr>
        <p:grpSpPr>
          <a:xfrm>
            <a:off x="4254883" y="2865031"/>
            <a:ext cx="4118579" cy="3876337"/>
            <a:chOff x="1102828" y="1759900"/>
            <a:chExt cx="4118579" cy="38763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05FF1A-350A-4D88-A8F2-9B184C985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40" t="69268" r="14353" b="4283"/>
            <a:stretch/>
          </p:blipFill>
          <p:spPr>
            <a:xfrm>
              <a:off x="1102828" y="1759900"/>
              <a:ext cx="4118579" cy="3876337"/>
            </a:xfrm>
            <a:prstGeom prst="rect">
              <a:avLst/>
            </a:prstGeom>
          </p:spPr>
        </p:pic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31AFF963-8E71-45B5-9E34-755E3B0F3B85}"/>
                </a:ext>
              </a:extLst>
            </p:cNvPr>
            <p:cNvSpPr/>
            <p:nvPr/>
          </p:nvSpPr>
          <p:spPr>
            <a:xfrm>
              <a:off x="1214959" y="3836037"/>
              <a:ext cx="2583332" cy="1307848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kg 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B1F2AED-0753-4F6B-91B8-1DDD6FCEBE8E}"/>
              </a:ext>
            </a:extLst>
          </p:cNvPr>
          <p:cNvSpPr txBox="1"/>
          <p:nvPr/>
        </p:nvSpPr>
        <p:spPr>
          <a:xfrm>
            <a:off x="6456040" y="5013176"/>
            <a:ext cx="194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kg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0F6FA0-7B04-4049-968B-605B6C8514C2}"/>
              </a:ext>
            </a:extLst>
          </p:cNvPr>
          <p:cNvSpPr txBox="1"/>
          <p:nvPr/>
        </p:nvSpPr>
        <p:spPr>
          <a:xfrm>
            <a:off x="5956096" y="5631096"/>
            <a:ext cx="184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4CB21D-1701-4281-8C02-8D43C1995579}"/>
              </a:ext>
            </a:extLst>
          </p:cNvPr>
          <p:cNvGrpSpPr/>
          <p:nvPr/>
        </p:nvGrpSpPr>
        <p:grpSpPr>
          <a:xfrm>
            <a:off x="8040893" y="765582"/>
            <a:ext cx="4118579" cy="3876337"/>
            <a:chOff x="1126114" y="1880844"/>
            <a:chExt cx="4118579" cy="38763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159C8F-F632-425C-802F-243CFF9E6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6" t="6459" r="55808" b="67092"/>
            <a:stretch/>
          </p:blipFill>
          <p:spPr>
            <a:xfrm>
              <a:off x="1126114" y="1880844"/>
              <a:ext cx="4118579" cy="3876337"/>
            </a:xfrm>
            <a:prstGeom prst="rect">
              <a:avLst/>
            </a:prstGeom>
          </p:spPr>
        </p:pic>
        <p:sp>
          <p:nvSpPr>
            <p:cNvPr id="20" name="Rounded Rectangle 9">
              <a:extLst>
                <a:ext uri="{FF2B5EF4-FFF2-40B4-BE49-F238E27FC236}">
                  <a16:creationId xmlns:a16="http://schemas.microsoft.com/office/drawing/2014/main" id="{1F21F373-E2C9-401D-B331-54C8920B0D84}"/>
                </a:ext>
              </a:extLst>
            </p:cNvPr>
            <p:cNvSpPr/>
            <p:nvPr/>
          </p:nvSpPr>
          <p:spPr>
            <a:xfrm>
              <a:off x="1457212" y="3927860"/>
              <a:ext cx="2583332" cy="1307848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dm x 8</a:t>
              </a:r>
            </a:p>
            <a:p>
              <a:pPr>
                <a:spcAft>
                  <a:spcPts val="1200"/>
                </a:spcAft>
              </a:pP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kg : 5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F3E10A5-A7F4-4D22-8EFD-A2B7572E5597}"/>
              </a:ext>
            </a:extLst>
          </p:cNvPr>
          <p:cNvSpPr txBox="1"/>
          <p:nvPr/>
        </p:nvSpPr>
        <p:spPr>
          <a:xfrm>
            <a:off x="10100183" y="2875504"/>
            <a:ext cx="179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dm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F00F3-3CB2-48AC-9552-2615885482ED}"/>
              </a:ext>
            </a:extLst>
          </p:cNvPr>
          <p:cNvSpPr txBox="1"/>
          <p:nvPr/>
        </p:nvSpPr>
        <p:spPr>
          <a:xfrm>
            <a:off x="10182941" y="3535671"/>
            <a:ext cx="184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vi-VN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98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/>
      <p:bldP spid="6" grpId="0" uiExpand="1"/>
      <p:bldP spid="16" grpId="0" uiExpand="1"/>
      <p:bldP spid="17" grpId="0" uiExpand="1"/>
      <p:bldP spid="21" grpId="0" uiExpand="1"/>
      <p:bldP spid="22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9DF6F-B83C-4DAA-9BE0-F6BA94BEB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052736"/>
            <a:ext cx="10183197" cy="5717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F8C03C-1A23-467B-84A5-F11FCBF4AB14}"/>
              </a:ext>
            </a:extLst>
          </p:cNvPr>
          <p:cNvGrpSpPr/>
          <p:nvPr/>
        </p:nvGrpSpPr>
        <p:grpSpPr>
          <a:xfrm>
            <a:off x="335360" y="192645"/>
            <a:ext cx="8696148" cy="678033"/>
            <a:chOff x="1253941" y="511805"/>
            <a:chExt cx="8696148" cy="6780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02C65D-F931-4846-820B-F5602FD113DD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8C28D38-1251-4FF7-91FB-A0E8C7F7582C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6D3F1AB-DE0F-4AFD-90CC-43B7AF852F16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0C1799-CD6A-4488-8524-01448634B70A}"/>
                </a:ext>
              </a:extLst>
            </p:cNvPr>
            <p:cNvSpPr txBox="1"/>
            <p:nvPr/>
          </p:nvSpPr>
          <p:spPr>
            <a:xfrm>
              <a:off x="2059472" y="511805"/>
              <a:ext cx="7890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kết quả đúng với mỗi phép tính: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D6D341-D872-4DB5-9FEB-47DC14F080E3}"/>
              </a:ext>
            </a:extLst>
          </p:cNvPr>
          <p:cNvCxnSpPr>
            <a:cxnSpLocks/>
          </p:cNvCxnSpPr>
          <p:nvPr/>
        </p:nvCxnSpPr>
        <p:spPr>
          <a:xfrm>
            <a:off x="1140891" y="774683"/>
            <a:ext cx="77634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4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351286-8577-436F-B198-A6B856963E27}"/>
              </a:ext>
            </a:extLst>
          </p:cNvPr>
          <p:cNvGrpSpPr/>
          <p:nvPr/>
        </p:nvGrpSpPr>
        <p:grpSpPr>
          <a:xfrm>
            <a:off x="335360" y="192645"/>
            <a:ext cx="7200800" cy="678033"/>
            <a:chOff x="1253941" y="511805"/>
            <a:chExt cx="7200800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04F9FD6-31BE-4117-98A6-EA66F27A8688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6B5CA0-E5C9-44D1-96F9-02DF7A4EE255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E114FD5-46FE-405B-9AAE-057E1C82422B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AAD22D-AC82-4ADB-A363-59CEE733D5C0}"/>
                </a:ext>
              </a:extLst>
            </p:cNvPr>
            <p:cNvSpPr txBox="1"/>
            <p:nvPr/>
          </p:nvSpPr>
          <p:spPr>
            <a:xfrm>
              <a:off x="2059472" y="511805"/>
              <a:ext cx="63952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dấu (+, -, x, :)</a:t>
              </a:r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thích hợp: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819197-9427-4518-BED0-44DEABDB9C72}"/>
              </a:ext>
            </a:extLst>
          </p:cNvPr>
          <p:cNvCxnSpPr>
            <a:cxnSpLocks/>
          </p:cNvCxnSpPr>
          <p:nvPr/>
        </p:nvCxnSpPr>
        <p:spPr>
          <a:xfrm>
            <a:off x="1140891" y="774683"/>
            <a:ext cx="60352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184DCF-8302-4D94-AA28-30B202A54271}"/>
              </a:ext>
            </a:extLst>
          </p:cNvPr>
          <p:cNvGrpSpPr/>
          <p:nvPr/>
        </p:nvGrpSpPr>
        <p:grpSpPr>
          <a:xfrm>
            <a:off x="310134" y="2106379"/>
            <a:ext cx="3231845" cy="2549070"/>
            <a:chOff x="364481" y="1235101"/>
            <a:chExt cx="3231845" cy="254907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902599F-BBFC-4974-A3CD-EF672DF5B84F}"/>
                </a:ext>
              </a:extLst>
            </p:cNvPr>
            <p:cNvSpPr/>
            <p:nvPr/>
          </p:nvSpPr>
          <p:spPr>
            <a:xfrm>
              <a:off x="364481" y="1479916"/>
              <a:ext cx="3231845" cy="2304255"/>
            </a:xfrm>
            <a:prstGeom prst="roundRect">
              <a:avLst/>
            </a:prstGeom>
            <a:solidFill>
              <a:srgbClr val="FFC000"/>
            </a:solidFill>
            <a:ln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8D42B0-94EA-44C0-BF38-253857338AA6}"/>
                </a:ext>
              </a:extLst>
            </p:cNvPr>
            <p:cNvGrpSpPr/>
            <p:nvPr/>
          </p:nvGrpSpPr>
          <p:grpSpPr>
            <a:xfrm>
              <a:off x="529107" y="1235101"/>
              <a:ext cx="2890535" cy="2424108"/>
              <a:chOff x="989409" y="2060849"/>
              <a:chExt cx="2890535" cy="242410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F971EC-34FB-4AC2-8DA9-A1B57034DC65}"/>
                  </a:ext>
                </a:extLst>
              </p:cNvPr>
              <p:cNvSpPr txBox="1"/>
              <p:nvPr/>
            </p:nvSpPr>
            <p:spPr>
              <a:xfrm>
                <a:off x="989409" y="2060849"/>
                <a:ext cx="2890535" cy="241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vi-VN" sz="3600">
                    <a:latin typeface="Arial" panose="020B0604020202020204" pitchFamily="34" charset="0"/>
                    <a:cs typeface="Arial" panose="020B0604020202020204" pitchFamily="34" charset="0"/>
                  </a:rPr>
                  <a:t>12         4 = 8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3600">
                    <a:latin typeface="Arial" panose="020B0604020202020204" pitchFamily="34" charset="0"/>
                    <a:cs typeface="Arial" panose="020B0604020202020204" pitchFamily="34" charset="0"/>
                  </a:rPr>
                  <a:t>20	     5 = 4</a:t>
                </a:r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E04482C-6850-459F-9E72-892B4FE07DC9}"/>
                  </a:ext>
                </a:extLst>
              </p:cNvPr>
              <p:cNvSpPr/>
              <p:nvPr/>
            </p:nvSpPr>
            <p:spPr>
              <a:xfrm>
                <a:off x="1775520" y="2598588"/>
                <a:ext cx="785367" cy="7200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rgbClr val="FF0000"/>
                    </a:solidFill>
                  </a:rPr>
                  <a:t>?</a:t>
                </a:r>
                <a:endParaRPr lang="en-US" sz="32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17A3509-7FA7-4364-8229-0EB2CA4EC339}"/>
                  </a:ext>
                </a:extLst>
              </p:cNvPr>
              <p:cNvSpPr/>
              <p:nvPr/>
            </p:nvSpPr>
            <p:spPr>
              <a:xfrm>
                <a:off x="1775519" y="3764877"/>
                <a:ext cx="785367" cy="7200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rgbClr val="FF0000"/>
                    </a:solidFill>
                  </a:rPr>
                  <a:t>?</a:t>
                </a:r>
                <a:endParaRPr lang="en-US" sz="32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C27326-7700-481F-8FAD-5E597256391F}"/>
              </a:ext>
            </a:extLst>
          </p:cNvPr>
          <p:cNvGrpSpPr/>
          <p:nvPr/>
        </p:nvGrpSpPr>
        <p:grpSpPr>
          <a:xfrm>
            <a:off x="4171956" y="2107842"/>
            <a:ext cx="3562602" cy="2630838"/>
            <a:chOff x="4033482" y="3659209"/>
            <a:chExt cx="3562602" cy="263083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836F7E6-BA57-4DB4-91DE-701986FED1BF}"/>
                </a:ext>
              </a:extLst>
            </p:cNvPr>
            <p:cNvSpPr/>
            <p:nvPr/>
          </p:nvSpPr>
          <p:spPr>
            <a:xfrm>
              <a:off x="4033482" y="3985792"/>
              <a:ext cx="3562602" cy="230425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xmlns="" sd="1959150775">
                    <a:custGeom>
                      <a:avLst/>
                      <a:gdLst>
                        <a:gd name="connsiteX0" fmla="*/ 0 w 3562602"/>
                        <a:gd name="connsiteY0" fmla="*/ 384050 h 2304255"/>
                        <a:gd name="connsiteX1" fmla="*/ 384050 w 3562602"/>
                        <a:gd name="connsiteY1" fmla="*/ 0 h 2304255"/>
                        <a:gd name="connsiteX2" fmla="*/ 3178552 w 3562602"/>
                        <a:gd name="connsiteY2" fmla="*/ 0 h 2304255"/>
                        <a:gd name="connsiteX3" fmla="*/ 3562602 w 3562602"/>
                        <a:gd name="connsiteY3" fmla="*/ 384050 h 2304255"/>
                        <a:gd name="connsiteX4" fmla="*/ 3562602 w 3562602"/>
                        <a:gd name="connsiteY4" fmla="*/ 1920205 h 2304255"/>
                        <a:gd name="connsiteX5" fmla="*/ 3178552 w 3562602"/>
                        <a:gd name="connsiteY5" fmla="*/ 2304255 h 2304255"/>
                        <a:gd name="connsiteX6" fmla="*/ 384050 w 3562602"/>
                        <a:gd name="connsiteY6" fmla="*/ 2304255 h 2304255"/>
                        <a:gd name="connsiteX7" fmla="*/ 0 w 3562602"/>
                        <a:gd name="connsiteY7" fmla="*/ 1920205 h 2304255"/>
                        <a:gd name="connsiteX8" fmla="*/ 0 w 3562602"/>
                        <a:gd name="connsiteY8" fmla="*/ 384050 h 23042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62602" h="2304255" fill="none" extrusionOk="0">
                          <a:moveTo>
                            <a:pt x="0" y="384050"/>
                          </a:moveTo>
                          <a:cubicBezTo>
                            <a:pt x="3945" y="180985"/>
                            <a:pt x="180659" y="1803"/>
                            <a:pt x="384050" y="0"/>
                          </a:cubicBezTo>
                          <a:cubicBezTo>
                            <a:pt x="1144582" y="-47972"/>
                            <a:pt x="1822864" y="-135018"/>
                            <a:pt x="3178552" y="0"/>
                          </a:cubicBezTo>
                          <a:cubicBezTo>
                            <a:pt x="3389561" y="-4854"/>
                            <a:pt x="3549865" y="198040"/>
                            <a:pt x="3562602" y="384050"/>
                          </a:cubicBezTo>
                          <a:cubicBezTo>
                            <a:pt x="3510166" y="638758"/>
                            <a:pt x="3435667" y="1514247"/>
                            <a:pt x="3562602" y="1920205"/>
                          </a:cubicBezTo>
                          <a:cubicBezTo>
                            <a:pt x="3540464" y="2118908"/>
                            <a:pt x="3398402" y="2295313"/>
                            <a:pt x="3178552" y="2304255"/>
                          </a:cubicBezTo>
                          <a:cubicBezTo>
                            <a:pt x="2044089" y="2384741"/>
                            <a:pt x="1282804" y="2211135"/>
                            <a:pt x="384050" y="2304255"/>
                          </a:cubicBezTo>
                          <a:cubicBezTo>
                            <a:pt x="194980" y="2310175"/>
                            <a:pt x="-29870" y="2104152"/>
                            <a:pt x="0" y="1920205"/>
                          </a:cubicBezTo>
                          <a:cubicBezTo>
                            <a:pt x="-131960" y="1558335"/>
                            <a:pt x="-39405" y="1063606"/>
                            <a:pt x="0" y="384050"/>
                          </a:cubicBezTo>
                          <a:close/>
                        </a:path>
                        <a:path w="3562602" h="2304255" stroke="0" extrusionOk="0">
                          <a:moveTo>
                            <a:pt x="0" y="384050"/>
                          </a:moveTo>
                          <a:cubicBezTo>
                            <a:pt x="2437" y="168445"/>
                            <a:pt x="171595" y="2607"/>
                            <a:pt x="384050" y="0"/>
                          </a:cubicBezTo>
                          <a:cubicBezTo>
                            <a:pt x="1758735" y="-167747"/>
                            <a:pt x="1861141" y="44969"/>
                            <a:pt x="3178552" y="0"/>
                          </a:cubicBezTo>
                          <a:cubicBezTo>
                            <a:pt x="3423619" y="-820"/>
                            <a:pt x="3582842" y="142048"/>
                            <a:pt x="3562602" y="384050"/>
                          </a:cubicBezTo>
                          <a:cubicBezTo>
                            <a:pt x="3619331" y="755321"/>
                            <a:pt x="3518322" y="1412031"/>
                            <a:pt x="3562602" y="1920205"/>
                          </a:cubicBezTo>
                          <a:cubicBezTo>
                            <a:pt x="3565308" y="2126725"/>
                            <a:pt x="3400829" y="2270163"/>
                            <a:pt x="3178552" y="2304255"/>
                          </a:cubicBezTo>
                          <a:cubicBezTo>
                            <a:pt x="2803307" y="2428352"/>
                            <a:pt x="1408116" y="2256460"/>
                            <a:pt x="384050" y="2304255"/>
                          </a:cubicBezTo>
                          <a:cubicBezTo>
                            <a:pt x="141015" y="2296322"/>
                            <a:pt x="-9852" y="2125006"/>
                            <a:pt x="0" y="1920205"/>
                          </a:cubicBezTo>
                          <a:cubicBezTo>
                            <a:pt x="-1723" y="1220004"/>
                            <a:pt x="21025" y="608984"/>
                            <a:pt x="0" y="38405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A9231A-40A6-4338-8B0F-4B86F761DB6B}"/>
                </a:ext>
              </a:extLst>
            </p:cNvPr>
            <p:cNvGrpSpPr/>
            <p:nvPr/>
          </p:nvGrpSpPr>
          <p:grpSpPr>
            <a:xfrm>
              <a:off x="4243306" y="3659209"/>
              <a:ext cx="3147015" cy="2424108"/>
              <a:chOff x="989409" y="2060849"/>
              <a:chExt cx="3147015" cy="242410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BFA37-FF8D-46BB-97D2-4E81515F0622}"/>
                  </a:ext>
                </a:extLst>
              </p:cNvPr>
              <p:cNvSpPr txBox="1"/>
              <p:nvPr/>
            </p:nvSpPr>
            <p:spPr>
              <a:xfrm>
                <a:off x="989409" y="2060849"/>
                <a:ext cx="3147015" cy="241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vi-VN" sz="3600">
                    <a:latin typeface="Arial" panose="020B0604020202020204" pitchFamily="34" charset="0"/>
                    <a:cs typeface="Arial" panose="020B0604020202020204" pitchFamily="34" charset="0"/>
                  </a:rPr>
                  <a:t>25         5 = 30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3600">
                    <a:latin typeface="Arial" panose="020B0604020202020204" pitchFamily="34" charset="0"/>
                    <a:cs typeface="Arial" panose="020B0604020202020204" pitchFamily="34" charset="0"/>
                  </a:rPr>
                  <a:t>  2 	      3 = 6</a:t>
                </a:r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EEDF511-1DCE-4A00-8B65-D492A22EAA4D}"/>
                  </a:ext>
                </a:extLst>
              </p:cNvPr>
              <p:cNvSpPr/>
              <p:nvPr/>
            </p:nvSpPr>
            <p:spPr>
              <a:xfrm>
                <a:off x="1775520" y="2598588"/>
                <a:ext cx="785367" cy="7200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rgbClr val="FF0000"/>
                    </a:solidFill>
                  </a:rPr>
                  <a:t>?</a:t>
                </a:r>
                <a:endParaRPr lang="en-US" sz="32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61E7E2E-8A33-4CC3-B87A-BA150B738D4F}"/>
                  </a:ext>
                </a:extLst>
              </p:cNvPr>
              <p:cNvSpPr/>
              <p:nvPr/>
            </p:nvSpPr>
            <p:spPr>
              <a:xfrm>
                <a:off x="1775519" y="3764877"/>
                <a:ext cx="785367" cy="7200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rgbClr val="FF0000"/>
                    </a:solidFill>
                  </a:rPr>
                  <a:t>?</a:t>
                </a:r>
                <a:endParaRPr lang="en-US" sz="32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AA7CC4-7DD5-45BD-9BBB-081FD369C867}"/>
              </a:ext>
            </a:extLst>
          </p:cNvPr>
          <p:cNvGrpSpPr/>
          <p:nvPr/>
        </p:nvGrpSpPr>
        <p:grpSpPr>
          <a:xfrm>
            <a:off x="8364535" y="2106379"/>
            <a:ext cx="3562602" cy="2645242"/>
            <a:chOff x="8256240" y="3448053"/>
            <a:chExt cx="3562602" cy="264524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2912BC0-72D0-4741-8F12-AA5562C4FBC6}"/>
                </a:ext>
              </a:extLst>
            </p:cNvPr>
            <p:cNvSpPr/>
            <p:nvPr/>
          </p:nvSpPr>
          <p:spPr>
            <a:xfrm>
              <a:off x="8256240" y="3789040"/>
              <a:ext cx="3562602" cy="23042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xmlns="" sd="1959150775">
                    <a:custGeom>
                      <a:avLst/>
                      <a:gdLst>
                        <a:gd name="connsiteX0" fmla="*/ 0 w 3562602"/>
                        <a:gd name="connsiteY0" fmla="*/ 384050 h 2304255"/>
                        <a:gd name="connsiteX1" fmla="*/ 384050 w 3562602"/>
                        <a:gd name="connsiteY1" fmla="*/ 0 h 2304255"/>
                        <a:gd name="connsiteX2" fmla="*/ 3178552 w 3562602"/>
                        <a:gd name="connsiteY2" fmla="*/ 0 h 2304255"/>
                        <a:gd name="connsiteX3" fmla="*/ 3562602 w 3562602"/>
                        <a:gd name="connsiteY3" fmla="*/ 384050 h 2304255"/>
                        <a:gd name="connsiteX4" fmla="*/ 3562602 w 3562602"/>
                        <a:gd name="connsiteY4" fmla="*/ 1920205 h 2304255"/>
                        <a:gd name="connsiteX5" fmla="*/ 3178552 w 3562602"/>
                        <a:gd name="connsiteY5" fmla="*/ 2304255 h 2304255"/>
                        <a:gd name="connsiteX6" fmla="*/ 384050 w 3562602"/>
                        <a:gd name="connsiteY6" fmla="*/ 2304255 h 2304255"/>
                        <a:gd name="connsiteX7" fmla="*/ 0 w 3562602"/>
                        <a:gd name="connsiteY7" fmla="*/ 1920205 h 2304255"/>
                        <a:gd name="connsiteX8" fmla="*/ 0 w 3562602"/>
                        <a:gd name="connsiteY8" fmla="*/ 384050 h 23042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62602" h="2304255" fill="none" extrusionOk="0">
                          <a:moveTo>
                            <a:pt x="0" y="384050"/>
                          </a:moveTo>
                          <a:cubicBezTo>
                            <a:pt x="3945" y="180985"/>
                            <a:pt x="180659" y="1803"/>
                            <a:pt x="384050" y="0"/>
                          </a:cubicBezTo>
                          <a:cubicBezTo>
                            <a:pt x="1144582" y="-47972"/>
                            <a:pt x="1822864" y="-135018"/>
                            <a:pt x="3178552" y="0"/>
                          </a:cubicBezTo>
                          <a:cubicBezTo>
                            <a:pt x="3389561" y="-4854"/>
                            <a:pt x="3549865" y="198040"/>
                            <a:pt x="3562602" y="384050"/>
                          </a:cubicBezTo>
                          <a:cubicBezTo>
                            <a:pt x="3510166" y="638758"/>
                            <a:pt x="3435667" y="1514247"/>
                            <a:pt x="3562602" y="1920205"/>
                          </a:cubicBezTo>
                          <a:cubicBezTo>
                            <a:pt x="3540464" y="2118908"/>
                            <a:pt x="3398402" y="2295313"/>
                            <a:pt x="3178552" y="2304255"/>
                          </a:cubicBezTo>
                          <a:cubicBezTo>
                            <a:pt x="2044089" y="2384741"/>
                            <a:pt x="1282804" y="2211135"/>
                            <a:pt x="384050" y="2304255"/>
                          </a:cubicBezTo>
                          <a:cubicBezTo>
                            <a:pt x="194980" y="2310175"/>
                            <a:pt x="-29870" y="2104152"/>
                            <a:pt x="0" y="1920205"/>
                          </a:cubicBezTo>
                          <a:cubicBezTo>
                            <a:pt x="-131960" y="1558335"/>
                            <a:pt x="-39405" y="1063606"/>
                            <a:pt x="0" y="384050"/>
                          </a:cubicBezTo>
                          <a:close/>
                        </a:path>
                        <a:path w="3562602" h="2304255" stroke="0" extrusionOk="0">
                          <a:moveTo>
                            <a:pt x="0" y="384050"/>
                          </a:moveTo>
                          <a:cubicBezTo>
                            <a:pt x="2437" y="168445"/>
                            <a:pt x="171595" y="2607"/>
                            <a:pt x="384050" y="0"/>
                          </a:cubicBezTo>
                          <a:cubicBezTo>
                            <a:pt x="1758735" y="-167747"/>
                            <a:pt x="1861141" y="44969"/>
                            <a:pt x="3178552" y="0"/>
                          </a:cubicBezTo>
                          <a:cubicBezTo>
                            <a:pt x="3423619" y="-820"/>
                            <a:pt x="3582842" y="142048"/>
                            <a:pt x="3562602" y="384050"/>
                          </a:cubicBezTo>
                          <a:cubicBezTo>
                            <a:pt x="3619331" y="755321"/>
                            <a:pt x="3518322" y="1412031"/>
                            <a:pt x="3562602" y="1920205"/>
                          </a:cubicBezTo>
                          <a:cubicBezTo>
                            <a:pt x="3565308" y="2126725"/>
                            <a:pt x="3400829" y="2270163"/>
                            <a:pt x="3178552" y="2304255"/>
                          </a:cubicBezTo>
                          <a:cubicBezTo>
                            <a:pt x="2803307" y="2428352"/>
                            <a:pt x="1408116" y="2256460"/>
                            <a:pt x="384050" y="2304255"/>
                          </a:cubicBezTo>
                          <a:cubicBezTo>
                            <a:pt x="141015" y="2296322"/>
                            <a:pt x="-9852" y="2125006"/>
                            <a:pt x="0" y="1920205"/>
                          </a:cubicBezTo>
                          <a:cubicBezTo>
                            <a:pt x="-1723" y="1220004"/>
                            <a:pt x="21025" y="608984"/>
                            <a:pt x="0" y="38405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4BA060-F18C-4328-A82D-29391CD56E92}"/>
                </a:ext>
              </a:extLst>
            </p:cNvPr>
            <p:cNvGrpSpPr/>
            <p:nvPr/>
          </p:nvGrpSpPr>
          <p:grpSpPr>
            <a:xfrm>
              <a:off x="8400256" y="3448053"/>
              <a:ext cx="2890535" cy="2424108"/>
              <a:chOff x="989409" y="2060849"/>
              <a:chExt cx="2890535" cy="242410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EE3D7B-1C0C-4D2C-A612-B6708802F7DD}"/>
                  </a:ext>
                </a:extLst>
              </p:cNvPr>
              <p:cNvSpPr txBox="1"/>
              <p:nvPr/>
            </p:nvSpPr>
            <p:spPr>
              <a:xfrm>
                <a:off x="989409" y="2060849"/>
                <a:ext cx="2890535" cy="241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vi-VN" sz="3600">
                    <a:latin typeface="Arial" panose="020B0604020202020204" pitchFamily="34" charset="0"/>
                    <a:cs typeface="Arial" panose="020B0604020202020204" pitchFamily="34" charset="0"/>
                  </a:rPr>
                  <a:t>  2         4 = 8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3600">
                    <a:latin typeface="Arial" panose="020B0604020202020204" pitchFamily="34" charset="0"/>
                    <a:cs typeface="Arial" panose="020B0604020202020204" pitchFamily="34" charset="0"/>
                  </a:rPr>
                  <a:t>18	      2 = 9</a:t>
                </a:r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1740B5-4D63-483B-B877-09D482124CE8}"/>
                  </a:ext>
                </a:extLst>
              </p:cNvPr>
              <p:cNvSpPr/>
              <p:nvPr/>
            </p:nvSpPr>
            <p:spPr>
              <a:xfrm>
                <a:off x="1775520" y="2598588"/>
                <a:ext cx="785367" cy="7200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rgbClr val="FF0000"/>
                    </a:solidFill>
                  </a:rPr>
                  <a:t>?</a:t>
                </a:r>
                <a:endParaRPr lang="en-US" sz="32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F54ABB8-83F8-436F-B518-D9284A3CF7B7}"/>
                  </a:ext>
                </a:extLst>
              </p:cNvPr>
              <p:cNvSpPr/>
              <p:nvPr/>
            </p:nvSpPr>
            <p:spPr>
              <a:xfrm>
                <a:off x="1775519" y="3764877"/>
                <a:ext cx="785367" cy="7200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rgbClr val="FF0000"/>
                    </a:solidFill>
                  </a:rPr>
                  <a:t>?</a:t>
                </a:r>
                <a:endParaRPr lang="en-US" sz="32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BD1945A6-FE48-4141-87E7-E8317205366E}"/>
              </a:ext>
            </a:extLst>
          </p:cNvPr>
          <p:cNvSpPr/>
          <p:nvPr/>
        </p:nvSpPr>
        <p:spPr>
          <a:xfrm>
            <a:off x="1343472" y="2708920"/>
            <a:ext cx="641351" cy="5613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19CE4E6-255A-461D-973A-DF8B971FB969}"/>
              </a:ext>
            </a:extLst>
          </p:cNvPr>
          <p:cNvSpPr/>
          <p:nvPr/>
        </p:nvSpPr>
        <p:spPr>
          <a:xfrm>
            <a:off x="1343116" y="3875833"/>
            <a:ext cx="641351" cy="5613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: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04CD72F-DF6D-436D-93BB-B085A186EFEB}"/>
              </a:ext>
            </a:extLst>
          </p:cNvPr>
          <p:cNvSpPr/>
          <p:nvPr/>
        </p:nvSpPr>
        <p:spPr>
          <a:xfrm>
            <a:off x="5255434" y="2724013"/>
            <a:ext cx="641351" cy="5613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+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10E322A-39EE-4C05-ACE1-C5481984726E}"/>
              </a:ext>
            </a:extLst>
          </p:cNvPr>
          <p:cNvSpPr/>
          <p:nvPr/>
        </p:nvSpPr>
        <p:spPr>
          <a:xfrm>
            <a:off x="5255078" y="3890926"/>
            <a:ext cx="641351" cy="5613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x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079DCE-07D0-4508-89FF-0E74C27DF286}"/>
              </a:ext>
            </a:extLst>
          </p:cNvPr>
          <p:cNvSpPr/>
          <p:nvPr/>
        </p:nvSpPr>
        <p:spPr>
          <a:xfrm>
            <a:off x="9381849" y="2708920"/>
            <a:ext cx="641351" cy="5613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x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6524581-EE12-4528-90B5-314433E6BB60}"/>
              </a:ext>
            </a:extLst>
          </p:cNvPr>
          <p:cNvSpPr/>
          <p:nvPr/>
        </p:nvSpPr>
        <p:spPr>
          <a:xfrm>
            <a:off x="9381493" y="3875833"/>
            <a:ext cx="641351" cy="5613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: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2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146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75</cp:revision>
  <dcterms:created xsi:type="dcterms:W3CDTF">2021-08-01T05:43:20Z</dcterms:created>
  <dcterms:modified xsi:type="dcterms:W3CDTF">2022-02-14T13:40:44Z</dcterms:modified>
</cp:coreProperties>
</file>