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5" r:id="rId4"/>
    <p:sldMasterId id="2147483700" r:id="rId5"/>
    <p:sldMasterId id="2147483712" r:id="rId6"/>
    <p:sldMasterId id="2147483724" r:id="rId7"/>
  </p:sldMasterIdLst>
  <p:notesMasterIdLst>
    <p:notesMasterId r:id="rId34"/>
  </p:notesMasterIdLst>
  <p:sldIdLst>
    <p:sldId id="264" r:id="rId8"/>
    <p:sldId id="265" r:id="rId9"/>
    <p:sldId id="266" r:id="rId10"/>
    <p:sldId id="267" r:id="rId11"/>
    <p:sldId id="259" r:id="rId12"/>
    <p:sldId id="257" r:id="rId13"/>
    <p:sldId id="276" r:id="rId14"/>
    <p:sldId id="2007577134" r:id="rId15"/>
    <p:sldId id="279" r:id="rId16"/>
    <p:sldId id="258" r:id="rId17"/>
    <p:sldId id="2007577096" r:id="rId18"/>
    <p:sldId id="2007577126" r:id="rId19"/>
    <p:sldId id="282" r:id="rId20"/>
    <p:sldId id="2007577097" r:id="rId21"/>
    <p:sldId id="2007577098" r:id="rId22"/>
    <p:sldId id="2007577099" r:id="rId23"/>
    <p:sldId id="2007577133" r:id="rId24"/>
    <p:sldId id="367" r:id="rId25"/>
    <p:sldId id="2007577100" r:id="rId26"/>
    <p:sldId id="2007577101" r:id="rId27"/>
    <p:sldId id="2007577102" r:id="rId28"/>
    <p:sldId id="2007577103" r:id="rId29"/>
    <p:sldId id="2007577127" r:id="rId30"/>
    <p:sldId id="2007577130" r:id="rId31"/>
    <p:sldId id="2007577131" r:id="rId32"/>
    <p:sldId id="20075771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DD9A-FC11-45C4-AB31-3CA70FE6619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AD6C-068B-49F7-98F9-1332A897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5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73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174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813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3931" y="6483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73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1" name="Slide Number Placeholder 5">
            <a:extLst>
              <a:ext uri="{FF2B5EF4-FFF2-40B4-BE49-F238E27FC236}">
                <a16:creationId xmlns:a16="http://schemas.microsoft.com/office/drawing/2014/main" id="{B8EAD0F6-1D4D-4D6F-9A56-BEBE37651A4B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2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19.jpeg"/><Relationship Id="rId9" Type="http://schemas.microsoft.com/office/2007/relationships/hdphoto" Target="../media/hdphoto6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microsoft.com/office/2007/relationships/hdphoto" Target="../media/hdphoto10.wdp"/><Relationship Id="rId17" Type="http://schemas.openxmlformats.org/officeDocument/2006/relationships/image" Target="../media/image7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8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image" Target="../media/image27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635300" y="1035118"/>
            <a:ext cx="8556700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53122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98673" y="127878"/>
            <a:ext cx="3033132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4058029" y="3543736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63530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355596" y="-1"/>
            <a:ext cx="3783588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3" y="3190007"/>
            <a:ext cx="5270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6" y="1075083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3253645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414794" y="129227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44152" y="349302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69393" y="131648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837291" y="32202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60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2AAC9DE-4470-4D47-865A-16763243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900849D-C2E7-4A6F-8CA0-872FE1BC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1" y="320885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FD75491-69E4-4206-92DE-F6604D8D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2" y="103354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1B18DBD-FC8B-4D89-9D9A-325ADEB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10" y="321556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5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3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549196" y="0"/>
            <a:ext cx="3382609" cy="10335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9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974834"/>
            <a:ext cx="1096536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lúc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D67FC-FF3A-420D-8D6C-BB6E41605D0B}"/>
              </a:ext>
            </a:extLst>
          </p:cNvPr>
          <p:cNvCxnSpPr>
            <a:cxnSpLocks/>
          </p:cNvCxnSpPr>
          <p:nvPr/>
        </p:nvCxnSpPr>
        <p:spPr>
          <a:xfrm>
            <a:off x="4014439" y="2207941"/>
            <a:ext cx="256478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4014439" y="2631687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974834"/>
            <a:ext cx="1096536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thơ nào ở khổ thơ thứ hai cho thấy tre cũng giống như người?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858323" y="4739268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620754" y="5856656"/>
            <a:ext cx="10965363" cy="970110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lúc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8259265" y="1830620"/>
            <a:ext cx="265755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1B22E-96B7-4082-9248-58F7F40EF11C}"/>
              </a:ext>
            </a:extLst>
          </p:cNvPr>
          <p:cNvCxnSpPr>
            <a:cxnSpLocks/>
          </p:cNvCxnSpPr>
          <p:nvPr/>
        </p:nvCxnSpPr>
        <p:spPr>
          <a:xfrm>
            <a:off x="8353782" y="3082995"/>
            <a:ext cx="129407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674331" y="6067974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hình ảnh nào nhất trong bài thơ?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674331" y="6067974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568285" y="1795345"/>
            <a:ext cx="128610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5003182" y="3885700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75B6AC-DC5C-42E4-B2C5-16ACFD00A19C}"/>
              </a:ext>
            </a:extLst>
          </p:cNvPr>
          <p:cNvCxnSpPr>
            <a:cxnSpLocks/>
          </p:cNvCxnSpPr>
          <p:nvPr/>
        </p:nvCxnSpPr>
        <p:spPr>
          <a:xfrm>
            <a:off x="8352263" y="1795345"/>
            <a:ext cx="208527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9043639" y="3116268"/>
            <a:ext cx="66019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1351941" y="4719480"/>
            <a:ext cx="747132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0924" y="1389682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1" y="3678184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7791" y="3071865"/>
            <a:ext cx="349434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90896" y="305732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trễ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57552" y="294713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16249" y="300936"/>
            <a:ext cx="6973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 gì mang dáng quê hương,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 chia từng đốt rợp đường em đi,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Mầm non dành tặng thiếu nhi,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 vào huy hiệu em ghi tạc lòng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B9C76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15" grpId="0"/>
          <p:bldP spid="17" grpId="0" animBg="1"/>
          <p:bldP spid="18" grpId="0"/>
          <p:bldP spid="19" grpId="0" animBg="1"/>
          <p:bldP spid="20" grpId="0"/>
          <p:bldP spid="21" grpId="0" animBg="1"/>
          <p:bldP spid="22" grpId="0"/>
          <p:bldP spid="23" grpId="0"/>
          <p:bldP spid="2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31615"/>
            <a:ext cx="11677859" cy="416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16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2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 :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Lũy tre</a:t>
            </a:r>
            <a:endParaRPr lang="en-US" sz="3200" b="1" smtClean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 smtClean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6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0542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1258</Words>
  <Application>Microsoft Office PowerPoint</Application>
  <PresentationFormat>Widescreen</PresentationFormat>
  <Paragraphs>259</Paragraphs>
  <Slides>26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仓耳羽辰体-谷力 W05</vt:lpstr>
      <vt:lpstr>字魂35号-经典雅黑</vt:lpstr>
      <vt:lpstr>字魂36号-正文宋楷</vt:lpstr>
      <vt:lpstr>1_Office Theme</vt:lpstr>
      <vt:lpstr>千图网拥有20W+精美PPT模板 更多PPT模板下载至：www.58pic.com/office/ppt​​</vt:lpstr>
      <vt:lpstr>Office 主题</vt:lpstr>
      <vt:lpstr>包图主题2</vt:lpstr>
      <vt:lpstr>5_Office Theme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2021-08-01T08:19:40Z</dcterms:created>
  <dcterms:modified xsi:type="dcterms:W3CDTF">2022-02-13T06:33:13Z</dcterms:modified>
</cp:coreProperties>
</file>