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3"/>
  </p:notesMasterIdLst>
  <p:sldIdLst>
    <p:sldId id="2908" r:id="rId5"/>
    <p:sldId id="257" r:id="rId6"/>
    <p:sldId id="522" r:id="rId7"/>
    <p:sldId id="2928" r:id="rId8"/>
    <p:sldId id="2929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5AA9-B4C8-412D-A1D2-AA1230190A7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1F70-114A-48A5-A673-2A361049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051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90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8809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44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85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885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60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547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129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8750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086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253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990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2744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488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64975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311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4416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90028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2860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7676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889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873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9615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9038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37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0353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3525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54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2/14/2022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1365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2/14/2022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8597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5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809449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248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32299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49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030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727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31202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19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9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639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về vẻ đẹp thiên nhiên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46800-C4F7-4D19-9AA7-AC4A61EC4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8" y="727970"/>
            <a:ext cx="8383091" cy="47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5A69B-C260-482C-B613-2E96E2A1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2120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0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49</Words>
  <Application>Microsoft Office PowerPoint</Application>
  <PresentationFormat>Widescreen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微软雅黑</vt:lpstr>
      <vt:lpstr>宋体</vt:lpstr>
      <vt:lpstr>宋体</vt:lpstr>
      <vt:lpstr>.VnAvant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2021-08-01T09:00:01Z</dcterms:created>
  <dcterms:modified xsi:type="dcterms:W3CDTF">2022-02-14T11:35:56Z</dcterms:modified>
</cp:coreProperties>
</file>